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6.4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0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7812,'-8'-21'105,"-4"4"1,3-4 526,-3 9-424,8 4 211,-11 1 1,11 7 219,-7 0-432,7 0 186,-12 0 0,13 7-30,-9 5 0,8 3 436,-1 3 1,3 5-407,2 0 0,0 2-219,0-2 1,5-4-170,1 4 1,9-10-283,3-1 1,-1-8-412,6 2 1,2-5 424,-2-1 0,6-1-311,-6-5 1,0-4-295,-6-7 358,1 0 0,-9-1 255,-3 1 0,-4 0 336,-2-1 0,-8 1-68,-3 0 0,-10 5 202,-2 1 0,0 1-65,5-1 0,7 3 19,-1 8 0,6-6-550,-5 0 164,7 1 217,-4 5 0,16 0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6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243 294 8017,'9'-17'-571,"5"-1"-71,-8 1 0,-1 0 642,-5 0 0,6-1 0,0 1 0,0 0 0,-6-1 0,1 1 0,5 0 0,-4-1 0,4 1 0,-4 0 0,-2 0 0,-2 5 0,-4 1 0,2 7 0,-7-2 0,5 4 0,-5 2 0,-1 0 0,-5 0 0,-1 0 0,1 0 0,0 6 0,0 0 0,-1 7-65,1-1 0,0-3 4,-1 3 1,1-1 216,0 6 1,1 1 208,5-1 1,-3 0-59,9 1 1,-7 1 103,6 4 0,1-4-64,5 4 0,0 2-142,0-2 1,0 0-329,0-5 1,2-7 133,3 1 0,-1-9-79,8 3 0,-1 2-191,6-2 0,1-1-164,-1-5 1,2-7 63,4-5 0,-3-3-104,3-2 1,-4-1 462,-2 1 0,0 0 0,1-1 0,-1 1 0,0 0-83,1 7 534,-9 3 0,-1 8 429,-8 5 0,0 4-243,0 7 1,2 6 143,4 0 0,-5 2-633,5-2 0,2 2 28,-2 4 1,5 2-682,-5-8 1,7 0 86,-1-6 1,-1-1-287,7-5 0,-5-3 234,10-8 470,-3 0 0,4 0 0,3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1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8063,'0'-11'6237,"0"-1"-5384,0 1 1,0-1-82,0 1-2508,0 7 914,0-4 679,0 8 143,0 0 0,8 0 0,1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1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8128,'9'-2'1017,"-3"-4"0,4 2-469,1-7 1,-1 7 437,1-2 1,1 2-116,5-2-193,-7 4-582,5-5 0,-11 9-278,7 3 1,-7 7-1292,2 11 1,-4-2 277,-2 8 1195,0 8 0,-15 7 0,-5 8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8128,'10'0'838,"5"0"0,-7 2-473,3 4 0,-1-2 203,-5 7 1,-1-5-165,8 6 0,-6-1 51,5 7 1,-5-1-362,5 0 0,-7 6-25,2 0 0,-4 8-19,-2-2 0,0-2 45,0 1 0,6-6-251,-1 1 0,1-4-32,-6-2-35,0 0 0,2-1-56,4-5 258,-4-3 1,13-8 2,-3 0 0,-3-8 32,3-3 1,5-12-429,6-6 1,8-11-293,-2-6 1,3-10-1543,3-2 2248,7-15 0,-5 2 0,5-15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8113,'9'-8'3767,"7"6"-2042,-14-5 516,5 7-910,-7 0-448,-7 7-503,5-5 0,-6 14-32,8-5 0,0 5-281,0 1 0,0 0-427,0 1 172,0-1 0,6 0-238,0 0 0,7-7-139,-2-4 1,7 1-853,5-1 1,-4 0-2343,4-6 3759,-4 8 0,-1-6 0,-1 5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2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8113,'-6'19'1663,"1"4"1,-7-3-1397,6 3 1,-5-4-53,5-2 1015,-7 1 1,3-1-374,-7 0 1,-1 0-230,1 1 1,6-1-599,-1 0 0,1 1-524,-7-1 0,1-6 205,0 1 0,5-8 295,1 2 1,-1-5-903,-5-1 1,5 0-3,1 0 0,1-1-1496,-1-5 1093,3-4 717,8-7 1,2 1 391,4 5 1,5 3 212,12 8 1,-4 0 292,4 0 0,-3 2-305,-3 4 1,0 4 1514,1 7 0,-1 0-37,0 0 1,-5 3 456,-1 3 0,-5 2-1006,5 4 0,-5-5-45,6-6 1,-6-1-748,5 0 1,1-5-578,5-1 1,0-7-187,0 2 1,3-4 504,3-2 0,4-2-1885,7-4 0,3-5 122,3-12 1875,-3 3 0,20-12 0,-3 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8100,'2'9'425,"4"-3"543,-4 4-635,5-8 86,1 5-223,-6-7 0,8 0-649,-5 0 1,-1 8 452,8 4 0,-1 3 0,7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2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8075,'-2'12'-11,"-1"-1"4649,-3 3-798,0-6 412,-2-1-3998,-1-14-1217,-1-3 1,3-2 962,7 1 0,0-1 0,0-5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364 156 8244,'10'-27'742,"-1"2"91,-3 8 1,-2-1 221,7 1 0,-5 5-432,6 1 0,-7 1 139,7-1-559,-8 3 1,5 8 51,-3 0-447,-4 0 78,6 0 0,-8 8 173,0 3 1,-8 10-480,-3 3 1,-5 6 6,-1-1 1,-6 10-256,0 1 1,-8-2 288,2-9 0,-1 2-30,1-8 1,-2 6 43,8-6 0,-6-2 115,6-10 1,0 3-30,6-8 0,-1-1-222,1-5 336,0 0 1,1-1-10,5-5 1,-3 2 12,9-8 0,-1 1 26,6-6 1,2 1 115,4 5 0,-3-3-110,9 8 0,1-7 155,10 1 1,-1-1 349,6 2 0,7-5-214,5 5 0,14-5 389,-2-1 1,6 0-137,-1-1 0,3 7 18,3-1 0,3 3-222,-9-3 0,-5 3-202,-6 3 0,-5 4-145,5-4 1,-14 4 111,3 2 1,-12 0-813,0 0 368,-4 0-655,-9 0 742,-2 0 1,-8 2 37,0 4 1,-2-2 191,-4 7 0,-4-5 71,-7 6 1,0-3-44,-1 3 0,-5 3 130,0-3 0,0 3 260,6 2 1,0 1-109,-1-1 0,1 2 399,0 4 1,-6-2-44,0 8 0,0 2 149,5 9 0,-1 2-316,-4 5 1,4 8 114,-4-3 1,9 4-450,3-4 1,1 0 93,-1 0 1,-3-3-447,8-2 1,-1-5 209,1-8 1,4-1-531,-4-4 386,4-4 5,2-8 0,0-5-594,0-1 317,0-7 208,0 4 1,0-18-91,0-7 426,0-8 0,8-17 0,2-3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8131,'9'-8'0,"1"4"2,-4-8 1,-2 9-172,7-3 0,1-2 1565,5 2-420,0 1-547,8 5 0,-4 7-62,8 5 0,-13 5 235,1 6 1,-4-2-179,5 8 0,-7 0 36,1 6 1,-8 1-364,1 4 0,-3-3 23,-2 3 0,0-1-495,0 1 1,-2-3 144,-3 3 1,3-5-83,-4-7 1,4 3-35,2-8 1,-6-6-998,0-5 550,1-1 1,3-1 256,-4-4 1,2 2-812,-7-3 916,-1 1 1,-7-14 430,-4-3 0,-4-12 0,-8-4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8106,'0'-18'554,"2"1"-388,3 0 0,-1 1-56,8 5 0,-3-5 170,3 5 1,1 1 1069,-7-1-678,8 7-530,-5-4 173,1 8-886,-2 8 456,-8 1 1,0 15-23,0-1 0,0 2 105,0-2 1,-6-4 56,0 4 0,-5-10 147,5-1 176,0-1 0,6 1-152,0-1-7,0-7-475,0 4 0,8-8 151,3 0 1,5 0-956,1 0 0,6 0 1090,0 0 0,8-8 0,-4-1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6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8025,'10'0'2419,"5"0"-1366,-13 0-74,13 8-99,-13-6-1182,6 13 1,-8-11-1589,0 8 1890,-8-1 0,6 7 0,-5-1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8125,'0'-17'1080,"0"0"-166,0 7-281,0 3-657,0 7 0,-2 1 310,-4 5 0,-9 6-79,-8 11 1,-8-2-209,2 8 0,-3 0 28,-3 5 1,2 1-90,4-1 1,-1-1-53,7-4 1,0 2-609,5-8 472,1 7 0,7-10-75,5 3 0,3-4-386,2-2 0,2-7 260,3-4 1,5 1 319,7-1 1,-5 6 70,-1-7 0,1 3 329,5-2 1,0 3 76,1 9 0,-3 1 403,-3 4 0,1-2-343,-7 8 0,5 0 177,-5 5 0,2 1 52,-2-1 0,-3-1-197,9-4 0,-8 4-386,2-5 0,1-3-240,-1-2-36,0 4 0,0-7 98,-1 3 1,1-10-634,-6-1 296,8-9 1,-1 3-391,5-12 1,1-5-69,-7-12 0,6 2 28,-6-8 893,7 0 0,-11-13 0,6-2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8125,'25'-8'247,"-4"-1"-206,8-9 0,5 1 567,7 0 1,9-1-124,1 1 1,-1 6-53,2-1 0,-2 8-74,-9-2-238,-1 5 88,-5 1 1,-9 7-49,-2 5 0,-1 9-117,-6 2 0,2 10-41,-13 1 0,0 1 135,-6 5 0,0 2-179,0-1 1,-2 5 45,-4-6 1,2 1-46,-7-7 1,-1 1-124,-5-1 1,1-7-300,5-4 0,-5-3 26,5-3 0,-6-2-359,-6-3 1,3-5-232,-3-7 0,4 0 92,2 0 934,-8 0 0,-2-15 0,-8-4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4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8124,'-17'-25'163,"0"7"0,-1 9 333,1 9 1,0 0 85,0 0 1,5 2-187,0 3 0,3 5-4,-3 7 0,5 1 129,7-1-309,0 0-33,0 0 0,2 1 21,3-1 1,7-2-48,11-3 0,4 1-80,7-7 1,1 0-213,0-6 0,-3-8 221,-3-3 1,2 1-62,-8-1 1,0-1-1565,-6-5 661,-7-1 426,-2 1 0,-8 0-14,0 0 0,-2 1 198,-4 5 1,-4-5-127,-7 5 1,-2-3 203,-4 3 1,2 3 28,-8 8-666,8 0 519,-4 0 1,9 2 311,5 4 0,3-4 0,8 5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4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8096,'0'-18'1103,"0"9"1,8-5-341,3 8 1,12-5-248,6 5 0,4-2-66,1 3 1,3 3-467,3-4 0,-3 4-450,3 2 1,-9 0-112,-3 0 1,-6 2-503,1 4 1,-4-2 218,-2 7 0,-5-7-107,-1 2 967,-7 3 0,4-7 0,-8 6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5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35 8096,'-17'-11'135,"-1"-1"0,1 8 306,0-2 1,5 5-39,1 1 0,-1 7-129,-5 5 1,5-1-179,1 7 1,5-3 41,-6 14 0,7 5-94,-7 7 1,8 5-39,-1-6 1,3 8-293,2-2 0,7-3 56,5-3 0,-3-4-191,3-1 1,0-8-238,5-4 458,0-4 0,0-3 1,1-5-410,-1-5 0,0-4 307,1-2 1,-7-8 134,1-3 1,-7-5 315,7-1 1,-8 0 395,2-1-123,-5 1 315,-1 0 1035,0 7-657,0 2-350,0 24 0,0 1-408,0 12 1,0 4-195,0-5 0,0 5-132,0 2 0,0-1-276,0 1 1,-5-3 142,-1-3 0,-2-4-169,2-7 1,5-1-889,-5 0 510,-4-7 639,1-3 0,-7-8 207,5-5 1,3-6 365,8-11 0,-6 2-125,0-8 0,6 0 344,6-5 1,10 5-305,1 0 0,2 6 100,10-6 0,-2 8-91,2-2 0,1 4-181,-7 2 0,2-1-321,-2 1 0,-9 2-372,3 3 0,-5 2-446,-1 5 0,-1 3-122,-4-4-789,-4 4 946,-2 2 1,-12 6-300,-11 0 1,2 5 530,-8-5 0,2 5 187,-2-5 1,-5 0 236,-1-6 177,1 0-90,-16 0 0,11 6 125,-7 0 0,2 7-100,-2-1 1,-2 3 278,7 2 0,3 0 259,9 1 0,2-1 574,4 0 1,10 6-327,-5 0 1,11 2-231,-5-2 0,8-1 107,-1 6 0,5-6-134,5 1 1,7-4-52,11-2 0,10-1 37,7-5 1,8-3 150,-2-8 1,10 6-335,1-1 1,7 1-238,-7-6 1,3 0-682,-2 0 0,-4-6 468,3 1 1,-5-3-1792,-6 2 1,-2 4 558,-3-4 1,-5-1 1379,5 1 0,-13-8 0,-3 5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6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8134,'8'-21'1840,"3"3"0,14 11-1652,10-5 1,-2 6-88,1-5 0,-1 7 239,-10-2 0,0-1-122,-6 1 1,1 0 579,-1 6-953,0 0 0,-5 2-598,-1 4 1,-7 3-439,2 9 646,-4-1 317,-2 0 0,-8 8-7,-4 4 1,-3 11 70,-2 6 1,0 10 165,-1 2 1,-5 5-104,0-5 1,2 7 431,9-1 0,-3-5-222,4-1 1,3-4 71,2-3 0,4-1-566,2-3 1,-6-11 161,1-7 0,-1-8-393,6 2-35,0-11 226,8-5 0,1-11 19,8-7 0,-5-8 189,0-16 0,1-1 169,10-5 1,-4-3 47,4-8 0,2 0 287,-2 0 1,8 1-210,-2-1 0,4 9 126,1 9 0,-1 3 292,-4 14 1,1-2 395,-7 13 1,1 0-158,-7 6 1,-6 8 354,1 3 0,-8 10-510,1 2 1,-3 8 18,-2-2 1,0 4-699,0 1 1,-7 3 147,-5 3 0,-1-5-304,1-1 1,-3 1-127,3-6 1,-3-4-438,-2-2 0,5-10 304,1-1 1,5-8-276,-6 1 1,8-5 383,-1-5 1,-3-5 213,2-7 0,0-8 149,6-4 0,0 2-107,0-2 1,6 8 1487,0-2 136,7 4 734,-11 1-908,14 9-558,-14 1 1,5 10-364,-7 4 0,-2 0-309,-3 11 1,3-4-187,-4 10 1,-4-3 169,-1-3 1,1 0-953,-1 0 1,5-1-18,-6-5 1,7 5-444,-7-5 1,1-3 598,-7-2 1,1-2 51,0 1 0,-3-3 251,-3 4 0,-3-6 173,-9-6 0,0 2 189,1-7 0,-1 7-125,1-2 0,-1 4 618,0 2 0,1 0 143,-1 0 1,6 10 613,1 7 1,6 2-487,-1 10 1,4 0 221,2 6 0,2-1-403,3 1 1,4-8-211,8-4 0,6-4 444,11-2 1,12-1-216,23-5 1,10-3-32,7-8 1,6-6-451,5 0 0,5-7-491,-4 1 1,-10-1-136,-2 1 0,-6-1-773,1 7 1,-5-5 726,-7 5 516,0 0 1,0-9 0,0-4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6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33 8098,'-8'-17'0,"-2"7"670,-7 5 1,6 5-534,-1 5 1,8 5 791,-1 7 1,3 6-453,2 0 0,0 8-245,0-2 1,-6 4-425,0 1 1,0 1-379,6-1 1,2 1-816,4 0 1,2-3 147,3-3 1237,5-4 0,-15-8 0,7 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7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8098,'27'-25'332,"5"1"173,-3-5 0,-2 2-266,2 4 0,-6 9-3,6-3 0,-2 5-51,2 1 0,1-3 113,-7 9 1,6-1-30,-6 6 0,2 0-135,-2 0 0,-3 2-124,3 4 1,-4-3-424,-2 9 1,0-2 301,1 1 1,-7 5-271,1-5 1,-6 4 194,5 3 1,-7-7-46,2 1 1,1-6 170,-1 5 1,0-5-82,-6 5 90,0 1 1,0 5 124,0 0 0,0 1 67,0-1 1,0 0-93,0 1 1,0 5 91,0 0 1,0 8-77,0-3 0,2 5 165,4 2 1,-5 7 60,5 4 0,-4 6 83,-2 5 0,0 11-129,0 7 0,6 2 134,0-3 0,-1-8 86,-5 3 0,6-4-79,0 4 1,0-7-89,-6-4 0,6-5-126,-1-1 0,1-8-142,-6-3 0,0 5 171,0-6 0,6 3-69,0-20-274,-1 0-738,-5-6 105,0-7 0,-2-3 393,-3-7 1,-3-2-150,-4-3 0,-9 3 176,4-4 0,-6-2-279,0 2 0,2-5 156,-8 5 0,6-7 55,-6 1 1,6-3 58,-6-2 1,6-3-176,-6-3 0,8 2 539,-2-8 0,-11-15 0,-3-10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8052,'-6'-23'0,"0"0"0,0-6 179,6 6 1,8 0 197,3 5 0,7-5 353,5 0 0,4 0-272,7 6 1,-5 7-75,0 5 1,-8 3-320,2 2 0,-4 0 126,-1 0 0,-3 7-501,-3 5 1,-5 9 255,-7 2 1,0 8-511,0-2 1,0 3 188,0 3 0,-2-6-31,-3 0 0,1-8 151,-8 2 1,8-4 89,-1-2 1,3 1 205,2-1 1,0 0-88,0 0 1,2-5 129,3-1 0,3-5 24,4 6 1,1-6 156,-7 5-228,7-7 11,-11 11-45,6-5 1,-10 7 3,-4 0 1,-4-5-195,-7 0 1,-6-7 55,0 7 0,-2-8 251,2 1 0,2-3-40,-8-2 1,8-7 91,-2-5 1,6-3-226,5-3 0,4 1-94,8 0 1,14 0 69,3-1 0,12 3-155,0 3 0,3-1 7,3 7 0,0 0 104,-1 6 0,-5 0 269,0 0 0,-8 8 4,2 4 1,-11 3 117,-7 2 0,-3 3-101,-2 3 1,-4-2 171,-7 8 1,-1-3-175,-11 3 1,-2 2 44,2-8-102,-7 0-226,10 2 1,-10-11 129,6 3 0,1-6-188,6 1 0,6 1-70,-1-7-97,8 0 175,-3 2 1,14-7 93,5 5 1,3-4 12,2-2 0,6 0 33,1 0 1,4-6-22,-5 1 1,0-1-47,-5 6 115,7 0-97,-6 0 36,6 0 0,-15 2 45,-5 4 1,-9 3-6,-1 8 1,-14 1 37,1-1 1,-5 0 139,0 1 1,4-1 196,-4 0 1,-2-5 68,2-1 499,0 1-424,5 5-335,9 0 1,3-5-90,12-1 0,3-5-238,9 6 1,-1-8 161,0 1 0,1-1-149,-1 2 0,-6-4-81,1 4 154,-1 3 191,7-7 1,-9 8-126,-3-4 0,-2-5 65,2 5 1,-2-4-206,7-2 1,3 0-275,9 0 1,5-2 403,13-4 0,3-3 0,8-8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8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8023,'0'-17'-81,"0"-1"1,2 1 936,3 0 1,-3 0 670,4-1-707,4 1 360,-8 0-846,13 7 0,-13 4-173,4 12 0,-4 6 31,-2 11 1,0 2-45,0 3 0,0 5-136,0-4 0,0 4-287,0 1 0,0-5-169,0 0 1,0-8 208,0 2 0,5-4-759,1-1 0,0-7-690,-6 1 780,8-9 1,-5 5 260,9-8 643,-8 0 0,11-8 0,-5-1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7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7963,'0'-17'0,"0"6"68,0-1 378,8 8 86,-7-3-56,7 7-158,0 0 0,-6 7-82,4 5 1,-5 5 180,-1 6 1,0 2-49,0 4 1,0 4 81,0-5 1,0 5-108,0 2 1,0-1-74,0 1 1,-1-6-73,-5-1 0,4 1 0,-4 6 0,2-2-249,-2-5 1,5 3 122,-5-8 1,4 6-446,2-6 1,0-6-318,0-5-313,0-1 589,0-1-16,0-2 31,0-8 97,0 0 169,0-8 627,0 6-465,0-13 1,0 5-250,0-7 0,0 5 45,0 1 1,2-1-240,4-5 0,-3 0 167,9-1 0,-6 1 25,5 0 1,1-1 323,5 1 0,-5 2-137,-1 3 1,1-1 489,5 7 1,0 0-68,1 6 0,-1 0 114,0 0 1,6 2-193,0 4 0,0 4 90,-5 7 1,-3 6 26,-4 0 0,3 2 90,-8-2 0,-1-2-363,-5 8 1,0-6 81,0 6 0,-7-8-386,-5 2 1,-3 2-140,-2-2 1,-6 0-322,-1-6 0,-1-1 288,2-5 0,4 3-719,-4-8 457,4-1 0,2-5-309,-1 0 1,9-7 891,3-5 0,-4-11 0,1-4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8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8023,'0'-18'0,"0"1"358,0 0 176,0-1 0,14 1-184,3 0 0,12 7 87,-1 4 0,11 5-150,1 1 1,8 0 115,-2 0 1,4 9 31,2 8 1,-6 5-148,0 12 1,-1-3-28,1 9 1,-6 3-98,-11-3 1,-4 8-169,-8-2 0,-7 6-35,-4 6 0,-14-3-278,-9 9 0,-3-9 111,-8 3 0,-1-6-158,-6-6 0,1-6-238,-1-11 1,-5 2 234,-1-8 1,1-6-328,5-5 0,7-8 41,-1 1 0,6-5-542,-6-5 1195,8-13 0,-12-8 0,6-9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8165,'-7'-17'511,"5"5"511,-4 1-523,4 7 1,6-6 0,7 7 429,12-3 1,16-2-389,7 2 0,6-1-193,6-5 0,-3-3 16,9 3 1,-9 5-364,3 1 0,-6 4-371,-6 2 0,-4 0 326,-7 0-1268,-8 0 1,-2 2 176,-8 4 0,-7-3 513,-5 9 1,-10-2-1157,-7 1 1778,-3 4 0,-10-13 0,-2 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710 18 8165,'0'-10'2206,"-8"2"-1619,6 8 1,-11 4 387,7 8-574,-7 7 1,1 16-1,-11 1 218,-6 4 0,-3 5-276,-3 7 1,-2 7-327,-3 4 1,4-1-268,-5 1 1,3-7 305,-2 2-2230,3-4 1815,-5-3 0,9-1-198,4-3 1,-2-7-1354,8-11 1400,0 3 0,6-12 0,0 1-205,-1-8 1,7 1-242,-1-9 956,9 1 0,-5-6 0,8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09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8130,'5'-27'291,"1"4"0,2 5 481,-2 7 1,-3 3-93,9 8 0,-6 0 133,5 0 0,-5 2-294,5 4 1,-7 5-44,2 12 0,2 4-96,-2 8 1,-1 1-79,-5 5 0,0 3-772,0 8 1,0 0 250,0 0-1857,0-8 1454,0 6 0,2-16-172,4 1 0,-4-2-519,4-10 1,-2 0 402,1-6 910,-3-7 0,14-3 0,-7-7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0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8129,'7'-17'1843,"1"-1"-1407,3 1 1,7 7-383,-1 5 0,0 3 90,6 2 0,2 0 288,-2 0 1,6 9 6,-6 9 1,2 1 283,-2 10 0,-3-1-325,3 7 1,-4 2-130,-2 3 1,-2-4-439,-3 5 0,-4-5-146,-8-1 1,0-6-350,0-1 1,0-4 354,0 4 0,-2-12-166,-4 1 1,-2-9 54,-3 3 0,-5-7-137,5 2 0,1-12 564,-1-5 0,5-11-148,-6-1 1,9-7 744,-3 1 1,4-4-236,2-1 1,0 5-27,0 0 0,8 8-55,3-2 0,6 5 94,6 7 0,-3-3-201,3 9 0,2-1-418,-2 6 1,6 0-746,-6 0 1,7 0 515,-1 0 0,-2 8-1725,2 3 2191,0 4 0,5 10 0,1 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1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8228,'10'-17'1607,"5"0"-1351,-5 7 0,9 0 0,4 6 179,6-1 0,5-9 128,7 3 0,-5 3-192,5 2 1,-1 4-311,-6 2 0,3 0 202,-14 0-943,8 0 0,-12 2 0,4 2 132,-4 2-1171,-1 0 567,-9 1-162,7-5 600,-7 6 714,1-8 0,-3-8 0,-7-1 0,0-9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1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53 8211,'0'-18'-714,"0"9"476,-8-7 1672,6 15-908,-13-7 0,7 16-50,-3 3 1,-3 6-139,9 6 0,-9 0 135,3 12 1,-7-2 50,-5 13-277,4-8-62,-14 12 1,6 0-151,-7 8 1,-1 5 151,1-5 1,-7 7-829,1-1 0,0-5 284,5-1 0,6-6-481,0-6 0,6-4 197,-5-7 1,6-3-232,-1-3 0,10-10 120,1-7 752,9-8 0,-13 3 0,7-7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8168,'0'-12'1535,"0"1"-844,0 7 344,0-4-476,0 8 1,0 2 71,0 4 0,-6 6-439,1 11 0,-3-2-248,2 8 1,4-1 40,-3 7 1,-3 2-246,2 3 1,-2-4-684,3 5 0,3-11 508,-4-1 0,4-8-828,2 2 489,0-11-117,0 3 302,0-13 1,6 4 339,0-12 1,7-3 248,-1-9 0,-3-5 0,3 0 0,5-6 0,6 6 0,0-5 0,-6 5 0,6-1 0,1 7 0,-1 0-75,-6 0 0,6 1 391,0 5 1,2-3 378,-2 8 1,-2-7-268,8 2 0,-6 1 237,6-2 1,0 7-120,5-7 0,-5 8 34,0-2 0,-8-1-527,2 1 1,-4 0 41,-1 6 1,-1 0-987,0 0 54,1-7-556,-1 5 1082,-8-14 0,-1 12-466,-8-7 504,0 7 1,-8-9 139,-3 7 0,1 0 604,-1 6 1,-1 0-264,-5 0 1,5 2 689,1 4 1,-1 9-130,-5 8 0,6 2 135,-1-2 1,6 4-429,-5 8 0,7-3-30,-2-3 1,6 4-233,6-4 1,9-4 0,8-2 1,10-4-777,2-2 1,7 1 425,10-1 0,5-2-2908,1-3 3043,7 3 0,-3-13 0,7 6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7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8126,'10'0'1001,"-2"0"-693,-8 0 82,0 0 1,0 8 369,0 3 0,0 4-89,0 3 0,-8 1-216,-3 4 1,-5-2-269,-1 8 1,0-8-90,-1 2 1,-5 2-211,0-2 1,0 0 108,6-5 0,5-3-112,1-4 0,5 3-726,-6-8-927,9 7-488,-5-11 1570,8 6 0,8-8-61,3 0 1,4 0 746,3 0 0,7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7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8126,'17'0'556,"-7"0"1190,-3 0-515,1 7-305,-6-5-594,5 6-410,-7-8 0,0 2-817,0 4-1340,8-4 2235,-6 5 0,13 1 0,-5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7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8089,'18'0'391,"-1"0"0,0 0 87,0 0 0,3 0 72,3 0 1,-4 8 20,4 3 0,2 13 290,-2 4 1,-6-1-55,-5 2 0,-6 0 178,5 5 0,-7 1-471,2 0 0,-4-1-184,-2 1 1,-10 7-1550,-7 4 1,-10 14 203,-14 9 1,3-8 830,-8 3 1,-8-8 0,-7-5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7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44 8060,'0'-17'3079,"0"0"-2669,0 7-406,7 10 1,-5 16 433,4 7 1,-4 7 80,-2-1 0,0 12 87,0 5 1,-15 9-543,-8 3 0,-2 5-589,-4-5 0,0 6 96,-6-7 1,3-1-454,3-10 1,4 2 618,8-8 0,1-5-1223,5-6 1486,-5-8 0,7 4 0,-9-8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7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8060,'23'-6'868,"0"0"0,6 1-289,-6 5 1,6 0-24,-6 0 0,0 0-213,-6 0 0,-1 2-135,-5 3 0,3-1-450,-9 8 1,1-6-1488,-6 5 1729,0 1 0,0 5 0,0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8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8385,'-17'17'547,"0"0"-4,-1 1 0,7-1 169,-1 0-370,-7 8 0,2-4-115,0 8 1,-1 0-16,7 6 1,-5-7-296,-1 1 1,0 0 138,-1 6 0,1-3-489,0-3 1,1-4 58,5-8 0,-2 1-667,7-1 184,-8-7-281,12-3 520,-5-7 618,7 0 0,15-7 0,4-3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8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8069,'0'-10'2668,"8"2"-1599,4 8-821,3 0 0,2 10-15,0 7 1,1 8 419,-1 10 0,0-1-300,1 1 0,1 1-177,4 5 0,-4-5-232,4 5 1,-4-11-387,-1-1 0,-1-6-479,0 6-163,1-8 1,-3 4-1517,-4-8 1398,5-7 1202,-14-2 0,13-8 0,-5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9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8069,'0'-10'1139,"-7"3"244,-5 7 0,-3 0-756,-3 0 0,-7 2-19,-3 3 0,-7 7-296,-5 11 1,-3-2-80,-3 8 1,4-6-340,7 6 1,3-2 154,3 1 1,4 3-1095,8-8 0,7 0 9,4-5 1,4-1-1929,2 0 2964,0 1 0,8-1 0,2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1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8121,'16'-1'0,"-5"-5"0,5 2 1530,-5-8 0,4 9-496,3-3 1,-1 4 459,0 2-814,1 0-550,-1 0-628,0 8 1,-7 7 367,-4 8 1,-4 0-732,-2-6 1,-6 1 563,0-1 0,-6 0-553,7 0 0,-9 1 340,3-1 1,3 0 407,2 1 0,-1-7-62,1 1 1,0-7 164,6 7 0,0-6 539,0 5-295,0-7 188,0 12-286,8-15 1,1 7 63,9-8 49,-9 0-282,-1 8 20,-8-6 1,0 13 46,0-3 0,-2 5 1,-4 6 0,-5-2 165,-12 8 0,2-6-98,-8 6 0,6 0 420,-6 5 0,6-5-140,-6 0 0,8-6 4,-2 6 0,5-8-189,7 2 0,3-4-33,8-2 0,0 1-26,0-1 0,2-7-285,4-5 1,5 3-466,13-2 1,-3 0 360,7-6 0,-1 0-728,2 0 1,4-2 405,-4-4 1,-2-2-1121,1-3 771,-6-5 479,3 7 479,-16-9 322,-1 9 1,-18 3 1012,-7 12 1,0 3-718,-6 9 1,-2-1 996,2 0 0,-4 6-790,9 0 0,-3 1-349,10-7 0,3 0-303,2 0 1,4-5-231,2-1 1,2-1-116,4 2 0,4-5-364,7-7 1,2 0-935,4 0 0,4-2 653,8-3 1,-1-5-931,1-7 1,5-6 712,1 0 1,-1-2 324,-6 2 1,-7 3 661,-4-3 0,2 4 0,-2 2 0,-1 5 177,-11 1 24,4 7 1,-11-4 2936,8 8-1493,-8 0 1222,3 0-1354,-7 0-505,0 8-621,0-6-431,0 13-213,0-13 1,8 6-568,4-8 1,-3-6-771,3 0 0,1-7 598,10 1 1,-4-3-166,5-2 0,0-3 545,0-3 0,4-4 616,-5-7 0,8-8 0,-4-3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0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8108,'29'-35'-85,"-2"1"-92,-2-1 262,-2 1 0,-4 5 46,4 0 0,-4 2 169,4-2 1,-5 4 672,-7 8-217,5 0 422,-14-1-391,5 9 22,-7 1-789,0 8 0,0 10 117,0 7 0,0 4-41,0 14 0,0-3-3,0 14 1,0 1-68,0 4 0,0 9-70,0 3 0,0 7-111,0 5 1,-2-4 10,-3 4 0,1-4-85,-8-2 1,6 0-343,-5 0 0,7-5 260,-2-1 0,-1-7-240,1 1 1,0-10-100,6-7 1,0-11-347,0-6 1,2-6 319,4-5 676,-4-5 0,13-22 0,-5-4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1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87 8076,'11'-6'780,"1"0"0,-7 1-328,7 5 1,-6 0 976,5 0-578,-7 0 1,10 7-350,-9 5 0,1 3-64,-6 2 1,0 7-331,0-1 0,0 0-338,0-6 1,2 0 187,4 1 1,-2-3 1,7-4 0,1-3-195,5-8 0,2 0-629,4 0 0,2-8-160,4-3 0,2-4 400,-8-3 0,6-1 170,-6-4 1,0 2 193,-6-8 0,-5 8 207,-1-2 1,-7-2-42,2 2 0,-4 5 267,-2 7 23,0 7 1,-2-4 423,-4 8 0,-4 2-97,-7 4 0,0 11-191,-1 12 1,1 6 30,0 5 0,0 6-148,-1 12 0,1-2-86,0 7 0,1-1 130,5 1 0,-5 2-9,5-7 1,1 0-125,-1-7 0,1 1 18,-1 0 1,-3-2-492,8-4 0,-5-3 203,5-9 1,-5 1-486,5-1 1,-6-7 212,7-4 0,-7-4-10,6-1 1,-5-7-205,5 1 237,-8-1 0,5 1 301,-8-1 0,5-7 390,1 2 0,-1-4 1623,-5-2-991,-1 0-252,1 0 0,8-10 86,3-7 1,6-2-27,6-10 1,11-6-381,12-5 1,5-6-277,7 6 1,5-14-338,11 2 0,-1-10-741,7 5 0,-1-1-2710,1 6 3706,-3 0 0,-10 2 0,0 4 0,-2 6 0,0 3 0,-2 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8034,'17'0'0,"0"0"722,1 0 0,1 2-70,4 3 0,-4-3 61,4 4 0,2-4-94,-2-2 1,0 2 912,-5 4-1124,-1-4 1,0 5-6,0-7-521,1 0 1,-3 2 167,-3 4 1,1-2-993,-7 7 1,0-5 9,-6 6 1,0-7-569,0 7 0,0-1 430,0 7 1070,0 7 0,-8 2 0,-2 7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3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8034,'0'10'84,"0"5"1,0-11 1578,0 8-530,0-9-211,0 13 0,2-7 262,4 9-699,-4-1 0,5 0-324,-7 1 0,0-1-209,0 0 0,0 0-133,0 1 1,0-7 226,0 1 1,0-6-1262,0 5 304,0-7-103,0 4 334,0-8 170,0 0 0,6-2 179,0-4 0,7 2-185,-1-7 1,3-1 134,2-5 0,1-1-100,-1 1 0,0 2 89,1 3 0,5-3 354,0 3 1,5 5 206,-4 1 0,-1 4 74,-6 2 0,0 0-85,0 0 0,-5 8 281,0 3 1,-9 5 819,3 1 0,-4 0 178,-2 0-567,0 1 0,0-1-339,0 0 0,-2-5-863,-4-1 3,4-7 0,-3 4-308,10-8 0,7-2 380,11-4 1,-2-3-265,8-9 1,0 1-237,5 0 1,-5-1 199,0 1 1,-8 7 515,2 5 1,-4 3-151,-1 2 677,-9 0 1,-1 2 241,-8 3-274,0 5 1,-2 7-251,-4 1 1,-3-7 174,-9 1-1254,1-1 703,0-1 1,0-2-1174,-1-8 751,9 0 0,-5-8 594,8-4 0,1-11 0,5-4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8069,'-17'0'-1460,"-3"-6"1617,-3 0 1,4 1 954,-4 5 1,2 0-534,-2 0 0,4 2-44,-4 3 0,-2 11-119,2 7 1,0 8-114,5-3 1,3-1-92,3 2 1,5-8-127,7 2 0,4 2-155,7-2 0,10-2-214,20-9 1,5 1-503,11-7 0,14 0 453,16-6 53,-1-8 0,-31 1 0,0-3 0,-2-3 0,0-1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3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8178,'23'-16'689,"0"5"1,6 3 968,-6 8 0,6-6-909,-6 0 0,2-5 431,-2 5-835,4 0 0,0 6-245,-4 0 1,2 0-428,-2 0 0,0 0-683,-6 0 1,-5 2 171,-1 4 1,-7 4 837,2 7 0,-4 8 0,-2 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8178,'0'17'0,"-5"-5"1196,-1-1-745,0 1 1,4 3 358,-4-3 1,4 3-320,-3-3 1,-5 3 88,-2 2 0,3 3-159,-3 3 0,-1 4-203,-10 7 1,4 6-26,-4 1 1,5-1-72,7-5 0,-3-6-186,9-1 1,-1-6 138,6 1 0,0-4-96,0-2 0,7-2 19,5-3 1,5 1-630,6-7 1,2 0-82,4-6 0,4 0-329,-4 0 1,3 0 214,3 0 0,-2 0 826,-5 0 0,5 0 0,-6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3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8175,'-10'-7'1427,"2"-3"0,8-7-623,0-1 0,6 1-760,0 0 0,7 0 119,-1-1 0,1 7 291,-1-1 0,3 6-88,-3-5-1243,3 7 672,2-4 0,1 8-509,-1 0 0,0 2 714,0 4 0,8 4 0,2 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4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208 588 8098,'-18'-5'644,"1"-1"0,8-2 2424,3 2-1107,-4 5-858,1-7-890,-9 8 1,1 2-88,0 4 0,-1 3-151,1 8 0,2 1 20,3-1 0,-1 0-211,7 1 1,0-1 129,6 0 0,0 0-227,0 1 0,0-7-343,0 1 0,8-8 248,3 1 0,11-3-128,1-2 0,7-2 120,-1-3 1,4-5-350,1-7 0,-5 5 299,0 1 1,-8-1-337,2-5 598,-4 0 1,-9 5 104,-4 1 623,-4 7 0,-4-2-409,-4 12 0,-4 3 957,-7 9 1,0 5-270,0 0 0,-1 2 129,1-2 1,2-2-580,3 8 0,-1-8-326,7 2 1,0-4 103,6-2 0,2-1-127,4-5 1,3 3-540,9-8 0,1-1 347,4-5 1,0-7 52,12-5 0,-5-3-586,11-3 1,3 1-687,2 0 0,-2-6 844,2 0 0,-1-10 278,1-2 1,2-1 55,-8-10 1,2-2 28,-1-10 1,-5 4 166,5-3 1,-7 3-112,-5 2 0,2 2 439,-8 4 1,0 6 42,-6 11 0,-5-2 193,-1 8 0,-1-6-264,1 6 1,-3 6 467,-8 5 68,0 1-311,0 1 0,-8 2-443,-3 8 0,1 0 162,-1 0 0,-1 10-347,-5 7 1,-8 8 49,-4 10 1,2 7-55,-2 4 0,2 6 114,-1 6 1,1 1 21,4 5 1,9 3 59,-3-4 1,11-7 195,0 2 1,4-14 16,2 8 0,4-12-109,8 1 0,1-11-190,16-1 1,-6-8-71,6 2 0,0-3-223,5-3 1,1-8 150,-1-3 0,1-4-40,0-2 1,-7-8-108,1-3 1,-2-4-188,2-3 1,-4 5 39,-8-4 1,-1 3 58,-5-9 1,-3-2 493,-8 2 0,-2-4 85,-4 10 1,-9-4 152,-8 9 0,-8 4 245,2 3 1,-2 5 729,3 5 0,-3-1-463,8 8 0,2-1 109,9 7 0,3 5-832,3 0 0,4 0 65,-4-6 0,10 0-463,2 1 1,7-1 150,-1 0 0,9-1-35,2-5 0,8-1-352,-3-4 0,5-5-655,2 5 1,5-6 291,0-6 0,12-3-119,-6-8 1,6-1 454,-11 1 0,5-2 225,-6-4 1,0 2 615,-5-8 1,-8 13-118,-4-1 1,-4 6 57,-2-1 1,-5-1 927,0 7 321,-9 0 0,11 8-496,-8 4 1,-1-2 54,-5 7 1,0 1-700,0 5 0,6 2-93,0 4 0,0-4-123,-6 4 0,2-3-74,3-3-561,-3 0-187,14 1-921,-14-1 1156,13-8 0,-11-9 164,7-11 1,1-6 370,5-6 0,2-4-120,4-8 0,-3-5 194,3-1 0,2 3 433,-2 9 0,0-2 621,-6 8 1,-2 0-566,-3 6 0,1 5 53,-7 1 1,2 7-2321,-2-2 1362,-4 4 1,13 4-2192,-4 4 1,-1 6 2456,2 11 0,-1 4 0,6 7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8082,'0'-17'2770,"7"-1"0,9 3-1853,7 3 0,5-3-382,-4 3 1,1 3-342,-2-3 0,2 7-256,3-7 0,-3 8-370,-7-2 0,-1 4-60,0 2 1,-5 0-666,-1 0 0,-7 2 258,2 4 0,-4 4 899,-2 7 0,-8 8 0,-1 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8082,'-9'2'97,"3"4"-145,4-4 0,2 7-24,0-3 0,8-4 430,3 4 0,-1 3 607,1 3 1,1 3-378,5 3 1,-5 5 61,-1 0 1,1 8-492,5-3 1,-6 5 89,1 2 0,-8-1-217,2 1 0,1-3 149,-1-3 1,0-4-1134,-6-7-217,7-1-910,-5-8 1432,14-1 1,-7-21-179,9-5 1,5-16 339,0-1 1,0-11 484,-6 0 0,8-12 0,2-3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1176 138 8082,'17'-34'0,"1"1"171,-1 4 1,-5 6 361,-1 12 0,-5 3-105,5 8 1,-7 2 112,2 4 1,-4 5 13,-2 12 0,0 4-159,0 8 1,0 1 80,0 5 1,-2-3-262,-4 8 1,4-5-370,-3 5 0,-3-8-30,2 3 1,0-5-232,6-1 1,-5-7 71,-1 1 1,-6-8-442,7 2 1,-3-11 298,2-6 0,2 1 87,-7-1 1,5 0 228,-6-6 1,1-2-286,-6-4 619,-1-3 0,3-9 29,3 1 0,-1 0 163,7 0 1,-2-1-62,3 1 1,3 0 103,-4-1 1,4 1 52,2 0 1,2-1-90,4 1 0,-2 0-41,7 0 1,-5 5-39,5 1 0,-5-1-181,6-5 1,-6 5-41,5 1 1,-5 5-113,5-6 1,-5 9 181,6-3-222,-9 4 0,7 2-859,-4 0 472,-4 0-278,5 0 1,-7 2 280,0 4 0,-7 1-284,-5 5 0,-3 3 229,-2-3 1,-1-3 76,1 3 0,-2-3 181,-4 3 0,2 3 37,-8-3 0,6-3 199,-6 3 1,0-6-42,-6 5 0,-1-1 135,-4 1 1,3 5-63,-3-5-35,-4 5 23,7-7 1,-11 7 4,8-5 1,-1 3-20,7-3 0,-3 3-6,-3-9 1,9 7 31,-3-6 0,3 5 124,-4-5 1,6 2-132,1-3 0,6-3 743,-1 4-353,4-4-37,-6-2 160,6 8 1,-6-6 255,8 3 69,-1-3-226,1-2-57,0 0-162,7 0 84,-5 0-303,13 0 270,-6 8-55,8-6-152,0 13 1,6-5 115,0 7 1,7 0 8,-1 1 1,3-1 243,2 0 1,1 1-114,-1-1 0,2 0-202,4 1 1,-2 5 115,8 0 0,0 7 57,6-1 1,7-4 121,4-2 1,14 2-186,9-2 1,11 0-215,18-5 0,-1-7-64,-40-5 1,1 0 0,-4-2 0,1 1-216,6 1 0,-1 0 1,0-2-1,0-1 61,-5-2 0,-1-2 1,0-2-1,0-1-283,44-8 0,-47 5 0,-1-1-955,48-9 1,-7-6 760,-11-1 0,1 1-770,-17 6 1,3 0 1284,-15 0 0,2 7 0,-14 0 0,-2-3 0,-1-6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7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52 215 8017,'-11'-17'67,"-1"0"0,8-1 199,-1 1 1,-3 0 104,2 0 1,0-1-96,6 1 1,0 0 952,0-1-82,0 1-464,0 0 0,0 9-381,0 8 1,0 16-340,0 12 0,0 13 193,0 5 1,6 6 80,0 5 1,6-3-581,-7 4 0,9 1 280,-3-1 1,5 0-1179,1-6 0,2-8 164,4-4 1,-2-11-177,8-6 0,-2-12 1253,2-5 0,4-4 0,-7-2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8017,'12'0'1879,"-1"0"1,1 6-1585,5 0 0,1 9 111,-1 3 1,8 1 236,4 10 1,3-6-267,3 6 0,0-1-149,-1 7 1,-1-2-99,-4-5 1,3 3-170,-3-8 1,2 6-1293,-2-6 775,-4 0 408,0-5 0,-6-7-1207,4 1 1,-4-9 217,-2 3 0,1-4-761,-1-2 1898,-7 0 0,5-15 0,-5-4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7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8017,'-8'-15'795,"-4"3"0,-3 5 1093,-2 7 1,0 0-1176,-1 0 0,1 0-217,0 0 1,-3 9-36,-3 9 1,2 1-159,-8 10 1,2 1-792,-1 11 1,-3 1-380,8 4 1,0 4-748,6-4 0,7-2 1614,4 2 0,4 1 0,2 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6786,'-10'0'273,"2"0"-78,8 0-83,0 0 240,0-8 8,0 6 56,0-5-171,0 7 338,-7 0-99,5 0-260,-6 0 0,6 0 82,-4 0-28,5 0 0,-7 0-19,8 0-90,0 0 132,-8 0-146,6 0 7,-5 0-73,-1 0 1,4 0-27,-7 0 0,5 5-7,-6 1 1,8 8 47,-1-3 1,3-1-24,2 1 0,0 1-29,0 5 1,0 0 36,0 1 1,0-1-20,0 0 0,7-5-55,5-1 0,-2-1 3,1 1 0,1 3-28,5-8 1,0-1-15,0-5 0,6 0 4,1 0 1,-1-5-28,-6-1 0,4-8-159,-4 3 0,4-5 43,-9-1 1,1 0 40,-1 0 0,-4 3 173,-8-3 1,0 9 160,0-9 0,0 3-132,0-3 0,-2 0 94,-4 0 1,-4 7-223,-7 4 1,0 4 26,-1 2 0,1 0-790,0 0 0,0 0 381,-1 0 0,7 2-1646,-1 4 2076,8 4 0,-3 7 0,7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8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8061,'10'-8'3897,"0"4"-3308,-5-8 1,11 7 162,7-7 1,6 6-195,-6-5 1,7 5-18,-1-5 0,4 1-759,1-2 1,-1 3 223,-4 3 0,2 4-617,-8-4 1,0 4-289,-6 2 1,0 0-2063,1 0 2961,-9 8 0,-1 9 0,-8 10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8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8060,'0'9'550,"7"-1"170,5-8 0,5-2-135,6-4 0,-2 3-145,8-9 1,0 6 10,6-5 0,-3 5-236,-3-6 0,2 3-285,-8-3 0,6-1 197,-6 7-1619,0-7 722,-6 11 250,-7-14 1,-2 12-1585,-8-7 2104,0 7 0,-8-19 0,-2 4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8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8050,'-17'0'1884,"7"7"0,1 3-1368,3 7 1,4 2 295,-4 4 0,4 4-457,2 8 0,0 1-174,0 5 0,0 3-213,0 8 1,0-2-372,0-4 1,4 2 402,8-8 0,-1 8 0,14-3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9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8615,'0'-17'939,"0"-1"1,2 3-403,4 4-278,4-5 223,-1 14-210,-1-5 1,-8 16-99,0 8 0,0 3-256,0 8 0,-6-1 47,0 2 0,1 4-70,5-4 1,0 1 70,0-1 1,5-4-100,1-7 1,8-1-123,-3 0 1,4-7-350,3-4 0,-1-5-667,0-1 496,1-7 436,-1-3 0,6-13-146,0 0 1,0-8 245,-6 2 0,-5 3 217,-1-3 1,-5 0 45,6-6 1,-8 3-77,1 3 1,-3-2 347,-2 8 0,0 0 413,0 6 1,0 5 891,0 1-1150,0 7 1,-5-2-208,-1 12 1,0 5 112,6 12 1,-6 4 31,0 8 1,1 7-122,5 4 0,-6 4 113,0 2 1,0 2-224,6 4 0,-2-5-115,-3 5 0,3-4-364,-4-2 0,4-2 237,2-4 1,-2-4-473,-4-7 0,5-3 213,-5-3 1,-2-4-28,2-8 1,-1-5 3,1-1 1,2-7-144,-8 2 0,7-4 265,-7-2 1,1-2 234,-7-4 0,7-3 966,-1-9-509,1 1-327,1 0 1,-3-6 431,7 0 0,0-2-201,6 2 1,6 3-127,0-3 0,9 6-211,2 6 0,3-5-410,8 5 0,-3 3 395,10 2 0,-4-3 0,11-1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9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7875,'-27'0'7057,"4"0"-5812,11 0 1,3 9-1246,3 9 0,-11 7 0,-10 9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29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8119,'2'-11'1794,"3"-1"1,7 7-1617,11-7 0,-2 8 119,8-2 1,-6 5 489,6 1 1,-2 7-353,1 5 1,-3 5-214,-7 6 1,-1 6-48,0 11 1,-7-1 81,-4 7 0,-4-2 36,-2 2 1,0 4-93,0-4 0,-2-4 26,-4-1 0,2-5-169,-7-1 1,1-6-223,-2 0 1,-3-8-85,4 2 0,1-10-383,-2-1 1,7-8-97,-7 1 0,6-3 326,-5-2 1,5-2-1056,-5-3 0,1-5 151,-2-7 1305,-3-8 0,5-18 0,-7-10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0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7983,'9'-25'0,"1"6"636,-4-4 0,5 11 921,12 6 1,-2-1-1037,8 1 0,-8 0-311,2 6 0,-3 0-22,-3 0 0,-6 2-61,1 4 0,-8 11-148,2 12 1,-5 4 80,-1 1 0,0 3-208,0 3 1,-1 10-397,-5 8 0,-4-1 267,-7-5 0,0-2-7,-1-4 0,7-3 12,-1-9 377,8 1 0,-3-8-350,7-4 162,0-12 1,2 3-57,3-9 1,5 1-131,7-6 1,6-7-909,0-5 509,8-3 363,-4-3 0,6 3-239,-4 3 0,1-3 140,-7 4 1,0 3 1098,-5 2-212,-1 4-183,0 2 1,-7 8 228,-4 3 1,-6 5 779,-6 1 1,-4 2-399,-7 4 0,-6-2-390,0 8 1,-2-6-511,2 6 1,4-2 65,-4 2 0,-2-4-459,2-8 0,-1 0 108,7 1 0,2-7-666,3 1-306,5-8-989,7 3 1490,0-7 0,7 0 303,5 0 1,3 0 553,2 0 0,-5 0-212,0 0 1467,-9 0-902,5 8 1,-8 2 95,0 7 1,-2 0-34,-4 0 0,-3 3 260,-9 3 0,1-6 160,0 0-655,0 1 1,5-11 212,1 5-214,7-4 0,4-8 0,11 0 0,14 0 43,10 0 1,7-6 179,10 0 1,0-2-270,0 3 0,-6-3-166,0-4 0,-8 5-221,3 7 0,-12 0 190,-6 0 0,-4 0-2675,-2 0 682,0 0 848,1 0 1,-9 2-745,-3 3 1840,-4-3 0,-2 6 0,0-8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0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8026,'10'2'0,"-5"-8"3728,-3 1-2463,6-3 1,0 10-348,3 4 1,3-3-469,-9 9 1,1-6-147,-6 5 0,0 1-311,0 5 1,-2 0-360,-4 1 0,5-1-326,-5 0 0,-2 1-747,2-1 0,1-6 456,5 1 0,0-6 983,0 5 0,15-7 0,4 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1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8026,'11'0'1254,"1"0"115,-9 8-53,5 1 0,-10 9-623,-4-1 1,3 0-276,-9 0 0,-1 1-185,-10-1 1,3 6-433,-3 0 0,-2 8-606,2-2 1,-6-2 35,6 1 1,-2 1-854,2 6 0,4-2 907,-4-5 0,6 3-92,5-8 0,5 0 715,7-5 1,0-1 91,0 0 0,2 0 531,3 1 1,3-1-419,3 0 1,5-5 1214,-5-1 1,-1-1-239,2 1 0,-3-1 1190,3-4-1538,3-4-793,-5 5 97,-1-7 0,1 0-228,-4 0 239,-4 0-630,5 0 1,-7 2-275,0 4 319,0-4 0,0 8-142,0-5 161,8-3 340,2 14 1,7-9 110,0 5 0,-5-2 236,-1-5 0,-7-1-21,2 8 0,1-7 611,-1 7-535,0-1 1,-6 7 78,0-1 0,-8 0-204,-3 1 1,-3 5-264,3 0 1,-10 8 135,3-3 0,1 5 29,0 2 1,3-7-111,-9 1 0,6-2 34,5 2 1,-1 2 453,7-8 0,0 0 69,6-6-31,0 0-220,0 1 1,8-3 571,4-3-447,3-5 0,2-7-53,1 0 1,-7 0 907,1 0-321,-8 0 503,11 0-368,-13 0-570,6 0 1,-14 8-258,0 3 0,-7-1-204,1 2 0,2-3-21,-1 3 1,7 3-216,-2-3 1,4-3-524,2 3 446,0-8 183,0 3 1,8-1-232,4 0 1,5 0-37,6-6 1,-2 0-82,8 0 0,0-6-16,5 0 0,3-7-130,3 1 0,-3-3-252,3-3 0,-4 1 907,-1 0 0,0-8 0,-1-2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1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8030,'7'-10'3946,"3"3"-3060,7 7 1,6 2-215,1 3 0,8 7 694,3 11 0,-5 6 1045,11 11 1,-14 4-791,7 8 1,-11 2-232,0 4 0,-11 5-1390,-6 12 0,-6 11-248,-2-31 1,-2 0 0,-5-3 0,-3 0-480,-6 11 1,-5 1-1,-4-4 1,-5-1-247,-7 2 1,-3-1 0,3-4 0,-1-1 972,0-3 0,0 0 0,0 0 0,1 0 0,-1-3 0,-1 0 0,3 2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8471,'-7'-10'454,"3"2"63,-8 8-259,8 0 1,-11 2-17,3 4 0,3-2 26,-3 7 0,7 1-35,-7 5 0,6-5 23,-5-1 1,7 1-34,-2 5 1,4-5 102,2-1-335,0 1 0,2 3-127,4-3 1,-2 1 143,7-7 0,-5 0-16,6-6 1,-1 5 44,6 1 0,1 0-247,-1-6 0,0-6-16,1 0 1,-1-5-49,0 5 0,-5-6 129,-1 7 1,-7-9 31,2 3 1,-4-5-96,-2-1 1,0 6 71,0-1 0,-8 0-110,-4-5 1,3 0 84,-3 0 1,1-6-357,-6-1 1,5 3-181,0 10 697,9-5 0,-13 7 0,7-8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7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8832,'-10'-9'645,"3"1"0,7 10-658,0 4 13,-8 3 0,-2 16 0,-7 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8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8127,'-17'0'0,"7"-2"-208,4-4-359,5 4 1393,1-5-537,0-1 1,7 6 47,5-4 0,5-1 122,6 1 0,4-2-197,8 2 1,1 4-131,4-3 1,5-3-4,7 2 1,-4-5-8,3 5 0,-8-6-151,9 7 0,-12-7 6,0 6 1,3-7-161,-3 1 1,-5 5 68,-7 1 1,-1-2-184,2 2 1,2 1-541,-8 5 1,0 0 323,-6 0 0,-5 0-818,-1 0 1331,-7 0 0,4 7 0,-16 3 0,-1 7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8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34 104 8098,'-18'10'-302,"9"5"1,3-13 563,12 4 1,0-4 28,11-2 1,-2 0 44,14 0 1,0 0 49,5 0 0,3-6 253,3 0 1,6-5-235,12 5 1,3-6-155,9 7 0,-1-9-177,0 3 1,-6 1 122,1-1 1,-8 5-319,1-6 0,-5 8 4,-6-1 0,-4-3-121,-7 2 0,-6 0-128,0 6 1,-8 0-411,2 0 0,-10 0-997,-1 0 676,-8 0 1097,3 0 0,-14 0 0,-3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8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8098,'0'-17'765,"2"8"-451,4 3 1,-2 4 40,7 2 1,3 0-20,9 0 1,-2 0 50,8 0 0,-1 0-68,7 0 0,3 0 138,9 0 1,1 2-166,15 4 1,2 1-57,10 5 1,-9 3-78,3-3 1,-12 5 91,1 6 0,-4-2-134,-2 8 1,-8-6 90,-4 6 0,-3-6-77,-3 6 1,-7-6-81,-4 6 1,-5-6-126,-7 5 0,-3-4-38,-8 4 0,-16 1-190,-7 6 1,-15 1-854,-8 5 0,-6-1 550,-6 12 0,-1-10-611,-5 10 1,-3-12 143,4 1 1072,3-5 0,-7 5 0,7-5 0,5-9 0,5-10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39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53 8042,'16'-2'74,"-5"-4"0,5 2-74,-5-7 0,-1 7 0,1-2 0,-5 4 502,6 2-237,-9 0 0,5-2 45,-8-4-248,0 4 1,-8-5 13,-3 7 0,-6 2-43,-6 3 1,1-1-123,-6 8 0,5-1 5,-6 7 0,-6 7 89,-5 3 1,-8 5-234,2 2 1,-4-1 22,-2 1 1,-6 5 48,1 1 0,7 5 112,9-6 1,7-5-3,5-7 0,0-6 18,12 1 142,-4 4 1,19-8-79,-4 4 1,12-10-42,5-1 1,14-3 270,10 3 0,9 3 74,14-3 0,3 3 77,8 2 0,6-5-118,0 0 1,6-1 251,-6 6 0,2-1-144,-2-5 0,-4 5-100,4-5 0,-6-1-499,-6 1 1,-9 1 206,-8 5 1,-7 0-2325,1 1 2309,-11 7 0,-2-10 0,-4 8 0,4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4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28 8032,'0'-18'4069,"0"9"-3845,0 9 0,0 9 921,0 9 0,-10 13-875,-7 3 0,-16 18-1300,-13 0 1030,-12 11 0,-11 6 0,30-29 0,-1-1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47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7841,'0'-11'0,"0"-1"535,0 9 169,0-13 4,0 14-88,8-13 166,-6 13-7,5-6 328,-7 8 1434,0 0 1,0 8-2277,0 3 1,0 5 45,0 1 0,0 8 85,0 4 0,0 4-75,0 1 1,0 7 99,0-1 0,0-6-280,0-5 1,0-2-250,0 2-36,0 4 151,0-14-364,0 6 1,0-14-1232,0 1 131,0-8-1247,8 3 959,-6-7 711,6 0 1,-8-7 222,0-5 1,0-3-1198,0-2 2008,0-1 0,0 1 0,0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48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52 416 7841,'-15'-12'-332,"3"1"166,5 7 245,-1-4 266,6 1 1,-6 3 87,8-8-247,0 1 0,2-7-55,4 1 1,4 0 11,7-1 1,6 1-148,0 0-82,8 0 175,-12-1 1,14 1-157,-5 0-32,-3-1 122,8 1 1,-6 0 8,8 0 0,-1-1 1,1 1 0,-6 5 3,-1 1 1,-1 1 32,2-1 0,4 1 8,-4 4 0,-3 4 233,3-3-234,-8 3-41,12 2 1,-8 0 31,4 0 1,2 7 6,-8 5 1,6 3-8,-6 3 1,2-1 26,-2 0 1,-4 6-2,4 0 1,-4 8 13,-2-2 0,1-2 80,-1 2 1,-5-6-303,-1 6 195,-7-1-27,11-1 0,-13 4 23,4-8 0,-4 8 36,-2-2 0,-2-3-5,-4 3 1,2 0-51,-7 6 0,-1-6-6,-5-1 1,-2-5 0,-4 6 0,2-2 19,-8 2 1,6-2 160,-6-4 0,0-4-92,-6 4 0,-1-4 212,-4-1-17,3-1-155,-13-7 1,14 3 174,-5-7 0,-1 5-57,2-5 0,-1 0-31,7-6 1,-1 6-74,1-1 1,5 1-69,0-6 1,2-6-22,-2 1-102,4-9 58,0 5 0,6-11-67,-4-3 0,6 2 43,5-8 1,-1 1-86,7-7 1,-6-5-82,7-1 1,-1-1-175,6 2 1,2 3-676,4-3 501,-5 3 227,15 10 1,-8-3-754,3 7 0,4 0-729,-3 5 769,-4 1 1,5 5-114,-7 1 98,7 7 978,-11-4 0,14 24 0,-7 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6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277 675 7327,'0'-10'1078,"2"1"-288,4 3-519,-4 4 1,6-8 8,-8 5 1,2 1-53,3-8 1,-3 7-133,4-7 1,-4 6 120,-2-5 0,2 5-31,4-6 0,-4 7 53,3-7 0,-3 6 15,-2-5 0,-2 7 53,-3-2-106,3-3 1,-14 5 102,5-8-99,-5 8 0,-1-3-233,0 7 0,-1 0-3,1 0 1,0 0-67,0 0 1,-1 0 97,1 0 1,0 0 25,-1 0 0,7 7 12,-1 5 0,3 3-12,-3 3 1,-1 1 37,7 4 1,-5 4-14,5 7 0,-2-1-40,2-4 1,4 2-15,-3-8 1,3 5-158,2-4 0,5-1 111,1-6 1,8-2-148,-3-3 0,5-5 98,1-7 0,0 0-74,0 0 0,7-7-52,-1-5 1,2-13 123,-2-9 1,3-1-253,9-5 0,-6-3 18,0 3 1,-6-12 2,6 6 0,-8-8 158,2 8 1,-10-4-14,-1-2 0,-3 2 113,3 4 0,-4-2-140,-8 8 1,5 2 301,1 9 1,0 4-43,-6 7 526,0 1-254,-8 8 131,6-7 267,-5 14-207,7-5-308,-8 7 1,4 7-76,-7 5 1,7 5-109,-2 6 1,-2 0 36,2 12-104,-7-5 123,11 20 1,-7-5-66,3 7 0,4-1 94,-4 1-210,4 0 145,2 0 1,0 0-25,0 0 0,0-8 1,0-4 0,8-3-66,3-3 0,5-7-189,1-4 0,6-5-67,0-7 1,6 3 18,-6-9 1,6 1 10,-6-6 1,6-2 43,-6-3 0,8-5 45,-3-7 0,-1-1 59,2 1 0,-8 0 0,2-1 1,-5 1 179,-7 0 0,3 5-185,-9 1 537,1-1-312,-6-5 1,-8 7 173,-3 5 1,-5 3 51,-1 2 0,0 0 55,0 0 1,-3 0-57,-3 0-20,4 7-86,-6-5 0,8 12 100,0-9 212,7 9-216,-5-12 0,11 7-227,-8-3 1,8-2 78,-1 8 0,3-7-393,2 7 1,7-6 143,5 5 1,9 1-4,2 5 0,6-2-12,-6-3 0,6 1-133,-6-7 0,8 6 29,-3-7 1,5 1 70,2-6 1,-7 2 141,1 4 0,0-4-118,6 4 1,-1-6-6,1-6 0,1-4 10,5-7 0,-5 0-114,5-1 1,1 1 75,-2 0 1,1-6-141,-7 0 1,-5 0 355,0 5 0,-8-5-227,2 0 346,-4 0 1,-3 6-96,-5 0 1,3 5 132,-9 0 0,1 1 11,-6-6 1,0 5-121,0 1 0,-6 5 53,1-6 0,-3 7 64,2-7 0,-4 2-53,-7-1 0,6 1-50,-1 4 0,1 5 26,-7-5 1,7 4-14,-1 2-59,1 0 0,-7 0-36,1 0 1,6 2-161,-1 4 1,2-3 115,-1 9 1,-3-1-148,9 7 1,-1 1 2,6 4 1,-6-4 85,0 4 0,1 2-58,5-2 1,2 6 86,3-6 0,3 0-139,4-5 1,3-1 51,-4 0 1,5 0-134,1 1 0,0-7 192,1 1 1,-1 5 16,0 6 0,6 8 345,0-2 1,-1 5-182,-11 7 0,4 5 511,-3 11 1,-4 7-316,-3 11 0,-3 5-298,-2 13 0,0-11 67,0 5 0,-2-14 26,-3-4 0,-3-4-106,-4-13 1,-3-4-311,4-13 1,-5-3-106,-1-3 1,0-4 221,-1-7 1,-5-3-229,0-4 1,-8-3-344,3-8 1,-5 0-1135,-2 0 1883,8-8 0,-5-9 0,5-10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7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7910,'9'0'1703,"-1"1"-1192,-8 5 0,8-4-89,3 4 1,-1-4 133,1-2 1,1 0-259,5 0 0,6 0-67,0 0 0,6 0-392,-6 0 1,6 0-156,-6 0 0,0-6-1075,-6 0 270,1 1-1206,-9 5 2327,-1 7 0,-16 3 0,-1 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295 148 8487,'-8'-9'60,"-4"3"172,5 4-130,-9 2 1,1 0-309,-8 0 0,0 0 217,6 0 0,-3 6 141,-3 0 0,4 7 149,-4-1 0,4-3-85,2 3 0,5-1-28,0 6 1,7 7-167,-7-1 0,8 2 94,-1-2 1,3 2 3,2 3 1,0-3-200,0-7 0,2 3-45,3-4 1,-1 4 113,8-9 1,-1-5-128,7-1 0,-7-4 83,1-2 1,-1-2 11,6-4 1,3-3-58,3-8 1,-4-3-6,4-3 1,-4 2-24,-2-8 1,1 1-151,-1-7 1,-5 6 137,-1 0 1,-7 2 44,2-1 0,-4-5-56,-2 4 0,-2-2 44,-4 3 1,2 3-58,-7 7 1,7 7 5,-2-1 157,4 8 0,-6 4 0,-1 10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7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7910,'-11'0'2895,"-1"0"-2370,8 0-160,-3 0 0,7 2 151,0 4 1,-6 4-71,0 7 23,0 0-153,6 1 0,-5 5-298,-1 0 0,0 8-251,6-3 1,0-1-2428,0 2 2660,0 8 0,0-1 0,0 6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7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85 121 7988,'0'-27'221,"0"4"338,0 4 44,-8 2-169,6-1-265,-5 9 1,5 1 369,-4 8-56,4 8-265,-13 1 0,11 9 154,-8-1 1,8 8-151,-1 4 0,1 5 0,-2 7 0,4-5-148,-4 5 1,6-5-175,6-1 0,-2-1-852,7 1 0,1-8 515,5-4 0,1-4-1659,-1-2 2096,0 1 0,0-9 0,1-1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7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7988,'8'-10'387,"-6"-5"1,8 13 1519,-5-4-1606,5 4 1,9 2-269,4 0 0,-4 2 266,4 4 0,-3 3-74,-3 9 0,2-1 178,4 0 1,-4 1 71,5-1-339,-5 8 33,-2 2 0,-2 1-236,-3 1 1,1-8-414,-7 3 1,6 0-42,-7 0 0,1 1-570,-6-2 0,0-4 1091,0 4 0,8-4 0,2-2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7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7988,'0'-17'4173,"0"7"-3918,0 2 0,-2 8 276,-4 0 1,2 2 365,-7 4 1,-1 2-410,-5 3 1,0 10 57,-1-3 0,-7 5-1923,-4 0 686,-3-4 574,-3 14 0,6-12-566,1 7 0,6-6-301,-1 1 1,6 2-2024,6-2 3007,3 0 0,0-6 0,-1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8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7963,'12'2'553,"-1"4"0,-5 9 1770,6 8-1603,-8 8-101,11-4 0,-11 5 368,7-3 1,-7 4-210,2-4 0,-4-2-318,-2 1 0,0-6-425,0 1 1,0-10-478,0-1 1,-2-1-477,-4 6 0,-1 1 40,-5-1 0,-3 0-2415,3 1 3293,-3 7 0,-10-6 0,-2 6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8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7963,'0'-17'1151,"0"7"-191,0-5-489,0 13 1,2-6-126,4 8 0,5 0 64,12 0 0,-3 0-52,3 0 1,-2 0 182,2 0 1,-4 0-727,4 0 88,-4 0 157,-1 0 1,-1 2-1697,0 4-265,0-4-718,1 13 2619,-9-5 0,-1 7 0,-8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8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7963,'-10'8'4397,"3"2"-3944,7-1 0,1 5-376,5-8 231,4-1 1,7-7-31,0-3 0,1 1-854,-1-8 0,2 7-48,4-7 1,-4 8 623,5-2 0,2-3 0,1-1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0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7897,'17'0'0,"-7"0"-676,5-8 0,-5 7 135,7-5 1208,0 4 1,0 8-12,1-1 1,-1 9 121,0-3 1,1 7-98,-1 5-98,-7 4 1,5 7 0,-4-1-14,5-4 1,-5 3-353,1-3 1,-2-2-359,1 2 0,4-8-71,-3 2 1,-2-2-920,1 2 0,-7-9-947,2 3-325,3-4 2402,-7-3 0,14-2 0,-7-8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0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16 7897,'-2'-9'412,"-4"3"145,4 12 0,-13 3 161,3 8 0,-3 1 1132,-3-1-1068,-7 8 0,0-4 1,-5 6 156,1-2 1,2 4-1139,-2-6 0,-2 8 16,8-3 1,-6-1-164,6 2 0,0-6-379,6 6 1,0-2-2287,-1 2 3011,1 3 0,0-12 0,0 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1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8005,'10'0'-154,"-1"0"-31,-3 0 1,4 2 901,7 4 0,0 5 104,1 12-125,7 4 1,-6 8 0,4 1 637,-4 5 1,-7-3-508,-1 8 1,-7-2-468,2 2 1,-4 3-188,-2-9 0,-2 0-534,-4-5 0,-4 1-740,-7 5 1,-2-5-3125,-4 5 4225,-4 3 0,-15-8 0,-3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3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8077,'-17'0'301,"7"0"-437,-5 0 1,11 0 113,-7 0 1,5 2 186,-6 4 0,3-2-26,-3 7 1,-1-5 208,7 6 0,-8-1-59,3 7 1,3 5-58,2 0 0,5 0-67,1-6 1,0 0 120,0 1 1,0-1-297,0 0 1,7-5 139,5-1 0,9-7-233,2 2 1,6-4 13,-6-2 0,8 0-130,-3 0 1,-1-8 6,2-3 0,-8-5 13,2-1 1,-3 0 9,-3-1 1,-2-1-52,-3-4 0,-5 4 186,-7-4 1,0 2-51,0-2 0,-7 3-122,-5-3 1,-5 4-83,-6 2 1,2 7 307,-8 4 0,0 4 0,-6 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1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7891,'10'-8'0,"5"5"1010,-3-9-505,3 8-316,10-3 1,-6 1 1545,4 0-1139,4 0 1,-2 1 1034,4-1-795,4 0-554,-6 6 1,5 0-88,-3 0 1,4 0-257,-4 0 0,-2 2-362,1 4 0,-6-4 198,1 3 0,-2-1-281,2 2 0,-10-4-3314,5 4 3820,-5 3 0,4 1 0,1 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7891,'-10'-7'1165,"3"-3"-790,7-7 53,7-1 19,3 9 0,2 1 542,-1 8 0,-5 0-55,5 0 0,-7 8-408,2 3 0,2 10-93,-3 2 0,7 8-302,-6-2 0,0 4-243,-6 1 0,0-5 35,0 0 0,0 0-138,0 5 1,0-1-300,0-4 1,0 2-807,0-8 0,0 0-250,0-6 1,7-2 793,5-3 0,5-4 776,6-8 0,4-8 0,8-2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7891,'10'-10'783,"-3"-5"1,-1 5-537,0-7 1,2 5 690,-3 1 512,-3 7-111,6-12 423,-8 15-398,0-7-537,0 8 1180,0 0-1675,8 8 1,-6 1 108,3 8 0,-1 8-1,2 4 0,-4 12 206,4 5 0,-4 9-747,-2 3 1,5 7 135,1-1 0,0 3-937,-6 2 0,2-5 244,4-1 440,-5 0 1,7 7 0,-8-1-1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7:59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312 312 7949,'0'-10'1511,"-8"3"-768,6-1-364,-5-2 0,1-7-297,0 0-63,0-1 54,6 9 1,-5-7 0,-1 5-201,2-5 0,-4 5-46,3-1-139,-9 1 0,5 1 179,-9 4 1,7-1 88,-1 1 1,6 0 31,-5 6 1,1 8-60,-1 3 125,-5 5-83,7 9-7,-8 2 0,-1 7 255,1 1 1,0 0-52,-1-1 1,3 1-135,3-1 1,5-1-6,7-4 0,0-4 1,0-8 22,0 0 0,7-7-204,5-4 1,-1-4-43,7-2 0,-3-8-66,14-4 0,0-13-62,5-9 0,7-3-725,-1-9 681,8 0 0,-9 0-117,7 0 1,-8-2 482,2-10 0,-3-3 0,-2-8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0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7949,'0'-17'0,"0"-1"67,0 9 360,0 1 52,-8 8-257,-2 0 110,1 0-111,-7 0 0,7 2 21,-8 4 1,5-3-36,0 9 1,7 0 124,-7 5-121,1 8-45,1-6 1,0 16 99,5-1 1,3 3 14,-4 9 0,4 0 79,2 6-262,0 0 68,8 0 0,-4-2-403,7-4 1,3 2 184,9-8 1,-2 0-667,8-5 0,-1-6 242,7 0 1,0-8-22,-1 2 1,1-12 141,-1-5 0,1 2-23,0-2 0,-1-3 135,1-8 0,-3-3 25,-3-4 1,-2-3 202,-4 4 1,-6-5 125,1-1 0,-1 1 141,-5 5 1,-5-4 9,-1 3 0,-4 2 151,-2-1 1,-2 1-120,-4-1 0,2 1 81,-7 4 0,-6 4-71,-6-3 1,-2 3 24,1 2 0,3 7 348,-7 5 1,6 3-235,-1 3 1,4-1-60,2 0 1,1 1-207,5-1 0,-3 0-114,9 0 1,-1 1 58,6-1 1,2 0-133,4 1 0,5-3-400,12-3 0,4 1 262,8-7 1,7-1-464,4-5 1,4-1 248,2-5 0,-6-2-249,0-3 1,-7-3 154,1 8 0,-9-7 174,-3 1 0,-1-1 47,2 1 1,2-3-16,-8 4 0,2-5 370,-2-1 0,-4 0-146,4-1 1,-3 1 285,-3 0 1,0-1 265,0 1-132,1 0 0,-1 0-127,0-1 0,-7 7 125,-4-1 0,-4 6-80,-2-5 0,0 5 27,0-5 0,0 5 327,0-6-274,0 8 0,-8-5-336,-4 3 0,-3 4 102,-2-4 1,-1 4-175,1 2 47,8 0 1,-7 0 1,7 0 72,-9 0 1,7 2-116,-1 4 0,1-2-161,-7 8 0,7-7 51,-1 7 1,3-1 158,-3 7 1,-1-1-130,7 0 0,0 1 106,6-1 1,0 6-137,0 0 1,0 6 57,0-6 0,8 6 38,3-6 0,5 5-115,1-4 0,2-1-229,4-6 1,-2 0 51,8 0 1,-8 3 82,2 3 1,-3-4 413,-3 4 0,-2 4 228,-3 2 1,-2 3 307,-5 3 1,-3 5-300,4 1 1,-4 5 235,-2-6 1,-2 2-183,-4-1 1,-1-5 61,-5 5 0,-3-7-449,3-5 0,-3 4-61,-3-4 0,1-4-591,0-2 0,-2-4 414,-4-2 1,1-5-420,-6-1 0,-3-7-629,-9 2 1,1-6-2371,-7-6 3570,0-4 0,-14-15 0,-1-1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0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7897,'0'-25'490,"0"6"827,0-6-334,0 8-301,0 7-277,0 2 0,0 10-6,0 4 0,0 11-67,0 12 1,0 4-104,0 1 1,0 7-213,0-1 1,0 2-285,0-1 0,2-5-340,4 5 1,-2-11 57,7-1 1,-5-6-598,5 6 1,1-8 425,5 2 0,0-11 720,1-6 0,7-5 0,2-1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0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8170,'8'-10'-1627,"-6"1"1252,4 3 375,-4 4 277,-2-6-182,0 8 1,0-2 22,0-3-57,0 3 18,0-6-92,0 8 1109,0 0-847,0-8 282,0 6 118,0-5-194,0 7 141,0 0-137,0-8-237,0 6 0,2-6 337,3 8-30,-3 0 41,6 0 61,-8-7-392,0 5 1,2-6 240,4 8-338,-5 0 1,9-6 231,-4 1 58,-4-1-248,13 6 0,-7-2-39,3-4 0,5 4-28,-5-3 1,-1 3 20,1 2 0,1-6-109,5 0 1,-5 0 130,-1 6 0,1-5-161,5-1 1,0 0 21,1 6 1,-1 0 33,0 0 1,-5 0 52,-1 0-223,1 0 129,5 0-94,0 0 0,1 0 6,-1 0 0,-5 0 93,-1 0 1,-5 0 18,5 0 21,-7 0 7,12 0 17,-7 0 0,3 0 165,-1 0 1,-5 0-51,6 0 269,-9 0-25,13 0-209,-7 0-72,9 0 0,-7 0 88,1 0-171,-8 0 80,11-8-46,-13 6 167,6-5-3,-8 7 224,0 0-288,0-8-1560,0 6-749,-8-6 243,-2 1 1,-7 5 1853,0-4 0,-1 4 0,1 2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1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8008,'7'-17'657,"-5"5"0,6 3-80,-1 1 1,-5 0-123,4 3 281,3 3 1,-1-8-111,3 5 0,5 3 66,-5-4 0,-1 4-242,1 2 0,0 0-105,6 0 0,1 0-150,-1 0 1,-6 0 315,0 0-464,1 8 1,3 1 119,-4 8 1,-3 0-378,-8 1 1,-2 1-34,-4 3 0,-3 5-209,-8 7 0,-8-5 387,-3-1 0,-5-1 162,-1 1 0,8 3 90,3-9 0,6-4 349,5-7 1,-1-5 223,7 5-421,1-7 1,6 9-36,5-7 0,11 0-196,12-6 1,3 0-203,2 0 0,2-2-90,4-4 0,-2-2-507,8-3 1,-6-4 180,5 3 1,-9-1-369,-1 2 1,-9-3-2584,-9 9 3461,1-1 0,-9-2 0,-1-1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19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255 223 8149,'0'-17'217,"0"7"0,0-5 759,0 3-202,0 5 401,0-8-678,0 5 0,2-5 123,4 3 1,3-1-439,9 7 1,6-7-90,5 2 1,3 1-137,2-1 1,2 1 83,4-1 1,4-2-166,7 7 0,1 0 157,-1 6 1,6 0-117,0 0 1,7 2-44,-1 4 0,-4 5-81,-2 12 0,-4-2 100,-1 7 1,-9-1 89,-3 2 1,-6 3 25,-5-4 0,-4 10 12,-8 2 0,-8 2 90,-3-2 0,-4 4-75,-2 7 0,-4 0 90,-7 1 0,-3-7 320,-14 1 1,-1-2-159,-5 1 1,-8 3 326,-3-8 0,-5 5-195,-1-5 1,0-2 89,-1-9 1,-5 3-108,0-4 0,-5-5-122,5-6 1,-6-1-43,6-11 0,-2-1-14,2-10 0,4-11-113,-4-11 0,4-6-209,1-6 0,1-6-555,0-11 1,7 4 401,4-4 1,12 4-1026,5 1 1,11 9 147,7 3 0,14 4 1127,14 1 0,11 1 0,17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1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342 889 8750,'0'-11'1043,"0"0"1,-2 1-763,-3-1 1,3-5 161,-4 5 0,4-4-194,2-2 0,0 0-212,0 0 0,0 5 156,0 1 0,0-1 0,0-5 0,-2 0-41,-3 0 0,3 6-145,-4-1-69,-4 1 158,1-6 78,-1 7-270,-5-5 1,6 13 95,-8-4 0,1 3 46,5-3 0,-4 4 30,3-4 1,-3 4-10,-2 2 1,0 6-49,0 0 1,2 7 4,3-1 0,-3 5 13,4 5 1,-4-1 25,-3 8 0,9-1 236,3 7-48,-3-9-177,7 6 1,-6-7 23,8 4 1,0-5-50,0-7 0,2 1-91,4-1 1,-2-2 100,7-4-122,0-3 1,7-2-264,-1-1 1,0 1 115,0-6 0,6-8-127,-1-3 0,3-12-52,-2-5 1,-2-1-85,7-5 0,-7-4 20,2-13 0,-4 3-75,-2-3 1,0 1 103,0-12 1,-1-1 92,-5-5 1,-2 1 208,-3 4 0,-4 4-77,4 8 0,-4 9 299,-2 8-80,0 0 417,0 15 371,-8-6-534,6 8 0,-7 8 802,3 3-440,4 4-343,-6 2 0,3 8-177,-1 3-163,0 12 194,6-4 0,-5 19-126,-1-4 0,-5 12 77,5-1 0,-7 5-105,1 1 1,5 0 82,1 1 1,-2 1-31,3 4 1,-3 2-32,2 3 0,4-3 30,-3-7 0,3-7-64,2 1 85,0-8-27,7 4 0,3-8-114,7 0 1,6-5 13,0-1 1,7-7-150,-2 2 0,7-10 117,5-2 1,-4-7-67,4 2 0,-2-6 10,2-6 1,1-3-182,5-8 1,1-2-132,-7-4 1,0 2 151,-6-8 0,-1 3 48,-5-3 1,-5-3 141,-12 4 0,-3-5 158,-8-1 1,0 7-54,0 5 0,-8 3 219,-3 2 1,-6 7 72,-6 4 1,2 4 380,-7 2 0,-1 0 251,-5 0 0,6 8-350,-1 3 0,8-1 299,-2 1-416,4 1-205,2 5 0,8 0-118,3 0 1,4 2 4,2 4 0,0-4-200,0 4 0,8-4 55,3-2 1,4 0-275,2 0 1,8-6-139,4 1 0,3-8 169,2 1 1,0-3-169,1-2 0,1 0 102,4 0 0,-4 0-66,4 0 0,-6-7 14,-6-5 0,5-3-141,-5-2 0,4 0 241,3 0 1,-7 0 98,1-1 1,-8 1 226,1 0 0,-3 0-128,-2 0 1,-1 0 358,-5 0 1,-3 0-76,-8 0 1,0 5 38,0 1 0,0 5 19,0-5 0,0 5 188,0-5 1,-2 5-134,-4-5 0,4 5 456,-4-6-553,-3 9-52,-1-13-6,1 15 1,-1-13-190,5 9 14,3-1 1,-11 4 3,7-4 0,-2 4-8,3-3-296,3 3 225,-6 2-170,0 0 384,7 0-140,-7 0 189,8 0 2144,0 0-2221,0 7-31,0-5-28,0 6 0,0-6 63,0 3 1,0-1 82,0 8 0,0-1-59,0 6 0,0 2 141,0 4 1,2 4-45,4 7 1,-5 2-70,5 4 1,2 3-21,-3 9 1,7-1 66,-6 0 0,5 6 118,-5 0 1,1 2-249,-1-2 0,-4 0-146,4 12 1,-5-12-8,-1 5 0,0-6-264,0-5 0,-1-2 75,-5-3 0,-2-4 86,-3-8 0,-4-6-11,3 1 0,-3-8 115,-2 2 1,0-4 18,0-2 1,-2-6-257,-4 1 0,2-9-264,-8 3 1,7-4-7,-7-2 1,1 0-250,-7 0 0,7-10-541,-1-7 918,1 0 0,1-23 463,5 0 0,-5-15 0,0-6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1661 2144 8081,'0'-11'162,"0"-1"-453,0 9 132,0-13 276,0 14 0,0-7 199,0 3-23,0 4 7,0-6-66,0 8 412,0 0-486,-8 0 0,-1 0 1,-9 0 1,1 2-200,0 4 0,-6 4 125,0 7 1,-8 0-184,2 0 1,-2 1 89,3-1 1,-5-2 48,4-3 0,-4 1 10,-1-7 1,1 0 13,4-6 0,-3 0-15,3 0 1,2 0-1,-2 0 0,0 0-148,-5 0 0,3 0 155,-4 0 0,5 0-190,-11 0 0,-1-8 59,2-3 0,-6-5 34,5-1 1,-7-2 49,2-4 0,2-4 4,-2-8 1,0 6 184,-6 1 0,6-3-125,0-9 0,7 3 183,-1-3 1,9 3-117,2 3 1,2-1-8,-1 0 1,-3 1-62,8-1 0,0 1-17,5-1 0,7 0 0,-1 1 1,3 1-154,-3 4 1,3-1 15,3 7 1,4-6-85,-4 6 1,2-8-34,-1 2 0,3 2 36,-4-2 1,4 3-9,2-3 1,6-4 44,-1 4 1,9-3 7,-3-3 0,5 0 90,1 1 0,2-1-21,4 1 0,-2-1 4,8 0 1,0-1 93,6-4 0,-1 3 39,1-3 1,5 1-118,1-1 0,7 2 48,-2-9 0,6 9-64,5-2 0,-9 9-16,4 2 1,-4 8 1,4-2 1,-6 9-101,0 3 0,-1 5 54,1-5 0,4 5 48,-4-6 1,4 7 38,2-7 0,1 1-49,5-7 0,-4 1 71,3 0 0,-3-1 30,-2 1 1,-4 0 186,4-1 1,-4 1-103,10 0 0,-10 0 138,-2-1 1,0 3-282,6 3 0,0-1 9,0 7 1,-6-2-102,0 3 1,-12 3 103,7-4 1,-14 4-207,7 2 1,-5 6 25,0 0 1,2 1 104,-8-1 1,6-2 57,-6 7 1,2-5 89,-2 6 0,-4-6-47,4 5 1,-4-5 183,-2 5 1,3-5-116,3 6 0,-4-1-39,4 6 0,-4-5 24,-2 0 0,1-1-39,-1 6 0,-4 1-7,5-1 1,-11 2-1,11 4 0,-5-4-9,4 4 0,1 2-59,-1-1 0,-2 0 63,-3 0 0,3-3-29,-3 8 0,-3-6 21,3 5 0,-8-5-39,2 6 1,-4-6 66,-2 6 1,0-2-1,0 2 0,0 4 6,0-5 0,0-1 7,0 2 0,-2-8-29,-4 2 0,2 2 7,-8-2 0,7 8 48,-7-2 1,6-2-43,-5 2 1,1-1-73,-1 7 1,-5-2 16,5-5 0,-5 9-11,-1-8 0,0 7 22,0-7 0,-1 2-9,1-2 1,-6 3 63,0-3 0,-2-2-49,2 2 1,2-2 144,-8 2 1,6 3-142,-6-3 0,6 4 10,-6 1 1,2-5-44,-2 0 0,-3 0-121,3 5 0,-2 1 130,2 0 0,-3-7-18,3 1 1,-4-2 19,-1 2 0,5-2-21,0-4 1,0-4 77,-5 4 1,-1-6-3,0-5 1,7 3 115,-1-3 1,8-2-102,-2 1 0,3-5 272,3 5-227,-8-7 1,6 10 117,-4-9 1,4 7-122,1-6 1,7-1 135,-1-5-231,1 8 89,-7-6 1,7 8 31,-1-5-39,9-3-142,-5 6 0,6-8-1,-4 0-356,4 0-209,-5 0 55,7 0-2346,0 0 2204,7 0 715,3 0 0,15-8 0,2-1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1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8024,'0'-10'375,"0"3"1,-6 14 569,0 5 0,-7 5-56,1 6 1,-1 3-364,2 8 1,-4 2-142,3 4-156,5 4-210,-1 0 1,8 3-151,0-7 0,2 0-301,4-6 0,11-7-554,11-4 1,4-10 985,3-2 0,7-7 0,1 4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2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50 8017,'-17'0'1344,"0"0"1,2 2-644,3 4 0,-1-3-237,7 9 1,1-1-18,5 6 1,0 0-575,0 1 48,0-1 135,0-8 0,7 6-295,5-3 0,9-5-110,1-1 0,3-4-410,-2-2 0,-2-2 226,7-4 1,-1-3-352,1-8 0,-3 0 372,-8 0 0,0-1 225,0 1 0,-5 6 335,-1 0 0,-7-1-94,2-5 1,-4 6 145,-2-1 340,0 8 152,0-11 1,-2 13-310,-4-3 1,4 5 205,-4 5 0,3 5-179,-3 7 1,4 8-9,-4 3 1,4 6-25,2 6-106,-7 4-33,5 15 0,-11-4 117,7 8-1091,-7-1 886,3 14 1,-7-11-89,0 3 0,0-5-62,0 0 1,-2 1-120,-4-7 0,4-5 124,-4-7 0,4-7-127,2 2 1,-4-6-168,4-5 341,-4-4 947,12-16-864,-9-1 0,1-10 129,0-4 0,6-5 153,-1-12 1,7-4 7,-7-7 1,9-6 201,-3 0 1,4-5 88,2 5 0,2 0-204,4 6 0,3 1-271,8 5 1,8-2 42,3 7 1,-1-2-991,2 2 472,-1 4-88,6-5 1,0 6-426,1 1 0,-1 0 99,0 0 0,2 0-1406,4 0 2153,-4 0 0,14-8 0,-7-2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2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8040,'17'8'1298,"0"2"244,0 7 1,0 0-780,0 0 0,0 2 30,0 4 0,-5-2 641,-1 7 0,-5-5-709,5 5 0,-7-5-426,2 6 1,-4-3-615,-2 3 1,-2 3-659,-4-3 1,-3 3 18,-9 2 0,-1 6-1012,-3 0 0,-5 5 1966,-7-5 0,-8 8 0,-2-4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3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7789,'-11'0'360,"0"0"220,7 0 97,-4 0 205,1 0-186,5 0-149,-6 0 0,10 0-183,4 0 0,5-6 52,12 0 0,4 1 156,7 5-291,0 0-113,-7-8 1,11 6-278,-4-4 1,4 4-22,-4 2 0,0 0-22,0 0 0,-1 0-387,-5 0 1,3 0-780,-9 0 1,1 0 1317,-6 0 0,-7 0 0,-3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3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7980,'0'-17'1784,"0"7"-1127,0-5-186,0 13 188,0-6 758,0 8-420,0 0-454,-8 0 1,4 10-435,-7 7 1,5 2-314,-5 10 1,7 1-1135,-2 10 0,-1-2 471,1 7 867,0 1 0,14 5 0,1 1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4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8103,'0'-9'2420,"2"-1"-1871,4 5 1,4 3-26,7-4 1,2 2-10,3-1 0,5 3-153,7-4 1,-1 2-255,-5-2 0,4 5 70,-3-5 0,1 2-162,-1-2 0,-5 4-118,-6-3 1,-1 3-559,0 2 1,-6-6-861,1 0-1130,-9 1 2650,5 12 0,-16 3 0,-1 7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4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8103,'0'10'1834,"0"-3"0,13-7-1385,4 0 1,17 0-21,1 0 1,3 0-192,-4 0 0,6 0-136,0 0 0,7 0-168,-1 0 1,-3-6-392,3 1 0,-6-7-1047,6 7 0,-1-7 1504,7 7 0,-1-9 0,0 5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7973,'10'0'0,"-1"0"-75,-3 0 130,-4 15 1,13-2 246,-4 16 0,3 0 238,-3 5 0,2 0 449,-7 0 0,0 0-431,-6 1 0,0-1-152,0 0 1,-6 0-642,0 0 1,-9-1-574,-2-5 1,0 4 740,-6-3 67,-4 3 0,1 2 0,-8 1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7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7907,'-9'-10'-941,"1"2"1671,8 1 169,8 5-572,9-6 1,4 6 85,7-3 1,-7 3 135,2-4 0,4 4-262,1 2 0,5 0-120,1 0 0,0 0-670,0 0 0,0-5 404,1-1 0,-7 0-1285,1 6 1,-9 0 625,3 0 1,-9 0 83,-3 0 674,-7 8 0,11-6 0,-6 5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7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35 7983,'0'-10'188,"7"-5"487,3 13 1378,-1-5-1480,6 7 0,-13 3 1017,4 9-777,-4 7-368,-2 15 1,-2 8 299,-4 3-475,4 12 1,-13 4-284,4 8 68,-4-1 0,-3-5-553,1-1 1,6-6-760,0 1 1,-1-10 1256,-5-1 0,-8-1 0,-1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0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7811,'9'10'-844,"-1"5"0,-8-11 864,0 8 24,0-1 1,2 7 277,4-1 1,-4 8 408,3 4 0,-3 3-232,-2 3 0,0-1-167,0 1 1,0 0-789,0-1 1,0 1 380,0-1 0,2 1-830,4 0 0,-2-7 185,7 1 720,-7-8 0,12 4 0,-7-7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8303,'0'-17'-1260,"0"7"951,0-5 284,-8 5 141,6-7-106,-6-1 81,8 1-73,0 8 57,-7-7 16,5 7 93,-14-9 0,13 7-154,-9-1 1,6 8 114,-5-1 0,5 3-25,-5 2-57,-1 0 1,-5 5 48,-1 1 0,3 8-12,3-3 0,-3 5 22,4 1 0,-3 2 100,3 4 0,-3-4 24,8 4 1,-5 2-87,5-2 1,-5 0-14,5-5 1,0 5 31,6 0 0,0 0-118,0-6 0,2-1-201,4-5 0,3-3 4,9-8 0,1 0-178,4 0 0,-2-2-244,8-4 0,-6-5 212,6-12 0,-2 3-115,1-3 0,-1-2 139,-4 2 0,-3 0 136,3 6 0,-6 0 221,-5-1 0,-3 3-1,-3 3 374,-4 5 78,6 7 0,-8 2 306,0 3 0,-6 7-353,0 11 0,-6-2 229,7 8 1,-1 0-176,6 5 0,0-5-76,0 0 0,2-8-230,4 2 0,3 2-185,9-2 0,1 0-208,4-5 0,4-7-529,7 1 0,9-9 735,3 3 0,4-4 0,1-2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6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445 839 7936,'-6'-18'233,"0"1"-233,1 8 0,5-6-18,0 5 16,0-7 44,0 0 0,0 0 217,0 0-223,-8 0 0,6 0 1,-5-1 51,-1 1 1,-2 0-35,-7 0-28,0 0 15,0 0 231,0 0-226,0 7 0,0 3 53,-8 7 276,6 0-143,-6 0 0,8 0-4,0 0 1,-2 0 84,-4 0-203,4 7 95,-5 3 1,7 7 124,-1 0-182,1 8-91,0-6 100,8 13 37,-6-5-189,13 7 0,-6-6 105,8 1 1,0-3-161,0 3 0,2 1-42,4-7 1,3 0-120,8-6 169,0-7 1,2-3-221,4-7 127,4 0-57,7 0 204,0-7-217,0-3 0,1-15-47,-1-3-335,0 3-156,0-7 508,0-2-133,-7-2-87,5-6 196,-13 0 0,8-2-210,-4-7 299,-4 0 1,5-1-183,-6 1 296,-9 0 1,4-1 0,-5 1-159,1 0 0,-5 9 216,2 8 1,-4 1 584,-2 11-371,-8-1 303,-1 6 0,-6 5 281,3 1 531,-3 7-1030,5-3 0,-7 14-82,0 5 0,2 3-12,4 2 0,-5 6-171,5-1 0,-4 11-9,-2 1 0,2 8 83,3 9 1,-3 6-10,4 0 0,-5 13 82,-1-1 1,8 3 152,3-4 0,4-1-106,2-4 0,2-1-15,4-10 0,3 1-71,8-13 0,8-6-182,4-6 0,5-7-180,6 2 1,5-11 170,12-7 0,-7-3-355,7-2 1,-8-7 35,8-5 0,2-5-137,-2-6 0,-6 4 195,-5-4 1,-8-1-78,2 1 1,-4 0 14,-2 6 0,-7 0-4,-4 0 1,-10 2 368,-2 3-197,-7-3 494,4 13 0,-10-11-110,-4 7 1,-3 0 18,-9 6 1,7 0 68,0 0 0,5-1 248,-5-5 1,5 4-147,-6-4 1,9 2 89,-3-1 0,-2 1-313,3-7 0,-3 7 315,2-2-452,4-3 0,-7 5 47,3-8 1,4 7-51,-3-7 17,-5 8 1,6-3-125,-7 7 1,5 0 156,-5 0 0,5 0 56,-5 0 1,-1 0 92,-5 0 0,0 7-77,0 5 0,6-3-69,-1 3 1,3-7 19,-3 7 0,3-1 20,3 6 0,4-5 35,-4-1 0,5 1-17,1 5 0,0 0-31,0 0 1,1 0-13,5 0 1,-2 0-137,7 0 0,1-2 94,5-3 1,6 3-280,-1-4 0,9-3-5,-3-2 1,5-4-8,1-2 1,6 0-58,0 0 0,0-6-207,-6 0 1,0-7 138,0 2 1,-5 3-58,-1 2 0,-1-1 254,1 1 114,-3-7-48,0 11 1,-6-12 40,4 9 1,-4-7-13,-2 7 0,0-9 235,0 3 0,6 1-19,0-1 0,-1-2 2,-5-10 0,6 4-116,0-4 1,2-2-91,-2 3 0,-4-7 108,3 6 0,-8-1-57,-3 1 1,-7 4 123,2-4-13,-5 4 0,-1 2 181,0 0 0,-7 7-117,-5 5 0,-5 3 116,-5 2 1,3 0-47,-4 0 1,2 0 145,-2 0 1,4 2-5,-4 3-153,4-3-82,2 13 1,2-5-63,3 7 0,-1-6 68,7 1 1,-5-1-103,5 6 0,-5 0 50,5 1 1,1-1-115,5 0 0,0 0 72,0 0 1,1 0-166,5 0 0,-2 0-38,7 0 1,1-5-109,5-1 0,0-7-129,0 2 1,0-3 108,0 3 1,0-4-412,1 4 602,-1-4 0,-2 0 237,-4 3 17,4 5 0,-13 13 360,4-1 0,-4 9-4,-2-3 0,0 12 71,0 6 1,0 11 330,0 6 1,-6 9-247,1 2 0,-9 6 94,3-6 0,-4 0-574,-2-6 1,-2 1-144,-4-1 0,4-7-185,-4-4 0,2-10-486,-2-1 0,4-10 255,-4-2 0,-1-7 215,1-10 0,0-7-1557,6-5 0,-6-5 53,0-5 21,1-5 1,4-13 1715,1 0 0,0-15 0,0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7894,'-17'0'-472,"-1"8"419,1-6 0,2 13 194,4-4 0,-4 10 156,3 2 1,-1 7-15,1-1 0,-3 5 134,4 6 0,3 4 137,3 7 1,-3-5-152,2-1 0,1-7-738,5 2 0,0-10-137,0-1 1,7-8-465,5 2 0,-1-6 508,6-6 0,-2-3-553,14-8 981,-8 0 0,11-15 0,-5-4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7894,'9'0'-448,"-1"0"756,-8 0 43,0 0 1,-2 6 491,-4-1 482,4 9-1065,-5 3 0,7 7-31,0 5 1,0-4-381,0-8 1,2 0 176,3 0 0,-1 0-534,8 0 0,-1-5 156,6-1 1,0-7-126,0 1 1,2-3-83,4-2 0,-2-5-198,8-1 1,-7-7 756,7 1 0,-8-3 0,2-2 0,-4-2 0,-2-4 0,0 4 0,-8-6 0,5 6 0,-9-3 0,1 3 0,-6-6 0,0 8 33,0 7 379,-8 3-112,-1 7 0,-6 7 138,3 5 1,-1 5-108,7 6 0,-1 3-93,1 8 0,2 8-20,-7 4 0,5 5-4,-5 6 0,5 2-67,-5 4 0,5 1-32,-6-7 0,1 0-191,-6-5 0,2-7-259,3 1 1,-3-8 202,4 2 0,-4-6-220,-3-5 0,3-5 98,4-7 0,-4 0 11,3 1 0,-3-9 94,-2-3 0,5-4-147,1-2 0,0-8 282,-6-3 1,5-5 199,1-1 0,1-2 449,-1-3 0,1-3-329,5-4 1,3-1 483,-4 7 1,4 0-319,2 6 0,6 0-70,0 0 0,9 0-171,2 0 1,0 5-258,6 1 1,1 0-77,-1-6 0,2-2-377,-2-4 1,-2 9-591,7-3 0,-5 4-882,6-4 1951,-9 0 0,13 0 0,-7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28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34 154 8016,'-9'0'64,"1"-7"151,1 5-71,5-13 458,-6 13 1,10-12 102,4 9-243,-4-9 1,13 11-1,-4-9 127,4-1 1,2 3-102,1-1 1,-1 2-149,0-3 1,0 5 90,0 7 1,0-6 4,0 0 1,0 0-144,0 6 0,-5 2-230,-1 4-3,1-4-513,5 6 0,0-1-586,0 5 0,2-3 1039,4 2 0,-4 1 0,5 5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38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18 15148,'2'-10'577,"4"5"1,-2 3-465,7 2 1,-5 0-1,5 0-30,2 0 1,-3 0-74,1 0 0,1 0-221,5 0 1,-6 0 37,1 0 1,-3 2-179,2 3 1,-3-1 115,-8 7 1,0 1-12,0 5 1,0 2 43,0 4 0,-8-4 103,-3 4 0,-4 1-2,-2-1 0,0-2 1,0-10 0,-1 5 584,1-5-85,8-3-256,1 7 0,8-11-85,0 7 0,2-5 20,4 5 0,9-5 17,8 5 1,5-1-38,-5 1 1,8 4-56,-3-3 0,-1 1 43,1-2 1,-9 5-85,-2-5 0,-2 4 65,-9 2 0,0 2 11,-6 4 1,-10-2-70,-7 8 0,-2-7 52,-9 7 1,-6-6-134,-6 5 0,0-9 78,6-2 0,-1 0-410,1-5 0,8-5 159,3-1 1,4-4-626,2-2 1,0-8-74,-1-3 1,9-14 982,3-9 0,4 0 0,2-8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38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548 274 8405,'-10'-17'-5,"-3"0"-19,7 0 6,-7-1 140,11 1 161,-6 0 130,8 0 1,2 2-118,4 4 1,5-5 3,12 5 1,-2-4-41,8-2 0,-1 5 127,6 1 0,3 1-139,2-1 1,-1-2 22,8 7 0,0 0-60,5 6 1,2 0 43,4 0 1,2 2-278,4 4 0,1 3-27,-7 8 1,0 8-88,-5 4 1,-3 3 140,-3 2 1,-4 10-74,-8 7 1,-8 2 109,-3 10 1,-4-6-13,-2 6 0,-7 1 114,-5 11 0,-10-3-111,-7 8 1,-5-6-333,-6 5 1,-5-6 362,-12 1 1,2-10-56,-8-1 0,-1-2 82,-10 2 0,-4-4 95,-7-8 1,-3 0-68,-3 0 0,4-7 16,-4-4 0,4-11 165,1-7 1,1-5-58,-1-5 0,7-5 24,-1-7 0,2-15-170,-2-8 0,-1-15-204,7-7 1,0-12 43,5-6 0,9-3 44,3-3 1,11-7-486,7-4 0,10 10 221,6 2 0,5 5-876,1 0 0,15 4 494,8 8 1,13 2-1640,4 3 2304,7-3 0,-1 13 0,11-4 0,5 4 0,5 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1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8178,'7'-10'0,"-3"3"1673,7 7-818,1 0-332,5-8 1,6 6 277,-1-4 0,9-1-354,-3 1 0,3-5-195,-3 5 0,3-2-738,-9 3 1,7 3 298,-6-4 0,0 4-2772,-6 2 1547,0 0 1412,0 8 0,-8 9 0,-1 10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35 9004,'-9'2'1591,"3"4"1,12-4-1296,5 3 0,4-3 119,3-2 1,1 0-107,3 0 0,5 0-196,7 0 1,0-5 142,1-1 0,-1-2-1446,0 3 1,6 3 282,0-4 907,0-4 0,-6 9 0,0-7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394 855 8080,'-8'-9'282,"6"-6"-188,-5 5 718,-1-7-463,6 0 0,-11 5 44,7 1 0,1 0 31,5-6 0,-6 5-72,0 1-108,-7-1 0,5-5-249,-3 0 1,-2 0 148,7 0 1,-5 6-46,5-1 1,-7 6 22,1-5 1,-3 2-160,-2-3 1,5 3 137,1 3 0,0 4-24,-6-4 0,-1 4 141,1 2-99,0 0 1,0 2-97,0 4 1,6 4 72,-1 7 0,7 0-48,-7 0 1,8 2 85,-1 4 0,-3 1 104,2 5 1,1 1-168,5-7 0,2 6-9,3-7 0,5 1-197,7-6 1,0-1 75,0-5 1,0 2-124,0-7 0,2 0 69,4-6 0,2-2-308,3-4 1,5-5-8,-5-12 0,4-4-136,3-7 1,-7 0 198,1 0 0,-7-8-56,7-4 0,-8 1-16,2-7 1,-4 5 138,-2-10 0,-6-2 185,0 2 1,-5 0-112,6 6 1,-9 7 320,3 4 0,-4 9 293,-2 3 506,0 7-674,0-4 1,-2 14 483,-4 0-123,5 7 0,-9-4-179,4 8 1,4 2-305,-3 4 0,-3 5 113,2 12 0,1-2-239,5 7 0,-6 7 15,0 5 1,1 7-11,5-1 1,0-1-1,0 7 1,-6-5-118,0 10 0,0-9 307,6-3 0,0-5-87,0 6 1,6-10-14,0-2 1,7-2 2,-1-9 1,3 0-232,2-6 0,6 0-25,0 0 0,7-7-53,-2-5 1,5-3-24,1-2 1,0 0-254,0 0 0,1-2 60,-1-3 1,-8 1 112,-3-7 0,2 1 271,-2-1 1,-6-5-137,-6 5 1,-7 1 645,2-1-297,-4 0 0,-4-6 79,-4-1 0,-2 7 103,-3 0 0,-10 7 247,4-2 1,-4 4 354,4 2 0,-2 2-370,-4 4 0,4 1 216,-4 5 1,6 3-260,6-4 1,-2-1-115,7 1-234,0 1 0,6 5-107,0 0 1,2-6-12,4 1 1,5-8-233,12 1 1,-2 3-319,7-2 1,-3-1 250,9-5 1,-3 0-284,9 0 1,-4-7 144,-2-5 1,6-3-6,0-2 0,0 0 18,-6 0 1,-2 0-112,-3 0 1,3 5 245,-4 1 0,-1 1 71,2-1 1,-9-4 268,3 3 0,-4 3-97,-2-3 0,-1 7 298,-5-7 0,-2 8-37,-3-1-47,-4-5 0,6 6-46,-8-7 1,0 5 77,0-5 1,-6 5-29,0-5 0,-7 1-84,2-1 1,-5-4 186,-1 3 1,6 3 155,-1-3 249,1 9-112,-6-13-504,0 15-42,7-7-285,3 8 155,7 0-1035,0 0 1134,0 8 1,0 1-109,0 8 1,0 0 239,0 0 1,5 8-35,1 4 1,6 1-41,-7-2 1,9 10-74,-3-3 0,4 12 12,2 5 1,0 6-105,0 11 0,1 7 87,-1 4 1,-2 3 31,-4 3 0,-1-8 10,-5-4 1,-3 2 612,4-2 1,-6-13-154,-6-10 1,-3-5 36,-8-1 1,0-5-389,0-11 0,-2 1-365,-4-7 0,4 0-96,-4-6 0,-2-8 256,2-3 0,-5-4-1629,5-2 1,-7-8 845,1-3 1,-3-6 816,-2-6 0,-1-11 0,1-10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1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18 8145,'0'-10'839,"-8"3"-317,-3 7 1,1 0-11,-1 0 0,1 2-138,-1 3 0,-3 7 94,9 11 0,-7 3 154,7 8 0,-3 8-176,2 4 1,4-3-582,-3 3 0,5-14 173,5 3 1,-1-7-888,8 1 1,-1 1 237,6-7 1,2-6-217,4-6 1,-2-5 826,7 5 0,1-14 0,5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8341,'0'-18'0,"0"1"0,0 0 121,0 0 0,0-1 339,0 1 1,0 5-96,0 1 1,0 5 156,0-5-85,0 7 85,0-4-436,0 8 1,0 2 57,0 4 1,0 11-122,0 12 1,0 11-16,0 6 1,0 6 178,0 6 1,0-2-160,0 7 0,-2-7 70,-4 1 0,4-3-179,-4-2 0,-1-2 117,1-4 0,0-4-71,6-7 0,-6-8 85,0-4 0,1-4-242,5-2 64,0-7-255,0-2 280,0-8 1,2-8 85,3-3 1,5-7-353,7-5 1,1-4 53,-1-7 0,2 1 77,4 4 1,2-2 116,4 8 0,2 0 121,-8 6 0,2 7-8,-2 5 0,-4 3 263,4 2 1,-6 7-92,-5 5 1,-3 5-8,-3 6 0,-4-2 76,4 8 0,-12-6-101,-5 6 0,-7-8-73,-5 2 0,2 2-18,-8-2 0,0 0-37,-5-5 1,1-3-8,4-3 0,-3 1-143,3-7 0,4 0-220,2-6 0,4 0 119,1 0 1,3-8-171,3-4 1,5 1 416,7-6 0,0-5 0,0-12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1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18 103 8139,'-10'17'1884,"3"0"-1301,7 0 0,0 0-151,0 1 0,0-1-122,0 0 1,0 0 94,0 0 0,6 0-245,-1 0 0,9 0-145,-3 0 1,4-7-283,2-4 0,0-5 271,0-1 0,1 0-408,-1 0 0,2-7 215,3-5 0,-3-3-39,4-2 0,-6-6 50,-5 1 1,1-9 47,-7 3 0,-1 1 186,-5-1 1,0 5 292,0-6 1,0 8 43,0-1 0,-1 8 79,-5 3-356,-4 7 172,-7-4-688,0 8-738,0 0-1098,8 0 1412,1 8 1,10-6 823,4 4 0,3 3 0,8 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8139,'12'0'329,"-1"0"1,0 2-25,6 3 0,1 5 239,-1 7 1,5 2-131,1 4 0,0-2 500,-6 7 0,0-5-32,0 5 1,-1-5 222,-5 6 1,-3-3-583,-8 3 1,0-3-116,0-3 1,0-2-1345,0 8 1,-6-7 667,0 7 0,-7-6-645,1 5 0,-3 1 913,-2 5 0,-8-7 0,-1-3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8084,'-12'0'287,"1"0"668,7 0-89,-11 0-293,13 0-163,-6 0 1,16 0-128,3 0 1,6-5-30,6-1 0,-2 0-5,8 6 1,-1 0-273,6 0 1,-1 0-170,-5 0 1,3 0-244,-9 0 1,1 0-604,-6 0 0,-5 0 6,-1 0-64,-7 0 1096,3 0 0,-14 8 0,-3 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2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8084,'0'-17'999,"0"8"524,0 1-920,0 8 0,0 2-55,0 4 1,0 3-208,0 8 1,0 2-127,0 4 1,-2 2-290,-4 3 1,4 5 114,-4-5 0,4 5-2246,2 1 2205,0 0 0,16 8 0,3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5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172 702 8141,'0'-17'-265,"0"0"650,0 0 0,0-1-170,0 1 1,0 6 119,0 0 1,0 5-133,0-6 0,0 7-5,0-7 0,0 7-258,0-7 319,0 8-301,0-11 0,0 11 20,0-7 1,-2 7 17,-4-1 0,3 1 170,-9-2-47,8 4 3,-11-5 17,6 7 57,-8 0-97,0 0 1,5 1-29,1 5 1,5-2 40,-5 7 0,7-5-2,-2 5 1,-2 1-2,3 5 0,-1 0-20,6 0 1,-2 0-31,-4 0 0,5-5 31,-5-1 0,4 1-135,2 5 1,2-8 81,4-3 0,-3 1-188,9-1 1,-7 0 63,7-6 0,-1 0 99,6 0 0,1 0-203,-1 0 1,5-2-210,1-4 0,0 2-6,-6-7 1,0 2 98,0-3 0,0-1 31,1 7 0,-7-7 91,0 1 1,1-3 24,5-2 1,-6 0 3,1 0 0,-3-2 2,3-4 1,1 2 29,-7-7 1,-1-1 94,-5-5 0,0 0-25,0 0 1,6-2-62,0-4 1,-1 3 170,-5-2 1,0 4-99,0 7 1,0 3 135,0 8 0,0 0-11,0 0 77,0 7 55,0-5 94,-7 13 0,3-5 11,-7 7 1,5 2-155,-6 3 0,3-1-13,-2 7 0,-5-5-27,5 6 1,-4-1-87,-2 6 0,1 0 89,5 0 0,-4 0-14,3 0 1,-3 8 28,-2 4 1,2 3 20,4 2 1,-3 6-140,9 0 1,-1 6 79,6-6 1,0 1-157,0-1 1,2-2 96,3 8 0,5-8-83,7 2 1,2-4 9,4-2 0,-2-2-152,7-3 0,6-6 25,6-12 0,2 2-91,-2-7 1,2 0-49,3-6 1,3 0 140,-8 0 0,0-8-10,-6-3 1,-2-1 42,-3-5 1,1 4 43,-7-10 0,0 4 0,-6 2 1,0 0 160,0 0 0,-5 0-64,-1 0 0,-7 0 146,1-1 1,-3 1 125,-2 0 0,0 6 89,0-1-175,-7 1 1,-3-4-69,-7 3 1,6 5 33,-1 7 1,1 0 13,-6 0 1,0 0 81,0 0 0,5 6 45,1-1-185,-1 9 0,-3-5-31,4 8 0,1-2 37,5-3 0,3 5 86,-4 0 0,4 0-81,2 6 1,0 2 152,0-3 0,8 9-136,3-3 1,4-3-65,2-2 0,8-4-78,4-2 1,3-2-206,2-3 0,6-5-288,0-7 1,7 0 254,-1 0 0,-2-2-86,1-3 0,-5-5-34,6-7 0,-8-2-218,2-4 1,-4 2 132,-2-7 1,0 5-13,1-6 1,-9 3 240,-3-3 1,-4-3 176,-2 3 0,0 5 383,0 1 1,-7-2-256,-5 2 1,-1 3 64,2 8 1,-4-3-30,4 4 1,-6 1 246,-6-1 0,2 7-76,-7-2 0,5-1 52,-5 1 0,5 0-199,-6 6 1,1 0-32,-6 0 0,6 0-81,-1 0 0,6 0 74,-5 0 1,5 0-114,-5 0-14,7 0 0,-9 2-105,7 4 0,-1-2 168,1 7 1,4-5-17,-4 5 1,4-5-49,2 5 1,0-5 31,0 5 0,0 1 19,0 5 0,0 0-11,0 0 1,6 8 86,0 3 0,7 4-71,-2 3 0,5 6 177,1 5 1,-6 3 51,1 3 0,-7 5 160,7 0 1,-9 6 612,3-6 0,-6 7-437,-6-1 1,-3 1-88,-8-1 0,0 2-165,0-8 0,0 0 93,-1-6 1,-4-5-123,-1-1 0,0-7-379,6 2 0,-6-6-331,0-5 0,0-4-406,6-8 0,0-6 280,0 1 1,0-9-554,0 3 0,0-6-1124,0-6 0,-2-5 2171,-4-12 0,-4-11 0,-7-10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5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8211,'0'-17'1351,"0"8"0,10 1 0,7 6-471,9-3 0,9 1-585,5-8 0,-4 7 40,4-7 0,-4 7 104,-2-7 1,-2 8-898,-3-1 0,-5 3 370,-7 2 1,1 0-3414,-1 0 3501,-8 0 0,-1 7 0,-8 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6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18 8015,'0'-10'1364,"-8"3"1,5 7-810,-9 0 0,3 9-168,-3 8 0,-3 2 162,4 10 0,1 1-100,-1 10 0,7-2-71,-2 8 1,4-8-466,2 1 1,8-2-426,3-3 0,6-8-875,6-3 0,-4-6 722,4-5 0,2 1 665,-2-7 0,7-1 0,-3-5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6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1 152 8031,'0'-17'1275,"0"8"1,2 9-271,3 11 1,-3 4-443,4 2 0,-4 2 196,-2 4 1,0-4-372,0 4 1,2 2-361,4-2 1,-3-1 200,9-5-259,-1 1 1,12-9-437,0-3 0,0-4 342,-6-2 0,2-8-607,3-3 1,-8-10 285,3-2 1,-6-2-9,1 2 0,-3 3 38,-3-9 1,-4 6 162,3-5 1,-5 1-43,-5-1 0,1 1 13,-7 4 1,5 10 63,-6-4 0,7 9-6,-7-3 1,7 7-991,-7-2 1213,8 12 0,-3 4 0,7 7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 8031,'9'19'1200,"-3"3"1,-2-1 173,1 8 1,-3-1-632,4 7 1,-4-7 97,-2 1 0,0-1-341,0 6 1,0-7-823,0-4 0,-2 1-59,-4-1 1,3 8-237,-9-3 1,-1 4 616,-10 3 0,-4-1 0,-7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8084,'-10'0'2640,"-3"8"-2205,7 3 1,-1 5 159,1 1 1,2 7-944,-7 5 0,-1 5 168,-5 6 1,-2-4 179,-3 4 0,-5-11 0,-7-5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415 952 8499,'0'-18'-65,"0"1"-33,0 0 1,0 0-137,0-1 0,2 1 656,4 0-178,4-1 1,-1 1-130,-3 0 0,2 5-54,-2 1 0,-1-1 50,-5-5 1,0 5 89,0 1-13,0-1 1,-2-3-113,-3 3 1,-5 3-103,-7 3 0,-1 4 55,1-4 1,-2 6-170,-4 6 1,2-2 151,-8 7 1,2 1-109,-2 5 0,-4 6 190,5 0 1,1 2-101,-2-2 0,8-1 231,-2 6 0,4-1-43,1 2 0,3-2-107,3-4 0,3-2-34,3 8-17,4-8 0,-6 4 30,8-8 0,8-7-14,4-4 0,3-4-67,2-2 0,2 0 48,5 0 1,-3-2-263,7-4 0,1-4 81,6-7 0,5-6-140,1 0 1,-3-6 42,-9 6 1,3-8 128,-3 3 0,4-11-29,2-1 1,-1-8-21,1 2 0,-3-2-92,-3 2 1,2-4 131,-8 3 1,0-3-35,-6-1 0,1 4 107,-1 1 1,-2 8 7,-3-2 1,-3 9-22,-3 2 0,-4 6 129,4-6 1,-4 8-88,-2-2 0,0 10 29,0 1 410,0 0-99,0-5-65,0 0 1,-2 7 61,-4 4 84,4 5-288,-5 1 1,1 7 8,0 5 1,-6-1-38,7 7 0,-7-5 1,6 10 1,-7-2-49,1 2 1,-3 4 44,-2 8 1,-1 1 217,1 5 0,0 9 6,0 7 1,-6 11 144,-1 1 1,1 0-154,6 6 0,0-4-34,0-2 0,7 0-135,4 0 0,4-1-123,2-5 1,2-9-607,4-8 0,9-10 313,8-1 0,10-8-338,2-10 0,1-7 639,10-4 0,8 3 0,8 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8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1 306 8172,'17'-8'294,"0"-1"-294,0-1 0,-6-3 642,1 7 0,5-7-171,6 2 0,1 3-100,-1 2 1,-4 5-120,4 1 0,-4 1 192,-2 5 0,-2 9-140,-3 8 1,1 8-49,-7-3 0,-1 10-52,-5 2 0,0 6-118,0-6 1,-5 5 69,-1-5 0,0-6 99,6-5 1,0-8-159,0 1 1,2-8 74,4-3 0,-2-7-229,7 2 1,0-6-7,7-6 1,1-5 27,3-12 0,-3 2 21,4-8 1,-4-1-198,-2-10 1,-7 2-206,-5-8 0,3 1 185,-2-6 0,-2-6-46,-10-1 0,4 1 101,-4 6 0,2 9 220,-1 8 0,3 8-296,-4 8-354,4 1 84,2 8 1,2 3-571,4 12 1,-2 3-637,7 8 1728,8 1 0,0 6 0,6 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394 138 8105,'0'-27'1209,"0"-5"1,0 18-611,0-3 1,-8 4-149,-3-4 0,1 7 101,-1 5 0,-2 3-161,-10 2 1,2 2 89,-8 3 0,1 13-51,-6 10 1,-1 6-200,1 6 0,2-2-72,3 8 1,5 3 85,7 2 1,1 3-534,5-14 1,3 0-162,8-6 0,2-2-447,4-3 1,4-5 230,7-7 0,0 0-479,0 1 0,6-7-19,-1 0 0,3-7 576,-2 2 0,-4-4 587,4-2 0,-4-8 0,-2-1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8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8055,'-17'0'0,"7"0"3701,3 0-2573,22 0 1,-2 0-407,16 0 1,-1 0-437,6 0 1,-5-6-301,-1 0 0,1 1-361,5 5 1,0 0 267,0 0 107,-7 0 0,5 0 0,-5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49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18 513 8102,'0'-17'0,"-2"6"1292,-4-1-257,4 9 26,-5-5-487,7 8-317,0 0 1,0 8 64,0 3 1,2-2-87,3 3 1,-3-1-116,4 6 0,-2 2 115,1 4 1,-3 2 133,4 3 1,2 5-57,-3-5 1,1 4-75,-6 3 0,0-3 13,0-4 1,0 3 29,0-8 1,0 5-27,0-5 0,2 5-20,4-5 0,-5 6-62,5-6 0,-4 5 61,-2-5 1,0 5-219,0-5 1,6 0 28,-1-6 0,1 0 76,-6 0 1,0-5-44,0-1 0,2-1-126,4 1 45,-4-3 182,5-1 119,-7-5-111,0 6-178,0-8 469,0 0-379,8 0 64,-6 0-52,5 0-493,-7 0 1754,0 0-1393,-7-8 254,5 6-125,-6-5 57,8 7-439,0 0 291,0 7-16,0-5 14,0 13 86,0-13 54,0 6 199,0-8-273,0 0 0,8-8 22,3-3 1,6-12-423,6-5 1,17-14 135,11-10 0,18-12 4,-35 28 0,0-2 0,5-6 1,0-2-177,-2 1 1,0-1 0,3-3 0,0-1-72,-2-1 1,-2 0 0,-2 1 0,-3 1 17,-5 3 0,-1 1 0,23-43-73,-14 20 1,2 9 412,-13 13 1,0 14 232,-6-2 1,-6 13 363,0 4-462,1 0 483,-3 15 768,7-13-558,-15 13-46,7-6-824,-8 8-2930,0 0 1828,0 8 770,0-6 0,0 7-563,0-3 0,0 3 77,0 8 0,6 1-244,-1-1 1,1 7 1169,-6 5 0,0 3 0,0 2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0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52 8119,'-17'-8'395,"6"6"-124,-1-3 561,9 3 1,-3 0-87,12-4 1,5 4 56,12-3 1,3 3-320,9 2 1,6 0-43,5 0 0,3-2-133,3-4 1,-7 4-124,1-3 0,-8 3-373,2 2 1,-10 0 253,-1 0-1145,-8 0 1,3 0 95,-7 0-781,-7 0 1,-2 2 49,-8 3 1713,0-3 0,0 6 0,0-8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0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514 223 8119,'17'-17'159,"0"0"0,-7 0 160,-5-1 0,-3 1 502,-2 0 1,0 0-476,0 0 1,-7 0-94,-5 0 1,-3 5-262,-2 1 1,0 2-18,0-3 0,-6 5-56,0 7 0,-5 0-42,5 0 1,0 0-284,6 0 0,0 1-105,0 5 317,0 4 0,1 12 28,5 1 0,3 2 55,8-2 0,0-2 113,0 7 1,0-5-88,0 5 1,6-1 277,0 2 1,5 1 51,-5-7 0,2 5-33,-3-5 0,-3 0-16,4-6 1,-6 6-82,-6 0 1,-3-1-213,-8-4 1,-2-1 113,-4 0 1,-2-2-154,-3-4 0,-3 5 33,8-5 0,-5-3-104,5-3 0,0 3 212,6-2 1,6-1-99,-1-5 6,8 0 0,-3 2-104,7 4 1,0-2 161,0 7 0,0 0-23,0 7 1,0 1 68,0 3 1,0 3 6,0 4 0,0 3 150,0-4 1,0 5 21,0 1 1,0-6 328,0 1 1,0-6-112,0 5 1,0-5 115,0 6 1,2-7-120,3 7 0,-3-8-32,4 2 1,-4-3-335,-2 3 0,2-6 17,4 0 1,-5 1-171,5-7 0,-4-2-493,-2 3-254,8-8 0,1 3-660,8-7 0,0-7 184,1-5 1331,6-3 0,3-10 0,7-1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1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8119,'17'0'905,"-8"-7"1,1 5 337,-4-4-476,-5 4 0,13 10-178,-9 3 0,9 6 68,-3 6 1,4 4-243,2 7 0,1-6-138,-1 1 1,2-1-370,3 6 0,-3-1-265,4-5 0,-4 3-312,-2-8 1,-1 5-51,-5-5 1,2 2-2598,-7-3 2124,0-3 1,-6 6 1191,0-8 0,0-7 0,0-3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1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582 34 8119,'0'-17'1351,"-8"8"1,-3 1-113,-12 8 0,2 0 174,-7 0 1,3 8-543,-9 3 0,1 4 184,-12 3 0,1 4-403,-2 1-414,-3 8-44,5-12 0,3 13-1657,6-4 776,1 5 577,15 1 0,-4 0-4016,12 0 4126,3-7 0,8 5 0,0-5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34 8004,'-17'-17'2838,"0"8"-2835,7 1-520,3 8-1222,-1 0 801,6 0 938,-5 0 0,-1 0 0,-1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2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223 137 8020,'-8'-15'0,"-3"4"1775,3 3-1282,0 8 0,6 8 298,-3 3 0,3 4-368,-4 2 0,4 2 35,2 4 0,-5-2-153,-1 8 1,0-8-577,6 1 0,2 3-11,4-2 0,5 0-152,12-6 1,2-6-96,3 1 0,4-9-488,-3 3 0,3-6 2,2-6 1,1-3 402,-1-8 0,0-2 612,0-4 0,-5-4 0,-1-7 0,-9 0 0,-2 0 0,-5-6 0,-6 0 0,-5 6 0,5 5 0,-4 8 140,-2-1 0,-2 10 403,-4 6 1,3 5 393,-9 1 0,1 3-316,-6 9 1,0 7-145,0 15 1,-2 8-167,-4 3 0,4 12-56,-4 6 1,-4 5 19,-1 7 0,-5 4-134,-1 13 1,0-5 231,0 4 0,2-3 181,3-3 0,-1-13-323,7-3 1,0-12 10,6 0 1,0-10-476,0-1 1,5-16 244,1-1 1,5-8-193,-5-4-577,7-8-98,-4-1 0,3-21 567,-1-4 1,0-12-161,6 1 1,-2-7 504,-3-5 0,3 4-132,-4-4 0,4 4 378,2 2 0,0 6-225,0-1 1,0 6 628,0-5 1,0 7-181,0-2 1,0 4 9,0 2 0,8-2-419,3-4 0,6 4-531,6-4 0,-2-1-892,8 1 1,1 0 674,10 6 0,-2-6-333,7 0 0,-1-7 323,2 1 0,3-3 640,-3-2 0,3-8 0,3-2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5.56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11063,'0'-9'-1288,"0"1"1,0 6 1243,0-4 93,0 5-191,0-7 193,0 0 0,8 6 0,1-5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8:52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428 69 7996,'0'-21'0,"0"4"0,8 9 1692,3-3 1,-1 7-767,1-2 0,1 4-169,5 2 1,-6 0-259,0 0 0,-5 0-4,6 0 0,-7 2-501,7 4-392,-9 4 1,5 9 40,-8 3 0,0-1 309,0 8 0,-8-6-927,-3 5 1,-4 6 344,-2 6 1,-6 8 191,0-3 0,2 3 256,10-3 0,-2 5 366,7-5 0,0 3-61,6-2 0,0 1 186,0-7 1,0 7-131,0-1 0,-2 2 34,-3-3 1,3 5 417,-4-5-276,-4 5-113,1 1 0,-8-2 757,0-3 1,0 3-201,0-3 0,-1-4 33,1-2 0,-2-4-273,-3-2 1,8-2 19,-3-3 0,4-3-191,-4-3 0,7-4-162,4 4 0,5-2-938,1 2 0,-2-2 544,-4 7 0,4-7-1267,-4 2 0,3-4-44,-3-2 1,2 0-526,-7 0 1,-6 0 2003,-6 0 0,-15 0 0,2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3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8349,'0'-17'0,"2"-6"707,4 1 0,-3 5-274,9 5 0,-7 3 833,7-3-798,-1-3 0,6 11-17,0-7 0,6 7 0,2-2 57,2 4 1,1 2 3,6 0 1,-5 2-332,-1 4 0,-1-4 39,1 4 0,3 1-382,-8-1 0,1 7 195,-1-1 0,-10-3-380,4 3 0,-3-3-292,3 2 1,-6 3-664,1-9 1,-9 9 430,3-3 0,-4-1-410,-2 1 1,0 0 1280,0 7 0,-15-1 0,-4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0 8349,'-7'10'2800,"5"-3"-2398,-6-7 218,8 0-311,-7 0 1,3 8-536,-7 3 1,7-1 259,-2 1 1,-2 0-400,3 7 357,-1-1 0,4-2-899,-4-4-27,5 4 488,-7-13 0,16 6 108,3-8 0,0 0-25,6 0 0,-1-2 276,12-4 0,1-3-94,5-8 1,0 2 159,0 3 0,-5-1-82,-1 7 1,-1-5 431,1 5 0,-9 0-109,-7 6 1,-8 2 68,1 4 0,-3 3-158,-2 9 1,-4 1 69,-7 3 0,-2 5-555,-16 7 1,1 6 145,-7 0 1,-4 6 12,-1-6 1,0-1 71,6-4 1,-1-3-180,1-4 1,6 3 158,-1-8 0,6-1 49,-5-4 0,13-9 90,-2-3 259,11 3 1,-2-9-238,8 0 0,10-7-14,7-10 1,8-6 350,9 0 1,2-6-102,4 7 1,-2-7 707,7 6 0,-7 1-315,2 4 1,-6 9-71,-5 3 1,1 4-250,-7 2 0,0 0-190,-6 0 0,-6 8-17,1 3 1,-8 12 171,1 6 0,-3-3-288,-2 3 1,0-3 41,0 3 1,-2 3-130,-3-3 0,3-5-170,-4-1-27,4-4 225,-5-2-68,5-7 1,-4-3 57,12-7 0,3 0 65,8 0 0,0-7-211,0-5 0,-1-5 53,-5-6 1,4 3-170,-3-9 1,-3 8-66,3-2 0,-9 4-96,3 2 0,-4 6 136,-2-1 0,-2 9 93,-4-3 0,-3 4 218,-8 2 1,-6 2-189,0 4 1,-7 3 724,1 8 0,-3 6-183,-2 0 0,-6 5 259,0-5 1,0 2-239,6-2 1,-2 1 37,-4 5 1,4 3-139,-4-3 0,4 1-69,2-1 1,-1 3-352,1-4 1,7-3 88,5-2-221,3-4 34,9-2 166,3-7 1,10-3 251,9-7 0,5-2 260,11-3 1,10 1-141,-3-8 1,12 7 62,4-7 1,1 8 331,5-1 1,2 3-174,-2 2 0,5-2-156,-5-4 1,6 4-42,-6-3 1,6 3-712,-6 2 0,0 0-75,-6 0 0,-5 5-382,-1 1 0,-1 0 97,2-6 1,-6 0-637,-12 0 1,2 0 1426,-7 0 0,8-8 0,-5-1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4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8454,'0'-17'-47,"0"0"943,8 7 0,1 1 1234,8 3 0,-5 4-394,-1-4-1226,1 5 0,5 1-1709,0 0 1004,0 0 0,-2 1-1635,-4 5 0,3 9 659,-9 8 1,1 8-549,-6-3 1719,-7 12 0,-3-4 0,-7 6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4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1 274 8329,'0'17'606,"7"-8"101,5-3 0,3-4 60,2-2 1,6-6-275,0 1 0,9-11-528,2-1 0,2-2 64,10-9 0,-8 5-328,2-5 1,-6 7-237,-5-2 0,1 4-493,-7 2 1,-2 0-134,-10 0-482,4-1 1116,-13 1 527,-2 8 0,-9 1 180,-8 8 1,0 8-300,-1 3 0,7 6 467,0 6 1,5-2 143,-5 8 0,5-7 548,-6 7 1,9-1-577,-3 7 0,4-3 46,2-4 0,0-1-235,0-4 1,8-4-21,3 4 1,4-4-249,2-2 1,-5-6 131,-1 0 0,1-7-786,5 2 0,5-4 55,1-2 1,0-2-164,-6-4 1,2-5 265,4-12 1,-2-5-156,7-12 0,-7-8 644,2-15 0,-4 1 0,-2-14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5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8257,'15'-33'175,"-4"5"278,-3 11 351,-8 9-224,0 8 151,0 0-448,-8 8 1,5 3 264,-9 12-127,8-4-349,-3 6 1,7-6-81,0 4 1,2-4-28,3 3 0,5-3-265,7-1 0,8-7 125,3 0 0,10-7 44,2 2 1,6-4-137,-6-2 1,7 0 101,-1 0 0,-4-2 152,-2-4 1,-10 4-103,-2-3 434,-7 3-206,4 2 0,-10 2-90,-3 3 1,-3-3-15,-3 4 1,-4 3-149,3 3 1,-10 3 116,-7 2 0,-9 6-647,-1 0 1,-9 5 277,3-5 0,-5 5-279,-1-5 0,8-2 320,3-9 0,4 1 266,2-7 0,5 1 64,1-1 384,7-4 1,-4 7 12,8-3 0,2-2-200,4 7 1,-2 1 631,7 5 1,1 5-283,5 1 1,2 6 157,4-6 1,-4 7-190,3-2 0,-8-1-97,-3 2 1,-1-3-215,1 3 1,-3 3-118,-8-3 1,0 1-472,0-2 1,-2 3 267,-4-8 0,2-1-491,-7-4 1,-1-3 276,-5-4 0,0-1 39,0-5 0,0-3 304,0 4 0,0-12 194,0-5 0,0-10-163,-1-2 0,9-2 150,3 3 1,4 3 96,2-4-183,0 4 1,2 4-189,4 3 31,3 5 55,9 7 1,-3 3-23,-4 9 1,-3-1-23,-8 12 0,0 9-113,0 3 0,-8 3 85,-3-4 0,-4 0-170,-3 0 1,1 0 129,0 1 1,2-7 353,4 1 0,-3-9-129,9 3 1,-1-4 481,6-2 0,2-1-155,4-5 1,3 4-1,8-3 0,8 1 323,3-2 1,5-3-199,1-8 0,0 0-446,0 0 0,1-2 8,-1-4 1,-6-3-655,1-8 0,-3 5-415,3 1 1,1 1-2302,-7-1 3256,7 3 0,-3 1 0,7-3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8220,'0'-17'3869,"0"8"-4220,0 1 13,8 8-591,-6 0 334,5 0 595,-7 0 0,0 8 0,0 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0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8177,'9'8'2318,"-1"-6"0,-8 7-2140,0-3-1588,8-4 1410,1 5 0,8-14 0,0-3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5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7645,'-10'0'0,"3"0"0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5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8266,'10'0'1260,"5"7"1,-13-3-348,4 7-400,3-7-225,-7 11 0,11-11-86,-7 8 1,2-9 32,-3 3-39,-3-4-1,13-2 1,-11 0-300,8 0-706,-9 8-149,13-6 1,-14 13 543,3-4 415,-3 4 0,-2 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6.2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2836 1 11122,'-17'0'-802,"0"0"748,-1 0-76,9 0 1,-7 0 142,5 0-280,3 0 409,-7 0 1,5 2-6,-7 4 0,5-3 90,1 9 0,-3-4-74,-9 9 1,4-4-17,-4 10 0,-4-1 3,-2 1 0,-3-2 7,-3 8 0,1-6-26,-1 5 0,0-1-119,1 2 1,-1 4-13,1-4 0,-1 3 28,0 3 1,1 1-31,-1 5 1,-1-3 14,-5 8 1,3-7 1,-8 1 1,7 4-51,-1 2 1,2-1 3,-3 1 0,5-6 109,-5 6 1,-1 0 9,2 6 1,0 0-12,5 0 0,0-6-41,1 0 1,-1 0-69,1 6 0,5-6 24,0 0 1,6-1 4,-6 1 0,8 4 11,-2-4 1,2-4-9,-2-2 0,3 3-65,-3-3 0,-2 6-5,2-6 0,-7 3-86,1-3 1,2 2 73,-2 4 1,0 4-67,-5-3 1,1-3 15,4 2 0,-2-8 3,8 3 0,0-7 48,6-5 0,0 2 17,-1-8 1,1 8 64,0-3 1,5-1 171,1 2 0,1 0-108,-1 6 1,-5-7-40,5 1 0,-3 0-88,3 6 1,-5-1 41,5 1 0,-4-6 3,-3-1 1,1 1-31,0 6 0,-1-6-34,1-1 0,-2 1-56,-4 6 0,2-1-29,-8 1 0,8 0 331,-2-1 1,3-5-97,3 0 1,0-8-46,0 2 1,-1-4-11,1-1 0,-6-1 116,0 0 0,0 0-40,5 1 1,1 5 153,0 0 1,0 0-72,-1-6 0,3 6-35,3 0 1,-3 6-198,4-6 1,1 6 172,-2-6 1,7 6-135,-7-6 1,8 6 111,-2-6 0,5 0-16,1-6 1,-6 0 9,0 1 0,0-1 80,6 0-301,0 1 267,0-1-590,0 0 183,0-7 60,8-3 1,-4-7-147,7 0 0,1-7-257,5-5 1,2-3 91,4-2 536,-3-1 0,12-14 0,-5-5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6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8233,'0'-10'659,"0"3"-391,0-1 345,0 6-289,0-13 130,8 13-476,1-5 0,8 7 3,0 0 0,-5 0-178,-1 0 294,0 0-181,7 7 1,-7 3 173,0 7 1,-7 6-51,2-1 1,-4 7 290,-2-6 0,0 11-73,0-5 1,-6 7 157,0-8 0,-5 3-23,5-3 0,-5 4-140,5-3 1,0-4-48,6-3 1,0-3 5,0-2 0,0 1-194,0-1 57,0-8 0,0 1 2,0-5 171,0-3 127,0 6-281,0-8-345,0-8 274,0-1 0,2-8-156,4 0 0,-4 5-41,4 1 0,-4-1 141,-2-5 1,1 0-336,5 0 0,-4 0 68,4 0 0,-4 0-480,-2 0 1,2 0-6,3-1 0,-3-4-231,4-1 1,-4-2 385,-2 2 0,0-1 630,0-5 0,7-3 0,3 5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6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8237,'2'-15'0,"3"4"406,-3-4 0,12 11 303,-9-8-188,1 9-21,2-5-309,-6 8 1,7 0-30,-3 0 0,-4 2-133,3 4 0,-3 3 154,-2 8 0,0 0-1,0 0 0,-5 1-166,-1-1 1,-2 0 104,3 0 0,3 0-172,-4 0 0,2 0 143,-2 0-327,5-7 102,-7 5 115,8-13 12,0 6 1,9-16-141,9-3 1,1-7-137,9-4 0,-5 3 56,5-4 0,-7 4 407,2 2 1,-4 5-145,-2 1 477,0 7 205,0-4 218,-7 8-314,-3 0-322,-7 8 1,0 2-410,0 7 1,-7 6 130,-5-1 1,-3 7-1090,-2-6 0,4 13 252,-4-2 1,3 6-669,-8 0 0,1 2 1482,-2 3 0,-4 5 0,-7-7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6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86 138 8237,'10'0'280,"-1"-6"-713,-3 0 1,-2-1 73,7 1 1,-5-2 1051,6-3 0,-7-4-279,7 3 1,-1-1-8,6 2 1,-5-3 147,-1 9-384,0-9 0,6 12-19,1-3 0,-7 3-7,0 2 1,-5 2-106,5 3 1,-7 5 142,2 7 0,-2 0-164,1 0 0,-3 0 51,4 0 0,-4 6-56,-2 0 1,-6 5-81,1-5 0,-9 6-217,3-6 1,-4 5-42,-2-5 0,-1 2-202,1-3 1,0-3-50,0 4 1,0-6 156,0-5 0,0 1-39,0-7 1,0-1 121,-1-5 0,1 0 335,0 0 0,-7-15 0,-3-4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8210,'17'0'1061,"0"0"1,-2 2-886,-3 4 0,3 3 301,-4 8 1,5 1 319,1-1 0,0 0-197,0 0 0,2-2 53,4-4 0,-2 5-862,7-5 1,8 2 190,10-1 0,3 1-427,3-7 0,-1 1 396,0-1 0,2-4 49,4 4 0,-3-12 0,4-4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7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8385,'0'-17'1351,"0"0"-559,0 8-795,0 1 0,2 10 315,4 4 0,-4 3 27,3 8 0,-3 8-143,-2 3 0,6 3 5,0-3 1,-1 5-121,-5-5-74,0 4 0,6-3-481,0-1 0,-1-5 17,-5 6-314,8-8 0,-6 3 0,4-7-870,-5-7 698,-1-3 943,0-7 0,0-7 0,0-3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8262,'8'-17'0,"-4"0"472,7 0 1,2 0-51,10 0 0,4 5 8,7 1 0,8 5-129,3-5 0,5 7 256,1-2 1,-5 4-100,-1 2 1,-5 10-216,6 7 1,-8 2-136,2 9 1,-12 1-185,-5 5 1,-6 0-386,-6 0 0,-3 8 336,-8 4 0,-15 3-656,-8 3 0,-4-1 372,-7 0 1,4-5-92,-10-1 1,-2-7-31,2 2 1,-5-9-50,5-3 1,-6-7 190,6 2 0,0-12-175,6-5 563,0-4 0,-8-2 0,-2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2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616 0 8291,'18'0'709,"-7"0"1109,0 0-1648,-7 0 1,9 8 42,-7 3 1,0 6-67,-6 6 0,0 4 124,0 7 1,0-6-206,0 1 0,-6-1 113,0 7 1,-5-1-868,5 0 0,1-7 81,5-5 0,0-3-340,0-2 1,0-5-109,0-1 666,0-7 0,0-4 345,0-11 0,0-10-163,0-2 1,5-13 136,1 2 1,2-6 93,-3 0 0,-1 4 185,8-4 0,-3 9-58,2 3 0,5 9 95,-5 2 1,-1 2 615,1 9-602,0 0 1,6 6 81,1 0 0,-9 2 293,-3 4-33,3 3 1,-7 14-292,4 0 1,-4 0-119,-2-6 0,0 6-57,0-1 0,-6 3-261,0-2 1,-1-2 23,1 7 0,4-7-317,-4 2 0,3-10 31,-3-1 0,4-7-70,-4 7 189,4-8 0,2 1 66,0-10 0,0-5 112,0-7 1,8 0 45,3 0 0,5 0 171,1 0 1,2 1 18,4 5 1,-10-2 242,4 7 1,-4 0 411,4 6-181,-7 0-147,-3 8 1,-7 7-60,0 8 0,-7 7-402,-5-1 1,-8 3-282,-3 2 0,-8 8-535,3 4 1,-4 1 119,-3-1 1,7 3 307,-1-3 0,3-4-555,-3-2 0,5-4 400,6-2 1,1-7 334,0-5 365,0 5-94,0-8 85,8 6 685,1-16-613,8-1 0,2-10 183,4-4 1,-3-3 66,9-8 1,-3-1-114,3 1 0,3 0 10,-4 0 1,3-6-173,-3 1 1,4 1-126,-3 9 0,-3-3 15,2 4 1,-7 1-253,2-1 106,3 7 122,-7-4 0,6 10-69,-8 4 0,-2 5 63,-4 12 1,-1 4 219,-5 7 1,-3 0-25,4 0 0,1 1 189,-1-1 0,7-6-120,-2 1 0,4-3-116,2 3 1,2-4-341,4-8 1,5-6 134,12 1 1,4-9-113,7 3 0,0-4 70,0-2 0,3-8-493,2-3 1,-2-12 195,2-5 1,-2 1 72,-3-2 0,-2 7 120,-3-7 0,-5 8 51,-7-2 1,-1 4-256,-5 2 224,-3 0 0,-10 2-113,-4 4 0,-5 3 108,-12 8 1,-6 2-71,-11 4 1,-1 3 67,-5 8 1,-3 6-39,3 0 0,-3 2 48,-3-3 1,3-1-14,3 8 1,-1-8 204,7 1 0,-6-3-115,6-1 0,-5-1 199,5 0 0,-2 0-54,2 0 0,4-6-11,-4 1 0,6-1-95,5 6 0,-1-7-135,7-4 0,0 1 61,6-1 0,0 0 22,0-6 0,6 0 155,-1 0 1,8-2-173,-1-4 625,-5 4-205,8-13 572,-5 13-218,7-6-344,0 8 0,7 0 111,5 0 1,5 8 177,6 3 0,3 5 371,8 1 0,8 2-421,4 3 0,11-8 425,6 3 0,9-4-420,2 4 1,13-5-1017,-1-1 1,5-7 291,0 2 0,-1-3-113,6 3 1,-6-4-506,1 4 0,-5-4-1007,-7-2 0,-5 0 1740,-11 0 0,6 0 0,-9 0 0,-5 0 0,-3 0 0,-7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68 8145,'9'-17'698,"-1"0"1,-6 2 129,3 4-409,-3 3-306,6 8 0,-8 2-198,0 4 1,0 3 109,0 8 0,-8 6-210,-3 0 0,-4 7 75,-2-1 1,0 1-358,-1-1 0,1 1 94,0-7 1,8 0-51,3-6 1,4-6 155,2 1 0,0-7 90,0 7 1,2-7 131,4 7 0,-2-7-116,7 7 0,-5-6 432,5 5 1,-5-5-166,5 5 1,-5-5 937,5 5-184,-7-7-354,11 11 1,-11-11 279,7 7 34,-7-7-314,11 4-234,-5-8 0,7-2-389,0-4 0,0 2 113,0-7 1,-5 1-990,-1-1 545,1-4 1,3 5-176,-4-7 1,4 6 282,-3-1 1,-3 1-106,3-6 1,-1-6-176,6 0 0,0 1 285,0 4 0,0-6 335,1-5 0,6-3 0,3-2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0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8145,'11'-17'0,"0"0"1115,-7 7-151,4 3-474,-8 7 0,0 2-109,0 3 0,-2 5 35,-4 7 1,4-6-199,-3 1 0,-3-1-206,2 6 1,1-5 188,5-1-220,0 0 0,7 1-545,5-1 0,3-7 337,2 2 1,6-4-385,-1-2 0,7-2 232,-6-4 1,5 4 164,-5-4 1,6-1 61,-7 1 0,1 0 157,-6 6 21,0 0 611,0 0-116,-7 0 1,-2 2-207,-8 4 0,-8-2-7,-3 7 0,-5-1-91,-1 1 0,6 2-267,-1-7 1,7 5 97,-7-5-89,9 0 1,-3-6 31,12 0 1,-3 0-199,9 0 1,-1 0-141,6 0 1,2 0 141,4 0 1,-4 0-382,4 0 1,-10 0 217,-1 0 1,-7 2-1151,7 3 1518,-9-3 0,5 14 0,-8-7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8111,'17'-17'606,"2"7"104,4 4 0,-3-1-138,9 1 0,-6 0 207,5 6 1,-7 0-1446,2 0 428,-4 0-360,-2 0 1,-7 2 153,-5 4 444,-10 3 0,-13 9 0,-8-1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8513,'-17'-9'-111,"7"-7"564,-5 14-47,13-13-421,-6 13-56,8-6 267,0 1-167,8 5 1,2-6 106,7 8 0,0 0-194,0 0 0,6 2-50,1 4 0,4-4 114,-5 4 1,8 3-38,-2 3 0,4-3-9,1 3 1,1-1-96,-1 7 1,7-1 154,-1 0 1,6 1-122,-5-1 0,7 2 97,-2 4 0,-4 12-357,-2 11 1,3-4 174,-3-2 0,6-3 317,-6-3 0,1-1-139,-7-4 0,3 2 116,3-8 1,-3 8-140,3-3 0,-3 5 19,-3 2 0,1-7 57,-1 1 0,1-2-45,0 2 1,-1-4 221,1-8 0,-1 1-77,1-1 1,5 0-53,1 0 0,5-5-119,-6-1 0,8-5-145,-2 6 1,-4-1 96,-1 7 1,-5-7-197,-1 1 0,-2-7 501,-5 7 1,5-8-50,-4 2 1,4 3-5,1 3 1,1 3-76,-1 2 0,1 1-23,-1-1 0,1 0-189,0 1 1,5 1-238,0 4 1,1-6 770,-7 0 1,1 1-200,-1-7 0,3 8-359,3 10 0,-9-8 91,4 8 1,-5-8 189,5-3 0,0-1-110,-1 0 1,1 0 13,-1 1 1,1-1 12,-1 0 1,-1-1 8,-4-5 0,4 3-63,-5-9 1,5 9-14,2-3 0,-6 5-140,-1 1 1,1 6 87,6 0 0,-6-5 210,-1-7 0,-1 1-199,2 5 1,-2-2-19,-4-3 0,-4 1 108,4-7 0,-3 7 134,-3-1 0,0-2-163,0 1 1,1-1 10,-1 1 0,0 3 143,1-9 1,5 15-124,0-3 0,0 10 272,-6-4 0,0-2-146,1-9 0,-1 3-305,0-4 1,1 3 244,-1-3 1,0 5 3,0-5 0,1-1-85,-1 2 1,0-9-110,1 3 1,-7-4 121,1-2 0,-7 0 63,7 0-398,-1 0-256,7-8 135,-1-1 1,0-7 94,1 5 1,-7 1-431,1 4 744,-8 5 0,11-15 0,-5 7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8168,'0'-17'551,"0"5"335,0 1-139,7 7 0,-3-3-252,7 7 1,-7 1 139,2 5-247,3 4 0,-7 9-86,4 3 0,-4-3-660,-2 4 0,-2-2 331,-4 2 0,4-4-1000,-3 4 1,-3 1 220,2-1 1,-5 0-332,5-6 0,-1 6 1137,1 0 0,-3 0 0,-9-6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1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8168,'0'17'0,"0"0"0,0 0 942,0 0 0,0 8-334,0 3 0,0-1-170,0 2 0,0-7-124,0 7 1,0-6-303,0 5 1,0-5-324,0 5 1,0-7-396,0 2 0,0-4 81,0-2-387,0 0-1114,0-7 1884,0-3 1,0-29-1,0-7 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0 240 8168,'33'-28'21,"-5"-1"1,4 8-1,-3-2 1,3 4 223,2 2 1,1 0 392,-1 0 1,-6 2-266,1 4 1,-8-3-180,2 9 1,-4-7-303,-2 6 0,0 1-185,0 5-226,0 0 466,0 0-131,0 7-15,-7 3 128,5 7 1,-13 0 55,3 0 1,-3-5-44,-2-1 0,0 0 137,0 6 1,0 2-91,0 4 0,0-2 91,0 8 0,0-1 15,0 6 0,0 2 118,0 4 1,0 4 15,0 7 0,0 3 211,0 3 1,0-4 16,0 4 0,-5 2-120,-1-2 0,0 0-349,6-6 0,0-7 113,0-4 0,0-6-274,0-6 0,0-3-92,0-8 0,0 0-505,0 0-40,0-7-670,0-3 578,0-7 1,0-1 15,0-5 886,-7-4 0,-10-14 0,-10-3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2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18 394 8168,'-8'-10'845,"6"-5"0,-5 11 304,7-7-410,0 7-222,0-4-66,0 8 1,0 2-182,0 4 1,0-2-185,0 7 0,0 0-169,0 7 1,0-1-422,0 0 0,0-6-464,0 1 1,5-7 49,1 7 276,7-9 1,-1 5 168,10-8 0,5-8-209,7-3 1,1-4 586,-1-2 1,-6 7 94,1 5 0,-3 3 134,3 2 1,1 0 78,-7 0 1,-2 7 308,-10 5 0,3 3 63,-9 2 503,1 0 1,-8 0-310,-4 0 1,-3-2-145,-8-3 0,0 1-279,0-7 1,-6 0-159,0-6-65,0 0 1,6-8-136,0-3 0,8-5 18,3-1 1,4-7 30,2-5 1,8-5-968,3-6 0,10 2 172,2-8 0,7 1-689,-1-7 1,3 3 1436,2 3 0,8-11 0,2 4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2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 9477,'0'-19'3652,"8"11"-3581,3 20 0,2-3-68,-1 3 1,1-7 24,-7 7 1,1-6 19,-1 5 0,-4-5-13,4 5 1,-3 0-1077,3 7 0,-4-7 505,4 0 1,3-1-843,3 1 1,3-3 1377,2-8 0,8 0 0,1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3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513 0 8203,'10'8'722,"-5"3"1,-5 4-180,-5 2 1,-5 1-81,-7-1 0,0 5-231,0 1 0,-6 0 30,0-6 1,-7 0-233,1 0 1,3 6 102,-3 0 0,1 5-802,-6-5 1,-6 6 461,0-6 1,0 5-630,6-5 1,7 0 241,4-6 1,10-6-244,2 1 784,7-1 1,-4 6-271,8 0 914,0 0 0,2 0-364,4 1 0,-4-1 467,3 0 0,3 0 214,-2 0-549,-1 0 0,1 0 46,0 0-260,-1-7-22,-5 5-629,0-13 89,0 5 1,0-8-57,0-5 132,0-4 0,2-9 75,4-3 0,5 3 155,12-4 0,-2 4-4,8 2 0,-1 0 10,6-1 0,6 3 230,0 4 1,-2 3-134,-9 8 0,3 0 397,-4 0 0,-3 8-170,-2 3 1,-4 4 310,-2 3 0,-7 4-191,-5 1 0,-3 2-111,-2-2 1,0-4-137,0 3 0,-2 3-277,-3-2 1,-5 0 28,-7-6 1,0 0-364,0 0 0,0-7-41,0-5 0,5 3 185,1-2 1,1-3 244,-1-8 1,3-5-110,8-7 1,0-2-12,0-4 1,0 2 129,0-7 1,6 7 178,0-2 1,5 4 9,-5 2 0,1 8 25,-1 3 369,-4 4-319,6 2 0,-8 2 152,0 4 0,0-3-2,0 9 1,-6-1-130,0 6 0,-7 0-95,1 0 1,5 1-19,1-1 0,-1 0-253,1 0 1,-2-2-13,3-4-284,3 5 107,-6-7 333,8 1 1,2 3 138,4-7 1,-3 7 297,9-2 1,-1 12 78,6 6 0,-5 3 357,-1 2 1,1 8 206,5 4 0,-2-3-429,-4 3 1,3 0-792,-9 5 1,1 0 205,-6 0 0,0-7-230,0-4 0,0-4-174,0-2 1,0-7-432,0-4 1,-6-4-389,1-2 212,-9 0 1,5-8 221,-8-3 0,0-4 347,-1-2 1,-4-2 157,-1-4 1,-8-3 274,3-8 0,-4-2 0,-3-4 0,1 4 0,0-4 0,6 4 0,-1 2 0,8 0 375,-2 0 75,4 0 0,10 0 463,3 0 1,6-2-408,6-4 0,5 2 179,12-8 1,6 3-152,10-3 1,11-1-10,7 7 0,7-5-348,-1 5 0,-2-6-362,2 7 0,-6-1 185,5 6 0,1-1 0,6 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221 307 8086,'7'-34'0,"5"-1"55,11 1 1,3 6 9,8-1 0,1 6-253,-1-5 0,6 5 404,0-5 0,5 12 294,-5-1 1,-2 12-115,-9-1 1,-5 6 157,-6 6 0,-9 5-205,-3 12-251,-4 3 1,-6 14 67,-8 0 1,-7 8-109,-15-3 1,-8 7-446,-3 5 0,-5-4 141,-1 4 0,2-10-263,3-1 0,-1-8 233,7 2 1,0-12-87,6-5 0,1-4 78,5-2 0,-3-7 112,9-4 1,-1-5 47,6-1 0,7-1 102,4-5 0,6-9 294,6-8 0,19-8-166,15 3 1,15-4 199,8-3 1,11 1-421,5 0 0,11 2 295,1 3 1,-43 14-1,1 0 39,42-8 1,-7-6-77,-10 7 1,-6 5 85,-5 5 1,-8 8-1,-15-1 1,-2 3-778,-15 2 0,0 0 288,-6 0 0,-8 2-502,-3 3 0,-8 5 351,-9 7 0,-3 6 97,-14 0 0,-3 5 313,-9-5 0,2 5 0,-7-5 0,5 6 0,-6-7 0,8 7 0,-2-6 0,4 7-151,2-1 0,2 3 99,3 2 0,5 2 761,7 4 0,-1-2-297,1 8 0,8-1 208,3 7 1,-1 1-153,1 4 0,0-8-151,6 8 1,-6-7-312,1 7 1,-1-4-258,6-2 1,0-7-525,0-4 1,0-6 421,0-5 0,0-10-918,0-8 1271,0-7 0,8-12 0,1-11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4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8086,'17'0'-307,"0"0"1,-6 0 893,1 0 0,3 14-208,2 3 1,10 11 349,-10 1 0,4 9-269,-4 2 0,0 7-107,0-1 1,-6 1-241,1-1 1,-3 9-227,3-4 1,-5-1-84,-7-5 1,0-7-427,0 2 1,0-6-1002,0-5 1196,0 3 0,0-13-1245,0 4 1672,-7-12 0,-10-3 0,-10-8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4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34 8086,'-12'-11'583,"1"-1"-104,7 9-297,-3-5-17,-1 8 0,0 2 212,-3 4 1,-4-3 176,3 9 1,3-1-143,-3 6 1,7 0-327,-7 1 0,9-1 124,-3 0 0,4-6-343,2 1 0,8-9-131,3 3 0,4 2-172,2-3 0,2 1 9,4-6 1,-2-2-290,7-3 0,7 1 6,5-8 0,5 1 710,-5-6 0,8-8 0,-5-2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4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445 69 8086,'-14'-17'5,"-3"-1"0,-4 3-50,4 4 1,-6 3-105,1 8 0,-9 2 229,3 4 1,-5 5 76,-1 12 0,0 4-139,0 7 0,5 0 216,1 0 0,7 8-96,-2 4 0,10 3-362,1 2 0,9-5 29,-3 0 0,4-3-82,2 3 1,8 1 118,3-7 0,-1 0-99,1-6 1,2 1 70,10-1 0,-4-8-14,4-3 1,-4-4 199,-2-2 0,-8-7 0,7 5 0,-7-5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2699 87 8283,'9'-8'46,"-3"-3"1,-2 1 430,2-1 173,-5 7 31,7-12-649,-8 7 64,0-1 15,0 3-386,0 7-163,0 0 398,-8 0 0,-1 0-54,-8 0 1,5 7 74,1 5 0,-1 3-9,-5 2 0,-1 3 106,1 3 1,-2-2 19,-4 8 0,2-1-96,-8 7 0,6 2 17,-6 3 0,0 4-70,-5 8 0,-1 6 84,0-1 0,-5 7-269,0-7 1,-3 7 78,3-7 0,4 3-127,-5-2 1,-1-5 212,2 5 0,-3-4 27,3-2 1,3-6 36,-3 0 0,2-2 125,-3 2 1,9-2 81,-9-3 1,9-3-67,-9 8 0,3-5-4,-2 5 1,3-2-78,-3 2 1,3 4-46,3-4 0,-1-2-11,0 3 0,1-7-18,-1 6 0,1-8 3,-1 3 1,1-10-23,-1-3 0,0 1-68,1 6 1,-1-6 99,1-1 1,-3-1 82,-3 2 1,3 4-91,-3-4 1,3-3 19,3 3 0,-1-8 61,1 2 1,-1-1 164,0 1 1,-5-2-176,0 8 0,-6-8 107,5 2 1,1-2-60,5 2 1,-3-6-32,3 1 0,-1-1 106,13-6 1,-2-3-85,2-2 0,5-2 123,1 2 1,0-5-68,5 5 1,3-4-3,-3-2 1,3-2-6,-3-4 15,-3 5-244,5-7 137,-7 0 1,5 6-214,1-4 154,7 5-928,-12-7 370,15 6 0,-7-13-932,8 3 1497,0-3 0,15-10 0,4-2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5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1 257 8086,'17'-17'-1194,"0"6"1108,0-1 0,0 7 265,0-7 1,2 7-133,4-7 1,-2 1 2,7-6 1,3 0 240,9-1 0,3 1-138,9 0 1,1 0 162,4 0 0,-4 6-83,4-1 0,0 7 50,-5-7 0,1 8-49,-13-1 1,0 3 52,-6 2 0,0 0 183,0 0 1,-7 2-57,-4 3 0,-4 5-211,-2 7 1,-2 2-3,-4 4 1,-3-2-1,-8 7 1,0 8-78,0 10 0,-2 1-171,-4-1 1,-1 3 112,-5-3 0,-9 9-116,4 2 1,-2-2-460,8-9 1,-2-3 260,7-3 1,-7-3-214,1 2 1,3-8 164,-3-3 0,3-7-338,-3 2 0,-3-4 126,4-2 1,-10-7-73,-2-5 0,-5-3 43,5-2 537,-15 0 0,2-15 0,-16-4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5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155 103 8086,'-17'-35'105,"-6"11"52,0 7 1,0 1 178,6 11 0,6-1 523,-1 6 0,7 0-637,-7 0 1,8 8 27,-1 3 0,3 4-40,2 2 1,2 0 39,3 1 0,7-1-293,11 0 1,3-6-49,8 1 0,1-9-40,-1 3 0,-2-4-20,-3-2 1,1 0-234,-7 0 1,-6 0 2,-6 0 0,-7-2 137,2-4 1,-4 3 217,-2-9 0,-4 6-115,-7-5 1,-3 5 143,-14-5 0,-1 0 10,-5-7 0,0 7 188,0 0 0,5 5-79,1-5 1,7 7 292,-2-2-2228,11 4 1813,5 2 0,7 8 0,0 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5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 8432,'0'-8'-133,"0"8"1,0 15-331,0 14 0,0 3 1531,0 2 0,-6 8-344,1 4 1,-7 1-29,7-1 0,-7 3-358,7-3 1,-7-2-354,6 1 0,1-5 34,5 6 0,0-10-161,0-2 0,0-2-798,0-9 0,2-2 33,3-10 24,5 5 1,7-14 228,0 3 1,-6-10 653,1-7 0,-1-11 0,6-3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0 326 8154,'44'-42'0,"5"6"-49,-3-4 1,3 4-209,3 1 0,-1 7 725,0-1 0,6 9-178,0-3 1,4 6-50,-9 5 0,1 5-92,-13 7 0,5 0-110,-5 0 0,-6 0-69,-5 0 1,-6 7 69,5 5 0,-7 3-212,2 2 1,-6 0 160,-6 0 0,3 0-123,-9 0 1,7 0 101,-7 1 1,3-7-13,-2 0 1,-4 1-32,3 5 61,-3 0 1,4 0 53,0 0 1,-1-5-60,-5-1 0,2-5 64,4 5 1,-4-5 25,4 5-35,-5 1 0,-1 5-13,0 0 0,0-6 4,0 1 0,0-1 29,0 6 1,0 6 97,0 0 0,0 5 59,0-5 0,0 7-94,0-1 0,0 11 224,0 5 0,0 5-76,0 1 0,2 10 223,4 7 1,-4 3-197,4 9 0,-4-6 102,-2 5 1,0-1-294,0 2 1,0-4 186,0-7 1,0-7-143,0 1 1,0-8 70,0 2 0,0-11-272,0-6 0,0-12 5,0-5 0,0-4 65,0-2-10,0-7-299,0-3-44,-8-22 0,-3 4-314,-12-12 0,0-2-2166,-11 2 2816,-4-7 0,-21-12 0,-2-11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9:37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17 8203,'0'-9'925,"0"1"-642,-8 23 1,1-9 324,-5 11 0,-3-3-268,4 3 1,-3 5-110,3 1-234,-4 0 1,13-6 305,-4 0-728,4 0 1,4-5 60,4-1 0,3-7-156,8 2 0,2-6 84,4-6 0,4-2-122,7-3 0,-6-4 330,1 3 1,-8 5-9,2 1 0,-4 4 295,-2 2-120,0 0 0,-8 2 509,-3 4 0,-4 3-42,-2 8 0,-8 6 142,-3 0 1,-10 2-272,-2-3 1,-7 3-142,1 4 0,-1-3-277,1-3 0,-1-4 94,7 4 0,-5-10-93,5-1 0,0-9 25,6 3 0,6-4-240,-1-2 112,8 0 1,-3-2-66,7-4 1,7-3 65,5-8 1,-1 2-105,6 3 0,-3-3 146,8 4 0,-3 3 43,-1 2 1,-1 4 227,0 2 0,-6 0-162,1 0 396,-9 8 1,5 1 49,-8 9 0,-2-1 232,-4 0 1,3 0-250,-9 0 0,-5 0 89,-6 0 1,0 0-178,6 0 0,0-5-4,0-1 0,6-5-435,-1 5 227,9-7-821,-5 11 485,8-13 0,6 8-51,-1-5 0,9-3 105,-3 4 1,6-4 8,6-2 1,-4 0 74,4 0 4,-4 8 70,-2-7 1,-2 9 167,-4-4-187,5-4 465,-14 13-118,5-6 1,-9 8 59,-3 0 1,-7 1-138,-11-1 0,2 0 62,-7 0 1,5 0-3,-5 0 18,7 0-304,-4 0 141,16 0 1,3-7-373,12-4 0,5-5 14,12-1 1,-2 0-104,7 0 0,1 0 130,5 0 1,-6 0 3,1 0 0,-3 0 120,3 0 1,-4 2-39,-8 4 0,-6-4 366,1 4-199,-9 3 0,3-1 468,-12 3 0,1 4-31,-12-3 0,-2 3 152,-10 2 0,-5 0-248,0 0 0,-6 6 90,-6 0 1,4 0 82,8-6 0,6 0-132,-1 0 0,14 0-143,-2 0 1,11-5 31,0-1 1,14-7-68,9 2 0,8-5-19,9-1 0,8 0-143,3 0 1,5 0 44,1 0 0,6 0-229,0 0 0,0-1-867,-5-5 1,5 4 159,0-4 847,7-3 0,-11-1 0,6-7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69 8310,'10'-17'0,"-3"5"-2,-7 1 1288,0 7-286,8-3 823,-6-1-703,13 6-747,-13-6-171,6 8 1,-8 2-352,0 4 1,-2 5-378,-4 12 0,-11 4-1794,-12 7 2320,5 8 0,-16-6 0,4 6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3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 8278,'0'-27'971,"0"4"0,0 10-1198,0 1 129,0 9 591,0-5-185,0 8 1,0 8 88,0 3 0,-1 12 64,-5 5 1,4 5-84,-4 1 0,4 6-28,2 0 0,0 1-115,0-1 1,0-7-127,0 7 0,0-14-32,0 8 1,0-9-231,0 4 0,2-10 131,4-2 1,-4 0-329,4-6 46,3-3 1,-5-1-330,7-7 0,-5 0-625,5 0 0,-5-7 502,6-5 1,-1-3-834,6-2 1589,-7-8 0,12-9 0,-3-9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4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599 35 8278,'-2'17'1080,"-4"0"0,4 0-729,-3 0 0,1 0 17,-2 0 0,2 6 169,-7 0 1,5 2-246,-5-3 0,0-3-38,-7 4 1,1 4-554,0 1 0,0-1 309,0 1 0,0-1-555,0 2 0,-6 1 212,0-7 0,-5 0 28,5-6 0,-6-2 51,7-4 0,-9 3-26,3-9 0,1 1 265,-1-6 0,5-2-74,-6-4 1,8-3 202,-1-8 0,4 5-89,7 1 0,3 0 0,3-7-60,-1 1 0,0 6-1,6 0 1,8 5 42,3-6 0,-1 3-14,1-2 1,6-5 108,6 5 1,2-4-79,-2-2 1,-2 0-20,7-1 1,1 1-5,5 0 1,2-6-113,4 1 1,2-7-9,3 6 0,3-1-188,-8 1 0,7 2 82,-1-8 1,1 8-126,-1-1 1,1 5 322,-7 5 0,-2-1-128,-9 7 1,-3 0 605,-3 6-351,-4 0 0,4 2 174,-12 4 0,-3 4 278,-8 7 1,0 0 323,0 0 0,0 2-344,0 4 1,-2-2 109,-4 7 1,3-7-608,-9 2 0,8 2 51,-1-3 0,-3 1-446,2-6 0,1-5 264,5-1-637,0 0 350,0-1 0,2-2-207,3-8 1,5-8 108,7-3 1,0-5-179,0-1 0,2 0 488,4 0 0,-4 0-44,4 0 0,-4 7 180,-2 5 0,-6 3-143,1 2 1551,-1 0-776,-1 7 1,-3 3 181,-7 7 0,0 0-411,0 0 1,0-5-69,0-1 0,0 0-918,0 6 1,0-5 174,0-1-696,0-7 540,0 11 599,8-13 0,1 6 0,8-8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35 8278,'27'-2'-491,"-4"-4"1,-10 5 444,-2-5 0,1 2 117,5-2 1424,-8 4-485,-1-5-734,-8 7 0,-8 7-68,-3 5 0,-10 3-156,-2 2 0,-7 2 68,1 4 1,-3-2-130,-2 7 0,7-7-30,4 2 1,4 2 140,2-2 1,2-1-395,4-5 1,3 1 114,8-1 1,0 0-161,0 0 1,2 0 180,4 0 0,1 0 94,5 0 1,3 0 159,-4 1 1,-1-3 242,1-4 0,-7 4 155,2-3-345,-4 3 1,-2 2 21,0 0 1,0 0-61,0 0 1,0-5-377,0-1-72,-8 1-320,6-3 524,-6 6 0,8-15 15,0 0 0,0-7-458,0-10 1,8-6 167,3 0 0,5-7-204,1 1 0,0-3 610,0-2 0,0-1 0,0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5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78 8277,'-10'-17'738,"4"0"6,-3 0 181,7 7 164,-6-5-41,8 13-635,0 2 0,0 4 7,0 7 0,0 1 36,0 5 1,0 0-237,0 0 0,0 0 50,0 0 1,6 0-17,0 1 0,-1-1-636,-5 0 1,2 0-887,4 0 1,-4 6-291,4 0-866,-4-1 1027,-2-5 173,0 1 842,7-9 0,1-3 382,3-12 0,4-3 0,-5-16 0,7-2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9.1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11558,'10'-8'-638,"-2"-1"0,-3-3-202,1 1 410,0 7 465,2-12 1,-4 15 45,7-5 1,-5 4-7,5 2 0,1 6-10,5-1 0,0 9-132,1-3 1,1-1 39,4 1 1,-2 1 98,8 5 0,-6-5-38,6-1 1,0 1-49,5 5 0,1-1-29,-1-5 0,1 4 14,0-3 1,1 3 8,5 3 1,-5-7-18,4 1 1,3 1-30,-3 10 0,6-4-38,-6 4 1,1 2 87,-7-1 0,7 0-39,-1 0 0,6-3 41,-5 8 0,5-6 6,-6 5 1,8-6-2,-2 1 1,2 2 1,-2-2 1,2 5-60,-7-4 0,7 6-7,-2-1 1,-2-2-18,2 2 0,-7-6 63,1 6 1,4-2-23,2 1 1,2-1 24,-2-4 0,4-3-1,-4 3 0,4 2 15,2-2 0,0 5 12,0-4 1,-6 4-4,0-5 0,-5 8 0,5-2 0,-6-2-14,6 2 1,-7 0 0,1 5 0,2 1-66,-1-1 1,-3 1 36,-9-1 0,4 1-6,-5 0 1,3-1 16,-2 1 0,2-6-6,-8-1 1,6-5 28,-6 6 0,7-6 14,-1 6 1,2-8 91,-2 2 1,3-3-109,-3-3 1,2 0 50,-2 0 1,-2-1 32,-4-5 1,-4 5 7,4-5 1,-4-1 2,-1 1 0,-1-1 153,0 2 0,-2 3-123,-3-4 1,1-1 118,-7 2 0,8-3-201,-3 3 0,-1 3 74,1-3 0,-1-3-163,1 3 0,5-3 94,-5 3 1,5 1-84,1-7 1,-2 8 55,-3-3 0,3-1-3,-3 1 0,3-5 56,3 6 0,-1-3 139,0 3 1,-5 1 356,-1-7-237,1 7 245,5-3-71,-7 7-113,5-7 112,-13 5 27,6-13-45,-8 6 194,0-8-654,0 0 1,-6-2 236,0-4-237,0-3 1,-1-9 114,-5 1 1,2 2-898,-1 3 0,-3-3 765,-9 3 0,-3-3 0,-9-3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111 138 8277,'15'-8'67,"-4"-3"1,-1-3 186,-5 3 1,-1-2 221,8 7 1,-1-7-58,6 1 1,6 3 249,0-3 0,5 7-164,-5-7 0,7 8-8,-1-1 1,-2 3-230,1 2 0,-5 0-42,5 0 1,-7 7-228,2 5 0,-4 3 83,-2 2 1,-7 0-282,-5 0 1,-3 6-17,-2 0 1,0 7-239,0-1 0,-9 3 242,-8 2 1,0-5-70,-6-1 1,2-7 11,-2 2 0,2-4 82,-7-2 0,7 0-77,-2 0 1,-2-7 118,2-4 0,-1 1-125,1-1 0,4 0 104,-4-6 0,10 0-113,1 0 0,3-8 35,-2-3 0,3 1-42,8-1 0,0-1 15,0-5 0,8 0-117,3 0 0,4 6 362,2-1 0,2 3-66,4-3 1,-4-1 499,4 7 1,-6-1-118,-6 1 241,5 4-38,-7-6 324,1 8-542,-3 8 0,-9 2-110,-3 7 1,1 0-268,-8 0 0,1 0 72,-6 0 1,0 0-182,0 0 1,0 0-99,-1 0 122,1 1-9,0-1 94,8 0 1,1-6 12,8 1 70,0-9 1,8 5 119,3-8 1,4 0-40,2 0 47,1 0-93,-1 0-8,0 8 0,-8 1 47,-3 8 1,-12-5 128,-5-1 0,-6 2-66,-6 10 0,2-4 166,-7 4 0,1-4 160,-2-2 1,-3-2-135,4-3 0,3 3 284,2-4-305,4-3-136,2 7 0,9-13 9,8 4 0,8-5-23,9-1 0,10-7-93,7-5 1,2-3-226,10-2 0,-8-2-247,2-4 0,-4 4 225,-2-3 1,-2 3-39,-3 1 0,-5 1 55,-7 0 0,-7 0-156,-4 0 1,-4 0 85,-2 0 0,0 5-13,0 1 172,0 0 0,-8-5 169,-3 5 0,-5-2 11,-1 7 1,6 0-92,-1 6 1,1 0-17,-6 0 0,0 0-26,0 0 0,5 2 7,1 4 1,5-2 29,-5 7 1,7 1-8,-2 5 1,4 0 112,2 0 1,0 8 214,0 3 0,0 6 99,0 6 1,0 4-142,0 7 1,6 0 319,0 1 1,0 5-213,-6 0 1,0 2-140,0-2 1,0-4-180,0 4 0,0-10-303,0-1 1,-2-2 29,-4 1 1,4-5-259,-4-11 0,3-5 132,-3-6 1,4-1-327,-4 0 233,4-8 0,0 5 64,-3-9 0,3-1-15,-4-10 0,-1 1-114,1-12 1,-6 1-864,7-12 1360,-9-8 0,5-16 0,-8-8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343 1 8224,'-17'0'1427,"-8"8"-873,-2 1 1,-1 2-7,-1 1 0,1-1-73,-7 6 0,9 0-68,3 1 0,-2-1-158,3 0 0,1 0-487,9 0 1,-1 0-792,7 0-16,1 0 1,20-2 409,8-3 0,9 1-618,8-7 1,5 0 838,12-6 0,4 0 414,8 0 0,-1 0-76,0 0 1,-7 0 75,-4 0 0,-5 0 756,-7 0 1,-5 0 1018,-11 0-212,3 0 0,-13 0-102,4 0-538,-12 0-766,-3 0-357,-8 0 1,-2 5 199,-4 1 0,-3 7 0,-9-3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7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35 8201,'-10'-8'639,"3"6"-401,7-5 1,2 1 240,3 0 0,5 1-231,7 5 1,0 0 29,0 0 0,0 0-296,1 0 1,-7 2-208,0 3 0,-7 7 18,2 10 0,-4-1 139,-2 8 0,0-1 92,0 7 0,-8 1-18,-3 4 1,-4-4-58,-3 4 0,1-6-72,0-6 1,0 3-79,0-8 0,2-1-69,3-5 0,-1 1-931,7-1 1201,-7-8 0,4 6 0,-9-5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8201,'-2'-9'654,"-4"3"-498,4 4 0,-7 10 1543,3 3-1074,4 5 1,-6 1-102,8 0 0,0 0-219,0 0-426,0 0 0,0 0-2293,0 0 1373,0 0-772,8 0 900,-6-7 913,13-2 0,-5-8 0,7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8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0 497 8201,'25'-17'651,"3"1"-327,12 5 1,0-2-211,12 7 0,-5-5 281,10 5 1,2-5 253,-2 5 1,2-6-344,-2 7 0,-8-7-74,8 7 0,-13-3-826,7 2 1,-11 4 448,0-3 0,-9 1-1734,-3-2 1033,-7 4 250,4-13 0,-16 11-375,-3-7 971,-4 0 0,-10-12 0,-3 0 0,-6-7 0,-6 1 0,4-1-358,-4 1 1,4-1 357,2 7 0,6 0 77,-1 6-90,1 0 722,-6 7-217,0 3-186,-1 7 1,3 13 19,4 4 1,-4 14 10,3 3 0,5 4 43,1 13 0,-2 0 174,3 18 1,-7 3-144,7 14 1,-3-1-244,2 1 1,4-5-31,-3 5 0,3-12-103,2 6 1,0-14-244,0-3 1,0-10-78,0-1 1,0-3-368,0-9 0,0-2 160,0-10 0,0-3 172,0-8 1,-8-7-164,-3-5 1,-4-3-8,-3-2 0,-1-9 927,-3-8 1,3-10-16,-4-13 0,6 2 397,5-7 0,-1 1-126,7-2 0,1-1 537,5 7 1,0 2-449,0 9 1,5-1 14,1 7 1,9 0-471,2 6 0,2-4-67,10 4 0,-1-2-827,7 13 1,1-5-367,4 5 1,-2 3-869,7 8 0,-5 7 1801,6 10 0,-8 5 0,3 7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8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392 52 8102,'0'-17'267,"0"-1"-267,0 9 0,-8 1 594,-3 8 0,-12 0-118,-5 0 1,-5 8-154,-1 3 0,-6 12-159,0 6 1,1 1-137,4-1 0,9 3-14,3-4 0,4 5 108,2 1 1,7-6-412,5 1 0,5-6 107,5 5 1,5-7-257,7 2 0,6-10 201,0-1 1,-1-3-34,-5 3 1,6 1 213,0-7 147,0 7 1,-8-4 57,-4 8 0,3-5-69,-9-1 1,1-5 181,-6 5 1,-2 1 180,-3 5-539,3 0-2,-14 0 0,13-2-477,-9-3 417,8-5 0,-1-7-130,10 0 0,5-2-408,7-3 1,0-5 695,0-7 0,8-8 0,2-1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8102,'17'0'1236,"0"0"-241,0 0 0,0-6-339,0 0 0,1 1 78,-1 5 1,0 0-271,0 0 0,0 0 192,0 0-939,0 0 0,-2 7 259,-3 5 1,1 3-1084,-7 2 0,-1 2 380,-5 4 1,-1 3-787,-5 8 1,-4 1 631,-7-1 0,-2-2 881,-4-3 0,-3 3 0,-8-5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9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8102,'-17'17'0,"5"1"139,1-1 1,7-6 534,-1 0-188,3 1 0,4-3-133,3-3 1,1-4-6,11-2 1,-4 0-132,10 0 0,2 0 29,-2 0 1,1-6-632,-1 1 1,-4-7 229,4 6-1188,-4-7 766,-2 4-57,-7-8 369,-3 7 0,-7 1 6,0 3 1,-2 4 12,-3-4 0,-5 4 135,-7 2 0,6 8 335,-1 3 1,1 6 428,-6 6 0,0-2-326,-1 8 1,7-1 57,0 6 1,1-5-124,-1-1 1,3-5-66,8 6 1,0-8-43,0 1 1,0-3-209,0-2 1,2-1 75,4-5 0,-2 2-111,7-7 0,0 0 70,6-6 1,-5 0 47,-1 0 1,1 0-33,5 0 0,0-2-2,0-4 0,0 2-96,0-7 1,0 7-80,0-2 1,0-3-321,1-2 0,1 1-76,3-1 1,3-6 574,4-6 0,3-8 0,-6 5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1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0 8335,'8'10'131,"-6"-1"263,4-3 326,-4-4 196,-2 13 1,-2-5-489,-4 7 1,-4 0-334,-7 0 0,-5 2-526,-1 4 0,-8-2 285,3 7 0,-3-5-93,3 6 0,-2-3-98,7 3 1,6 1-210,5-7 0,8 0 126,-1-6 1,5-2-39,5-4 0,5 5 183,7-5 0,6 4 275,0 2 0,-1-1 346,-4-5 1,-1 4-218,0-3 0,-2 3 243,-4 2 0,3 0 747,-9 0-87,1 0 0,-6 0-468,0 0 1,-2-1 619,-4-5-1033,-3 4 1,-2-5-442,-1 7-6,8-8 1,-5 1 278,3-5-1930,4-3 1086,-5 6 0,9-10-916,3-4 1777,5-3 0,14-16 0,3-1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0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8250,'17'0'0,"2"0"561,4 0 0,3 0 810,9 0 1,-1 5-104,0 1 1,-5 2-630,-1-3 0,-7-3 516,2 4-828,-4-4 0,-4 0-391,-4 4 1,-1-5-204,-4 5 0,-4-2-476,3 2 1,-3-3 56,-2 9 0,-7-1-847,-5 6 0,-3 0-99,-2 1 0,-2 1 1632,-4 3 0,-4 5 0,-7 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1.0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87 8564,'10'-12'-350,"-4"1"285,-4 7 1,3-6-32,1 4 1,2 4 127,-2-3-28,-4-5 1,7 8 23,-3-4-300,-4 4 171,6-5 94,-8 5 222,0-6-184,0 8 18,0 0 14,0 8 1,-6-4 61,0 7-76,-7 1 0,5 5 4,-4 0 0,3 1 15,3-1 1,4 0-26,-4 0 1,2 3-96,-1 3 0,3-4 67,-4 4 1,4-4-1,2-1 0,0 1-24,0 4 1,6-4-14,0 4 0,7-4-35,-1-1 1,-3 1 59,3 4 1,-1-2-48,7 8 1,-1-6 34,0 6 1,0-6 3,1 6 0,-3-8 24,-3 2 1,3 4 1,-3 1 1,-3-3 61,3-1 0,-7 0 17,7 0 1,-2 4-89,1-5 0,3 2 4,-9-2 0,9-3-67,-3 3 0,-1-2 79,1 2 0,1-4-67,5 4 1,-5-4 63,-1-1 0,1-1-9,5 0 1,0 1 40,1-1 1,5 0 21,0 0 1,2 1-88,-2-1 0,-2 6 30,8 0 1,0 0-114,5-5 1,-5 1 111,0 4 0,-2-4-72,2 4 1,3-4 33,-3-1 0,-2 5-11,2 0 0,-8 0 33,2-6 0,2 0 15,-2 1 1,0 5 23,-6 0 0,1 0-43,-1-6 1,2 0-40,4 1 0,-2 3 49,8-4 0,-6 4-69,6-9 0,0 3 33,5 2 1,-5 1-9,0-1 0,0-5 18,6-1 0,-3-1 5,-3 1 0,4 3 59,-4-9 1,-3 9-63,3-3 1,-6-1 94,6 2 0,-6-7-73,6 7 0,-6-3 4,6 3 0,0 3-35,5-3 1,1-3-5,-1 3 1,1-2-21,0 1 1,5 3-132,0-9 0,1 9 127,-7-3 1,1-1-28,-1 1 0,1-7 111,0 2 1,-7 2-81,1-2 1,-8 1 168,2-1 1,-3-4-60,-3 4 0,0 1 164,1-1 1,-1 2-91,0-2 1,0-5-60,1 5 1,5-2-71,0 2 1,2-4 2,-2 4 0,2-5-73,4-1 0,3 2 111,-3 4 0,4-4-195,1 4 1,-5-4 115,0-2 0,-6 6-13,6-1 0,-6 1 52,6-6 0,-8 6 8,2 0 1,-4-1 38,-2-5 1,3 2-52,3 4 0,-4-4 4,4 4 0,-4-4 10,-1-2 0,-1 0-51,0 0 0,0 0 6,1 0 1,-1 0-8,0 0 0,-1 2 76,-5 3 0,5-3-3,-5 4 0,-1-4 27,1-2 1,-5 6 159,6-1 0,-3 3-172,3-2 0,3-4 4,-3 4 1,3 1-108,2-1 0,1 2 25,-1-3 0,0-3-167,0 4 1,6-4 147,1-2 1,-1 0-34,-6 0 1,0 6 36,0 0 0,1-1-20,-1-5 0,0 0 177,1 0 0,-7 0-90,1 0 0,-1 0 134,7 0 1,-7 0 28,1 0-60,-1 0-29,6 0-3,1 0 64,-9 0-17,-1 0 407,-8 0 1637,0 0-1835,-8 0 24,6-7-212,-13 5 1,11-8 18,-7 4 1,-1 4-505,-5-3 0,0 3 161,-1 2 155,1 0 0,-16 7 0,-3 3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1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86 8537,'11'-6'812,"1"1"0,-1-7-461,6 7 0,0-9-38,0 3 0,2 3 0,4 3 0,-2-3-112,7 2 0,-7 1 50,2 5 1,-4 0-269,-2 0 0,-5 2-59,-1 3 1,-7 5-116,2 7 0,-4-6 33,-2 1 0,0-1-19,0 6 0,-8 0-8,-3 0 0,-3 0 123,3 1 0,-4-1-15,3 0 0,-1-6 41,2 1 1,-3-7-105,8 7-52,1-8-13,-3 3 32,6-7-17,2 0 0,15 0 149,8 0 0,0 0-11,-6 0 1,0 0 107,0 0 0,1 0-124,-1 0 1,-6 2 336,0 4-195,-7-4 1,2 13 68,-12-4 0,-5 4-129,-12 3 1,-4 1 3,-7 3 1,-6-1-76,0 8 1,-1-6-6,1 5 0,4-7-70,-4 2 0,4-4 62,1-2 0,7-6-19,-1 1 1,14-7 60,-2 7 4,4-8 61,3 3 1,5-7 145,10 0 1,7-2 73,10-3 0,13 1-78,10-8 0,-1 1 45,2-6 1,-1 2-111,6 3 0,-5-3 166,0 4 0,-8-3-44,2 3 1,-12 1 168,-5 5 0,-4 3-215,-2-4 1,-6 4-87,1 2-126,-8 0 0,1 2-245,-10 4 1,-5 3-206,-7 8 1,-8 2 253,-3 4 1,-3-2-181,3 8 1,-4-8 31,3 1 1,-1-1 82,1 2 1,-1-4 117,7 4 0,6-10-95,5-1 117,9-1 229,-5 6 0,16-7 75,3-5 0,4-3-148,2-2 0,2 0 81,4 0 1,-4 0 44,4 0 1,-10-6 455,-1 1-251,-1-1 182,6 6-236,-7 0 280,-3 0-559,-7 0 0,-7 2 138,-5 4 1,-3 3-216,-2 8 1,-2 0-22,-4 0 0,-2 6-162,-3 0 0,-4 2 148,3-2 0,-1-2-73,1 7 1,-3-1 16,3 1 0,5 4 36,1-3 1,4-2 196,2 1 0,0-5-102,0 5 0,1-5 212,5 6 1,-2-8 0,7 1 1,-5 3 238,5-2-232,0 0 0,6-6 183,0 0 0,2 0-82,4 0 0,5-6-40,12 1 1,4-1-75,7 6 1,0-1 23,0-5 0,0 2 16,1-7 0,5 5-60,-1-5 1,7 0-20,-6-6 0,6 6-107,-6-1 1,-1 1-227,-4-6 0,-7 0-515,1 0 0,-8 0 403,1 0 1,-5-8-678,-5-3 0,-3 1 403,-3-1 0,-4-6-257,4-6 1,-12-2 341,-5 3 0,-5 3 209,-1-4 0,0 4 178,0 2 1,0 1 399,0 5 1282,0-4-1284,7 5 1,5-7 810,10 0 1,14 0-279,15 0 0,8 0-23,10 0 1,1 0-260,4 0 0,2-1-59,3 1 0,-8 6-90,-9 0 1,-7 7 68,2-2 1,-6 4-1369,-5 2 1,-4 0 623,-8 0 1,-2 10 279,-4 7 0,-3 7 0,-8 11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2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8139,'17'0'1153,"0"0"-805,0 0 0,0 8 0,2 3-16,4 4 1,-4 8 362,4 0 1,-10 7-198,-1-1 1,-3-3-70,2 3 0,3-1-361,-9 7 1,7-7-293,-6 1 0,5-8-482,-5 1-92,7 5 0,-5-8-72,3 4 1,2-10 103,-7-2 766,7-7 0,-3 4 0,7-8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2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479 0 8139,'-17'0'0,"0"0"669,0 0 0,-1 6 49,1 0 0,0 7 390,0-2 1,-6 1-585,1 5 1,-7-2-42,6 14 1,-1-7-470,1 7 0,-2-1 43,-3 7 0,-3 5-1074,8-1 0,1 7 651,4-6 1,1 6-1205,0-7 0,6 1 1570,-1-5 0,9-1 0,-5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2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34 8139,'-17'0'4077,"0"0"-3599,8 0-223,-7 0 1,14-2-2220,-3-3 448,-5 3 1516,8-6 0,-5 1 0,7-3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3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428 135 8139,'9'-26'440,"-3"3"1,-6 4-221,-6 2 1,-3 2 1097,-8 3 0,-2-1-583,-4 7 1,-4 3-411,-7 8 1,0 5-124,0 7 1,-6 9-122,0 9 1,2 1 187,9 9 1,5-1-1,6 2 0,3 3-77,4-3 0,-2-3 63,7 3 1,0-10-411,6-2 0,8 1-157,3-7 0,4-3-243,2-2 0,1-4-31,-1-2 0,2 0-578,3 0 0,-3-8 436,4-3 0,-2-4-172,2-2 0,-10-2 317,4-4 0,-9-5 583,3-12 0,-7-3 0,4-9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68 8139,'-17'-7'475,"0"5"767,0-6 705,8 8-743,1 0-380,23-7 1,4 5-347,15-4 1,1 4-111,-1 2 1,2-5-579,4-1 1,2 0-596,3 6 0,-3 0 390,-8 0 1,-1 0-977,-5 0 1391,-3 0 0,0-7 0,1-3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4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0 221 8257,'8'-17'-232,"-6"5"457,4 1 1,1 5 1010,-1-5-667,7 7 0,-9-4 772,7 8-811,-7 0 1,10 2-108,-9 4 1,1 5-44,-6 12 0,0 6-192,0 11 0,-2 0 31,-4 11 1,3-2-60,-9 14 1,3-8-138,-3 2 0,-1-4-236,7-1 1,1-9-55,5-3 0,0-4-92,0-1 0,0-9 155,0-3 0,5-10 4,1-1 1,7-9 253,-1 3 198,3-4 0,4-10-163,4-3 1,-2-12 119,7-5 0,1-12-156,5-6 1,2-11-98,4-5 0,-2-11-478,7-1 1,-7 2 327,2 9 1,-4 2 307,-1 4 1,-3 12-104,-4-1 1,3 10-25,-8 8 0,-1-3-185,-4 8 0,-9 6-416,-3 6 63,3 7 1,-7-2-1399,4 12 2048,-4 4 1,-10 14 0,-1 3-1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0 8132,'-25'19'1660,"6"4"208,-3-11 0,3 3-1267,1 2 1,-1 0-128,-3 0 1,-5 2-3512,-7 4 3037,0-4 0,-8 21 0,-2-4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1 257 8315,'0'-18'849,"1"3"220,5 4 0,4 3-538,7 8 0,0 0-180,0 0 0,2 0-602,4 0 1,-4 0 270,4 0 0,1 0-675,-1 0 1,0 0 405,-6 0 0,0 0-701,0 0 1,2-2 401,4-3 1,-10 1-173,4-8 0,-9 7 720,3-7 0,-7 1 0,2-6 0,-12 0 0,-3 0 0,-8 0 0,-1-1-234,1 1 1,0 6 491,0 0 1,0 5 365,0-6 0,0 9-236,0-3 0,5 4 160,1 2 0,1 8 508,-1 3-404,-4 4 0,11 2-196,-7 0 0,7 6-182,-2 0 0,4 2-557,2-2 1,0 3 262,0 8 0,0 2-1166,0 4 0,-5-2 182,-1 8 1004,0 0 0,-1 5 0,-3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69 668 8283,'-24'0'889,"5"0"-746,1 0 1,11-2 89,7-4 1,9-3-38,8-8 1,10-8 106,13-3 0,9-7-5,8-5 0,16 2 274,1-7 0,2 7-532,3-2 1,-2 4-185,-3 2 1,0 1-716,-12 5 1,-3-3 529,-2 9 0,-5-1-485,-7 6 0,-3 0 273,-8-1 1,-7 1 12,-4 0 0,-12 6 245,-5-1 1,-4 7 353,-2-7 1,-2 9-21,-4-3 1,-5 4 505,-12 2 1,-6 9 301,-11 9 0,2 1-369,-7 9 0,5 6 552,-6 6-508,1 8-318,1-12 0,-3 13 100,7-3 0,-6 3-322,6 3 1,-2-1-376,2 0 0,10-1 108,-4-5 1,13 1-405,4-12 1,2 2-870,9-13 506,0 0 627,6-14 1,10-3 412,7-12 0,2-3-284,9-8 0,-5-1 490,6 1 0,-9 0 159,3 0 1,-4 8 412,-2 3-9,1 4 0,-7 4 405,0 4 1,-7 5-469,2 12 0,-6-4-81,-6 4 1,-1 1-240,-5-1 0,-3 0-148,4-6 0,-3 0-97,3 0-451,-4 0-152,13-7-846,-6-2 99,8-8 1,8-10 546,3-7 0,6-2-24,6-10 1,2 1 307,3-6 0,3 7 332,-9 4-204,9 12 421,-12-4 193,6 13 0,-10-4 28,-4 12 0,-3 3 526,-8 8 0,0 0-102,0 1 1,0-1-250,0 0 1,-6 0-25,0 0 0,-1-6 66,1 1-986,4-8 9,-5 3 0,8-11-469,5-7 0,11-2 278,12-16 1,5-13-435,6-9 0,11-10 457,12 4 0,-27 23 0,2 0 121,1 2 1,2 1 0,2-3 0,1 2 327,42-20 1,-39 28 0,1 1 50,37-11 1,3 1 158,-9 5 0,3 5 42,-8 12 1,-1 3 287,-11 8 1,-9 8-123,-7 3 0,-10 10 279,-2 2 0,-7 7-213,-10-1 1,-2-3-15,-3 3 0,-5-1-506,-7 6 0,-2-1 172,-3-5 0,-7 5-458,-11-5 0,-3 8 4,-8-2 1,-8 4-251,-4-9 0,-1-4 287,1-3 1,-9-5-67,4-5 0,1-5 434,5-7 0,7-1 0,-2-5 0,-4-11 0,0-10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8520,'12'-11'0,"-1"-1"0,-5 1-185,6-7 119,-9 9 1,13-5 315,-5 9 1,-1-9-77,2 3 0,-1 1-49,6-2 0,1 7-14,-1-7 1,0 6-2,1-5 0,-1 5-42,0-5 1,6 5-158,0-6 1,0 7 130,-5-7 0,1 6-149,4-5 0,-2 5-76,8-6 0,-6 1 132,6-6 0,-6 5-90,6 1 1,-3-1 116,3-5 0,2 1-72,-8 5 1,2-5 63,-2 5 1,-9 1 18,3-1 7,-4 7 23,5-11 87,-9 13 1,5-8-117,-9 4 329,1 4-182,-6-5 212,0 7-248,0-8 24,0 6-111,0-6-11,0 8-188,0 0 110,8 0 51,1 0 1,9 0-30,-1 0 49,0 0-2,1 0 167,-1 0-164,-7 0 1,-3 2 253,-7 4 0,0-2-136,0 7 0,0 1 220,0 5 0,-7 1-93,-5-1 0,-3 6-142,-3 0 1,1 6-114,0-6 1,-1 8-239,1-3 0,0 5-111,0 2 0,-1 7-29,1 4 393,0 4 0,-1 2 0,1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8168,'15'-17'-303,"-3"0"1,1 5-379,-7 1 1,1 1 1415,-1-1-12,-4 3-621,5 8 251,-7 0-14,0 0-111,0 8 0,0 3 170,0 12 0,2 4-167,4 7 1,-4 15 115,4 8 1,1 8-55,-1 3 0,5 7-51,-5-1 0,0 13-922,-6-1 1,2 3 237,3-4 1,-3-10-339,4-13 1,2-7 360,-3-20 1,7 1-740,-7-14 600,9-6 558,-12-9 0,13-22 0,-6-4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6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15 8209,'9'-7'0,"7"5"1541,-5-4 1,4 6-767,2 6 0,0 5-605,1 12 1,-9-4-71,-3 4 1,-4 4-128,-2 1 1,-4 10 62,-8 2-30,1 8 0,-21-5-253,3 9 1,-3-7-500,-2 1 1,0-14 255,-1 2 1,7-13-351,-1-4 0,8-2 371,-1-9 0,8-2 133,3-10 1,7-5 397,-2-12 1,5 2-71,1-7 1,9 1-14,8-1 1,8-3 235,9 8 0,6-1 345,0 1 0,5 10-201,-5-5 1,6 7 93,-6 0 1,5 3 7,-5 8 0,-5 0-100,-7 0 1,-7 0-538,2 0 113,3 0 0,-8 2-75,-1 4 0,-2-3-73,-9 9 1,-1-6-263,-5 5 0,0 0 250,0 6 1,-5 1-18,-1-1 1,-7 0 314,1 0 1,-3 8-75,-2 3 0,-4 12 348,4 6 0,-4 3-127,10 2 0,1 3 16,-1 3 0,1-2-87,-1 7 0,1-5-63,5 6 1,1-6-136,-8 6 1,8-16-292,-1-1 1,3-10-905,2-8 515,0-3-26,0-15 287,0-3 0,2-22-444,3-8 910,-3-7 0,14-4 0,-7-1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6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8104,'15'2'749,"-3"4"0,3-2-454,-4 7 0,5-1-11,1 1 0,-2 10 985,-4-4-558,5 12-355,-7-10 0,6 13 90,-3-4 1,1 7-335,-7 4 1,-1-1-225,-5 8 1,0-8 0,0 2 0,0-4-314,0-2 0,0-1-26,0-5 1,-2-3-427,-3-8 0,1-2 12,-7-4 0,5 3-320,-6-9 121,1 1 1064,-14-21 0,6-4 0,-5-15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27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 8090,'0'-17'-407,"0"0"1807,8 0-406,-6 0 258,6 7-247,-8 3-184,0 7-608,0 0 0,0 7 0,0 5 1,-6 3-33,0 2 0,-1-6-8,1 1 332,4-1-43,-6-1-541,8-3-148,0-7 0,8 0-202,3 0 1,6 0 179,6 0-1976,-4-7 1073,21 5 1152,-11-13 0,20 13 0,-5-6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342 668 8138,'0'-18'-176,"0"1"0,0 6 346,0 0 0,0-1 252,0-5 0,0 0-50,0 0 0,0 5-154,0 1 0,-2 7-163,-3-1 1,1-3-27,-7 2 1,5 0 5,-6 6 0,1 0-38,-6 0 1,0 0-1,0 0 0,0 2-71,0 4 1,-1 4 45,1 7 0,-5 2-33,-1 4 0,0-3 103,6 9 1,0-6 148,0 5 1,1-1-109,5 1 1,-2 5 19,7-5 0,0-3-29,6-2 1,0 1 12,0-1 0,0 0-69,0-6 1,8-6 59,3 1 0,-1-8-132,1 1 1,6-3-52,6-2 1,2-7-181,-2-5 0,1-11 128,5-5 1,3-4-69,-3-3 1,3-4 32,2-1 1,-2-8-100,-3 3 1,1-11 242,-7-1 0,2-2-100,-2 2 1,-10 2 94,4-7 1,-9 12 3,3-1 1,-7 11 175,2 0 0,-4 12 46,-2 5 1,0 4 181,0 2 1,0 5 63,0 1-165,0 7-291,-8-3 0,-2 8 127,-7 5 1,0 9-125,0 8 0,2 8 64,4-3 1,-5 6-36,5 6 1,-2 4 10,1 7 0,-3 0 24,4 1 1,1 5-12,-1 0 1,7 0 8,-2-6 0,-1-1 22,1-5 0,0 3-18,6-8 1,6-2-22,0-10 1,7 2-30,-2-7 0,10 0-6,2-6 0,2 0-59,-2 0 1,3-1-167,8-5 1,1-3-4,-1-8 1,2-2 124,4-4 1,-2-4-60,7-7 1,-7-2 74,2-3 1,2 1 95,-2-8 0,-6 3 45,-5-3 0,-8-1 244,1 7 0,-5 0-61,-5 6 1,-5 0 348,-7 0-311,0 0 0,-7 1 133,-5 5 0,-10 3 25,-7 8 1,-3 2-99,-2 4 0,-1 4-250,1 7 0,2 0 28,3 0 0,-1 6-220,7-1 1,2 3 150,10-2-132,-4-4 1,13 6-3,-4-8 0,14-2 87,9-4 0,8-1-48,9-4 1,15-5 77,8 5 1,2-10-223,4-1 1,-2-9-6,1 3 0,3-4-145,-8-2 0,0-6 172,-6 0 1,-5 0 127,-1 6 0,-1-6 121,2 1 1,-4-3-135,-8 2 1,-2 4 204,-3-4 1,-7 4-123,-10 2 1,1 6 164,-7-1 0,-1 7 123,-5-7 0,-1 8 86,-5-1 1,-4-3-219,-7 2 0,-6 1-110,1 5 0,-7 0-287,6 0 0,-5 2 127,5 3 0,-5-3-24,5 4 1,0 2 19,6-3-69,0 9 1,0-7 67,0 5 0,7 3 184,4-4 1,-1 4-3,1 2 1,0 8 238,6 4 1,2 11 92,4 5 1,5 6 318,12 6 0,-4-1-164,4 6 0,-4-1-268,-2 2 1,0 5-209,0 1 1,-7-3-49,-5 3 1,-3-9-327,-2-8 0,0-9 65,0-3 0,-5-6-249,-1-5 0,-9-1-261,-2-10 0,0 2 309,-6-8 1,-4-5-125,-1-1 1,-5-4 141,-1-2 1,6-9-602,-1-9 1018,1-6 0,-14-18 0,-2-2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4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34 8030,'0'-17'0,"0"8"580,-8 1 0,5 12-222,-9 7 0,1 8 210,-6 16 1,0 6-99,-1 5 1,7 3-164,0 3 0,7 3-193,-2-4 1,6 4-219,6-9 1,3-4-769,8-2 0,1-6 524,-1-6 1,0-3 347,0-8 0,8 0 0,1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4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8030,'11'2'0,"1"4"0,-1 1 457,6 5 1,6 3 654,0-4 0,7 4-315,-1 2 1,1 1-319,-1-1 1,1 5 5,-7 1 1,5 6-276,-5-6 1,6 5-177,-6-5 0,5 5-198,-5-5 1,-2 2-431,-10-2 0,2-4-975,-7 3 0,6-2 117,-7-3 1452,1-8 0,-6-1 0,0-8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4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496 1 8030,'-17'0'1436,"0"0"308,0 0 0,0 0-1003,0 0 0,0 8-103,0 3 1,-8 6-253,-4 6 1,3-2-157,-3 7 0,-1-3-1072,-10 9 1,10-9-245,-5 9 0,7-4-839,-1 5 1,5-3 1924,7-4 0,0 5 0,-1-7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86 7954,'-15'-8'1136,"4"-3"-684,3 3 0,8-1 168,0 3 0,2 2-121,4-7 1,3 7-77,8-2 0,2-1-182,4 1 1,-2 0-1,8 6 1,-7 0-302,7 0 0,-2 0-339,1 0 1,-3 0-182,-8 0 1,0 2 369,0 4 1,-6-4-2524,1 3 1390,-8 5 1343,3-8 0,1 13 0,1-6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7954,'-17'0'2110,"0"0"-1092,7 0-631,-5 7 0,7 3 176,-3 7 1,-2-6-431,7 1 0,0 5 42,6 6 1,0 5-2285,0-5 2109,0 7 0,0-3 0,0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0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7811,'27'-17'0,"4"5"-260,-8 1 1,6 5-326,-6-6 1,2 8 584,-2-1 0,-4 3 0,14 2 0,-12 0-306,8 0 309,0-8 1,-1 6 344,1-4 1,-6 4-110,6 2 1,-8 0-262,2 0 1,-3 0 91,-3 0 1,0 2-210,0 4 18,1-4-60,-1 13 1,-5-5 106,-1 7 0,-7-5-60,2-1-2,-4 1 0,-2 5 72,0 0 0,0 1 107,0-1 0,0 0-16,0 1 0,0 1 138,0 4 1,0-2-72,0 8 0,0-2-11,0 2 1,-6 3-26,0-3 1,0 4-1,6 1 1,0 3-61,0 3 0,0-1 54,0 7 1,0 0-14,0 6 1,0 7-1,0 5 1,0 7-272,0-2 0,0 4-10,0-10 1,0-3 241,0-2 0,0-7 0,0-4 0,-2-7 0,-3-11 0,1 1 0,-8-6 0,8-1 0,-1-6 0,-5 0 0,0-7 0,-1-4 0,-1-12 0,9-4 0,-3-7 0,-4-2 0,-1-4 0,1-2 0,-1-4 0,-1-4 0,-5 4 0,-3-3 0,-3-3 0,-3 0 0,-9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8145,'0'-9'42,"0"-7"158,0 14 130,0-13-227,0 13 360,0-6 158,0 8 100,0-7-287,0 5-112,0-6 34,0 8-21,0 0-163,8 0 0,-4 2-138,7 4 1,-7-2 83,2 7 1,2-5-122,-3 5 1,7 1 180,-6 5 1,7-5-53,-1-1 0,3 1-117,2 5 1,1 0 57,-1 1 1,6-1 35,0 0 0,0 1-54,-6-1 0,-5 6-118,0 0 0,-3 0 106,3-6 0,-3 1-23,-3-1 1,-4 0 105,4 0 1,-4 1-71,-2-1 0,0-5 336,0-1-210,0 1 0,0-1-31,0 1 1,0-7 178,0 7-144,0-8 0,-2 4-30,-4-8 0,2 5 130,-7 1-354,-1 0 0,-11-6 114,0 0 0,-8 2 65,2 3 0,-5-3-382,-7 4 1,1 4-524,-12 1 1,4 5 220,-9 1 0,8 6-445,3 0 0,10 0 191,1-6 833,8-7 0,10 5 0,0-5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8023,'1'11'261,"5"1"1,4 5 227,7 6 0,6 13 136,-1-2 1,5 12 938,-10-1 0,2-1-1454,-13 1 0,-1-3-51,-5 10 0,-7-11-845,-5 11 0,-10-11 228,-7 5 1,-3-6-405,-2 6 1,-1-8 258,1 2 703,-8-4 0,-1 5 0,-9 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6.4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8167,'17'-15'1130,"0"3"1,8 3-447,3 3 1,6 4-143,6-3 0,-6 3-382,1 2 1,-1 0-428,-6 0 0,-3 5-158,-2 1 1,-4 5-511,-2-5 1,-6 6 516,1-7 418,-8 9 0,11-13 0,-6 7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6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 8120,'-11'0'1025,"-1"0"1,6 0-425,-5 0 1,5 0-310,-5 0 1,5 8-64,-5 3 1,5 4-1,-5 2 1,5 6-42,-5 0 1,1 7-151,-1-1 1,3 3-1100,8 2 1,0-1 348,0-5 712,8 4 0,1-13 0,8 6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7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309 855 8120,'17'-24'363,"-6"5"44,0-4 1,-5 2-990,6-2 0,-3-2 110,2-3 0,3-3 656,-8 9 0,-1-1 8,-5 6 0,0 0 122,0 0 1,-7-1-218,-5 1 0,-3 2 45,-2 4 1,-6 3-89,0 8 1,-5 0 105,5 0 1,-6 2-171,7 4 1,-7 3 82,6 8 1,-5 6 25,5 0 1,-2 7-72,3-1 0,8 1 0,-3-1 1,10 3 34,-5-3 0,8 3 166,-1 2 1,3-5-278,2-1 0,2-7 123,3 2 0,5-10-154,7-2 1,0-7 141,0 2 0,8-4-228,3-2 0,3-10-9,-3-7 1,5-2-9,-5-9 1,10-1 46,2-5 0,0-8-109,-6-3 0,-5-5 71,-1-1 0,1 0 37,5-1 0,-6-5 175,1 0 0,-8 0-158,2 6 1,-4 2 324,-2 3 0,-6 4-19,0 8 0,-7 2-23,2 3 0,-4 4-37,-2 8 1,0 6 415,0 0-397,-8 7 0,-1-4-59,-8 8 1,0 8-234,-1 3 1,-4 6 76,-1 6 1,-2 4 3,2 7 1,2 8 51,-7 3 1,7 7 16,-2 5 1,4-4 20,2 4 0,6 2 29,-1-2 1,8-2-3,-1-10 1,5 3 133,5-8 1,11 0-82,7-6 0,7-2-41,-2-3 0,7-5-286,5-6-27,3-1 215,1-8 0,3-1-154,-7-8 0,6 0 104,-6 0 1,0 0-157,-6 0 1,0-2 199,0-4 0,-1-3 6,-5-8 1,3-1 152,-9 1 1,1 0-60,-6 0 0,-1 0 49,-5 0 0,2-6 33,-7 0 1,0 1 88,-6 4 0,-2 3-141,-4 4 1,-3-2 143,-9 7 1,1-6-180,0 7 1,-7-1 12,-5 6 1,-3 6-199,-3-1 1,9 9 58,3-3 1,4 4 28,2 2 1,2 1 41,3-1 0,3-6-28,3 0 0,4 1 68,-3 5 0,5 0 86,5 0 0,7 0-60,10 0 0,-1 0 28,8 1 1,-3-3-228,3-4 0,3 2 116,-3-7 0,3 6-4,2-7 0,2 1 109,4-6 1,-2 0-14,8 0 0,-6 0-129,5 0 1,-1-8-8,2-3 1,1 1-7,-7-1 1,2 0-126,-2-6 1,-6-1 150,0 1 1,-1-5 16,-11-1 1,7-6 24,-6 6 1,-6-5 21,-6 5 0,-7-5 140,2 5 0,-4 0-5,-2 6 115,0 0 1,-8 2 94,-3 3 0,-5-1-108,-1 7 0,-2 1-196,-3 5 1,3 0 87,-4 0 1,-2 0-467,2 0 0,0 1 140,6 5 0,2 4-13,4 7 0,-3 2 181,9 4 0,-1-4 17,6 3 1,0 3 53,0-2 1,8 7 162,3-1 0,-2 1 51,3-1 0,-1 3-53,6-4 1,0 7 525,1 5 1,-1-4-71,0 4 0,-2-2 75,-4 2 1,-1-2-273,-4 7 0,-4-5-76,3 6 1,-5-6-235,-5 5 1,-7-5-23,-11 6 1,4-8-503,-4 2 1,-3-4 279,-3-2 0,-3-2-627,-2-3 0,0 1-307,-1-7 0,1-6-744,0-6 0,-6-1 619,0 1 1,0-3 1127,6-8 0,-15 0 0,-4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8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8110,'19'0'1813,"4"0"0,5 0-1186,12 0 0,4 0-484,7 0 1,0 0-503,1 0 0,-3 0 56,-3 0 1,-4 0-229,-8 0 0,-6 0 531,1 0 0,-8 0 0,3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8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18 8864,'-8'-10'-687,"4"3"764,-7 7 0,-1 0 940,-5 0 1,0 4-532,0 7 1,-6 8 19,0 15 0,1 0-274,5 1 1,-1 5-56,1-1 1,8 7-819,3-6 1,4 0 218,2-6 0,8-2-26,3-3 1,1-1-76,5-11 1,-2 2 522,13-13 0,-7 7 0,4-3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8045,'11'2'936,"1"3"1,1 5-355,10 7 1,-2 6-103,7 0 0,-7-1-108,2-5 1,-4 6 229,-2 0 1,6 2-227,0-2 1,0-4-338,-6 3 1,-2-3-191,-4-2 0,5 1-513,-5-1 0,2-6-2394,-1 0 1756,3-7 1302,-13 4 0,13-8 0,-6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8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0 9156,'-17'0'1770,"0"0"1,-1 8-1160,1 3 1,-7 7-232,-5 4 0,-3-1-19,-2 8 1,-1-6-316,1 5 0,0-5 56,0 5 1,7-1-1442,4 1 1,10 3 717,2-8 0,7-1 621,-2-4 0,12-9 0,3-1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9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8030,'10'-17'0,"5"7"267,-4 5 1,10-3-152,2 2 1,7 1 1442,-1 5 0,-4 2-300,-3 3 1,-3 12 835,-2 12-1428,1-4-297,-9 7 0,-1-4 110,-8 12 1,-2-2-420,-4 8 0,-11-1-311,-12 7 1,-3-1-1371,-2 0 0,3-5 504,-3 0 1116,4-1 0,-12-1 0,8-2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9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 8083,'11'0'1708,"1"0"1,5 2 353,5 4-1426,1 3 0,2 6 326,3-3-626,-3 3 0,7-6 69,-3 9 1,-4-3 49,-3-4 1,3 4-291,-2-3 0,-2-3-206,-10 3-555,5-1 1,-15 6 482,5 0 0,-4 0-842,-2 0 1,-9 1 257,-9-1 1,-6 0 58,-11 0 1,-1 2 59,-4 4 1,2-2 17,-7 7 1,-1 1-7,-5 5 0,2-4 566,3 4 0,-3-3 0,5 11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8207,'-9'-10'643,"1"0"-155,8 5 470,0 3-325,0-14-157,0 14 1,0-7 295,0 3-176,0 4-451,0-6 0,2 6-170,4-3 0,5 3 124,12-4 1,-2 4-94,8 2 1,-6-2-676,6-4 0,0 4 353,6-3 0,-1-3-415,1 2 0,-1-1 258,1 1 0,-6 4 72,0-4 1,-8 2 230,2-2 1,-4 5 229,-2-5 1,1 4-152,-1 2 225,-8 0 871,7-8-475,-14 6 590,5-5-478,-7 7-352,0 7-138,0 3 1,0 7-42,0 0 1,6 1-45,0-1 0,0 2-207,-6 4 1,-2-2-35,-4 8 0,2-6 131,-7 6 1,-1 0-96,-5 6 0,0-7-80,-1 1 1,-5-6-172,0 6 1,6-6 61,5 6 0,3-8-380,-3 2 707,-3-4 0,13-1 0,-6-1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49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1 292 8083,'24'0'1481,"5"0"0,13-2-543,9-4 1,6-3-270,6-8 1,3-3-299,-3-2 0,-2 3-251,1-4 1,-8 4-208,-3 2 0,-2 0-376,-9 0 1,6-1-1614,-6 1 1,-6 6 2075,-6 0 0,1-8 0,5-8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5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13714,'9'8'1487,"1"1"-906,-5 8 0,-3 0 190,4 1 1,-6 1-539,-6 3 1,2 5-427,-7 7 1,5-5-147,-5-1 1,7-7-1170,-2 2-128,-3 4 601,7-8-174,-6 5 1,16-14 383,3-5 1,6-10 177,6-7 1,-2-5 127,8-6 1,-1-3 111,6-8 0,-5-1 510,-1 1 0,-5 2 11,6 3 1,-8 7 397,1 10 0,-3-1-311,-1 7 1888,-1 0 0,-2 8-404,-4 4 1,3 6 28,-9 10 1,1-1-990,-6 8 1,6-6-152,-1 5 1,1 1-319,-6 5 0,0-6-280,0 1 0,6-1-1514,-1 6 1,1-5 1006,-6-1 1,0-5 530,0 6 0,8-1 0,1 6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50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7985,'0'-19'7497,"0"4"-7641,0 15-36,0 15 180,0-3 0,-15 20 0,-4-5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58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138 103 7938,'0'-34'1871,"-6"7"2560,0 5-4623,-7 10 48,11 5 0,-7 7 23,3 0 0,4 1 18,-4 5 1,2 4-1839,-1 7 1941,-5 7 0,-22 11 0,-4 8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5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10954,'0'17'1742,"0"2"-1351,0 4 0,0-2-5,0 7 1,-2 1-539,-4 5 0,4-6 122,-3 1 1,-3-1-722,2 7 1,1-9 156,5-3-1558,0-4 1415,0-9 0,7-7 50,5-14 1,9-2 353,1-16 0,7 1 333,-6-7 0,-1 7 0,-4-1 0,4 10 0,1 2 0,-6 2 266,-5 9-311,-9 1 0,5 7 1117,-8 3 1,0 7-289,0 11 1,-2 1-27,-4 5 1,-3 9-379,-8-4 0,0 4-166,0-4 1,0 0-140,-1 1 0,1-3-231,0-4 1,0 3-584,0-8 1,2-1 427,3-4 1,-1-7-1238,7 0 539,-7-7 346,11 4 344,-5-8 605,7 0 220,0 0 320,0 7 1,0-3 1803,0 8-1870,0-1 0,0 6 488,0 0-734,-8 0 1,4-2 392,-7-3-901,7 3-276,-4-13 0,8 7-671,0-3-198,0-4 0,2 4-486,4-12 1,4-2 720,7-3 1,7-4 257,5 3 1,3-3 338,2-2 1,-5 8 346,-1 3 0,-7 4 191,2 2 0,-4 0 410,-2 0 0,-5 0 2403,-1 0-1582,-7 0 1252,3 8-2006,-7-6 1,-2 5-428,-3-7 214,3 8-1791,-6-6 429,8 5 1,0-14-677,0-5 1,8-3 534,3-2 1,10-2-341,2-4 1,5 6 1347,-5 0 0,2 2 0,-2 9 0,-2 0-233,7 6 1,-7 0 604,2 0 0,-4 8 355,-2 3 0,-6 5 602,1 1 233,-8 0 1,9 0-7,-7 0-1131,-1 0 0,-5-6-657,0 1 275,0-8 1,0 1-1137,0-10 1,8-5 470,3-7 622,5-8 0,8-9 0,3-10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0:59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1 223 8065,'17'-25'-8,"-6"6"54,1-4 1,-7 4-17,7 2-320,-8-8 0,9 6 472,-7-4 52,-1 4 473,-5 2-283,0 8 158,0 1-192,0 8-146,0 0-243,0 8 39,8 1 0,-6 8 119,3 1 1,-3-1-62,-2 0 1,2 0 8,4 0 1,-4 8-33,4 3 1,-5 4 14,-1 3 1,6 8-43,0 9 0,0 3 40,-6 13 1,5 6-409,1 17 1,2 6 349,-5-43 0,-1 1 0,-1-2 1,0 0-305,2 4 1,0 0-1,-2 0 1,0 0 188,-1 3 0,0 0 1,0-4-1,0 0-74,0-2 0,0 0 0,0-1 0,2-1-66,1-1 1,-1 0-1,0 44-468,4-3 1,-4-7 229,-2-5 1,6-8-463,-1-15 925,1 0 0,0-15 0,-1 4 0,-1-6 0,-2-4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1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7947,'0'-17'652,"0"0"1,0 5 679,0 1-982,8 7 1,-5-4 112,9 8 0,-6 8-14,5 3 0,-7 12-23,1 6 1,-3 9-223,-2 2 1,0 1 148,0-1-131,0-4-1,-7 14-562,5-14 331,-6 6 1,8-14-944,0 1 1,0-8 77,0 1-1632,0-3 1207,0-1 356,0-9 944,8-1 0,-6-16 0,5-1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7947,'0'-17'0,"8"0"241,3 0 1,6 6 362,6-1 1,11 1-45,12-6 0,11 5 195,6 1 1,-2 7-205,1-1 0,1 3 35,5 2 1,-9 9-442,-7 8 0,-5 2 33,-13 10 1,1-6-175,-18 5 1,-4 8-246,-13 10 0,-8 3-353,-3 2 1,-12 1 148,-5-1 0,-5-1-575,-1-5 0,0-5 550,0-11 0,0 1-76,-1-7 1,3 0-198,4-6 1,-3-8 742,8-3 0,-7 3 0,3 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2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1 531 9428,'11'0'3279,"1"0"-3425,-1 0 1,0 6 1239,1 0 0,-8 7-615,1-2 1,-3 4-570,-2 3 0,0 6-349,0 5 0,6-3-851,0 3 1,-1-8 532,-5 2 0,2-10-443,4-2 1,-2-7 569,7 2 0,0-6 239,7-6 0,1-5 391,3-12 0,5-4 0,7-7 0,6-6 0,0 0 0,15 0 100,2 6 0,4 0 59,7 0 0,-5 1 341,5 5 0,-3 3 593,-14 8 1,-3 8-499,-14 3 0,-7 4 238,-4 2-208,-4 0 0,-10 2 115,-3 4-812,-4 3 0,-4 10 0,-4 4 54,-5 5 1,-12-1-256,-6 2 1,-1-3 207,1 3 0,-3-5-28,4-7 1,-5 1 109,-1-1 0,2-2-114,3-4 88,-3 4 0,13-7 70,-4 3 246,12-3-300,3-8 1,10 0-110,4 0 1,3-8 164,8-3 1,0-4-32,1-2 0,4-2-525,1-4 0,0-2 207,-6-3 1,-2-5-473,-3 5 1,1-4 215,-7-3 0,-1-1-19,-5-4 1,-5 2 377,-1-7 0,-7 7 279,1-2 1,3 9-78,-3 3 1,7 7 49,-7-2 1,7 4 1232,-7 2-563,8 0-317,-3 8 1595,7 1-980,0 8-840,-8 0 0,6 15 146,-3 8 0,3 11 96,2 12 0,2 1 28,3 16 0,-3 0 183,4 5 1,1 14-743,-1 3 1,-3-33 0,0 1-34,-3 1 1,0 0 0,0 3 0,0 0-1816,0 0 0,0 0 1940,0-1 0,0-2 0,-3 0 0,0-1 0,0 2 0,0 0 0,1 2 0,1 0 0,0 0 0,0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3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409 18 9327,'0'-10'1644,"8"3"-1043,1 7-28,8 0 0,-5 9-296,-1 8 1,-7 6-82,1 6 0,-3 11-671,-2 0 416,-7 7 0,-8 6-260,-8 4 0,-8-4-438,3 4 1,-4-3 250,-3-3 1,7-7-171,-1-4 0,1-12 288,-6-5 0,5-6 81,1-6 1,5-3 216,-6-8 1,8-2-9,-1-4 1,8-3 78,3-8 0,7-2-37,-2-4 0,6 2 132,6-7 0,7 5-24,16-6 0,3 6-75,19-5 0,-1 5 158,13-5 0,-1 5-74,7-6 1,-3 8 452,-3-1 0,0 5-86,-12 5 0,2-1 96,-13 7 1,-6 0-109,-5 6-594,-8 0 161,3 0 0,-14 2 1,-4 4-806,-5 5 542,-1 5 0,-7 1 48,-5 0 1,1 0-20,-6 0 1,6 0 252,-7 0 1,-4 8 195,5 3 1,-2 1-221,7 5 562,-3 4-677,5 14 369,1-1 0,-4 8 0,5 5 184,-1 9 1,3-1-189,-6 8 1,3-1-29,-2 7 0,-5-1-429,5 1 1,3-14-96,3-3 1,-3-20-882,2-3 592,1-8-231,5-12 515,0-9 1,7-19 72,5-15 1,-5-2-79,-1-9 1,2-6 333,-3-6 0,9-8 0,-5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8586,'9'9'453,"1"-1"-101,-4-8-381,-4 0 215,13 0 0,-11 0 95,7 0 1,-7 2 82,2 4 0,-2-4-148,2 3 1,-4-1 38,3 2 71,5-4-391,0 6 1,7-8 21,0 0 0,0 0 159,1 0 0,1-6-196,4 0 0,-4-6 51,4 7 0,2-7-38,-2 6 1,0-7 50,-5 1-256,-1 5 215,0-9 1,-1 13-108,-5-9 111,-3 8 15,-8-4-24,0 8 16,-8 0 5,6 0 47,-13 0 8,13-7-25,-6 5-2,8-6 47,-7 8-48,5 0 96,-6 0-77,8 0-3385,0 0 3380,8 8 0,-6-6 0,5 5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3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7936,'9'-8'909,"7"6"0,-7-5-479,8 7-169,0 0 0,0 2 1,0 5 841,1 10 0,-1 2-591,0 10 1,-2-1-3,-4 7 0,3 1-323,-9 4 0,3-4 12,-2 4 0,-4 1-700,3-1 1,-3 0-166,-2-6 1,0-1-571,0-5 1,-2-1 568,-3-4 0,1-10-221,-8 4 1,1-11 74,-6-1 0,0-3 813,0-2 0,-8-15 0,-2-4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3.5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18 137 7936,'-6'-22'0,"0"-1"439,1 0 56,5 6 73,0 0 281,0 0-491,0 7 275,0 3 0,2 7-139,3 0 1,-3 1-261,4 5 0,-4 4-194,-2 7 1,0 0-170,0 0 1,0 0-211,0 0 1,0 0-33,0 0-65,0 1 0,7-3-1384,5-4 903,11-3 917,3-8 0,8-8 0,1-1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4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10972,'-10'0'232,"5"3"1,8 7-712,3 7 1,2 17 863,-3 0 0,-3 12-110,4 0 1,-6 3 173,-6 2 1,4 1-940,-3-1 1,-3 0 209,2 0 1,-1-5-818,1 0 1,4-8 132,-3 2 631,3-12 333,2-11 0,0-2 0,0-5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4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 10480,'-9'-10'300,"1"10"0,8 12-872,0 3 0,0 10 1069,0 3 1,0 6 178,0 6 0,0 4 504,0 7 1,0 1-852,0-1 1,0 2-399,0 4 1,0-2-1178,0 8 0,0-8 747,0 2 0,0-4-933,0-1 710,0-1 666,0-7 0,8-3 1,1-6-1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4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17 137 8003,'-7'-17'1571,"5"0"1,-6 0-1576,8 0 0,6 5 526,0 1 1,7 5-241,-2-5 0,6 5-386,6-5 1,-2 7-351,8-2 0,-1 4-658,6 2 1,2 2 1111,4 4 0,-4 11 0,6 10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5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223 409 8003,'9'-17'323,"-3"0"0,-4 0-129,-2-1 0,0-6-706,0-5 0,0 3 457,0-3 1,0 1 1270,0-7-948,0 9 1,-6-5 0,-1 9 271,-3 1 1,1 2-287,-3 2 148,-3 0-490,6 7 1,-9 4 17,1 12 1,0 5 22,0 12 1,0-2 114,0 8 0,6-1-109,-1 6 0,6 6 118,-5 0 1,7-6 21,-1-5 1,1-1 180,-2 7 0,4-7-31,-4 1 0,5-9-395,1 3 1,1-9-159,5-3 1,-2-7-748,7 2 638,1-5 0,11-2-306,-1-5 0,7-9 288,-6-8 0,-1-2-60,-4 2 0,4 4 403,1-4 0,-6 4-91,-5 2 1,-7 2 711,7 4 1,-8 1-256,1 5 2015,-3 3-1463,-2-6 1,0 16 7,0 3 1,0 4-289,0 2 0,-6 0-74,1 1 0,-1-7-388,6 0 0,0 1 85,0 5 1,2-6-746,4 1 1,-3-9-643,9 3 133,-1-4 1,6-2 503,0 0 1,6-2-162,0-4 0,6-9 241,-7-8 0,3-1 39,-2 1 1,-4 4 538,4-4 0,-4 0-139,-2 6 1,0-2 644,0 14 1,-6-1-430,1 6 0,-6 0 466,5 0 1,-7 2 183,1 3 1,-1 5 377,2 7 1,-4 0-625,4 0 0,-5 2-106,-1 4 1,0-4-216,0 4 130,0-4-1122,0-2 1,2-2 290,4-3 1,-2-5-119,7-7 0,-5 0-16,5 0 0,3-7-380,8-5 1,-3-3 440,4-2 1,-4 0 107,-2 0 0,0 1 567,1 5 1,-1-2-201,0 7 1543,0 0-960,0 6 0,-2 2 98,-3 4 0,-5 3-19,-7 9 0,0-1 1178,0 0-1386,0 0 0,0 0-168,0 0 0,0-6-1371,0 1 1018,8-8 0,-4 3-2205,7-7 1498,0 0 0,12-7-18,0-5 0,2-3 317,-3-2 0,-1 0 82,8 0 0,-6 2 455,5 3 1,-5 5 415,6 7 0,-9 0 934,3 0 1,-4 1-716,-2 5 1,0 2 441,1 3 0,-1 8-84,0-7 1,-2 7 774,-4-8-1454,5 4 0,-9 2-300,5 0 1,-3-7-1052,-3-4-1624,-4 3-1500,13-7 4157,-6 6 0,1-8 0,-3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5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9436,'7'9'3002,"-5"6"0,11-11 450,-7 8-2654,0-9 1,-4 7-385,3-4 0,-3-3-3076,4 9 1779,-4-1 883,-2 6 0,7 8 0,3 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5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7994,'7'-17'1815,"3"2"325,7 3 0,0 3-1139,0 3 0,0 4 40,0-3 0,-5 3-1800,-1 2 530,1 0 1,-1 0-819,0 0 1,-7 7 1046,2 5 0,3 3 0,1 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6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135 0 7947,'-9'4'1298,"3"7"0,-1 16-1105,1 19 0,-2 13 0,5 9 571,-3 10-464,-7 6 1,3 3-1950,-7 4 2112,0 4-177,0 0 1,7-6-133,5-14 0,5-3-531,5-15 0,12-2-929,12-9 1,5-7 1305,6-10 0,4 3 0,7-5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6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16 9428,'-2'-10'2055,"-4"5"1,3 12-2251,-9 10 1,7 14 388,-7 9 1,6 7 226,-5-1 1,5 3 265,-5 3-504,0-1 0,-5 0-274,5 1 1,3-3-425,8-3 0,0 1-53,0-7 0,0-6-805,0-5 0,0-8 1373,0 1 0,8-3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6379,'0'-10'496,"0"3"-639,0 7 1,0-2 130,0-4 234,0 4-154,0-6-1,0 8-132,0 0 64,0-7-21,-8 5 268,6-6-228,-6 8 0,8-2 461,0-4-94,0 4-82,-7-5-131,5 7 0,-8 0 420,4 0-396,4 0 10,-5 0-298,7 0 1,0-2 165,0-4 184,0 4-110,0-6 113,0 8-1128,0 0 1,-6 8-400,0 4 1266,0-5 0,-1 16 0,-3-3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8000,'0'-12'929,"0"1"174,0 7 1,8-5-528,3 3 1,5 2 151,1-7 0,2 7-282,4-2 0,3-1-196,8 1 0,2 0-1121,4 6 1,-2-2 538,8-3 1,-8 3-978,2-4 1,2 4 438,-2 2 0,0 0 22,-6 0 1,-6 2 112,1 4 883,-1-4-183,-1 13 0,-2-11 14,-8 7 0,-8-5-11,-3 5 0,-4 0 855,-2 7 0,0 1-438,0 3 1,0-3 1027,0 4 0,0 2-452,0-2 0,0 5-204,0-5 0,0 0-379,0-6 1,2 0-169,3 0 1,3-6-420,3 1 0,6-8 203,1 1 0,-1-3-738,5-2 1,5-7 439,2-5 1,-5-3-1075,-1-2 1,0 0 398,-6 0 1,4-6 242,-10 0 1,-3-2 400,-2 3 0,-4 3 261,-2-4 1,-2 6 42,-4 5 0,-4-1 273,-7 7 1,0 1 823,0 5 0,-6 2-560,0 3 0,1-1 624,5 7 1,-1 1-506,1 5 0,2 0-197,4 0-272,-4 0 0,13 0-128,-4 0 1,6-7-46,6-4 0,3 1-403,8-1 0,2 0-759,4-6 0,-2-2 514,7-4 1,3 2-208,9-7 1,-2-1 373,7-5 1,-5 0 245,6 0 0,-8 0 221,2 0 1,-4 7 225,-2 5 0,-2 3 902,-3 2 1,1 0-592,-7 0 1,-6 2 1302,-5 3 1,-7 5-826,7 7 1,-8 0-39,1 0 0,-3 0-63,-2 0-697,0 1 1,0-1-421,0 0 1,0-6-1348,0 1-78,0-9 0,8 5 796,3-8 1,14-8-240,9-3 1,6-10 498,6-2 1,-5 0 1008,-6 6 0,-3 8 413,-4 3-204,5 4 0,-14 2-569,4 0 3674,-4 0-2283,-10 8 0,6 1-446,-3 8 0,3 1-321,2-1 1,0 7-3152,0 5 1289,0-4 662,0 7 530,0-5 0,8 7 0,2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8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9681,'0'21'3521,"0"7"-3893,0 1 1,0 20 396,0-3 1,-2 3 563,-4 3 0,-3 7-379,-9 3 0,-4 3-193,-1-2 0,0 3-3236,6-3 1746,7-4 1473,-5-8 0,13-9 0,-5-8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7941,'19'-8'102,"4"-3"1,4-2 161,7 1 1,8-1 36,3 7 0,3-5 302,-3 5 1,5 1-197,-5 5 0,-3 0 19,-2 0 1,-4 0-268,-2 0-115,-7 0 0,3 1 132,-7 5 0,0 2-116,-6 3 0,0 4-20,0-3 1,-5 3-246,-1 2 0,-5-6-184,5 1 1,-5-1 157,5 6 0,-1-5-254,1-1 265,4 1 299,-5 5 0,5 0-98,-3 0 0,-3-6 114,-3 1 0,-4-7 28,3 7 0,3-1-50,-2 6 1,-1-5-10,-5-1 0,0 0 40,0 7 129,0-1-147,0 7 1,0 1 71,0 4 0,6-3-26,0-3 1,1 4 146,-1 7 1,-2 0-3,7 0 0,-1 8-83,1 4 1,4 3 170,-3 2 0,1 3-55,-2 3 1,5 5 440,-5 12 0,-3-3-217,-3 3 1,-3 7-297,-2-1 1,0 6 8,0-12 0,-5 6-44,-1-6 1,-6-8-103,7-9 0,-7-5 107,7-7 1,-7-5-702,7-11 279,-9 3 1,10-15-113,-7 0 1,5-7-73,-5-10 0,5 0-95,-5 0 0,-1-2-154,-5-4 0,-7-3-372,-5-8 1,-3-8-435,-2-4 1,-3-9 1452,-2-2 0,-5-15 0,-7 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9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69 7937,'0'-9'2250,"7"1"1,-3 8-594,8 0 30,-9 0-1748,5 0 0,-2 2 206,-1 4-991,1-4 678,-6 13-1407,0-13 1,2 5 523,4-7 1,-3 0-19,9 0 0,1-7 574,10-5 0,-4-1 495,4 2 0,1-3-153,-1 9 0,0-7 102,-6 6 96,0 1 0,-5 7 1,-1 1 481,2 3 0,-5 7 530,-2-1 0,-4 3-405,-2 2 1,-2 6 197,-4 0 1,-3 1-557,-9-1 0,-1-2-315,-3 8 0,3-8-378,-4 1 0,4-3 341,2-1 0,5-7-517,1 0-243,7-7 65,-4 4 0,16-8 274,3 0 0,10 0-74,2 0 1,6-6 226,-6 0 1,5 1 213,-5 5 0,0 0 11,-6 0-17,0 0 0,-8 7 550,-3 5 1,-6 3-78,-6 2 1,-11 0 208,-11 0 0,-5 6-113,-1 0 1,-6 0 274,0-6 1,0 5-212,6 1 1,6-2 63,-1-9 1,14 3-256,-2-4 0,9-1-90,-3 1 0,9-7-292,2 2 1,8-5-1,9-1 1,7 0 4,5 0 1,5-7-268,6-5 0,-2-3-525,8-2 1,-3-2 218,3-4 1,-4 2-381,-8-7 0,0 5 417,0-5 1,-7 5 208,-4-6 0,-6 1 380,-6-6 0,5-8 0,-7-2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9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497 33 7937,'-17'-9'-38,"0"-7"1,5 15-76,1-5 1,-1 6 952,-5 6 0,6-3-276,-1 9 1,-5 5-98,-5 6 1,-3 5-76,2-5 1,-2 7 37,-3-1 1,-4 9-139,3 2 1,2 5-15,-1-5 1,5 2-130,-5-2 0,9 2-108,1 3 0,1-1-836,6-4 0,3-10 450,3 5 0,3-7-2483,2 1 1452,0-5 1376,7-7 0,10-7 0,10-2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9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7937,'34'-17'70,"-6"7"-70,1 5 0,-8 3 1123,11-6 1,-13 6-135,4-3 0,-4 3 36,-2 2 0,-6 0-336,1 0-179,-8 0 93,3 0-659,-7 7 0,-2 1-427,-3 3 1,-5 4-2709,-7-3 3191,0 3 0,-8 10 0,-1 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09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86 7937,'12'10'992,"-1"-4"0,-3-4-1308,9-2 1,-4-2 293,10-4 1,2-4 616,-3-7 0,1 6-68,-6-1 0,0 7 819,0-7-858,1 9 0,-1-11 325,0 9-969,0-1 0,-8 8 125,-3 3-12,-4 5 1,-10 7-138,-3 0 0,-4 0-534,-2 0 0,0-1 236,-1-5 1,1 2-905,0-7 617,0 7 1,0-11 299,0 4 0,6-4 363,-1-2 1,1 0-33,-6 0 42,0 0 262,-1 0 390,1 0 1,6 0 292,0 0-83,7 0 0,-6 6 33,5-1 0,3 3 198,-4-2-388,4 3 0,2 8-82,0 0 1,6-5-83,-1-1 0,9-7 42,-3 2 0,4-3 218,2 3 1,6-4-317,0 4 0,0-4-144,-6-2 0,0 0-1221,0 0 0,0-2 327,0-4-1291,0 4-765,1-6-874,-9 8 3575,-1 0 0,-16 8 0,-1 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10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33 120 7937,'-17'18'811,"8"-7"146,3 0 1,17-7-185,6 2 0,19-4 453,4-2 0,14-8-412,3-3 1,9-6-360,3-6 1,-7 4-473,7-4 0,-12 4-740,0 2 1,-6 7-2193,-5 5 2949,-5 3 0,1-6 0,2-1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10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274 120 7833,'-17'-10'5046,"8"3"-2562,1 7-1702,8 7 381,0-5 818,0 13-2035,-8-13 31,6 14-184,-5-15 0,14 7-378,5-8 1,3 0 73,2 0 0,0-6-542,0 1 0,2-9 316,4 3 1,-9 1 230,3-1 1,-6 5 148,0-5 0,-3 0 316,-8-7 0,0 7 211,0 0 0,0 5 99,0-6 0,-8 9 427,-3-3 0,-4 4-239,-2 2 0,0 0 352,-1 0 1,-4 0 442,-1 0 1,-8 0-625,3 0 0,1 2-882,-1 4 0,1-3-765,-1 9 0,1-6 1019,4 5 0,-3 0 0,-8 7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10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51 154 7798,'-15'-43'3795,"4"16"1,-6 4-945,11 12-2851,4-4 0,10-2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8331,'-9'-7'679,"1"5"-316,8-6-73,0 8 767,0 0-871,0 8 1,0 1 57,0 9 1,0 1 10,0 4 1,0 2 5,0 4 0,6 3 9,-1-3 0,7 2-94,-6-2 1,5 1 10,-5-6 0,6 4-119,-7-5 1,7 0 161,-6-5 1,1-1-227,-1 0 1,-4 1 26,4-1 1,-4 0-105,-2 1 1,2-7 119,3 1 1,-3-1-141,4 6 0,-4 1 124,-2-1 1,0 0-30,0 1 1,0-1-106,0 0 1,0-5 148,0-1-470,0 1 0,2-1-500,4 1-465,-4-8 832,13 3 1,-7-9-115,3-3 1,3-5 126,-9-7 0,7 3 208,-6-3 0,5 4-53,-5-10 0,0-2 389,-6 1 0,0-6 0,7 3 0,3-8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8029,'8'-10'1201,"-4"3"-581,7 7 1,-5 0 75,6 0 0,-1 0-75,6 0 1,-5 0 972,-1 0-999,1 7 0,3-3 713,-3 8-671,3-9-203,-5 13-337,-1-14-201,7 5-169,-7-7-636,9 0 475,-1 0 1,-5 0-1836,-1 0 1409,-7 0 1,6 0-385,-5 0 1,-3 2-71,4 4 709,-4-4 188,-2 13 417,-8-5 0,-1 7 0,-9 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2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8039,'-10'0'1345,"3"0"-252,7 0-369,0 0-264,0 7 1,-6-3-306,0 8 1,-6-7-148,7 7 1,-9-1 138,3 7 0,1-1-62,-1 0 1,1-5-264,-2-1 103,5 1 1,5-2-847,-4-5 377,4 5 241,-6-8 0,16 6-135,4-8 0,3-8 72,2-4 0,6-3-42,0-2 0,6-1 88,-6 1 0,0 0 54,-5-1 0,-1 7 312,0-1-54,1 9 49,-9-5 27,-1 8-127,-8 0 1,0 2-27,0 4 0,-6-1-79,0 13 1,-13-3 17,2 14 0,-4 0-135,3 5 281,-7-7 0,6 6 0,-6-8 0,8 4 0,-8 3 0,6-11 91,-4 8 1,3-8-107,3 2 1,6-3 413,-1-3-117,8-7 18,-3 5-169,7-13-48,0 6 1,7-10-158,5-4 1,9-4-57,2-7-48,0-8 206,-6 6 0,1-6-6,-1 7 0,0 1 171,1 0 0,-3 5 746,-4 1-323,5 7-236,-14-4 1,5 16 744,-7 4-575,0 3-200,0 10 1,-7 0 333,-5 4-234,-3 3-291,5-5 1,-3 2 28,7 0 1,0-8-96,6 2 0,0-4-178,0-1 1,0-7 162,0 1 1,2-9-117,4 3 1,4 2-970,7-2 763,0-1 0,0-6-504,1-5 483,-1-4 0,0-7-213,1 0 0,-1-1-128,0 1 434,-7-8 0,3 6-61,-7-4 0,0 4 56,-6 1 1,0 7 125,0-1 0,-2 6 126,-4-5-51,-4 7-35,-7-4 1,0 10 215,0 4-118,-1 4 125,-7 7 0,4 2 109,-8 4 1,2 2-67,-1 4 0,1 2 78,4-8 0,3 6-53,-3-6 0,4 7 77,2-1 1,0-4-28,-1-2-167,1-3 168,7 4-971,-5-4 344,5 5-129,1-16-412,1 7 503,8-14 132,0 5 0,2-13 59,4 1 1,3-9 226,9 3 0,5 3 8,0 2 1,8-1 436,-3 1 1,5 0 1040,2 6-793,-1 8-287,9-6 1,-7 7 97,4-3 0,-1-2-290,1 7 1,-3-5-243,3 6 1,2-8-215,-1 1 0,-3 3-506,-9-2 1,2 0-2620,-8-6 1669,7-8 1614,-10-2 0,12-15 0,-5-2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2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9450,'17'0'1910,"0"0"-1604,1 0 1,-7-6 114,1 1 0,-1-1 158,7 6 1,-7 0-1189,1 0 448,-1 0 0,1 0 100,-1 0-683,-7 0 535,11 0-1037,-13 0-1200,6 0 2446,-8 7 0,-8 11 0,-1 9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3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33 762 7940,'-12'5'0,"1"1"480,7 8 1,-2-13 41,12 5 60,-4-4-295,13-2 1,-5-2 88,7-4 229,0 5-220,1-15-363,7 7 1,-6-3-615,4 1 553,4-1 43,-8-5-723,6 7 1,-8-5 193,1 3 199,-9 5 0,5-3-1071,-9 4 656,9 4 249,-12-5 492,5 7 0,-7 0 0,-7 0-58,5 0-82,-14 7 1,7 1 402,-8 3 1,5 5 718,1-5-810,7-3 1,-6 7 429,4-3 1,4 3 802,-3 3 129,3-1-1177,2 0 0,0 0 473,0 1-426,0-9-244,7 7 0,1-12-182,4 7 0,3-7-99,-3 2 0,-3-4-879,3-2 979,-1 0-450,6 0 0,-1-8-189,-5-4-515,5-3 715,-7-10 0,9 4-108,-1-8 0,0-5-481,1-7 737,-1-7 1,0 2 311,0-12 0,1 3 0,-1-9 0,0 1 0,6-1 0,0 1 0,2 13 0,-2-2 0,-3 14 0,3 3 0,-6 8 0,-5 10 75,3 7 0,-11 3 575,7 7 1102,-7 0-946,4 0-297,-8 7 1,0-3 240,0 8 1,0-1-282,0 7 1,0-1 206,0 0-310,0 0-340,0 1 195,0-1-56,0 0 1,2-5-697,3-1 409,-3 1 1,14-2-937,-5-5 767,5-3 1,1-2 28,0 0 1,2-7-156,5-5 1,-3 2 23,7-1 0,-4 1-83,4-1 0,-6-3 452,1 8 28,-4 1-162,-2 5 592,0 0-221,1 0 23,-9 0 1,5 2 187,-9 3 1,1 5-239,-6 7 0,0 1 33,0-1 1,0 0-96,0 0 0,0 1-215,0-1 0,-6 2-681,1 4 419,-9-3 222,5 5 0,-3-10-640,1-4 400,7 5-58,-12-7 115,14 1 0,-7 0 56,3-5 597,4-3-56,-6 6 206,8 0 0,0 1 927,0 9-726,0-1-358,0 0 1,0 6 1004,0 0-641,0 8-349,0-4 1,0 13 75,0 1 0,0-7-343,0-5 1,-5-6-208,-1 6 1,-2-8-14,3 2 0,1-9-645,-8-3-462,8 1 663,-11-3 43,13-1 43,-13-8 114,13 0 205,-14 0 0,12-8-41,-7-3 1,7-5 129,-2-1 0,4 0 270,2-1 0,2 7-123,4-1 1,-2 3 115,7-3 0,-5 5 48,6 7-124,-1 0 0,1 0-74,-1 0 96,-7 0-117,12 0-4,-14 0 14,13 0 0,-11 1-106,7 5 1,-7-2-181,2 8 0,-4-7-125,-2 7 40,0-1 0,0 7 405,0-1 122,0-7-278,0 5 0,-6-11 658,0 7-294,0 1 706,6-2 1111,0 5-1370,0-5 1,0 1 1251,0 1-923,0-9-94,0 5-1352,0-8 214,8 0 236,2 0 1,7 0-1841,0 0 1010,1 0-356,-1-8 1,2-1 1151,4-8 0,-4-1 0,6 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9824,'12'1'2160,"-1"5"-1475,1-4-202,5 6 1,-5-8 864,-1 0-1164,-7 0 193,11 8-3227,-13-7 2850,6 7 0,0 0 0,1 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3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7891,'-15'2'901,"3"4"4,12-4 0,10 4-992,7-12 0,-2-4 87,-3-7 0,11 0 0,-4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87 8561,'12'-15'1537,"-1"3"-174,-7-3-459,12 5 11,-7-7-677,1 7-31,5 3 167,-13 7-55,6 0-101,-8 0 0,0 1 255,0 5-286,0 4 0,-2 7 34,-4 0 1,-4 1-176,-7-1 1,2 6-12,3 0 0,-3 6-175,3-6 0,-3 0-310,-2-6 279,-1 8 117,9-13 1,-5 11-480,9-12 299,-1 5 5,6-7 1,0 1-144,0-4 1,2-4 1,3 3 1,5-3-30,7-2 0,3 0 187,3 0 0,-4-5 153,4-1 1,-4-2 315,-2 2-160,1 4-83,-1-5 456,-7 7-228,-3 0-78,-7 7 1,0 5 113,0 11 1,-9-2-130,-9 8 1,-7 2-89,-9 9 0,-1 2 9,1 5 0,-1 1-139,0-8 0,1 6 409,-1-6-177,1 1 1,1-7-26,4 1 1,4-2 127,8-5-170,0 5 66,-1-14-38,9 6-251,1-7 1,12-7 175,7 1 1,3-9-158,15 3 1,0-4 422,5-2-173,1 0 1,7 0-64,4 0 1,10 0 79,1 0-46,1 0 0,-6 6 153,0 0 0,-6 5-51,0-5 1,-9 5-39,-3-5 0,-1 8-272,-10-3 0,0-3-298,-6-2 0,-5 1-1389,-1-1 902,-7 8 242,4-13-877,-8 7 455,0-8-878,0 0 1005,-8-8 933,6-1 0,-21-16 0,4-2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8157,'8'-10'72,"-6"3"0,13 1 1426,-3 0-908,3-7 0,-3 11 725,-1-4-525,1 4 0,5 2-172,0 0 0,-1 2 39,-5 4 0,5 3-19,-5 9-364,-3 7 0,1 2 150,-3 7-408,-4 8-1,6-5-223,-16 13 0,-1-8-412,-9 4 0,-1 2 61,-4-7 1,2 5-760,-8-6 1,0 0 534,-5-5 0,-1-2-121,0-4 0,1-4 211,-1-8 324,1-8 172,-1-1 1,6-8 115,0 0 17,1-8 0,-1-1 253,0-8-208,8-8 0,-10-2-54,8-8 0,-2 6 164,2 0 1,10 6-7,-5-5 0,5 6 56,-4-1 0,7 10-44,4 1-104,4 9 234,-5-13 414,5 14 198,-6-5-553,8-1 1,2 6 204,4-4 0,3 2-124,9-1 0,1 1 94,4-8 0,6 3 115,11-3-78,4-3-317,0 5 1,8-5-299,0 3 88,-8-3-467,14 5 292,-14-7 0,0 5-483,-3 1 1,-7 5 72,-5-5 0,-4 7-1672,-8-2 912,-7 4-85,-2 2 1459,-16 8 234,-9-6 0,-3 11-234,-3-7 0,4 0 0,2-6-4,-8 0 1,11 0-18,-3 0 268,4 0 0,1 0 477,1 0 0,7-8-315,-2-4 0,4-3 76,2-2 0,0 5 576,0 1-263,8-1-363,-6-5 1,7 1 268,-3 5-468,-4-4-75,6 13-39,-8-6 0,0 10-181,0 4 1,0 5-6,0 12 1,-2-2-405,-4 8 0,2 6-1163,-7 5 844,7 0 421,-4 3 1,8-7 365,0 5 0,8 3 0,1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8729,'9'0'1095,"13"0"-449,-5 0 0,6-2 5,0-4 0,-2 4 235,8-4 1,-2 5-353,2 1 0,3-6-87,-3 0 0,-2 0-1116,2 6 454,-8 0-77,12 0 0,-14-6-241,4 1 0,-4-3 548,-1 2-15,-1 4 0,0-13 0,0 5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85 8198,'8'-17'1442,"-4"7"-882,7 5 0,1-3 416,5 2 1,-5-5 7,-1 5 18,1-8-888,5 13 1,-7-5-259,-5 12 1,-3 3-121,-2 8 216,-7 8 0,-5 2-416,-11 8-183,4 0 377,-14-1 148,14 1 0,-4-1-133,11 1 0,-1-8 91,7-4 1,0-4 98,6-2 1,2-1-10,4-5 0,-2 3 134,7-9 1,7 1 56,5-6-89,7 0-95,-3 0 1,10-7 8,3-5 0,-3 2 4,3-1 1,-9 1-24,-2-1 0,-6-3 17,6 8 0,-8-5-4,2 5 1,-10 0-486,-1 6-622,-1 0-30,-1 0 1201,-3 8 0,-7 2 0,0 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7682,'-12'0'-1078,"1"0"2471,7 0-986,-4 0 0,6-6-219,-4 0 1,4-2 374,-3 3 21,3 3 196,2-6-361,0 0-277,0 6 1,2-5 102,3 7 1,5 6-8,7-1 0,8 7 18,4-6 1,8 5-153,9-5 0,0 0-420,12-6 1,-7 0 222,-4 0 1,1 0-870,-8 0 0,0 0 112,-5 0 1,-8 5-1045,-4 1 1894,-12 0 0,5 2 0,-7 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9113,'10'11'2146,"-4"1"1,-4-1-844,-2 7 1,0 1-504,0 4 1,-6-2 204,0 8 0,0-6-752,6 6 1,0-6-377,0 6 1,-5-1-2483,-1 7 1880,0-8 1,6 6 348,0-5 376,0 5 0,0 9 0,0 2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4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9217,'17'0'1938,"7"0"-1295,-1 0 0,2 0 302,-2 0-259,-4 0-228,14 0 0,-14 0 170,4 0 1,-10 0-1380,-1 0 571,-8 0-2119,3 0 1630,-7 0 0,-2 8-2007,-3 3 1275,-5 12 1401,-7-4 0,-8 22 0,-2-5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 35 8295,'17'-7'1008,"1"3"-604,-1-8 0,-6 9 92,1-3 0,-6 4 314,5 2-737,1 0-37,5 0 1,-5 0-77,-1 0 85,-7 0 0,6 2-81,-5 4 1,-3-3-512,4 9 263,-4-1-207,-2 14 415,0 2 1,-6 0 52,0-4 1,-5-4 705,5-1-241,0-9-34,-1 7-44,5-7-250,-6 1-216,8-2 46,8-8 1,3 0-311,12 0 0,-3-6 37,3 0 0,-4-5-240,-2 5 0,-5-6-17,-1 7 96,-7-1 391,11 6 1,-15 0-155,0 0 1,-9 13 340,-14 4-75,-4 12 0,-8-8-52,1 8 0,-7-2 167,1 2 0,-2 2 162,1-8-214,5 8 0,-4-12 0,11 4 142,-4-4-84,14-2 0,-6-1 242,8-5 0,7-1 108,4-4-146,-3-4-194,7 5 0,2-7-15,11 0 1,12 0-62,6 0 1,4-7-201,1-5 1,7-3 77,-1-3 0,6 1-244,-6 0 128,1-1 1,-7 3-86,1 4 1,-2-3 145,-5 8 0,-1-5 26,-4 5 0,-3-5-1,3 5 1,-10 0-95,-1 6 147,-1 0-96,-1 0 49,5 0 186,-13 0-153,6 0 301,-8 8 1,-2-1 82,-4 5-234,4 3 1,-7-11 202,3 8 1,2-3-122,-8 3 1,3 3 123,-3-3 0,-1 3-132,7 2 0,-5-5 26,5-1 0,0-5-172,6 6-27,0-8-260,-8 11 71,6-13 20,-5 5-127,7 1 0,2-6-32,3 4-16,-3-4 329,6-2-154,-8 0 765,0 0-55,0 7-360,0-5 1,-8 12-10,-3-8 1,-5 5 134,-1-5 1,6 5-161,-1-5 1,6 6 8,-5-7 0,5 7 3,-5-6-32,7 7 0,-6-11-37,4 4 0,4-2-93,-3 2-379,3-5 128,2 7 231,0-8-857,0 0 372,7 0-276,-5 0 478,6 0 100,0 0 135,-6 0-126,5 0 44,-7 0 206,0 0 0,2-6-244,4 1 80,-4-1 1,6 6 32,-8 0 103,0 0 1,2-6 187,3 0 28,-3 1-178,6 5 254,-8 0-248,0-8 46,0 6 82,0-6-117,0 8-45,0 0 178,0 8-104,-8-6 1,4 11-11,-7-7 0,5 6 20,-5-7 0,5 7 19,-6-6 1,6 1 459,-5-1-128,7-4-358,-4 13 110,1-13-209,5 6 31,-6-8-115,8 0-2076,0 0 1895,8 0 0,1-2-181,9-4 0,-1-1-80,0-5 376,1-3 1,3 11-73,-4-8 0,4 9 86,-9-3 1,-3-2 291,3 2 386,-8 1-288,3 5 187,-7 0-85,0 7 1,-2-3-105,-3 8 0,1-3-11,-8 3 1,3 3 47,-3-3 1,-3 1 134,3-1 156,5 3-497,-9-5 1,14 1-159,-3 1-18,3-9-305,2 13 65,0-14 214,0 5 1,2-7-238,3 0 218,-3 0 249,6 0-114,-8 0 0,-2 2 154,-4 4 0,-3-2-134,-9 8 1,1-3 107,0 3 0,-2 3-7,-5-3 1,5 3-73,-4 2 0,4-5 144,2-1 1,1-5-85,5 6 1,1-9 46,4 3-64,4 4-20,-5-8 85,7 13 0,7-11 133,5 7 0,3-7 25,3 2 1,-1 2-101,0-2 0,6-1 716,0-5 1,6 0-1,-6 0-506,8 0 0,-10 0 210,8 0 1,-6 2-1693,6 4 745,0-4 0,3 6 270,-3-8-520,4 0 492,-6-8 0,7-2-4835,1-7 4889,-1 0 0,9-16 0,1-3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8038,'7'-25'650,"3"6"-377,7-4 1,6 4-15,0 2 0,14-7 124,-3 1 0,7 6 207,-1 6 1,-5 1 669,-1-2-642,1 5 47,-16 7 20,14 0-241,-14 0-446,6 0 0,-14 2-293,1 3 173,-8-3-41,3 14 0,-7-7-320,0 9 1,-7-1-812,-5 0 0,-5 2 1294,-6 5 0,-4 2 0,-8 9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2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8903,'0'10'506,"0"-3"270,0-7 1,-1 6 194,-5 0-542,4 7 1,-12-3-794,9 7 186,-9-7-45,12 5 1,-5-11-726,7 8 701,0-9 1,1 11-57,5-8 1,6-1-108,11-5 0,6 0-337,11 0 0,0-7 219,12-5 0,-4-3 528,10-2 0,-4-1-601,-2 1 601,-8 0 0,6 7 0,-19-3 405,3 7-404,-11 0 1,-4 6 464,-7 0-183,-8 0 24,3 0 0,-10 8 255,-9 3 1,-5 5-313,-12 1 0,-9 6-113,3 0 0,-5 6-317,-1-6 120,5 0 11,-7-6 0,11 1 70,3-1 0,-2-6 35,8 1 0,0-8 14,6 2 0,7-3-132,4 3 76,5-4-16,1 6 1,13-8-123,4 0 0,6-2-133,0-4 271,-3 4-63,12-5 1,-11 1-24,8 0 0,-8-2 15,2 3 0,-9 3-341,-3-4 191,1 4-231,-2 2 165,-3 0 11,-22 8 0,-2 7 244,-12 8 0,-4 0 1,12-6-180,-8 1 494,8 7-193,-12-6 102,14 6 0,-6-10 134,8-3 1,5 3 339,1-3 376,7-5-690,-4 9 1,16-14-35,3 3 0,5-3-153,1-2-72,8-7 89,-6-3 1,14-9-862,-4-4 457,3 4 1,-5-12-1114,-4 8 912,-3 0 0,-5 5-55,-3 1 0,1-6-203,-7 0 0,-1 0 667,-5 6 0,-7-1 0,-5 1 0,-3 2 0,-2 3 0,7-3-120,-5 13 1,11-6 119,-8 8 242,8 0 98,-3 0 0,7 8 113,0 3 1,0 5 243,0 1 0,0 0-181,0 1 1,0 1 101,0 4 1,0-4 38,0 4-143,0-4-414,0 6 0,0-5-46,0 3 30,0-12-269,0 5-215,0-7 1,-2 7-257,-4-5-847,4-3 1110,-6-8 1,8-8-113,0-3 0,2-13-734,4-4 904,-4-5 1,8 0 334,-5 4-411,5-3 411,0 13 0,3-6 539,-7 7-519,7 9 0,-9 1 275,8 8 1,-7 0 412,7 0 0,-8 2-300,2 4 0,-5 3 198,-1 9 0,-1-1 460,-5 0-677,4 8 0,-13-6-340,3 4-16,-3 4 1,-3-5-112,1 6 0,-6-5-326,0 6 1,-2-6 96,2 6 0,4-8-364,-4 2 0,3-4-1,3-1 322,-8-1 0,6-2 174,-4-3-159,11 3 402,-3-13 0,13 8 545,-4-4-204,4-4-62,2 5 0,2-7-174,4 0 1,0-2 62,11-3 0,-2-5-83,14-7 0,0-3-280,6-3 1,-1 2-625,1-8 347,-1 1 221,-7 1 0,0 2-226,-4 7 81,-11 9 425,11-7 8,-21 15-118,5-7 1,-8 12 218,-5 7 0,-10 3 14,-7 14 1,-7 1 280,1 6 1,-4-1 625,-1 1-576,-1 7-165,0-5 1,1 11 385,-1-8-312,-7 1-341,13-7 0,-11 1-97,11-1 0,4-7 11,2-4 1,9-5-267,3-7-825,7 5-169,-4-15 1,16 3-738,4-15 1053,11-1 428,4-28 1,9 11 483,4-11 0,-1-3-127,7 3 1,0 4-23,6 1 1,-6 10 195,0-10 1,-5 12-78,5 0 0,-8 10 397,2 1 1,-3 8 593,-2-1 1,-1 3 764,1 2-1159,-8 0 1,3 0 227,-7 0-502,8 0 0,-17 0 78,3 0-279,-4 0-229,5 0 1,-9 2-949,-3 3 172,-4-3 0,-10 14 422,-3-5 0,-10 5-1201,-2 1 1692,-8 0 0,-4 1 0,-9-1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3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8038,'-10'8'1163,"-5"-6"-575,5 13 561,1-13-477,-7 13-179,14-13 286,-5 6-163,7 0 1,0-5-402,0 9 0,0-6-321,0 5 0,0-5-878,0 6 565,0-9-38,0 13-295,0-14 345,0 13 0,7-13-360,5 4 0,3-6 217,3-6 0,5-4 103,0-7 0,7 0 288,-1 0 1,-2 1-87,2 5 0,-8-3 615,2 8-228,-4 1 146,-1 5-12,-9 0 1,5 7 530,-9 5-34,1 3 1,-12 3-384,1-1 1,-9 0 10,3 0 0,-5 1-239,-1-1 0,0 0-337,-1 1 0,7-7-924,-1 1 766,1-9 1,-1 5-472,1-8 392,7 8-217,-4-6-369,8 5 678,0-7 0,6-1 266,0-5 1,2 4 64,-3-4 725,-3 4-21,6 2-485,-8 0 1,-2 8 1319,-4 3-1014,-3 5 1,-14-5 19,-1 1 0,-4-1 73,5 7 0,0-7-121,5 1 1,1-8 634,0 1-924,7-3-247,2 6 215,8-6 1,8 6-65,4-8 50,11 0 0,4 0-319,7 0 148,1 0 1,-1 0-146,1 0 0,-1 0-442,1 0 1,-8-6-450,-4 0 105,4 0 1,-8 6-823,4 0 1751,-4 0 0,-1 0 0,-1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3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7977,'10'0'1061,"-1"1"-248,-3 5-452,-4 4 0,11 9 212,-7 4 0,2-2 300,-2 8 1,-4 0 724,3 5-760,-3 1-460,-2 7 0,-6-5-631,1 3 114,-1-3-216,6-3 1,0 1-410,0-1 0,0 1 460,0 0 1,0-3-293,0-3 1,2-4-242,4-8 0,-4 1-1890,3-1 1401,5-7 1326,0-3 0,-1-14 0,-1-3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4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7977,'25'-27'97,"-6"-5"0,6 13 251,-7-4 1,5 3 172,0 3-56,7 7-297,-10-5 1,10 13 411,-7-4-356,8-3-48,-12 7 1,8-6 55,-4 8 1,-3 0-65,3 0 1,-2 0-98,2 0 0,-4 2 50,4 4 0,-4-4-179,-1 4 1,-1 1-445,0-1 393,1 7 1,-1-9-248,0 8 191,-7-8 22,5 11 0,-11-11 110,7 7 0,-7-5 3,2 6 1,-2-7-42,2 7 101,-4-8 26,5 11 59,1-5-120,-6-1 3,6 7 1,-6-12 65,3 7-38,-3-7-10,6 11 0,-8-11 29,0 8-6,8-1 1,-7 7 4,5-1 0,2 0-16,-2 0 0,-1 1 2,-5-1 1,2 0 170,4 1-171,-4-1-8,6 0 1,-2 8 124,-1 4-102,9 4 26,-12 1 1,11 3 14,-7 3 0,7 4 17,-1 8 0,-3 0 119,3 0 1,-2 2-33,1 3 0,3-3 200,-9 4 0,1-4-124,-6-3-154,0 1 1,0 2 142,0 4-877,0-4 82,0 5 486,0-22 0,-2 3-50,-4-11 1,3-6 157,-9-6 0,8 0-35,-2-5 1,3-4-135,-3-3 0,2-3-178,-8-2 1,7-2-365,-7-3 615,1-5-152,-7-7 0,-1-2-1140,-4-4 573,4-4 164,-14-16 0,6 3-875,-7-12 1472,-1-4 0,-7-13 0,-2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5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7977,'0'-10'2041,"0"3"-1358,0 7 9,0 0 1,8 2-877,3 3 0,-1-3-280,1 4 1,1-4 251,5-2 1,0 2-186,1 4 0,-1-5-309,0 5 398,1 4-178,-1-8 502,0 13 26,0-5 23,-7 7 0,-2 0 238,-8 1 0,0-1-134,0 0 0,-8 1 3,-3-1 1,-7 0-143,-5 0 0,2 1 21,-8-1 1,8-2-231,-2-3 225,-4 3-5,16-13 0,-12 6-74,11-8 74,4 0-152,1 0-181,7 0 224,0-8 0,7-1-91,5-9 0,3 7 131,2-1 0,1 6-7,-1-5 1,-5 7 111,-1-2-114,1 4-51,-3 2 290,-1 0 13,-8 8-186,0 2 0,-2 7 98,-4 0 0,-3 1-84,-9-1 1,-5 6 11,0 0 0,0 0-23,6-6 1,0 1-13,-1-1 1,7-6-244,-1 1 253,8-8-12,-3 3 0,7-5-175,0 4 63,7-4 0,3 6-73,7-8 149,1 0 1,-1 0-75,0 0 1,6 0-11,0 0 0,0 0-22,-5 0 0,-1 0-157,0 0 309,1 0-92,-9 0 11,-1 0 0,-8 7 232,0 5 46,0 3-221,-8 3 0,-1-1 7,-9 0 0,1 1 23,0-1 0,5 0 18,1 0 0,5-1-53,-6-5-16,8 5 0,-1-9-189,10 5 93,5-4 0,9-8 92,4 0-398,-3 0 195,12 0 38,-5-8 1,6 6 63,-4-4 1,-4 2 124,-8-1 1,-6 3 225,1-4 1,-8 6 283,2 6 1,-14 3 735,-9 9 0,-3-1 1431,-8 0-1379,-1 0-797,2 1 1,0-7 1349,4 1-966,11-1-502,-11-1 1,16 0 374,-5-5-1068,4-3-382,8 6 0,8-8 156,4 0 0,13 0-620,9 0 1,3-8-2816,9-3 3968,0-12 0,13-4 0,3-8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5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8071,'-9'0'2195,"-7"0"-1426,14 0 1,-5 2-232,7 4 1,0-2-90,0 7 1,0-5 99,0 5 0,5-5 361,1 6 1,0-1-422,-6 6-588,0 1 1,2-1-619,4 0 456,-5 1 265,7-1 1,-8-6-1904,0 1 741,0-1 610,8-1-1440,-6 5 1235,5-13 1,-5 6 204,4-8 0,-2 0 289,8 0 1,-7-10 101,7-7 0,1 0 137,10-6 1,4-2 6,8 2 26,-1-8 23,1 12 1,1-6 280,5 8 1,-3-1-59,8 1 1,-7 2 216,1 3 0,-3-1-175,-3 7 1,-1-6-34,-4 7 0,-4-1-156,-8 6-247,0 0 13,-7 0-4,-2 7 187,-8 3 0,-2 7-487,-4 1 167,-11-1 19,-3 0 1,-10 6-81,7 0 1,-8 2 301,2-2 1,2-3 243,-2 3 0,8-2-95,-2 2 0,10-6 171,1 0 0,8 1 209,-1-7-218,3 5 135,2-7-626,0 7 138,7-14-167,3 5 1,1-7-192,1 0 1,-1 0 148,7 0-938,-1-7 562,0-3 645,1-7 0,-1-8 0,0-2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7377,'-10'0'2541,"2"0"-2136,8 0 783,0 0-826,8 0-365,2 0 13,7 7 1,0 3 141,1 7 0,-7 0 8,1 1 1,-1-1-88,6 0 1,-3 1-6,3-1 1,-3 0-7,9 0 0,-4-1-63,-2-5 1,0 5 69,1-5 0,-1 5-17,0 1 0,1-6-32,-1 1 1,0 0 53,1 5 0,-7-2-1,1-3 1,-3 3 28,3-3 1,1-3 9,-7 3 1,2-3 46,-3 3-59,-3 3 0,8-7-16,-4 3-46,-4 5 0,5-12-86,-7 7 1,0-5 179,0 6-107,0-9-58,0 5 15,0-8 1,0 2-3,0 4 0,-7-4-97,-5 3 0,-5-3-10,-6-2 0,0 6-239,-12 0 0,4 2 44,-9-3 0,3-1 154,3 8 1,-1-7-487,1 7 1,1-6 653,4 5 0,-3 1 0,5 5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6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122 104 8056,'-18'-17'-456,"9"0"565,-6-1 1,13 7 736,-4-1-371,-4 9-400,8-13 0,-7 14-133,3-4 262,4 5-211,-6 1 198,1 0-119,5 0 1,-6 1 249,8 5-57,0-4-164,-8 14 0,6-7 256,-3 8-58,3-7-169,2 13 1,0-11 154,0 11 0,0 2-100,0-2 0,0 13 17,0-1 0,0 5 101,0 0 1,0 5-30,0 7 0,2 7 252,3 5-877,-3-5 464,6 8 1,-2-5-109,0 7 54,-1-8-245,3-1 0,-6-10-429,4-4 0,-4 2 297,-2-7 1,5-3-195,1-9 1,0 2-59,-6-8 1,2-6-1446,4-6 883,-4-7 1380,13 4-684,-13-8 436,13 0 0,-5-8 0,7-1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6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7936,'0'9'4918,"0"-1"-4318,0-8 0,-2 0 159,-4 0-662,4 8 1,-13-4-170,3 7 0,-5 1 72,-6 5 0,-4 8 0,-8 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7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35 191 8143,'-9'0'389,"-1"-2"202,4-4 1,4 2 236,-3-7-436,3 7 49,2-11 1,0 11 231,0-8 0,9 8-221,9-1 1,1-3-155,10 2 1,0-5-98,5 5 0,1-6-110,-1 7 0,-1-3-146,-4 2 0,2 4-355,-8-4 0,0 3-1853,-6-3 1161,0 4-573,-7-6-796,5 8 2471,-13-8 0,6-1 0,-8-8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8143,'0'-17'271,"-8"0"-30,6-1 371,-6 9 526,8 1-412,0 8-354,0 0 1,0 10 37,0 7 0,0 2 192,0 10 1,0-6-211,0 6 1,0-6-101,0 6 1,-5-6-991,-1 6 538,-8-8 1,11 11-1278,-9-3 1,6-2 788,-5 2 0,-1 0 648,-5 5 0,-16 9 0,-3 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8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33 433 8120,'-9'8'780,"-7"-6"202,14 5 0,-3-7-844,10 0-92,5 0 67,15-7 0,2 3 479,7-8-354,1 1-261,7-14 1,2 6-202,8-4 0,2 1 110,4-1 0,-4 4-97,3-4 1,-3-2 49,-2 2 0,-8 0-357,-4 6 1,-5-1 198,-6 1 1,2 0-150,-8-1 1,-2 1-327,-10 0 371,5 0 129,-14 7 1,5-5 293,-7 3-190,0 4 190,-7 1 0,-3 7 134,-7 0 0,-1 2 194,1 3 0,-6 1 302,0 11 1,0-3-35,6 9 0,-6-2 721,0 2-641,-8-4-271,12 14 1,-12-12 74,8 8 0,-6-6-315,6 6 1,-6-2 0,6 2 0,-6 1-130,6-7 1,0 0-323,6-5 1,5-3-1700,1-3 1488,7 3 0,-2-13-1090,12 4 681,11-4 433,10-18 0,15 3-3,4-16 0,-1 2 476,1-2 0,-10 6 0,-1 12 0,-2 3 76,-10 8 1,-6 2 27,-6 4 1,-7 11 2128,2 12-1061,-12 3-767,-3 3 1,-11 0 1180,-3-1-576,4 1-410,-6-1 0,8-1 183,0-4 0,-1-2-356,1-4 0,5-10 79,1 5-522,7-13-725,-4 11-955,8-14 1207,0 5 0,2-16-5,4-9-520,4 1 230,15-16 236,-6 7 0,8-9-273,-4 0 0,2 3 526,4 3 0,-4 4 369,-8 8 1,0-1 34,1 1 1,-1 6 316,0-1 0,-5 8 1030,-1-2-696,-7 4-221,4 2 402,-1 0-311,-5 0-226,6 0 0,-8 2 767,0 4-943,0-4 1,0 8-167,0-5-338,0-3-393,0 6 1,8-8-432,3 0 542,12-15 340,4-5 0,25-14-1667,11-1 749,5-7 368,16 6 1,-7-11 136,4 13 1,1-3 345,-7 14 1,-7 2 229,-11 10 0,-5 3 102,-6 8 0,-5 0 298,-13 0 0,-3 10 414,-7 7-384,-9 0-250,-1 8 0,-8-2 1348,0 0-212,-8 8-900,-9-4 0,-4 6 9,-8-5 0,0 5-317,-5-4 1,5 2-235,0-3 0,0 1 82,-5-12 1,1 5-195,4-11 1,-2-3-43,8-2 121,0-4 37,6-2 1,5-2-654,1-4 366,7-11 156,-11-10 1,13-6-171,-4 4 0,4-4 315,2 5 1,2 3 180,4 2 1,-2 3-195,7 3 56,1 0 0,-1 5 633,1 1-257,-8 7-190,3-4 0,-5 8 789,4 0-457,-4 0 110,6 0 154,-8 0-322,0 0-173,0 8 0,0 7-15,0 8 1,5 10 490,1 2-319,0 7-127,-6 17 0,0 1 1038,0 3-1505,0 12 666,0-11 1,0 13 341,0-8-507,8 0-433,-7 0 0,7-2-412,-8-3 0,0-5 366,0-7 1,0 0-171,0 0 0,0-8-2231,0-3 1115,0-13 336,0-3 1261,0-7-451,0-1 91,0-7 0,0-5 297,0-10 0,-2-13 0,-4-11 0,-3-3 0,-8-3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8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7984,'9'-8'0,"-1"6"0,-6-11 224,4 7 1,-2-5 1010,7 5-536,1 0-474,5 6 113,0 0 30,0 0-87,1 0-131,-9 8 1,5 3 55,-8 12 1,-1-2-73,-5 8 0,-2-2-162,-3 2 1,1 4-36,-8-5 0,1-3-193,-7-1 1,1 1 14,0-2 0,0-2 118,-1-10 1,1-1 449,0-4-144,7-4-6,-5 5 1,13-9 129,-4-3 1,4-5-53,2-7 0,0-1 220,0 1 0,8 0-198,3-1 1,5 1-53,1 0 0,6-4-1462,0 3 591,8-3 497,-4 12 0,2-7-1167,-1 5 1316,1-5 0,6 7 0,-1-8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1 8091,'9'0'1406,"5"2"-1135,-9 3 1,9 7 45,-3 11 0,3-4 37,-3 4 0,3-2 225,-8 2 0,-1-1-261,-5 6 0,-2-5-86,-3 6 1,-13 0-307,-10 6 92,-5 7 48,-2-6 1,1 7-1082,-1-9 493,-7-7 321,13-2 0,-9-9-34,15-5 0,5-3 65,7-8 0,5 0 65,-6 0 0,9-8-86,-3-3 0,13-13-120,11-4 0,1-5 323,10-2-63,0 8 9,5-5 1,8 13 346,5-4-162,-5 3-13,8 11 1,-8-5 38,4 9 1,2-1-135,-7 6 1,-1 0 45,-5 0 0,-3 0-111,-3 0 1,2 0-47,-8 0 154,0 0-1103,-6 0 465,-7 0 261,5 7 49,-13-5-783,13 6 380,-13-8 25,6 8 403,-8-6 1,-8 11 342,-3-7 1,1 5 49,-1-5 1,-1 6-51,-5-7 0,0 9 239,-1-3 0,7 7 1024,-1 5-586,1 4-442,-7 7 1,3 9 483,4 3-352,-5 4-315,7 9 1,-7 3-248,5 7 0,-5-6-72,5 1 1,-5-1-400,-1 6 0,0-7 227,-1-5 0,7-11-178,-1-5 0,9-7-713,-3-5 594,-4 4-165,8-22 783,-5 12 0,7-21 0,0 6 0,0-8 0,0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1:5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8013,'8'-10'1125,"-6"3"-459,6 7-325,-1 0 1,-3 6-53,8-1-114,-8 16 203,3-9 1,-1 15 390,0-4 0,0 4-297,-6 7 0,0 1-190,0 0 1,-2 5-272,-4 0 0,2-1-290,-8-10 0,7 9-1597,-7-3 1005,1-5 82,-7 3 1,1-8-1611,0 4 2399,-1 3 0,1-12 0,0 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0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7994,'0'-10'1304,"2"1"-550,4 3-152,-4 4 1,11-8 379,-7 5 62,0 3-913,-6-6-68,7 8-476,-5 0-671,6 0 842,-8 0-20,0 0-109,0 8-241,0 1 286,0 9 1,0-7 99,0 1 0,8-8-992,3 1 1218,12-3 0,4-2 0,8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7930,'0'-18'0,"0"1"0,0 7 836,0-5-254,0 13 118,0-5 281,0 7-600,0 0 1,-2 9 86,-3 8 1,3 10-129,-4 14 0,-2 5 76,2 11 0,-5-3-197,5 4 0,-2 3-152,3 3 0,3-7-815,-4-5 484,4 0 255,2-23 0,0 11-1709,0-11 1102,0-4 0,6 0-1407,0-8 1378,7-7 0,-9-2-127,7-8 772,1 0 0,13-16 0,2-3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8355,'-9'-8'455,"1"6"1,8-8-133,0 5-120,0 3 1,0-8 280,0 4 34,0 4-454,0-5 1,0 5 292,0-4-141,0 4-40,8-5-226,-6 7 0,7 0 172,-3 0 0,-4 1-37,4 5 1,-2-4-130,1 4 1,-3 3 100,4 3 0,-2-2 2,2 1 1,-2-5 13,7 5 0,-7 1 11,2 5 0,3 1 25,3-1 0,-3 0 12,3 0 1,-2 1-14,1-1 1,4 0-8,-3 1 0,3-1-10,3 0 0,-3 0 6,-3 1 1,3-1-168,-4 0 0,5 1 153,1-1 0,0 0-132,1 1 0,-1-1-2,0 0 53,1 0 1,-1 1-21,0-1 0,-5-2-10,-1-3 0,-7 3 208,2-3 0,1-3-159,-1 3 1,0-6 343,-6 5-262,0 1 0,-2 5 178,-4 0 0,2-5-128,-7-1 0,-2-5-54,-11 6 0,3-3-89,-8 3 1,-1 3-265,-11-3 0,5-5-528,-4-1 1,5 2 362,6-2 0,-2-1-1058,8-5 1,6 0 1476,6 0 0,-1 8 0,-5 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1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7972,'0'-10'1374,"0"2"-596,0 8-393,0 0 1,0 10-14,0 7 0,0 8 379,0 10 0,-5 1-341,-1 5 1,0 1-167,6 4 0,-6 4-792,0-4 302,1 4 28,5-6 0,0 6-184,0-4 0,0-1 350,0 1 0,0-10-19,0-1 0,2-2-2467,3-10 2538,-3 7 0,6-10 0,-8 5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1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70 7972,'-17'-12'0,"0"0"0,2 7 2399,3-7-996,4 8-538,1-3-278,5 7 196,-6 0-885,16 0 1,3 0-437,12 0 0,-2 0-1075,8 0 1,6-6 1612,5 0 0,1 0 0,-7 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1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8021,'-18'-9'498,"1"-7"123,0 7 0,0-7-183,-1 5 1,1 3 61,0 8 0,-1-6 187,1 1-458,0-1-29,0 6 0,-1 6 205,1-1-177,0 9-96,7-5 0,-5 9 6,3-1 1,4 0-32,3 1 0,-3 5-199,2 0 1,0 0 5,6-6 0,0-5-728,0-1 234,0 1 271,8 5 194,-6-7 0,8-3-926,-5-7 431,5 0 335,7 0 0,1-2-115,-1-3 1,0-5-118,1-7 0,-1-1-133,0 1 1,-5 0 472,-1 0 0,-7 5 731,2 0 404,-4 9-710,-2-5 1637,0 8-791,0 8-319,0 1 0,0 10 446,0 5 0,0 1-669,0 3 1,0 3-42,0-8 1,0 2-6,0-2-462,0-4 1,5 6-1162,1-7 611,8-9 469,-5-1 1,10-8-2409,5 0 1001,2-8 703,9-1 731,0-16 0,7-2 0,2-8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2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52 8021,'-9'-7'245,"1"5"0,6-8 1057,-4 4-307,5 5-430,-7-15 58,8 14 1347,0-5-927,0 7 335,0 0 0,-6 7-832,0 5-443,1 3 1,5 2-225,0 1 0,0-7-83,0 1 1,-2-6-6,-4 5-957,4-7 374,-6 11 216,8-13 275,0 6 288,0-8 2786,0 0-2321,0 8-120,0-7-146,0 15 0,0-12-34,0 7 1,0-5-305,0 6-482,0-9 386,0 13 36,0-14-658,0 5 460,0 1-57,0-6-193,0 6 102,0-8 203,0 0 0,0-8-418,0-4 249,8-3 253,-6-2 1,13-1-250,-3 1 93,3 0 279,2 0 0,-5 5-21,0 1 76,-1 7 414,6-4-63,1 8 0,-9 2 1047,-3 4-73,4 3-656,-8 9-269,5-1 0,-7 0 322,0 0-292,0-7 109,0 5-328,0-5 339,0 7-200,0-7 1,2 3-1728,4-7-741,-4 0 1464,6-6 1,-1-2-1181,5-4 1061,3-11 495,2-2 0,6-8-543,1 4 440,6 4 188,-11-6 1,6 9 167,-7 5 1,-1 3 108,0 8 1,-5 0 484,-1 0-8,-7 0 1,4 8 1650,-8 3 161,0 5-1092,0 1-705,0 0 0,0-5 1014,0-1-470,0 1-151,0 5-695,0-7-464,0-3-326,0 1-84,0-6 0,2 6-448,4-8 439,-4 0 396,5 0 0,-5 2-2367,4 3 2673,-4-3 0,6 14 0,-8-7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3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7929,'-10'0'4856,"-5"0"-4485,13 0 136,-6 0 1085,8 0-475,0 0 0,-6 8-1130,0 4 1,1-3-762,5 3 0,0-6-601,0 5-1518,0 1 1221,0 5 1672,0 0 0,0 1 0,0-1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7929,'-17'0'1264,"8"0"1,-5 2-516,8 3 0,1-1-266,5 8 1,0-1-22,0 7 1,1-7 320,5 1 1,-4-1-661,4 6 0,2 1-546,-3-1 0,3 0 137,-2 1 1,-2-3-309,7-3 1,-5 3 593,5-4 0,1 12 0,5 4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3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7950,'0'-18'699,"-8"9"809,6 1-992,-5 8-145,7 8 0,0 3 207,0 12 0,0 12 288,0 11 1,-2 6-356,-4 6 1,-4 1-88,-7 5 0,6 3-234,-1-4 1,2 4-144,-1 3 0,-4-7-155,3 0 1,4-13-396,3 2 0,3-6-101,2 1 0,2-7-902,3-11 0,7-4-1146,11-8 2652,4 0 0,7-7 0,1-2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7959,'0'-17'1885,"0"7"-831,0-5-416,0 13 145,0-6-279,0 8 0,0 8 173,0 3 0,0 7-240,0 5 0,0 4 297,0 7 1,-5 6-543,-1 1 0,-6 5-436,6-6 1,-1 6-219,1-5 1,4-1-563,-4-5 0,-1 3 373,1-3 0,0 3-1259,6-9 1910,0-4 0,-8 0 0,-1-8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4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7959,'-15'-12'2811,"3"1"-1732,4 7-1309,8-4 604,0 8 0,8 0 742,4 0 1,-1 0-698,7 0 0,-5 0-226,10 0 0,2 0-906,-2 0 1,8 0 466,-2 0 0,3 0-1735,3 0 979,-1 0 241,1 0 0,0 0-1444,-1 0 2205,1 0 0,7 0 0,2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4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7959,'-17'0'1616,"0"0"1,5 1-668,1 5-676,7-4 0,-4 8 119,8-4 0,-2-5 148,-4 5 752,4 4-591,-5-1 48,7 1-771,0 5-346,0-5 98,0 7 1,2-1 117,3-5 0,-1 5-160,8-5 0,-6-3-599,5-2 0,-5 1-223,5-1-88,1 0 590,5-6-64,-7 0 266,5 0 1,-11 0 134,8 0 1,-9-8 23,3-3 1,-4-7 102,-2-5 0,0 4 93,0-4 1,0-2 82,0 2 1,0 0 366,0 6 1,-2 1 1690,-4 5-1057,4-5 766,-5 14-401,-1-5 0,4 7-143,-7 0-694,7 0 1,-10 7-163,9 5 1,-7-3 92,6 3 0,1 0-322,5 5 0,0-6-266,0 1 0,0-6-626,0 5 1,2-5 570,3 5 0,5-7-1871,7 2 1002,1-4 343,6-2 0,3-8-136,8-3 0,5-5 201,1-1 1,5 0-210,-6 0 1,0 5 318,-5 0 304,-8 9 55,-2-5 0,-8 8 1246,1 0-651,-9 0-374,7 0 0,-15 2 2488,5 4-1297,4 3-462,-8 9 1,5-1 269,-7 0 1,0-5-389,0-1 0,0 1 873,0 5-1072,0-7-836,8 5-1229,-6-13 956,6 6 522,-1-8 0,3-2-521,7-4 1,3 2-298,3-7 0,-2 1-317,8-2 1,-8-1 695,2 7 878,-4 0 97,-2 6 0,-7 8 545,-4 4 0,-4-3 1207,-2 3-990,0-1-740,0 7 0,0-7-362,0 1 1,0-7 301,0 7-377,0-8 0,-8 11 0,-2-5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8458,'0'-9'-2044,"0"-1"1696,0 4 430,0 4 0,0-7 190,0 3-144,0 4 46,0-6 16,7 8 19,-5 0-113,6 0 1,-6-5 103,4-1-108,-5 0 0,9 6 92,-4 0-212,-4-8 197,5 6-346,1-5 119,-6 7 70,6 0 154,-8 0 1904,0 0-1984,7 0 0,-3 0-12,8 0 0,-6 0-77,5 0 97,1 0 1,5 0-53,0 0 1,0 0 39,1 0 0,-1 0-148,0 0 1,1 2 14,-1 3 1,6-3 32,0 4 0,0-4 44,-6-2 1,6 0-5,1 0 1,-1 6-39,-6 0 0,0-1 35,0-5 0,1 2-25,-1 4 1,-5-4 48,-1 4-184,1 3 1,3-5 91,-3 8 1,1-7-81,-7 7 117,7-8 1,-5 5-26,3-3 30,5-4 1,-14 8-53,3-5 315,5-3-161,-8 6 387,6-8-150,-8 8-99,0-6 1,-8 11-202,-4-7 1,-3 7-84,-2-1 1,-6 1-104,0-1 1,-6 3 132,6-3 0,-6 3-652,6 2 0,0-1 291,6-5 0,-1 10 382,1-3 0,0 3 0,-1-4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5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8263,'10'-17'305,"-1"1"-204,-3 5 707,-4-5 0,7 14 502,-3-3-694,-4 3 1,6 9-189,-8 5 1,0 3 57,0 3 1,0 1-377,0 4 1,0-4 96,0 4 0,-6-4-829,0-1 548,1-1-1369,5 0 969,0 0 1,9-7-30,8-4 0,6-6 24,6-6 0,4-2-135,-4-3 0,2-5 308,-3 5 0,-3 1 37,-7-1 1,-7 7 267,1-2-65,-8 4 1,1 6 311,-10 8 1,-5 1-105,-7 16 0,-8 0 25,-4 5 0,-4 1-11,-1 0 1,-1-1 89,0 1 0,3-3 80,3-3 0,4 2 0,8-8 0,1 6-148,5-6 0,3 8-109,8-3 1,0 3-144,0-2 0,2 4 108,4-5 1,-2 5-13,7 2 0,-5-1-38,5 1 0,-5-1-194,6 1 1,-7-6 25,7 0 0,-8-8 145,2 2 0,-4-4 212,-2-2 1,0-5-69,0-1 208,0-7-15,0 4 415,0-8 2,0 0-1133,0-8 0,1-9 253,5-12 0,6-7-807,11-10 1,9-8 461,9-15 0,9-10-199,-24 36 1,0-1 0,26-40 255,-24 35 1,1 0 452,2 6 0,0-1 0,-4-8 0,1-1 0,3 7 0,2 1 0,-1 0 0,1 0 0,1-1 0,-1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6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154 139 8202,'27'-23'0,"-4"0"0,-9 0 500,-3 5-188,-7 1 0,6 8 123,-5 3 1,-3 2 204,4-2 262,4 4-133,-1-5-488,9 7 0,-1 0-141,0 0 0,-5 0-145,-1 0 1,1 5 138,5 1 1,0 8-112,1-3 1,5-1-450,0 1 0,2-5 220,-2 6 0,-4-1-355,4 6 0,-4-5 208,-1-1 1,-7 3 57,1 9 0,-9-2 241,3 8 0,-12 0 199,-5 5 1,-10 1-162,-2-1 1,-8 1 88,2 0 1,-9-1 83,-3 1 1,-1-1-4,2 1 1,3-8-222,-3-4 0,3-4 124,3-2 1,-1-5-149,1-1 1,7-7 88,4 2 1,3-4-11,3-2 0,6 0-15,-1 0 1,8-8 1,-1-3 0,6 1-280,11-1 0,7-1 94,16-5 0,5 5 32,0 1 0,14 1 90,-2-1 1,4 3-162,-4 8 0,-2 0 80,-4 0 0,-4 0 25,-7 0 0,-8 6-87,-4 0 242,-4 7 1,-10-3 47,-3 7 1,-6 2-74,-6 4 0,-5 4 119,-12 8 1,-4-1-96,-8 1 0,1-1 444,-1 1 0,3 0-96,3-1 0,4-5 78,7 0 1,9-8 161,3 2-253,4-4 1,2-2-85,0 1 1,8-7-236,3 1 0,7-8-61,5 1 0,-2-3 98,8-2 0,-6 0-277,6 0 0,-6-2 91,5-3 0,-6 1-151,1-8 326,-4 1 1,-4-7 179,-3 1 0,-5 6 171,-7-1 0,-1 1-125,-5-7 1,-4 1-23,-7 0 0,0-1-29,-1 1 1,1 6-107,0-1 1,-1 8-126,1-2 1,0-1-745,0 1-403,7 0 42,2 6 0,8-2-407,0-3 0,16-3 1517,7-4 0,15-11 0,6 4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6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8193,'11'0'672,"1"0"815,-8 0-252,3 0 1130,-7 0-1124,0 0-841,-7 0 0,-3 2-1155,-7 4 0,-3 4 528,-3 7 1,2 6-274,-8 0 1,6 10-69,-6 1 1,3 1-426,-3 5 1,4-3 406,8-3 1,1 1-94,5 0 1,3-1 277,8 1 1,0-3 154,0-3 0,2 4 246,4-4 0,-4 3 0,3 3 0,3-1-122,-2 1 1,1 2 340,-1 3 1,-4-4 287,4 5 0,-4-5-43,-2-1 0,0 1 238,0 5 1,-2-5-164,-4 5 0,2-5-148,-7-1 0,5-6-346,-6-1 1,9-7 190,-3 3-345,-4-5 82,8-2-239,-5-7 245,7-3 0,0-9-145,0-3 0,0-5-724,0-7 0,7-10 138,5-8 752,3-7 0,10-25 0,2-4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7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 17 8139,'7'-9'653,"5"3"111,3 4 1,8 2-156,0 0 1,0 0 435,-5 0 1,-7 0 196,1 0-825,-1 0 0,6 0-178,1 0 141,-9 0-990,7 8 0,-14 1 89,3 9 1,-3 1-350,-2 4 1,-9 0 413,-9 12 0,-7-5-179,-9 11 0,-1-7 396,1-5 0,-1 2-23,1-8 1,7 0 1170,4-6-612,3 1 244,3-1 1,9-2-33,8-3 0,16-5 175,13-7 1,3 0-282,3 0 1,-1 0 42,1 0 1,0 0-397,-1 0 1,-7 0 117,-4 0 0,-4 0-1061,-1 0 555,-9 0-909,-1 0 0,-10 10 188,-4 7 1,-5 1-157,-12 5 1,-4 2 678,-8-2 1,1 5-195,-1-4 730,0 6 0,-7-10 0,-2 4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7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8131,'12'9'405,"-1"-3"0,-5-4-48,5-2 0,-5 6 271,6 0-429,-1-1 0,5-3 169,-5 4-175,-3-4 0,-8 13-123,0-3 1,-2 3-56,-4 3 1,-3 5-25,-9 0 0,-5 6 68,0-6 1,0 0-21,6-6 0,7 6 1245,4 0-887,5 0 1,1-6-58,0 1 0,7-7-21,5 1 0,3-6-14,2 5 0,3-7-335,3 2 0,-2-4 123,8-2 0,-8 0-946,2 0 0,2 0 457,-2 0 1,6 0 395,-6 0 0,7-16 0,-3-3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7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8036,'-17'-8'4956,"7"6"-4712,3-6 815,-1 8-637,6 0 0,-6 2 131,8 4-597,0-4 0,6 8-872,0-5 1,9-3 505,2 4 1,7-4-373,4-2 0,5 0 339,-4 0 0,-2-2-532,2-4 483,-8 4 597,4-13 134,-16 5 0,-9-7 620,-11 0 1,-5 5 408,-1 1 1,-6 1-549,0-1 1,-2-3 19,2 8 1,2-5-280,-8 5 1,8 0-908,-2 6 446,4-7 0,1 5 0,1-6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0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68 156 7983,'-27'-21'3967,"4"4"0,11 2-4597,6 9 1,12 0 186,6-11 443,-5 3 0,9-18 0,-7 5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29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8027,'0'-10'1952,"8"-5"-1467,2 13 37,7-13-293,0 13 1,0-6 131,1 8 1,-7 0-133,1 0 0,-6 6 155,5 0 0,1 7-25,5-1 1,-6-3 198,1 3-389,0-1 1,5 5 27,0-5 1,-5 3-400,-1-9 1,-5 3 197,5-2 1,-5-4-755,6 4 1,-6-4 0,5-2-1589,-7 7 1349,4-5 1,-8 8 996,0-4 0,-16 11 0,-3 10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0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53 416 8067,'-16'2'0,"5"3"0,1-3 562,4 4-25,5-4-117,-7-2-220,8 0 0,8 0 12,3 0 0,10 0-265,2 0 0,6-2 79,-6-4 0,6 2-181,-6-7 1,6 7 88,-6-2 0,6 4-128,-6 2 1,0 0 2,-6 0 0,-5 10 118,-1 7 1,-7 2 65,2 10 0,-4-6 202,-2 6 1,0 0 85,0 6 1,-2-7-77,-4 1 0,2-6 295,-7 6-266,7-8 0,-4 4-164,8-8 77,-8-7-230,7-2 1,-5-8-73,12 0 1,3-10-299,8-7 0,10-12-282,8-17 0,7 0 308,10-12 1,0-1-116,0 1 1,7-7-49,5 1 0,-3 5 477,3 1 1,-11 12 106,-1 6 0,-6 5 6,-5 6 0,-12 6 142,-1 12 7,1-5 0,-9 14 844,3-3-417,-12 3-2,-3 9 0,-8 3 70,0 7 1,0 2-287,0 4 0,0-1-112,0 6 0,0-1-223,0 2 1,0 4 96,0-4 0,0 1-240,0-1 1,0 4-95,0-4 0,0 3 118,0 3 0,6-6-41,-1 0 0,3-8 3,-2 2 0,1-4 15,5-2 0,3-1-30,-3-5 1,3-3-82,3-8 1,-1 0 180,0 0 0,-5-8-34,-1-3 1,1-5-51,5-1 1,-5-6 45,-1 0 1,-7 0 117,2 5 1,-4-5-107,-2 0 1,0 6 224,0 6 1,-8 1 295,-4-2 318,-3 5 264,-2 7 513,-1 0-391,9 0-247,1 0-553,24 0 0,-5-6-117,12 0 1,-2-5-47,2 5 0,-2-6-125,8 7 1,-6-7-214,6 6 1,-6-1-201,6 1 0,-8 4-610,2-4 0,-4 4-680,-1 2 0,-1 0 160,0 0 1481,1 0 0,-9 8 0,-1 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8347,'-5'12'515,"-1"-1"0,-8-5-144,3 6 0,1 1-1198,-1 10 1,-1 4 178,-5 8 1,0-1 94,-1 1 0,3-1 553,3 1 0,5-6 0,7 0 0,5-8 0,1 2 0,8-6 0,-3-5 0,5 1 152,1-7 1,-6 0 161,1-6 1202,-1 0-960,7 0 1,-3-2-58,-3-4 0,1-4 195,-7-7-694,7 0 0,-3-8 0,7-2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2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52 346 14116,'0'10'-688,"0"-3"311,0-7 433,0 0 283,8 0 0,-4 0-160,7 0 1,1 0 33,5 0 0,0-2-2,1-3 1,-1 1-355,0-8 1,1 6 264,-1-5 0,0 1-185,0-1 1,1-5-126,-1 5 1,-5 1 181,-1-1 0,-1-1-251,1-5 1,-1 5 72,-4 1 0,-5-1-341,5-5 269,-4 0 1,-2-1-118,0 1 1,0 0 23,0 0 0,0 5 27,0 0 1,-8 1 197,-3-6 1,1 5-161,-1 1 1,5 7 174,-5-2 0,-1 4 107,-5 2 1,5 0 138,1 0 1,-3 0-132,-9 0 0,4 0 122,-4 0 1,4 8 119,1 3 1,1 7-36,0 5 0,-1-2 192,1 8 0,0 5-185,0 7 1,7 5 32,4-6 1,4 8-147,2-2 1,8-4 26,4-1 1,3 1-129,2-2 0,0 1-310,1-7 0,7-5-89,4 0 1,3-8-358,3 2 0,5-4-1098,1-1 1828,14-9 0,-9-1 0,14-8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5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6462,'9'0'-230,"-1"0"496,-8 0 251,0 0-327,8-8-120,-6 6 0,5-8 84,-7 5 125,0 3-113,0-6 268,0 8-216,8 0 266,-6 0-148,6 0-32,-8 0 0,1 0 90,5 0-76,-4 0-136,14 8 1,-13-4-9,9 7 1,-6-5-41,5 5 0,-7-5 4,2 6 0,-4-7-293,-2 7 1,-2 1-220,-4 11 0,-4-3-359,-7 7 1,-6 1 30,0 6 1,-8-1 701,2 1 0,-3 0 0,-3-1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6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8186,'10'-10'1426,"5"0"-1032,-4 5 0,1 3 36,5-4 1,-3-2-116,9 2 1,-2 1 262,2 5 1,-4-6-96,4 0 1,-4 0-80,-1 6 1,-1 0-392,0 0 0,1 0-311,-1 0 0,-6 0-731,1 0 895,-8 0 0,3 8-2402,-7 4 2536,0 3 0,0 10 0,0 2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8093,'10'-8'-978,"-3"4"1143,-7-8 0,6 7-68,0-7 1,2 3 847,-3-3-340,5 4-411,7 1 0,1 5 132,-1-4-149,0 4 1,-1 4 21,-5 4 0,2 3-1,-7 9 1,6-1 200,-6 0 1,-1 2-70,-5 4 0,0-1-22,0 6 0,0-4-39,0 4 0,0-7-201,0 3 0,0-5 11,0-2 0,0-5-163,0-1 230,0-7-233,0 4-405,0-8 354,0 0 0,0-8-451,0-4 1,2 3 238,4-3 1,-4 1-304,4-7 1,-4-5 88,-2 0 1,0 0-104,0 6 0,2-8 39,3-4 628,-3-3 0,14-3 0,-7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7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8093,'10'0'-104,"-1"0"-169,-3 0 1187,-4 0-202,6 0-365,-8 0 0,2 0 258,3 0-522,-3 0 1,8 2 128,-4 4 1,-4-2 23,3 7 1,-1-7 243,2 2-230,-4 3 0,6 1-127,-8 7 1,0-5 275,0-1-126,0 1 1,0 5 184,0 0-238,0 1 1,0-1-54,0 0 0,0-5 196,0-1-419,0 1 0,0 5 108,0 1-455,0-9 243,0 6-709,0-5 388,0 0-335,0-3 380,0-7 1,1-2-183,5-3 0,-2-5 172,8-7 0,-1 0-44,6-1 1,1 1 347,-1 0 0,0 1-42,1 5 0,-7-3 314,1 9 1,-7-1-178,7 6 0,-6 0 326,5 0 0,-5 6 74,6-1 1,-9 9 400,3-3 0,-2 3 788,2-3-1063,-4 5 0,5-7-167,-7 9 1,0-7-68,0 1 1,0-7-357,0 7 0,0-6 144,0 5 1,-5 1-1286,-1 5 0,-8 0 1252,3 1 0,-5 7 0,-1 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52 156 8303,'12'-7'432,"-1"-5"0,-5-3-369,6-3 0,-1 1 40,7 0 1,1 0 159,4-1 1,-4 7-146,4-1 0,2 8-177,-2-1 0,0 3 182,-6 2 0,1 0 2,-1 0 0,-5 2 7,-1 3 0,-1 5-39,1 7 1,-3 2 110,-8 5 0,0 0-96,0 5 0,-2 4-48,-4-4 0,-3 3-19,-9 3 1,-5-6-125,0 0 1,-6-2-489,6 1 1,0 3 312,6-8 1,-6 0-155,0-5 0,0-7-141,6 1-146,-1-9 0,1 5 226,0-8 0,1-8 473,5-3 0,-12-12 0,4-4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7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8060,'2'-10'65,"4"5"0,-2 3 121,7 2 1,-5 0 183,6 0 1,5 0 58,6 0 1,2 7 108,-2 5 1,2 3-43,4 3 0,3-1 221,-3 0 1,4 6-224,1 0 0,1 0-135,0-5 1,1 5-786,5 0 1,-3 0 314,8-6 0,0 0-1244,6 1 1,-2-9 1354,-4-3 0,4-4 0,-6-2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8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10621,'0'17'866,"0"1"1,0 7 713,0 3-1058,0 5 0,0 2-88,0-1 1,-5 1-239,-1-1 1,0-1-68,6-4 1,0 2-129,0-8 1,-6 5-1419,0-4 663,1-1-651,5-6-1510,0 0 692,0-7 1273,0-3 950,-8-7 0,-2-7 0,-7-3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8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8262,'-18'-9'1125,"9"-7"-670,-7 7 0,15-9-163,-5 1 1,4 6 122,2-1 1,0 6-114,0-5 0,2 5-210,4-6 0,9 7 123,8-7 0,13 8-101,-1-1 0,11-3 80,0 2 0,6 0-294,6 6 1,-2 6-62,7 0 1,-7 7 3,1-1 0,1 5-144,-6 6 0,-4-2 119,-14 8 1,-1-8-36,-4 2 1,-6 4 106,-11 2 0,-5 4 8,-7 1 1,-9 3 36,-9 3 0,-9-3-14,-13 3 1,-4-3 53,-8-3 1,0-1 8,0-4 0,2-1-20,4-10 0,4 1-13,7-13 1,3 0-1022,3-6 729,4 0 1,9-8-444,5-4 784,3-3 0,16-10 0,2-2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39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10088,'0'12'1620,"0"0"-1374,0-9 0,6 13 700,-1-5-659,1 5 1,-6 1-301,0 0 1,6 1-12,0-1 0,-1 0-435,-5 0 229,0 1 1,0-1 155,0 0 0,0-5-726,0-1 256,0-7 105,0 12 143,0-15 583,0 7-160,-7-8 0,5-2 89,-4-4-186,4 5-12,2-15 1,0 7-317,0-9 0,0 1 112,0 0 0,2-1-217,4 1 0,-2 0 56,7 0 1,-1-1-5,1 1 1,5 0 150,-5-1 323,-3 1 23,7 0 0,-11 7-109,8 4 1047,-8 4-787,3 2 1,-1 2 297,0 4 0,0 4-58,-6 7 0,0 2 53,0 4 1,0 2-177,0 4 1,-2 4-139,-4-4 0,-2-2-338,-3 1 1,-3-5 108,8 6 0,-5-8-699,5 2 0,-5-3 139,5-3-358,0-7 1,0-1-317,1-3 694,-1-4 0,6 4 152,0-12 1,0-4 88,0-7 1,0 0 485,0-1-284,0 1 0,0 0 539,0-1 0,0 7-80,0-1 903,0 9-546,0-5 162,0 8-324,0 0 1,2 6-768,3-1 0,-3 9 136,4-3 0,-4 5-606,-2 1 0,0 2 323,0 4 0,-8-2-658,-3 8 0,-5 0 272,-1 6 0,-2 1 104,-4 5 0,-2-5 297,-4 4 0,-4-3 215,5-3 1,1 1 591,-2 0 1,8-7-391,-2 1 0,4-8 1192,1 2-643,1-11 626,0 3-847,7-13 0,2 4-147,8-12 1,10-5-341,7-12 1,8-4-379,10-8 0,7 1-12,4-1 0,-2 2 204,2 5 1,-7 3 297,1 7 0,-9 1-146,-2 0 1216,-8 7-739,4 2 0,-15 10 484,-5 4-394,-3 4 0,-2 13 219,0 0 0,-6 0-553,1-6 1,-7 2 28,6 4 0,-5-3-298,5 3 193,0-4-204,6-2 0,0-5-163,0-1 1,8-7-273,4 2 1,-1-6 216,6-6 0,-3-3-97,9-9 1,-2-1 121,2-4 1,-4 4 94,4-4 0,-3 3 217,-3 3 1,0 2-186,0 3 214,-7-3 0,-2 11 329,-8-7 25,0 7 0,-2-4-169,-4 8 0,-5 6-100,-13 0 0,3 7 47,-7-1 0,1 5-72,-2 6 0,-2-2-12,8 8 1,-6-6 5,6 6 1,-6-6-101,6 6 0,-6-6-125,6 5 0,-7-1-291,1 2 1,2-2 33,-2-4 0,2-4-177,-2 4 0,2-5 80,4-7 1,4-3 80,-4-8 1,10 6-203,1-1 137,8 1 454,-3-6-136,7-7-101,0 5 407,0-6 1,7 8 146,5 0 0,3 2 206,3 4 1,6-3 407,5 9 1,4-8-428,2 2 0,1 1 132,4-1 1,-1 2-174,7-3 0,0-3-20,6 4 1,0-4 38,0-2-1409,0 0 752,-1 0 0,1-6-294,0 1 0,-6-9-655,0 3 0,-5 1 1149,5-2 0,-8-7 0,5-8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0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8193,'9'0'418,"6"0"1,-5 0 609,7 0 1,1-2-279,-1-3 0,0 3-290,1-4 0,-1-2-497,0 2 1,0 1 102,1 5 0,-7 0-409,1 0 0,-6 0-774,5 0 60,-7 0 0,4 7 1057,-8 5 0,-16 11 0,-3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1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7767,'10'0'-1271,"-3"0"763,-7 0 363,0 0 343,-7 0 0,3 0 54,-8 0-220,8 8 1,-3-4-234,7 7 0,0-5 87,0 5 0,2-7 22,3 2 0,7-4 94,11-2 1,-2 0-3,8 0 0,-2 0 0,2 0 0,-2 0 0,-4 0 0,-10 0 0,4 0 0,-11 0 0,2 8 0,-8 3 0,-8 4 0,-3 3 0,-12-1 0,-6 0 0,-4 1 0,-1-1 0,-3 0 187,-3 1 0,3-1-45,-3 0 1,9-2 60,2-3 0,8 1 161,-2-7 221,4 0-782,9-6 1,3-2 112,7-4 0,7 2-336,5-7 0,5 1 191,6-1 0,2-3 229,4 9 0,4-7 0,-5 6 0,-1 1 0,2 5 0,-8 0 0,2 0 0,-9 5 0,-3 1 0,-7 8 0,2-3 0,-6 4 0,-6 3 0,-3-7 0,-9 1 0,-7-1 0,-4 7 0,4-1 0,2 0 0,-2-1-6,2-5 0,0 3 145,6-9-175,7 9 19,-5-12 0,15 5-82,0-7 1,8 6 97,9 0 0,8 0 1,4-6 0,3 0 0,3 0 0,-2 0 0,-4 0 0,1 0 0,-7 0 0,0 0 0,-5 0 0,-9 2 0,-3 3 0,-12 5 0,-5 7 0,-7 1 0,-5-1 0,-3 0 210,-9 0 0,2 1-60,4-1 0,4-2 269,8-3-225,0 3-420,7-13 148,3 14 0,14-15-236,5 5 1,5-4 216,6-2 0,-2 0 97,8 0 0,-8 0 0,4 2 0,-7 4 0,-9-2 0,-3 7 0,-8 1 363,-10 5 1,1 0 557,-12 1 0,-2-1-153,2 0 1,-6 0 1516,6 1-923,0-1-833,6 0-804,7-7 0,18-2 264,15-8 0,17-16-2253,12-7 2264,8-8 0,16-18 0,3-5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8483,'-10'0'1691,"2"0"1,8 2-1452,0 4 1,2 3-1,4 9 1,-4 5-24,4 0 0,-4 2-227,-2-2 0,0 2-405,0 4 1,0 3-846,0-3 1260,0 4 0,7 9 0,3 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1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53 9811,'8'-10'763,"-6"3"1,7 5-574,-3-4 1,-2 4-149,7-4 0,-5 4-131,6 2 205,-1-7-139,7 5 169,-1-6-644,0 8 1,-5 0 166,-1 0 0,-5 0-16,6 0 0,-7 2 129,7 4 1,-3-2 114,3 7 0,1-5 245,-7 5 1,6-5-83,-7 6 1,1-1 143,-6 6 0,0-5-41,0 0 1,-9 5 442,-9 6 1,-1 2-159,-10-2 1,0-4-3,-5 4 0,1 2-217,4-2 1,-1 0-211,7-5 0,-6-7-219,6 1 189,0-9 1,5 7-1108,1-4 532,7-4-894,-5 5 1007,13-7 1,-6 2-432,8 4 775,0-4 0,0 8 261,0-5 95,0-3-156,0 6 848,0-8-673,8 0 0,2 0 47,7 0 0,0-2-124,1-4 0,-1-3-119,0-9 0,1 3-172,-1 4 1,0-3-3,0 8-140,1-7 115,-1 11-503,0-6 118,-7 8 339,-2 0 150,-8 0 239,0 0 6,0 8 369,0-6-196,-8 6-141,6-8-81,-6 0 79,8 0-486,0 0 39,8 0 28,-6 0 400,13 0-253,-13-8 306,14 6-215,-15-6 1,7 6 81,-8-3-57,0 3-94,8-6 0,-4 8 29,7 0 0,-5 0-19,6 0 1,-3-2-4,3-4 0,3 4 7,-3-3 0,-3 3-5,3 2 7,-1 0-92,6-8 95,1 6-93,-9-6 223,-1 8 86,-8 0 0,0 2-29,0 4 1,-2-2-94,-4 7 1,-3-1 297,-9 2 1,3 3-121,4-4 1,-3-1 80,8 2 31,-7-1-870,3 6 0,-1-1-141,-1-5-81,8-3-1180,-3 0 740,7-6 352,0 5 1,7-7 410,5 0 1,3-2 385,3-3 0,1 1 0,4-8 0,-4 6 0,4-5 0,-4 7 0,-1-9 0,-1 7 106,-7 0-53,-3 6 828,-7-8-253,0 7-732,0-7 199,-7 8-95,-3 0 0,-7 8 0,-1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2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8095,'10'-2'0,"-5"-4"0,-1 4-637,2-3 0,-4 1 339,4-2 1,-3 4 341,3-4 1,-4 2 204,4-1 19,-4 3 4,6-6 47,-7 0-81,7 6 0,-8-7-37,0 3 265,0 4-334,0-6 0,2 8 529,4 0 24,-4 0 97,5 0 263,-7 0-620,-7 8 0,3 2-133,-8 7 0,9-5 181,-3-1-182,-4 1-95,8 5 0,-5-6-612,7 1-113,0-8-672,0 4 114,0-1 790,0-5 1,0 4-90,0-12 0,7-3 41,5-9 0,3 7 107,2-1 0,1 1 10,-1-7 1,0 9 289,1 3 28,-1 4 1,-6 2 251,1 0 460,-8 0-623,3 0 0,-8 2 289,-5 4-263,-4 3 1,-7 9 11,0-1 0,-1 0-75,1 1 1,6-7-1,-1 1 1,6-9 52,-5 3-199,7 4-171,-12-1 90,15 1-48,-15 5 1,14-11 70,-4 8-142,5-8 0,-5 5 34,0-3 1,-5-2 4,5 7 1,-8-7 148,3 2 0,-5 2 121,-1-3 1,6 3 223,-1-2 1,6-4 110,-5 4-6,7-5-4,-4 7-366,8-6 1,0 8 87,0-5 0,2-3 584,4 4-322,4 4 0,13-8 70,0 3 0,0-3-38,-6-2 0,6 0-143,0 0 0,8 0-35,-2 0 1,3-7-24,3-5 1,1-3-711,5-3 0,-5-5 355,5 0 1,1 0-1670,-2 6 1,-1 0 306,-11-1 0,3 1 1472,-8 0 0,0 0 0,-5-1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8112,'17'0'0,"1"-2"348,-1-4 1,-5 4-81,-1-3 1,3 3 222,9 2 1,-4 0 308,4 0 361,-4 0-414,-2 0-374,1 7-1025,-9 3 593,-1 7 0,-8 1-1120,0-1 0,0-6 233,0 1 946,-8-1 0,-9 14 0,-10 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3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8112,'-12'12'780,"1"-1"0,7-5-530,-2 6-647,-4-9 1920,9 5-433,-15 0-1717,14-6 428,-13 5-1251,13 1 1087,-6-6 1,16 6 52,3-8 1,7 0 2,5 0 1,4-2-167,7-4 1,7-4 350,-1-7 0,2 6-90,-1-1 0,-5 8 485,4-2 1,-9 3-163,-2-3 1,-8 4 403,2-4-201,-11 4 1,-5 4 71,-7 4 1,0-2-176,0 7 0,-13-1-50,-4 1 0,-12 11-374,0-5 0,-4 4 104,-1-4 1,1 1-33,4-1 0,2 0 33,4 0 22,4 1 0,-4-7-61,12 1-94,3-8 1,16 3 70,3-7 1,6 0 98,6 0 1,2 0 18,4 0 0,-2-5-87,-4-1 139,-4 0 0,6 6-172,-7 0 423,-9 0-132,-1 0 0,-10 0 132,-4 0 1,-9 2-194,-8 4 1,-8 5-40,2 12 1,-1-3 194,1 3 1,-4-4-102,4-2 0,4 0 106,2 1 1,6-1 46,5 0 36,-3 1 1,13-1-49,-4 0 1,6-7-254,6-4 0,4-3 77,7 3 0,0-4-116,1 4 0,5-10-303,0-2 1,0-7 163,-6 1 1,0-3-129,1-2 1,-3-1 59,-3 1 0,-3 0-295,-3-1 1,-4 1 161,4 0 1,-6 0 0,-6-1 1,2 1 413,-8 0 0,9-1-28,-3 1 504,-4 7 0,6 3-137,-7 7 68,7 0-206,-4 0 0,8 7 319,0 5 1,0 3-70,0 3 1,0-1 32,0 0 1,0 1-134,0-1 0,-2 0-103,-3 0 1,3 1-219,-4-1 47,4 0 1,2 1-921,0-1 1,0-6 86,0 1-1597,0-8 1523,0 3 0,0-8 315,0-5 1,2-6 477,4-11 0,3-11 0,9-11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4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69 8091,'8'-25'-1333,"-5"12"667,9-4 2131,-8 11-813,11-2 1,-13 10 510,4 4-801,-4 4 0,-4 7 74,-4 0 1,2 0-317,-7 1 0,-1 5 77,-5 0 1,-2 8-555,-4-3 0,1 5 282,-6 2 0,-7 5-1087,-5 0 1,-1 6 405,7-5 1,-1-1 70,1-5 1,1-3 684,4-3 0,4-4 0,8-7-77,-1-1-95,9 0 172,1-7 0,10-3 0,4-7 0,5-7 838,12-5 0,1-3-394,10-2 1,-3-7-502,9 1 1,-3-5 126,-3 5 0,-7-1-170,-4 7 0,2 0 37,-2 0 1,-5 5-43,-7 1 553,-7 7-233,4-4 186,-8 8 1,-2 0-50,-4 0 0,-6 13 71,-11 5 0,-4 11-90,-7-1 1,5 5-33,0 2 0,-5 1-66,-7 5 0,1-11 24,5 5 1,7-6-207,-1-1 0,8 3 92,-2-8 0,9-2-1712,3-9 351,7 3 479,-4-13 1,18 4 138,7-12 0,10-5-299,13-12 0,6-12 897,12-11 0,-2-4 0,7-2 0,-7 8 0,1 4 0,-3 5 0,-2 6 0,0 4-129,0 8 1,-8 2 335,-4 3 0,3 2 309,-3 5 0,-5 3 73,-7-4 1,-6 4 1397,1 2-554,-4 0-543,-2 0-1367,-7 0 444,5 8 1,-13-4-906,4 7 1,-12 1 275,-5 5 1,-11 0 661,-1 0 0,-15 8 0,1 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4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8033,'-10'0'1087,"3"0"522,-1 8-553,6-6-343,-6 5 0,6-7 141,-3 0-794,3 8 0,-6-4-214,8 8-88,0-9 0,-2 11-1141,-4-8 1124,4 7 1,-5-9-1052,7 7 568,0-7 262,0 4 0,2-8 219,3 0 1,-1 0 218,8 0 1,-6 0-182,5 0 1,1-8 28,5-3 1,6 1 133,0-1 1,0 5-82,-6-6 1,1 8 237,-1-1 0,0-3-79,1 2 1,-1 0 286,0 6 257,-7 0 280,5 0-397,-13 0-12,6 0-433,-8 0 1,0 2 94,0 4 0,-10 4-185,-7 7 1,0-5 105,-7-1 0,5 1-119,2 5 0,0-2 282,-1-3 0,7 3 339,-1-3 0,9-3-166,-3 3 0,4-6 58,2 5 0,0-5-21,0 5 1,2-7-67,4 2 0,-3-4-195,9-2 1,-3 2 104,3 4 0,3-4-163,-3 3 1,-2-3-127,1-2-58,-7 0 1,9-2-55,-7-3-18,0 3 1,-4-6-209,4 8 1,-5-2-72,5-4-1736,4 4 2201,-1-13 0,16 5 0,2-7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4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7791,'0'17'1047,"0"2"-617,0 4 1,0 2 257,0 4-379,0 4 0,-8-6 259,-4 7 0,3 1-131,-3 0 0,6-1-816,-5 1 1,7-3 316,-2-3 0,4 2-1155,2-8 0,0 6 307,0-6 910,0-8 0,0 1 0,0-7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7994,'17'-18'-31,"1"1"1,-1 0 68,0 0 1,2 3 147,4-3 0,-3 7 32,3-13 1,4 14 7,1-9 0,-1 7-28,2-1 0,-2-1 28,2 7 0,2 0-258,-8 6 0,7 0 110,-1 0 1,-2 0-173,2 0 0,-8 0 43,2 0 1,-4 2-18,-1 4 1,-1-2 19,0 7 0,-7-5-134,-4 6 0,1-7 9,-1 7 0,0-1 151,-6 7 1,6-7 133,-1 1-160,1-1 273,-6 7-179,8-1 0,-4-2-29,7-3 1,-7 3 2,2-3 1,-2-3-1,1 3 1,-3-1 19,4 7 1,-4-1-14,-2 0 0,2 0-52,4 1 1,-4-1 38,3 0 0,-3 3-84,-2 3 1,6-2 48,0 8 0,2-1-2,-3 7 0,-3 7 13,4 4 1,2 4-8,-3 2 1,3 0 363,-2 0 0,-4 2-119,4 3 0,-5-3 306,-1 4 1,0-4-161,0-2 0,0-1-37,0 1 0,0 8-475,0 3 1,0-5-551,0-6 0,0-10 688,0-13 0,0 2 123,0-8 0,0-6-92,0-5 1,-1-9-88,-5 3-173,4-4 1,-14-2 23,5 0 0,1-8-108,-1-3 0,-6-6-172,-7-7 0,-6-2-192,1-9 1,-4-7 676,-1-4 0,-9-12 0,-1-4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6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8062,'0'-17'0,"0"5"1040,0 1-439,8 7-486,2-11 1,1 13 137,1-4-93,-8 4 1,5 2-399,-3 0 1,-4 2 111,4 4 1,-4 3 68,-2 9 0,0-7 98,0 1-390,0-1-58,0 7 187,0-1 424,0-8-200,0 7 220,0-14-228,0 5 0,-2-1 82,-4 0 0,2 2-48,-8-3 1,3-1 164,-3 8-154,-3-8-6,5 11-79,-7-5 0,6-1 84,-1-3-39,8 4 0,-5-9 25,3 5 119,4-4 1,-8-2 80,4 0 135,5 0-341,-7 0-177,8 0-449,0 0 495,8 0 0,-5-2 102,9-4 0,-6 5-151,5-5 1,-5 4-28,6 2 191,-9 0-160,5 0 49,-8 0-74,0 0 138,-8 0 1,5 0-73,-9 0 1,8 2-3,-2 4-263,-3-5 151,7 7-879,-6-8 1108,8 0 0,0 0 0,8 0 0,1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70 8062,'0'-18'442,"0"1"1,-6 5 519,0 1-233,0 7-301,6-4 1,-2 10-125,-3 4 0,1-2-94,-8 7 1,3 7-15,-3 5 0,-3 0-44,3-6 0,-3 2-214,-3 4 0,7-3 175,-1 3-498,9-4 0,-5-2 3,8 0-34,0-7 0,2-2 167,4-8 1,3 0 14,8 0 0,7-8-114,-1-3 0,5-3 34,-5 3 1,2-3 298,-2 8 1,-9-5-326,3 5 780,-3 0-171,3 6 1,-7 2 174,-5 4 1,-3-2-189,-2 7 1,-2 1 3,-3 5 0,-5 0 56,-7 1 1,-1-1-56,1 0 1,-6 6-361,0 0 1,-6 1 124,6-7 0,-6 0-257,6 0 0,0-1 117,6-5 1,0 3 47,-1-9 0,1 1 27,0-6 52,7 0-365,-5 0 1,13-2 104,-4-3 1,4-5-215,2-7 0,8-1 155,3 1 0,10 0-18,3 0 1,6 5 122,-1 0 0,-2 9 78,2-3 0,-6 4 7,6 2 1,-8 0 307,2 0 1,-10 0 656,-1 0-634,-8 8 1,3 1 214,-7 9 0,-2-1-154,-3 0 0,-11 2-272,-7 4 0,-2-3 14,2 3 1,2 2-97,-8-2 1,8-2 106,-2-10 1,6 5-317,5-5 243,-3-3 1,11 0-5,-7-8-127,7 7 0,4-5 86,11 4 1,5-4-67,1-2 1,6-2 120,0-4 1,8 4-194,-2-3 1,-4-3-152,-2 2 240,3 0 0,-6 6 283,3 0-236,-12 0 639,5 0-419,-14 0 1,3 2 14,-10 4 0,1-2-56,-8 7 0,3 1 18,-3 5 0,-3-5 24,3-1-51,-3 1 0,-1 5-154,5 0 176,3-7-303,8 5 224,0-13 0,2 8-42,4-4 0,4-4 23,7 3 0,-6-3-2,1-2 0,-6 0 171,5 0 240,-7 0 191,4 0 0,-10 0-252,-4 0 1,-4 8 15,-7 3 0,-6 5-24,0 1 1,-2 0 1075,2 1-323,4-1-493,-6 0 0,13-1-356,1-5-405,7 5 1,4-15-414,11 5 1,7-4 417,5-2 1,4 0-486,7 0 0,1-2 286,-1-4 0,7-1-1174,-1-5 1,0-3 71,-5 3 1454,7-3 0,-5-2 0,5-1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3.7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42 640 12746,'-9'-17'-2445,"1"7"2620,8 3 1,0 5 366,0-4 141,0 4-336,8-6 236,1 8 0,11-2-285,3-3 1,-2-5-49,8-7 0,-1-1 191,7 1 0,0-6-201,-1 0 1,1-6-136,-1 6 0,-1-6-134,-4 6 1,2-2-231,-8 2 0,0 4-96,-6-4 1,-6 2 53,1-2 1,-8 4-24,2-4 0,-4 3-49,-2 3 1,0-2 57,0-4 0,-6 4-50,0-5 1,-7 5 208,1 2 0,-5 2 28,-6 3 1,2 4 186,-8 8 1,0 2 115,-6 4 1,1 6 275,-1 11 0,-1 9 0,-5 9 0,9 3-137,-9 2 1,14 0-24,-7 12 1,13-10 25,3-2 0,7-6-161,5 6 1,6-13-163,0 2 1,10-10-272,13 3 0,-2-8 100,8-3 0,7-2-206,10-9 0,8 6-190,9-7 1,3-1 582,15-10 0,-8-3 0,3-8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8747,'-27'0'1679,"2"2"-138,8 4 1250,7-5-4168,2 7 824,8-8 0,-2 2-418,-3 4 0,3-2 971,-4 7 0,-4 1 0,1 5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7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7982,'6'12'3731,"0"-1"-1739,0 1-5028,-6-3 3036,7-1 0,-5-16 0,6-1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4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8197,'17'-7'426,"-5"5"-3,-1-4-174,-7-4 0,6 8 251,-4-3 95,-4 3 4,5 2-323,-7 0 0,0 2 15,0 3 0,0 11 334,0 7 1,-2 8-164,-3-3 0,-7 5-615,-11 2 1,-2 5 202,-4 0 1,-3 6-2860,3-5 2809,-12-1 0,-3-5 0,-8-1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1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8691,'9'0'1984,"1"0"-1355,-4 0-364,-4-7 0,7 5-184,-3-4 0,-2 4 19,7 2 0,-5 0-59,6 0 0,-7 2 75,7 4 1,-6 3 7,5 8 0,-5 1-34,6-1 0,-9 2-12,3 4 1,2 4 26,-2 8 0,-1-6 18,-5-1 1,0 1-98,0 6 0,0-1 96,0 1 1,0 0-68,0-1 0,0-5 35,0 0 1,0-2-10,0 2 1,0 1-24,0-7 0,0 6 24,0-6 0,0 6 0,0-6 1,0 0 10,0-5 0,0-1-136,0 0 0,0-5 179,0-1 11,0-7-32,0 11-1,0-13 351,0 6-348,0-8 1,0-2-27,0-4 1,2-3 19,4-9 1,-4-1-153,4-4 1,-4-4 51,-2-7 1,5-3-43,1-3 1,2 1-8,-2-7 1,3 0-173,9-6 0,-1 8-198,0 4 0,2-3 161,4 3 1,2 0 2,4 5 1,4 2 62,-4 5 1,3-3 182,3 8 0,-6-6-85,0 6 0,-3 0-29,3 6 1,-2-1 13,-4 1 1,-4 5 18,5 1 1,-7 5-750,-6-5 253,5 7-347,-7-4 0,3 8 330,-1 0 1,-7 2 591,2 4 0,4 3 0,-1 9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7922,'8'9'293,"-6"-1"1,7-8 77,-3 0 0,-2 2 736,7 4-897,-7-5-75,4 7 0,-6-8-365,4 0 192,-4 0 1,5 2-1699,-7 4 1736,0-4 0,0 13 0,0-5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1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7922,'0'14'0,"0"3"0,0-4 971,0 10 0,6-9-483,0-3 1,-1-5-532,-5 6-264,0-8-812,0 11 1119,8-13 0,2 5 0,7-7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7988,'6'-11'-215,"-1"-1"-57,1 8 338,2-11 0,-4 5 75,7-7 0,-5 2 648,6 3-510,-9-3 1,5 11 480,-8-8-25,0 8-425,0-3 0,0 5 359,0-4-117,0 4-423,8-6 1,-4 10 58,7 4 0,-1-2 37,1 8 1,7-5-62,-1 11 0,0-5-146,6 10 0,2 2 111,-2-2 1,8 8-160,-2-2 1,-2 1 11,2-1 1,-6 2 90,5-8 0,-6 2-232,1-2 0,-4-4 84,-2 4 0,0-9-299,1-3 0,-7-1-70,1 1-280,-1 5 0,5-12 65,-5 7 1,-1-7-911,-4 2 537,-4-4 643,5-2 0,-7-2 389,0-4 0,0-11 0,0-10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7988,'-18'-9'698,"7"-5"43,-1 8-266,1 1 1,-6 5 185,-1 0 1,1 2-236,0 3 0,-3 7 160,-3 11 0,2-2-153,-8 8 0,1 0-455,-7 5 0,6 7-297,0-1 1,8 0-331,-2-5 0,6-1 381,5 1 0,-1-2-293,7-4 1,0-3-662,6-3 0,2-3 462,4 3 0,-2-6 760,7-5 0,9 3 0,7-5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7971,'0'-9'2435,"0"1"-380,0 8-1468,0 8 0,0 1 125,0 9 1,0 5-305,0 0 0,0 2-188,0-2 0,0-4-1026,0 4 0,0-4 574,0-2 1,0 1-1409,0-1 1,2-5 336,4-1 1303,-4-7 0,13 4 0,-5-8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5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8048,'9'-10'0,"1"-3"-76,-5 7 0,3-2 221,4 2 0,3 3-67,-3-9 0,3 8 98,2-2 0,1 4-77,-1 2 1,8 0-153,4 0 0,3 0 141,3 0 0,1 0-136,5 0 1,-3 0 29,8 0 0,0 6-56,6 0 0,-6 0-1,1-6 0,-9 0 94,2 0 1,3 0-205,-3 0 0,0 0 40,-5 0 1,-6 0-320,0 0 313,-8 0 0,4 0-304,-8 0 306,-7 0-17,-3 0-94,-7 0 0,-7 0 260,-5 0 0,-11 0 0,-4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4.5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11043,'9'-8'204,"7"-2"1,-7-5 387,8 3 1,1-1 36,-1 7 1,2 0-621,4 6 0,-4 0 322,5 0-638,-5 0 1,-4 2 92,-3 4 0,1-2-95,-7 8 1,0-1 51,-6 6 0,-8 3-145,-4 3 0,-3-2-115,-2 8 1,5-6 126,1 5 1,-1-6 434,-5 1 1,7-4-163,5-2 868,-5 0-440,8 1 1,-6-1 400,8 0-543,0-7 0,8 3-85,4-7 1,-3 6-302,3-7 0,5 1 186,6-6 0,8 0-1298,-2 0 1347,11 0 1,4 0-1,8 0 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9660,'18'0'448,"-1"0"1,0 0-153,1 0 0,7 0 0,3 0 0,-1 1-97,2 5 0,0-2-93,5 8 0,-1 1 64,-4 10 0,2-4-59,-8 4 0,0-3-108,-6-3 1,-5 6 63,-1 0 0,-7 0-339,2-6 0,-4 1 124,-2-1 0,-8 2-442,-3 4 1,-7-4 152,-5 4 1,-2 2-47,-4-1 1,-3-1 7,3-6 1,-4 0-248,-1 0 1,7-1 721,4-5 0,-4 5 0,0-7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7983,'11'0'273,"1"0"0,-6 0 0,5 2 114,3 3 0,1 5-162,2 7 0,3 0 112,3 1 1,-4 5 7,4 0 1,2 2 43,-2-2 0,2 2-234,-2 4 1,-4-2-126,4-4 0,2-4-443,-2 4 1,0-4 289,-5-2 1,-1 1-198,0-1 1,-1-5 175,-5-1 0,3-5-1725,-9 5 1869,1-7 0,2 12 0,1-7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6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7983,'-10'8'1293,"-5"0"-993,3 3 0,3 4 676,-3-3 1,1 3-204,-7 3 1,-1-1-9,-4 0 1,-4 6-297,-7 0 1,-1 8-180,0-2 0,1-2-362,-1 2 1,3-1 132,3 7 1,4-6-810,7 0 0,7-6 440,-1 6 1,9-8-1258,-3 2 0,4 2 373,2-2 0,0 0-786,0-6 1978,8 0 0,9 1 0,10-1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7996,'9'-17'0,"7"7"52,-5 4 0,5 4-174,1 2 1,6-2 295,0-3 0,6 3-118,-6-4 0,0 4 156,-6 2 1,-5 0 72,-1 0-311,1 0 1,-3 2-51,-3 4 0,-4 3 4,-2 9 1,0-1 146,0 0 0,-8 0-36,-3 1 0,-10 5 387,-2 0 1,0 0-182,5-6 1,3 1 1591,3-1-776,5 0-652,7 0 0,7-1-208,5-5 0,5-3-147,6-8 0,6 0-796,11 0 0,-3-2 479,3-4 1,3 2 262,-3-7 0,8-1 0,-4-5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8065,'10'0'85,"5"0"1,-5-6-1,7 0 61,0 3 0,1-5 38,-1 2 1,0-2-21,0 3 1,1 3-45,-1-4 1,6-2 99,0 3 0,6-1-52,-6 6 1,8 0 57,-2 0 1,5 0-197,7 0 1,3 0 35,8 0 1,-1 0-122,1 0 1,0 0 14,0 0 0,-6 6-174,0-1 1,-1 1-226,1-6 0,2 0 213,-8 0 0,-2 0-50,-9 0 0,2 0-225,-8 0-96,0-8 113,-6 7 299,-7-15 1,-2 12-78,-8-7 152,0 7 1,-8-6-37,-3 5 0,-1 1 146,-5-8 0,3 6 0,-9-5 0,4-1 0,2-5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8065,'9'0'505,"6"6"174,-3 0 1,3 0-350,3-6 1,5 0-140,0 0 1,2 0 137,-2 0 1,-2 2-97,8 3 0,0-1 88,5 8 1,1-1-60,-1 6 1,-7 3-185,-4 3 1,-2-4-36,3 4 1,-13-4-120,1-1 0,-3 1 71,-3 4 0,-8-4-64,-10 4 1,-7 2-191,-10-2 0,-7 6 124,-16-6 1,0 6-742,0-6 0,-1 6 375,-5-6 0,18 0-1095,-1-6 1596,9-7 0,5 5 0,2-5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10621,'0'-10'-602,"8"2"18,3 8 0,12 2 584,6 4 0,4-4 0,1 6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8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8095,'9'0'-231,"-1"0"1,-6 0 659,4 0 0,-2 0-605,7 0 0,1 0-726,5 0 1,0 0 901,1 0 0,-1 0 0,0-8 0,1-2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8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8042,'25'0'-5,"-12"2"16,4 3 1,-3-1 113,3 8 1,-5-8-18,-1 1 1,-5-3 77,5-2 0,9 0-309,8 0 123,5 0 0,9 0 0,3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9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8617,'17'0'1403,"1"0"-1206,7 0 1,4 0-206,11 0-55,-4 0 0,14 0-10,-4 0 1,4 0 104,2 0 1,-4 0 197,4 0 0,-2 0-109,14 0 1,-9 0-99,3 0 0,0 0-135,-7 0 1,3 0-247,-13 0 1,-3 0 166,-9 0 0,2 0-32,-8 0 1,-6 0-412,-6 0-1,-7 0 269,4 0 122,-8 0 0,-8-6-148,-3 1 1,-6-1 21,-7 6 370,5-8 0,-21 6 0,3-5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5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8901,'8'9'1223,"-4"-1"-645,8-8 0,-1 0 240,6 0 0,3-2-300,3-4 1,-4 4-147,4-3 0,-4 3-333,-2 2 0,1 0 84,-1 0 1,0 5-794,1 1 1,-7 8 529,1-3 0,-9 10-987,3 2 1,-4 2 304,-2-2 0,-8-1 111,-3 6 0,1-6 323,-1 1 0,7 2 269,-2-2 0,4 0 718,2-6 1,8 6-415,3 0 1,5 0 961,1-6 1,0 1 540,1-1-837,-1 0 0,-2 1-330,-3-1 0,-4-6-91,-8 1 1,0 0-289,0 5 0,-16 6-172,-7 0 0,-17 8-934,-12-3 0,-2 3 574,-9-2 0,5 4 166,-5-4 1,7 3 0,-4 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7956,'9'0'904,"-1"0"1,0 0-502,3 0 1,5 0-126,1 0 0,2 7-369,4 5 1,-2-3 102,8 3 0,-8-6 212,2 5 0,-2-5 5,2 6 0,-3-1 169,3 6 0,-4 1-93,-2-1 1,-1 0-115,-5 1 0,-3-1-209,-8 0 1,-2 2-86,-4 4 1,-5-3-83,-12 3 0,-6 2 66,-12-2 0,3 6-184,-8-6 1,7 0-890,-1-6 1,4 0 525,1 1 0,8-9-1244,4-3 1910,4-4 0,1-2 0,1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2:59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7911,'-9'-7'1517,"1"5"-1223,8-6 1,4 8-94,7 0 0,3 2-68,15 4 0,-4 11-162,9 12 1,-9 9 749,10 3-427,-4 7 1,1-4 59,-3 8 0,4 0 131,-5 0 0,-3-2-572,-1-4 0,1 2 120,-2-8 1,0 0-854,-6-5 0,-6-8 509,1-4 0,-8-4-733,2-2 88,-4-7-385,-2-2 677,0-8 664,0-8 0,-8-9 0,-2-10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0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18 7911,'-17'-8'0,"5"6"1080,1-4 0,5 4-358,-6 2 1,7 0-181,-7 0 1,1 8-150,-7 3 0,-1 13 441,-4 4-504,-4-3 0,-13 8 49,-1-4 1,-7 9-315,2 3 0,4-1-209,2-5 1,-1 5-326,7 0 1,3 1-689,14-7 0,7-1-1758,4-4 1486,12 3 1429,11-12 0,2 5 0,6-8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67 8277,'0'-17'1181,"0"6"-442,0-1-661,7 8 66,-5-11 409,6 13 0,-8-4-179,0 12 0,0 0-28,0 11 1,0-2-167,0 14 1,0 2-32,0 9 0,0 4 24,0 8 0,-6-6-66,0 1 0,-7-1-315,1 6 0,3-3 174,-3-2 1,6 1-973,-5-8 1,7-2 519,-2-9 1,4-4-255,2-7 0,0-1-565,0 0 53,0-7 1252,0-3 0,0-22 0,0-4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0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7951,'8'-17'0,"-6"-1"200,3 1 1,5 6 74,2-1 0,3 3 151,2-3 1,1-1-79,-1 7 1,8 0 169,4 6 0,1 0 89,-1 0 0,4 8-175,-4 3 1,1 1-12,-1 5 0,-4-3-138,-7 9 1,-7-4 16,1-2 0,-9 0-67,3 1 0,-6-1-15,-6 0 1,-11 1-148,-12-1 1,-3 0-206,-3 0 1,-7-5-853,-4-1 0,-4-1 525,-2 2 0,0-3-2567,0-3 3028,0-4 0,8 6 0,2-8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4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519 139 7877,'-17'10'-1179,"5"-3"1661,1-7-249,7 0 0,-6 0 69,4 0 46,4 0 48,-5-7-35,7-3 3,0-7 215,0-1-218,0 1-63,0 0 0,0 0-42,0-1 1,0 7 373,0-1-7,7 8-18,-5-3-246,6 7-202,-8 0 1,0 9 258,0 9 1,0 7-144,0 9 1,0 3-13,0 3 0,0 2-19,0 4 1,0-3-262,0-9 1,0 1-89,0-1 0,0-5-106,0 0 1,6-8-24,0 2 0,-1-9-732,-5-3-224,8 1 511,-6-3 11,13-1 411,-13-8 0,8-8 3,-4-3 0,-4-6 36,3-6 1,-1 1-18,2-6 0,-4-1 54,4-6 1,-3-1 14,3-5 1,-4 5 136,4-5 0,2 11-206,-3 1 236,9 8 1,-10-2-235,7 11 474,-7-3 0,6 13 240,-5-4 238,-3 4-297,6 2-208,-8 0 0,2 2-2,4 4 31,-4-4-232,5 5 0,-5-5 95,4 4 1,-4-2-167,4 8 1,-4-7 8,-2 7-22,0-1 1,0 7 77,0-1 0,0-6-8,0 1 156,0 0-129,0 5-6,0 0 0,-2-7 29,-4-5-89,4-3-32,-6-2-92,8 0 0,2-2 154,4-3 0,-2-5-54,7-7 261,1 0-170,5-1 488,0 1-140,1 7-24,-9 3 1,-1 14-83,-8 5 0,-8 5-137,-3 6 1,-10 4-22,-2 8 1,-8-6-91,2-1 1,2 1-240,-2 6 1,2-1 128,-1 1 0,1-6-193,4 0 1,3-8 55,-3 2 0,4-2 125,2 2 0,0-4 66,-1 4 0,3-2 30,3 2 0,-3-3-22,3 3 1,-1-4 20,1-2 0,-3-1 98,4-5 1,3 4-110,2-3 85,-3-4 0,5 5-67,-8-7 30,8 0-12,-3-6 0,5 0 14,-4 0-23,4 0 1,-6-2 1,8-4 0,0 2-75,0-7 1,2-1 66,4-5 0,4-1-127,7 1 1,0-2 68,1-4 1,5 4 1,0-4 1,2 3 62,-2 3 1,-4 2-3,4 3 1,-4-1 46,-2 7 1,6 0 177,1 6 1,-7 2 99,-6 4 0,-1 4-102,2 7 1,1 8 193,-7 4 0,1-2-113,-1 1 0,-4-5 72,4 6 0,-4-8-69,-2 2 0,2-5-89,3-7-175,-3 5 1,14-9-265,-5 5 1,1-4-307,5-8 0,-3-8 295,9-4 1,2-5-302,-2-6 1,5-4 171,-4-8 1,4 7-39,-5-1 0,-1 6 143,-11-6 0,3 8 89,-9-2 1,1 9-44,-6 3 313,0 7 0,-8-2 226,-3 12 0,-6 4-204,-7 7 0,-2 10 257,-9 7 1,0 1-153,1 5 0,-1 3 39,1-3 1,-1 0-55,0-5 0,1-1-78,-1 1 0,1-6-106,-1 0 1,1-8-225,-1 2 0,0 0-227,1-6 1,-1 4 210,1-9 0,1-4-378,4-3 0,2-3 215,4-2 0,4 0-10,-4 0 1,9 0 2,3 0 0,5 0 92,-5 0 1,7-2 121,-2-3 0,4 1 11,2-8 126,0 8-34,8-3 0,1 1 295,9 0 1,-1 0-122,0 6 0,8 0 102,4 0 0,4 6 153,1 0 0,9 7 231,3-1 1,11 1-49,7-1 1,5 3 237,6-3 0,0-3-337,11 3 1,5-1-482,-40-2 0,1 0 0,42 6-19,-7-3 0,-10-5 88,-14-7 0,-5 0-372,-12 0 1,-4 0-284,-7 0 0,-8-2-739,-4-3 1,-4 3 1349,-2-4 0,-7 4 0,-2 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8025,'0'-17'1131,"0"7"-280,0 3-395,0 7 0,0 7-51,0 5 1,0 5 133,0 6 0,0 4-275,0 8 1,0-4-92,0 3 1,6-9-383,0 10 1,-1-12 247,-5 0 0,0-4-893,0-2 0,0 1 144,0-1 1,6-6-1167,0 1 859,0-8 488,-6 4 0,-2-8 529,-4 0 0,4 0 0,-13 0 0,5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87 344 8025,'-17'-17'211,"0"0"1,1-1-18,5 1 1,-3 0-1,9-1 1,-1 1 193,6 0 0,2-6-159,3 0 0,5 0 34,7 5 0,10-5-20,8 0 1,7 0-228,10 6 0,8 5 99,3 1 0,4 7 28,2-2 0,-5 8-64,-1 10 0,-7 1 30,2 16 0,-7-6-56,-4 6 0,-13 2 3,-11 9 1,-5-4-120,-7 5 0,-3 3 56,-8 2 1,-10 2-109,-7-2 1,-4 4 112,-14-4 1,4-3-90,-9-3 1,-4 0-3,-2-5 1,3 1 51,3-13 0,4-1-93,1-11 1,2-3-98,4-8 0,5 0-402,6 0 1,3-2 242,3-4 0,5-4-1231,7-7 1621,15-8 0,4-2 0,16-7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6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10542,'0'12'1003,"0"-1"1,2-5-534,4 6 0,-2-3 12,7 3 1,-7 3 235,2-3 1,2 3-447,-3 2 1,1-5-446,-6-1-1007,8 1 937,-6 5 0,6-5-1700,-8-1 1023,0-7-174,0 4 205,0-8 412,0 0 0,7-8 113,5-3 0,-1-5 24,7-1 1,-3 0 177,14-1 0,0 1 91,5 0 1,1-1-45,-1 1 0,1 6 178,0-1 0,-1 2 22,1-1 0,-6-3-51,-1 9 1,-7-1 504,3 6-134,-5-8 155,-2 6-447,-7-5 0,-3 9-31,-7 3 1,-7 5-146,-5 7 1,-9 1 131,-2-1 0,-8 6-182,2 0 0,2 6 77,-1-6 0,7 6 590,-3-6-268,5 0 0,4-6 428,3 0-376,5-7-298,7 5 0,2-13-12,3 4 0,5-4 97,7-2 1,1 0-498,-1 0 1,0-8 195,0-3 0,1-5-632,-1-1 0,0 0 337,1-1 1,-7 1-192,1 0 0,-9 0 662,3-1 0,-12 1 0,-3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6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7946,'-5'-18'-171,"-1"1"1,-6 0 223,7 0 1,-3 5 42,2 1 1,4-1 108,-4-5 1,3 1 182,-3 5-155,4-5 0,-8 9 17,5-5 0,3 3 151,-4 3-188,4 4 1,0-6-198,-4 8 225,4 0-166,-5 0-28,7 0 1,0 2 24,0 4 0,0 5 127,0 13 0,0 4-91,0 13 0,0 9 209,0 7 0,0 14-62,0-1 0,0 4-365,0 1 0,0 2-279,0 4 0,0 9-937,0-3 0,0 3 847,0-3 282,0-1 0,0-7 0,0-2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8483,'-10'-8'3502,"3"6"-1992,7-13-466,0 5-2,7 0-307,3-5 1,7 13 5,1-4 0,-1-1-240,0 1 1,2-2-39,4 2 0,-1-3-94,6-8 0,-5 3-323,6-3 1,2 3-40,9-9 1,-3 4-84,3 2 1,-3-6-206,-3 0 1,-1 0-680,-4 5 0,-4 1-267,-8 0 0,0-2 505,1-5 1,-7 5 115,1-4 1,-8 4 239,1 2 1,-3-1 346,-2 1 1,-6 6-202,1-1 0,-9 6 136,3-5 0,-5 7 41,-1-2 0,0 4 377,-1 2 0,1 0 155,0 0 1,-6 0-209,0 0 0,-6 2 128,6 4 1,-6 4-149,6 7 1,0 0 336,6 0 1,-5 3-114,5 3 0,-4-2 48,10 8 1,-3-2 67,3 1 0,-3 5 219,8-4 0,1-2-303,5 2 1,0-6-191,0 5 1,1-6-381,5 1 0,12-4-25,10-2 0,7-2-55,5-3 0,10-4-409,8-8 1,7 0-1055,-1 0 0,3 0 21,2 0 1,6 0 1281,0 0 1,8 0 0,-5 0-1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7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571 208 7930,'0'-17'0,"8"-1"-77,4 1 0,-3 0-63,3-1 1,-3 1 485,3 0 0,1 0-64,-7-1 0,6 1 532,-7 0-219,9 7 339,-12 2-504,13 8 0,-11 8-22,8 4 1,-9 5-101,3 6 0,-4 4-49,-2 7 0,0 1-186,0 0 1,6-1 106,0 1 1,-1-2-378,-5-5 0,0 3 217,0-8 0,0 6-676,0-6 1,0-6 152,0-5 0,0-6-637,0 5 848,-7-7 0,5 2 86,-4-12 0,4-9-123,2-8 0,6-10 100,0-2 1,7-5 164,-1-6 0,-3 2-67,3 3 1,-1 7 123,7-1 1,-1 8 11,0 10 1,0 2 95,1 3 1,-7 4-26,1 8 0,-3 2 179,3 4 0,-4 4-16,-8 7 0,0 2-51,0 4 1,0 2-26,0 4 1,-8 4-38,-4-5 1,-3 3-252,-2-2 0,-2 2-28,-4-8 1,9 6-60,-3-6 1,5-6 68,1-5-9,-5-9-208,14 5 243,-5-8 0,9-10-138,3-7 0,-1-2 40,8-10 1,-1 8 250,7-2 0,-1 4-32,0 1 1,0 9 146,1 3 1,-7 4-45,1 2 31,-8 0 0,3 2 378,-7 4 1,0 3-201,0 9 0,-7-1 37,-5 0 0,-9 8-84,-2 4 0,-6-2-449,6 2 1,-6 0-104,6 5 1,-8-5-174,3 0 0,-3 0 246,2 5 0,-9 1-101,3-1 1,-3-5-84,3 0 1,-1-2 67,-5 2 1,5-2 287,-5-4 1,5-4-87,1 4 1,1-4 375,-1-1 1,2-7-55,5 1 1,-3-7 65,8 7 1,0-8 289,5 2 388,1-5-531,8-1 1,1-1-82,8-5 1,9-4-262,9-7 1,12-2 144,11-4 0,9 1-223,2-6 0,13-1 48,10-6 0,8 3-228,-3 3 0,-1-2 77,2 8 1,-2-2-264,1 2 0,-3 6-169,-8-1 1,-5 1 230,-1 5 0,-7-1-54,1 2 0,-16 1 29,-7 4 1,-11 4 199,0-4-172,-3 5 247,-11 1 1,-9 0-44,-11 0 1,-7 7 299,-5 5 1,-5 3-195,-13 2 0,-3 8 0,-8 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7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7930,'-17'9'1265,"5"7"-949,1-5 0,7 5-253,-2 1 1,-2-6 14,3 1 1,-1-6 164,6 5 0,0-5-230,0 6-118,0-9 1,0 7-1084,0-4 845,0-4 0,2 5-101,3-7 1,-1-7 147,8-5 1,-1-3 0,7-3 1,-1-1 96,0-4 1,-1 2 197,-5-8 0,12 8 0,-4-4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8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7930,'0'-10'1000,"0"3"-461,0 7-61,0 0-225,-8 0 0,6 7-151,-3 5 1,3 5 72,2 6 1,0 6 63,0 11 1,5 4-7,1 8 1,2 2-5,-2 4 1,-4-4-131,3 3 0,-3-3-178,-2-2 0,2-6-66,4 0 1,-4-9-301,4-3 0,-5-1-61,-1-10 0,0 0 18,0-6-54,0-7 234,0 5 1,0-15-35,0 0 0,0-2-21,0-9 1,0-3-128,0-9 1,-1 2 489,-5-8 0,-4-7 0,-7-8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8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260 277 8368,'-12'0'1185,"1"0"0,5 6-768,-5-1 1,5 9 266,-6-3 1,1 5-247,-7 1 0,1 2 87,0 4 0,0-4-186,-1 5 1,1-3-314,0 2 1,-1-6-32,1 0 0,6-1-512,-1-11-65,8 9 339,-4-12-1682,8 5 1328,0-7 1,2 0-306,4 0 434,4-7-32,7 5 347,0-14 0,1 7-16,-1-8 1,2-1 74,4 1 0,-2-2-42,8-4 0,2-2-31,9-4 1,4-9 133,8 3 1,0-9-86,0 3 1,8 1 184,3 5 0,-3 3-15,-3 3 1,-11 4 66,-5 8 1,-7 5-94,-5 1 357,4 7 250,-14-4 0,4 10-272,-11 4 1,-5 3 457,-7 9 0,-7 5-314,-5 0 1,-5 8-187,-6-3 1,-2 3-238,-4-2 0,-4 4-234,4-5 1,-3 3 128,-3-2 0,3 2-64,3-8 1,-2-2-462,8-10 1,-6 3 269,6-8 1,0-1-82,6-5 1,-1 0-237,1 0 288,8 0 1,-5-7 86,8-5 1,1 3 37,5-3 0,1 2 64,5-1 0,-2 1-9,8 5 1,-1 3 195,6-4 1,1 4-75,-1 2 0,-5 0 185,-1 0 0,1 6-73,5-1 1,2 9 324,4-3 0,-2 5-143,8 1 1,-6 0-14,6 1 0,2-3-188,9-3 0,-1 1-301,7-7 0,0 0-667,6-6 0,-6 0 880,0 0 0,-8-8 0,5-2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9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8393,'12'0'303,"-1"0"0,-5 2-256,6 4 1,-3 3 985,3 8 1,-3 1-272,-3-1 1,-2 0-68,7 1 0,-7-1-645,2 0 1,-4 1 87,-2-1-856,0 0 0,0 0 541,0 1 1,0-1-413,0 0 0,0-5-81,0-1-571,0-7 1,2 4-363,4-8 885,3 0 718,16-8 0,-6-9 0,6-10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9.6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35 7906,'18'-12'-484,"-1"1"765,-7 7 1195,5-4-464,-13 8-138,6 0-37,-8 0-540,0 0 0,-6 8-287,0 3 0,-13 5 66,1 1 1,-8 8-653,3 4 1,-10 0-47,-2 5 1,1-1-415,-7 13 0,-1-6 194,2 6 0,-6-5 842,5 5 0,-5-10 0,6-1 0,1-2 0,11-10 0,-5 6 0,4-6 0,4 0 0,2-6 0,4 0 0,2 1 0,5-7-27,0 1 445,9-9-144,-5 5 0,16-10 20,3-4 0,12-3-250,6-8 0,4-3 121,1-3 0,7-2-307,-1-4 1,6-3-36,-6 3 0,7-2-24,-7 2 1,6-1 63,-6 7 0,-7 1-237,-10 11 9,-4-4 182,-1 13 183,-9-6 0,-9 8 0,-9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0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7906,'2'29'0,"4"0"0,-4-1 307,4 7 0,1 0-33,-1-1 0,8 7-42,-3-1 0,-1 2-1,1-2 0,1-5-126,5 0 1,0-3-121,1-9 0,-7 6-210,1-6 0,-1-2 86,7-9 1,-1-4 121,0-8 1,0 0-159,1 0 1,-1-4 42,0-8 1,6-1 11,0-16 0,6 0 22,-6-5 0,4-5 129,-10 5 0,5-9-28,-11 14 1,3-5 23,-3 11 1,-3 0 808,-8 5-336,0 9 878,0 1-938,0 8 0,-2 14 292,-4 3 1,4 4-377,-4-4 1,5 1-189,1-1 1,1 0-111,5 0 0,10 1-172,7-1 1,9-5-2323,3-1 1250,7-7 1054,10 4 0,8-16 0,1-2 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0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8091,'18'7'266,"-1"-5"-30,-8 13-40,7-5 1,-8 7 88,3 1 0,2 5 480,-7 0-435,0 0 1,-6 0 37,0 0 1,-8 6-52,-3-6 0,-6 8-617,-7-3 1,3-1 281,-8 2 1,1-2-524,-7 2 0,2-4 357,5-8 0,-5-1-104,4-5 1,4 2 76,2-7 0,4-2-395,2-10 520,7-3 0,2-14 4,8 0 0,0 0 15,0 5 1,14-5 52,3 0 0,12 0 66,0 6 0,9 5-73,2 1 1,8-1 134,-1-5 0,1 2-101,-2 3 0,9-3 114,-3 3 1,-2 3-144,-4-3 0,-7 8 13,1-2 0,-3-1-239,-3 1 161,-7 0-203,-2 6 206,-15 0 0,-10 6-97,-12 0 0,-9 7 120,-2-1 1,-8 5-6,2 6 0,-1-4 103,1 4 1,-2 2 211,8-2 1,-6 8 49,6-2 1,6 9-121,5 3 0,3 7 29,-3-2 0,3 6-58,3 5 1,4-3-2,-4 4 0,2-4-155,-1-3 1,3 7-233,-4 0 0,-2-6 81,2-6 0,-1-8-197,1 3 1,2-11 57,-7-1 0,5-8 35,-6 2 1,7-5-513,-7-7 419,8-3 0,-9-10 348,7-4 0,0-4 0,6-14 0,0-3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0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9141,'12'8'549,"-1"4"1,-5 9-323,5 2 0,-5 13 254,6-1 1,-6 11-193,5 0 0,-5 4-247,5 2 1,-5-6 103,6 0 0,-9-5-99,3 5 0,2-10-778,-2-1 0,-1-2 466,-5-10 0,0 5-1457,0-5 1210,0 0 0,-1-7-739,-5-5 1251,-4-3 0,-15 0 0,-2 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1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7983,'8'-17'0,"-4"6"46,7-1 90,1 8 652,5-4-99,0 8-194,-7 0 1,-1 0-102,-3 0 1,-4 2 706,4 4-681,-12 4 0,-3 7-51,-9 0 0,1 1-175,0-1 1,5-6-159,1 1 99,7-8 0,-4 5-205,8-3 1,10-4-795,7 4 0,16-6 487,13-6 1,11-5 376,7-12 0,11-12 0,4-9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8384,'9'0'99,"-1"2"432,-8 4-290,8-4 362,-6 6-117,13-8 0,-5 0-160,7 0 0,-6 0 88,1 0 1,-1 0 135,7 0 0,-1 0-98,0 0 1,1 0 929,-1 0-909,0-8 1,6 4-229,0-7 0,0 5-207,-5-6 0,5 1-320,0-7 0,2 1 123,-2 0 1,2 0-202,4-1 1,-2-5-1013,-4 0 0,-4-6 554,4 6 0,-6-2-42,-5 2 1,1 2 449,-7-8 1,0 8 114,-6-2 175,0-4 1,-8 8 259,-4-4 1,3 11-53,-3 7 0,-5 3-28,-6 2 0,-2 2 332,2 3 1,2 5-155,-8 7 1,0 2 123,-5 5 0,5-3 21,0 7 1,2 1 75,-2 6 0,4 5-136,8 1 0,0 7 105,-1-2 0,7-2 7,-1 2 0,8-8 153,-1 3 1,5-5-294,5-1 1,5-2 2,7-5 0,8-1-550,4-4 1,4-3-168,1 3 1,1-6-466,0-6 0,7 3 368,4-8 1,-2 1-303,2-1 0,0-4 818,6 4 0,0-4 0,0-2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2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571 121 7936,'0'-17'0,"-5"0"312,-1 0 0,-6 5-82,6 1 1,-5 5 375,5-6-328,-7 8 0,3-9 74,-7 7 0,5 0 373,1 6-449,-1 0 1,-5 0-60,0 0 1,5 6 250,1 0-159,7 0-72,-12 1-282,14-5 148,-5 6-331,-1-8-139,6 8 145,-6-6 83,8 5 129,0-7 646,0 0-622,-7 0-69,5 0 54,-6 0 53,0 0 1,5 0 56,-9 0 72,8 0 1,-5 6-13,3 0 54,4 0 0,-11-4 197,7 3-324,-8-3 1,10 12 181,-7-9 0,5 3-72,-5-2 0,7-2 50,-2 7 1,-4-5-90,-1 6 1,1-1 27,-1 6 1,-1 1-6,-5-1 1,0 8-2,-1 4 0,1 5-141,0 7 1,-1-5 61,1 5 0,6 1-379,-1-2 1,8-1 167,-1-11 1,3 3-604,2-8 0,7 0 145,5-5 0,5-1-129,6 0 0,-2-7 294,8-4 1,-6 1-2,6-1 0,-14 0 186,3-6 0,-5 0-232,4 0 404,-7 0 1,0-6-239,-5 0 104,-3 0-162,6-1-138,-8-3 139,0-7 140,-8 0 1,4 1-61,-7 5 66,7-5 1,-6 14 227,5-3 1,3 1-121,-4-2 77,4 4-213,2-6 16,0 8 34,0 0-20,0-7 97,0 5-107,0-14 25,0 15-34,0-7-217,0 8-284,0 0 1044,0-8-254,0 6 1,-6-7 315,1 3-88,-1 4-144,6-6 0,-6 6 36,0-3-145,1 3 1,6-12 3,5 8 0,4-7-29,7 1 0,0 3 20,1-3 1,7-5-30,4-6 0,5 0 469,6 6 1,-1 5-177,7 1 0,0-1-133,6-5 1,-2 5-44,-4 1 1,4 5-140,-4-6 1,-4 9 64,-1-3 1,-7 4-247,-5 2 1,-2 0 253,-4 0 1,-4 6-32,4-1 0,-3 9 247,-3-3 1,0 3-75,0-3 1,-5 5 135,0-5 1,-1 10 9,6 2 1,-5 0-30,-1-5 1,-7 5-36,2 0 1,2 0-16,-3-6 1,1 1-236,-6-1 1,0 0 107,0 0 0,0 1-81,0-1-19,-7 0 0,-1 1-34,-4-1 1,-3 0-7,3 0 0,-3-1-71,-2-5 1,-1 5 35,1-5 0,-6 3 29,0-3 0,0 5-449,6-5 1,-2-1 205,-5 1 0,5-1-958,-4 1 1,-2 3 543,2-8 1,-2 1-243,2-1 1,4-4 1,-4 4 883,-4-4 0,8-2 0,-6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2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53 7936,'-11'0'502,"-1"0"875,8 0-349,-3 0-661,7 0 0,0 8 170,0 3 0,0 4-144,0 3 1,-2-3 125,-4-3 0,4 3-204,-4-3 0,6 3-374,6 2 0,4-7-12,7-4 1,8-5-211,4-1 0,4 0-443,1 0 0,-1-7 390,-4-5 1,1-3-127,-7-2 0,0-1 82,-5 1 1,-9-6 170,-3 0 1,-4 6 125,-2 5 0,-8 2 307,-3-1 1,-6-3 8,-6 9 1,-4-1 247,-8 6 0,6 0 7,0 0 0,1 6-204,-7-1 0,8 9-205,4-3 0,6 5 82,5 1 0,-1-5-1241,7-1 0,2 1 1078,10 5 0,11 0 0,10 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10952,'9'2'2333,"-3"4"-1438,-4 3-535,-2 9 1,0-1-252,0 0 1,0-5-291,0-1-492,0 1 1,2 3 522,4-3 0,-3-5-857,9-7 1,-1 0 412,7 0 1,5 0-182,0 0 1,2-7 371,-2-5 0,-4 3-5,4-3 498,-4 8 0,-7-4-126,-1 8 607,-7 0 0,-2 8-330,-8 4 0,-7 3 376,1 2 0,-9 6-240,-2 0 0,0 6-84,6-6 0,0 6-179,-1-6 0,3 2-412,3-2 1,-1-2-233,7 8 1,0 0 256,6 6 1,-5-1 46,-1 1 1,0 5 36,6 0 0,0 7 373,0-7 0,0 0-136,0-5 1,6-1 150,0 1 0,-1-6 137,-5 0 1,6-8 263,0 2 1,0-10 221,-6-1-324,7-8 0,-5 5 359,4-3-623,-4-4 1,-2 4-345,0-12 0,2-2 146,4-3 1,-4-5-95,3 5 0,-3-4-152,-2-3 0,6-1-190,0-4 0,0 2-58,-6-8 1,5 0-316,1-5 0,2-9-229,-2-3 0,3-4 431,8-2 1,8-1 71,4-5 0,6-2 120,5-3 0,2-2 379,5 7-300,10-7 0,-11 11 1,14-6-1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7650,'25'-18'-398,"2"1"1,0 2 1078,-4 3 1,-4 2-178,-2 5 0,1 3 426,-1-4-334,0 4 31,0 2 0,1 6-132,-1 0 1,-7 1 33,-5-1 1,3-2-473,-2 7 1,5-5 100,-5 6-616,0-1 0,0 7 380,-1-1 1,1 2-304,-6 4 1,-7-4 163,-5 4 1,-3 2-573,-3-2 0,-5 6 247,0-6 1,-7 6 102,1-6 1,4 0 263,2-6 1,-2-1 231,2-5 1,-6 3-58,6-8 0,0 5-81,5-5 546,1 0-181,0-6 41,7 0-204,3 0-93,22 0 0,2-6-172,12 0 1,4-5 86,-5 5 1,3-6-51,-2 7 1,4-1 67,-4 6 1,-4 0-27,-2 0 0,-4 2 3,-2 3 0,-7 7 236,-5 11 1,-3 2 56,-2 4 1,-2 5 66,-3 1 1,-7 2 44,-11 9 0,4-2-84,-4 2 1,4-2 31,1-3 0,1-5-63,0 4 1,7-9 84,4-2 0,-1-8-46,1 2 0,0-4 125,6-1 0,2-3-157,4-3 1,3 1-113,9-7 1,-7 0-70,1-6 0,-1 0 101,7 0 1,1-2-576,4-4 1,-4 2 253,4-8 1,-4 1-514,-1-6 0,-3-3 233,-3-3 0,1 4 61,-7-4 0,0 2 231,-6-2 0,0 2 266,0-8 0,-8 8 14,-4-2 0,1 4-125,-7 1 0,3 9 515,-14 3 1,2 4-199,-1 2 1,-5 8-74,4 3 0,4 5 16,2 1 1,6 0-807,5 0 1,-1 1-249,7-1 0,0 0-1655,6 1 2448,8-9 0,9 7 0,10-7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52 8042,'-17'-8'0,"0"-3"1202,7 3 0,2-2 214,8 5-1165,0 3 97,0-6-64,0 8 0,-5 8-310,-1 3 0,-13 12-388,1 6 0,-3 4 184,4 1 1,-6 9-89,0 3 1,0 4-466,5 2 0,3-6 318,3 0 0,-1-2-90,7 2 1,0 2 129,6-7 0,0-3 356,0-9 0,8 2 29,4-8 0,-3 5-10,3-4 0,-3 1 115,3-2 0,-2-4 391,-5 4 1,-3 2 269,4-2 0,-4 6-340,-2-6 0,0 6 1,0-6 1,-2 5-74,-4-4 0,4 1-65,-3-2 1,-3-4-35,2 4 1,0-4-23,6-2 0,-2-5 77,-3-1-49,3-7 48,-6 4-113,8-8 0,0-2-395,0-4 174,8-3-123,-6-9 0,5 1-23,-7 0 0,0-1 5,0 1 0,2 0-207,4 0 0,-2-1-384,7 1 0,-5-8-88,6-4 0,-1-3 342,7-3 1,1-7 542,4-4 0,4-12 0,7-4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5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7966,'13'-17'762,"5"0"1,-5-1-242,10 1 0,4 6 164,2-1 0,-2 8-109,2-2 1,-8-1 104,2 1 0,-4 0-125,-2 6 0,1 0 9,-1 0 1,0 0-392,1 0 212,-1 0-648,0 8 1,-7 2 241,-4 7 1,-5 0-111,-1 0 0,-1 3-105,-5 3 0,-6 4-740,-11 7 0,4 1 262,-4-1 1,-2 1-68,2 0 1,0-7 773,6 1 1,-1-2-72,1 2 1,7-4 116,5-8 1,3 0-171,2 1 598,0-1 1,7-5-6,5-1 0,5-7 167,6 2 1,2-6-317,4-6 1,2-2-115,-8-3 0,6-3-192,-6 9 1,0-7 223,-6 6-447,0-7 90,1 11-1629,-9-6 878,-1 8 0,-10 2-309,-4 4 0,-3 3 306,-9 9 879,1-1 0,-8 16 0,-2 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7966,'17'0'0,"0"0"725,0 0 1,-5 0-210,-1 0 0,1-6 36,5 0 1,-5 0 291,-1 6-112,1 0-672,5 0 1,-1 2-236,-5 4 1,-3 4 40,-8 7 1,-2 0 160,-4 1 0,-4 5-394,-7 0 1,0 8 150,0-3 1,-1 3 175,1-2 1,5 2 274,1-8 0,7 6 490,-2-6 1,4 2-192,2-2 1,6-4 312,0 4 1,9-6-246,3-5 1,-1 1-201,6-7 1,2 5-313,-2-5 1,8 0 96,-2-6 1,1-6-310,-1 0 1,4-7-401,-4 1 1,-4-3-680,-2-2 1,-2 3 381,2-3 0,-10 7 819,5-13 0,-5 8 0,4-10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5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7889,'-18'9'2554,"9"7"-2022,1-14 968,8 13-441,0-13-340,0 6-93,8-8-418,-6 0-333,5-8-3616,1-2 1966,-6-7 1775,13 8 0,-5-7 0,7 7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5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7889,'-9'17'181,"3"1"0,-2-1 584,2 0 1,-5 1 1050,5-1 1,-2 0 1588,3 0-2613,3-7 0,-6 0-95,8-5-212,0-3-1840,0 14 1355,0-14 0,8-10 0,1-11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19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105 260 8270,'0'-9'-275,"0"1"100,0 0 1,0 4 131,0-7 121,0 7 1,0-5 95,0 3-10,0 4 1,0-6-41,0 8 58,-8-8-4,6 7 398,-6-7-222,8 8 340,0 0-183,0 8-307,0 1 1,0 8 21,0 1 1,8-7-11,3 1 0,5-6-242,1 5 0,8-7 94,4 2 1,-2-4-304,2-2 1,-6 0 144,6 0 1,-8 0-312,2 0 0,-4-6 160,-2 0 0,-7-7 23,-4 1 1,1-3 2,-1-3 1,0 1 53,-6 0 1,-6 0 275,0-1 0,-7 1-159,1 0 1,-3-1 443,-2 1 0,-6 0-178,0-1 1,-6 7 208,6-1 0,-6 9-236,6-3 0,-6 4-180,6 2 1,-2 8-257,2 3 1,4 6 240,-4 6 0,-4 4 0,0 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8384,'9'0'2526,"-1"0"-1472,-8 0 128,0 0-953,-8 0 0,-1 13-61,-9 4 1,1 6-144,0 0 0,-6-1-126,0 6 0,-2-1 97,2 2 1,5 2-272,1-8 1,5 0 136,7-6 0,3 1-283,-4-1 1,12 0 171,5 0 0,12-1 114,6-5 1,4-1 47,1-4 0,3-4 8,3 3 1,-3-3-38,3-2 0,2 0 38,-1 0 1,5 0-243,-6 0 1,-1 0 135,-11 0 0,3 0-489,-8 0 0,0-5-21,-5-1 694,-9 0 0,-1 6 0,-8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8323,'0'-11'1291,"0"-1"-918,0 8-231,0-11 1,0 5-172,0-7 90,0 7 0,6-5-280,-1 3 1,3 3-210,-2-3 14,-4 8 268,5-11 148,-7 13 355,0-6-252,0 8 330,0 0 1,0 8-130,0 4 1,0 3 324,0 2 0,-2 1-168,-3-1 1,3 6-32,-4 0 0,4 6-273,2-6 1,-6 0-147,1-6 0,-1 1-22,6-1 1,0 0 160,0 0-1116,-8-7 493,6 5-1044,-5-13 109,7 6-321,0-8 1727,0 0 0,7-8 0,3-1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8289,'0'-17'-562,"0"-1"0,0 7 812,0-1 0,8 3-138,3-3 0,4-3 121,3 3 0,-1 3-38,0-3 1,6 3-54,0-3 0,8-1-66,-2 7 1,4-6 17,1 7 1,-3-1-134,4 6 0,-7 0 142,7 0 0,0 7-88,-7 5 0,3 3 63,-2 3 0,2 5-132,-8 0 0,0 2 69,-6-2 0,0-4-14,1 4 1,-3 2 3,-3-2 0,3 6-2,-3-6 0,1 0 84,-1-6 0,-3 6-59,-3 0 0,-4 6 130,4-6 0,-4 2-121,-2-2 1,-2-1 233,-4 6 1,-4-1-68,-7 2 1,-2 2-54,-4-8 0,2 6 7,-8-6 0,6 0 1,-6-6 0,2 0-176,-2 1 0,-4-3 147,5-3 1,-5-3-8,-2-3 0,1-4-17,-1 4 1,1-4 3,-1-2 0,6-2-51,0-4 0,1-4-3,-7-7 1,0-2-33,1-4 1,1-2-6,4-4 0,4-4 13,8 4 1,2-3 39,3-3 0,4 3-420,8 3 1,0-4 163,0 4 0,8-3-303,4-3 0,3 6-198,2 0 0,8 6 685,4-6 0,4 8 0,1-4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1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8731,'9'-17'704,"7"-1"1,-7 3 53,8 4-208,-7 3 440,5 8-319,-13 0-292,6 0-209,-8 0 0,2 6-216,4-1 1,-4 9-166,3-3 0,-3 5 202,-2 1 0,0 0-595,0 1 1,0-1 285,0 0 1,6-5-778,0-1 214,0-7-87,-6 12-164,0-15 1132,0 7 0,7-8 0,3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2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683 52 8325,'9'-17'0,"1"7"1293,-4 4-816,-4-3-288,5 7-335,-7-6 471,0 8-109,0 0-319,0 8 1,-2 7-207,-3 8 1,-7 8-295,-11-2 1,4 3 253,-4 3 0,-2-2 166,2-5 1,0 3-64,5-8 0,1 0 273,0-5 1,1-1-76,5 0 1,-4-1 137,3-5-149,4 4 0,-1-7 254,3 4 70,4-5 0,-6-5-101,8 4 1,8-4 270,4 4 0,3-6-178,2-6 0,1 2 173,-1-7 1,0 5-139,0-6 0,3 7-267,3-7 0,-10 8 112,4-2-491,-3-3-355,-5 7 1,-1-4 385,-8 12 0,-4 3-195,-7 9 1,-8 7 120,-16 4 1,0 3 10,1 3 1,-7-1 323,1 1 0,-6-2 62,6-5 0,-3 3 58,3-8 1,4 6 91,-5-6 0,5 6 356,1-6 0,2 0-224,5-6 1,8-5 312,9-1 1,5-7-191,-5 2 0,9-4-33,2-2 1,7 0-32,11 0 1,7-2 82,3-4 0,13-3-206,5-9 0,4 1-33,2 0 1,0-2-502,-1-4 0,1 5 236,0 1 1,-6 0-743,0 5 1,-7-1 444,1 1 1,-3-1-480,-3 7 0,-7-2-380,-4 2 358,-3 5 878,-3-7 0,-8 8 0,-9 0 0,-9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1 8300,'-17'0'156,"0"0"147,0 0 0,-1 5 29,1 1 0,5 0 0,1-6 0,1 2 270,-1 4 1,-5-2-159,5 7 1,-4-5-419,-3 5 1,1 7 185,0 5 0,-8 7-228,-4-1 0,-4 10-194,-1 1 1,-1 6-273,0-5 0,1 1 94,-1-2 0,6-3-323,1 3 1,6-5-59,-1-7 0,4 3 235,2-8 1,5-2 144,1-9 0,7 3 389,-2-3 0,4-5 0,2 1 0,8-8 0,2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2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8277,'17'-17'0,"-5"1"547,-1 5 180,1-5 1,5 15-660,0-5 1,-5 4 23,0 2 1,-7 0 566,7 0-319,-8 8 0,9 1 77,-7 8 1,2 1-261,-3-1 1,-3 0-114,4 1 1,-2-1-84,2 0 1,-4 1-300,3-1 0,-3-6-200,-2 1 0,2-3 108,4 3-260,-4 3 329,6-13 0,-8 8-490,0-4 512,0-4 1,0 3 115,0-10 0,0 1-183,0-8 0,0 1 102,0-7 1,5 1 188,1 0 0,9 0 115,3-1 0,1 1 120,10 0 0,0 1-132,5 5 1,1-5 524,-1 5 0,1 3-71,0 2 1,-9-1 138,-3 1 1,-3 0-295,-3 6 1,-6 2-143,1 4 0,-8 3-184,2 9 0,-4-1 82,-2 0 0,-8 8-311,-4 4 0,-11 2 106,-6-2 1,3 1-52,-3-6 1,8-7 463,-2-6 1,3-5 1028,3 6-400,7-9 285,-5 5-909,13-8 1,2-2 48,12-4 0,9-1-703,2-5 1,10-1 312,1 7 1,3-7 84,9 1 0,-8-3 0,4-3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8476,'6'-11'-246,"0"-1"-28,7 1 313,-11 1 363,14-5-182,-7 13-194,8-6 1,-1 10 126,-5 4 0,5-2 184,-5 7 1,5 8-43,1 10 0,-2-2-126,-3 2 0,3 0 77,-3 5 1,-3 3-86,3 3 0,-8-3 11,2 3 0,1-1-56,-1 1 0,0-4-209,-6 5 0,5-7 54,1-5 0,0 2-243,-6-8 70,0 0 143,0-6 122,0-7 185,0-2 152,0-24 0,0 5-315,0-12 0,0-2-226,0 2 1,-2-10-49,-4-2 1,4-1 96,-3-10 0,3 5-35,2-5 0,7 6 123,5-6 1,11 7 113,6-1 0,9 4-133,3 1 1,7 0 289,-2 1 0,2 1-8,-2 4 0,4-1 46,-4 6 1,-6 3-703,-5 10 0,-2-3 237,-10 9 1,5-1-1056,-4 6 0,-9 9 163,-9 9 1062,-4 7 0,-2 9 0,0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8365,'0'-17'379,"8"0"0,-6 5-41,3 0 0,-1 9 131,2-3 0,-2-2 433,7 2-552,-7 1 0,12 5-127,-5 0 0,-1 0 16,1 0 1,-5 5-256,6 1 1,-7 8 88,7-3 1,-8 5-379,1 1 0,3 0 203,-2 0 0,0 1-489,-6-1 0,5 0-143,1 1-18,0-1 79,-6 0-23,0-7 718,0 5 1,2-13-152,4 4 0,-4-6 76,3-6 0,-1-4-76,2-7 1,4-6-147,7 0 0,0-8 217,0 2 0,8 3 0,4-3 1,0 2 111,6-2 0,-3 2 263,14 4 0,-7 2 192,1-8 1,-1 8-264,1-2 1,-9 9-2,3 3 0,-9 5-39,4-5 1,-8 7-731,2-2 317,-4 4 1,-3 10-9,-5 3 1,-3 5-19,-8 1 0,0 8-186,0 4 0,-8 3 112,-3 3 0,-6-6 61,-7 0 0,0 0 315,-5 5 0,-4-7-94,4-4 1,2 0 147,-2-6 0,8 5 195,-2-11 0,4-3 649,2-2-282,7 3 281,2-7-858,8 6 1,8-10 90,4-4 1,5-4-334,6-7 1,-2 0 89,8 0 0,-2-1-212,2 1 0,-4 0-151,-8-1 0,-2 7-1057,-3-1 1030,3 1 1,-13-6 44,4-1 1,-6 7 388,-6-1 0,-3 1 0,-9-7 0,1 1 0,0 0 0,-1-1 0,1 1 0,0 0 0,0 0 0,1-1 42,5 1 1,-5 5 143,5 1 0,1 1-55,-1-1 0,5-5 342,-6 5 11,8 3-346,-3-7 1,7 11 219,0-8-128,0 9-57,0-5-57,0 8-154,0 0 240,0 8 1,6 1-98,-1 9 0,3 7 90,-2 3 0,-2 7-79,7 5 0,-5 6 263,5 12 1,-7-2-104,2 7 0,-4 2-155,-2 10 0,0 4-292,0 8 0,-6-9-46,0-3 0,-1-11-3,1-7 1,4-10 100,-4-7 1,4-11-634,2-6 266,0-4 73,0-9 0,2-3-39,4-7 1,-4-7 451,4-5 0,3-11 0,1-4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28 8305,'8'-10'111,"-6"-5"-245,6 13 0,-8 4 17,0 15 0,-8 2 484,-3 10 1,-5 8-184,-1 9 1,-6-2 206,0 2 0,-8 0-144,2 6 0,-2 0-279,3 0 1,-3 0 6,8-1 0,-2-4-158,2-1 0,4-8 160,-4 2 1,5-11-126,7-6 0,-5 2-260,5-2 0,3-5-158,2-7-415,-3-7 294,7 4 164,-6-8 523,8-8 0,16-2 0,3-7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8288,'17'-7'111,"6"-1"55,0-4 1,6 5 109,-6 7 1,10 0 453,1 0 0,3 2-214,9 3 1,0-1-104,6 8 1,0-1 45,0 7 1,0 1-137,-1 4 1,-4-4-304,-1 4 0,-8-4 2,2-1 1,-3-1 14,-2 0 1,-3-1-55,-3-5 0,2 3-517,-8-9 0,0 7-400,-6-6 0,-5 5-88,-1-5-574,-7 0 515,4-6 106,-8 0 975,-8 0 0,-9 7 0,-10 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8349,'0'9'1873,"0"-1"-857,0 0 0,0 1-117,0 8 1,0 3 97,0 3 0,-1-2-409,-5 8 0,2 0-94,-8 5 1,3 1-1562,-3-1 0,-3 7 704,3-1 0,5 8-3433,1-2 3796,-4-4 0,8 1 0,-5-9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8317,'10'-2'174,"-4"-4"1,3 5 228,3-5 0,3 4 206,3 2 0,-1-6 541,0 0 1,0 1-138,1 5-431,-1 0-2542,0 0 1599,1 0 0,-9 7-1088,-3 5 1449,-4 3 0,-10 2 0,-1 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6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8305,'11'-2'396,"1"-3"1,-7 1-61,7-8 0,-1 3-234,7-3 0,5-3 171,0 3 1,0 3 88,-6-3 0,2 6-185,5-5 1,-5 7-109,4-2-178,-4 4 1,-2 2-1189,1 0 442,-9 0 1,-1 8 417,-8 3 0,-2 5 7,-4 1 1,-3 2 429,-9 4 0,1-3 0,0 5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8274,'-17'15'-509,"0"-3"0,5 3 1453,1-4 0,7-1-310,-2 2 0,4-1-116,2 6 0,0 1-174,0-1 0,6-5 239,0-1 0,1 1-141,-1 5 0,-4-6-173,4 1 1,-2-6 263,1 5-31,-3-7-1553,6 11 785,0-13-1388,-6 6 1193,13-8 1,-5-8-508,7-3 0,6-5 289,0-1 1,2-6 73,-2 0 0,2 0 477,4 6 1,2 1 560,-8 5 10,0 3-414,-6 8 0,-2 2 735,-3 4 0,-4 3-359,-8 9 1,-6-1 414,0 0 0,-5 1-271,5-1 1,-6 0-97,7 0 1,-3-5-136,2 0-302,4-9 1,-4 5-11,12-8 1,-2 0 44,8 0 1,5 0-790,6 0 1,8-6 363,-3 1 0,5-9 374,2 3 0,7-5 0,2-1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7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31 8187,'0'-17'1454,"0"7"1,0 6-1438,0 16 1,0 1 127,0 16 0,0 0 52,0 6 0,-2-1-92,-4 1-43,4-1 1,-11 1-65,7 0 1,-2-7-233,2 1 1,4-6-1239,-3 6 1018,3-8 0,2 4-1105,0-7 617,0-9 271,0-1 671,0-8 0,0 0 0,0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7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8187,'0'-19'32,"0"-4"1,2 5-115,3 1 0,-1 0-34,8 5 0,1-3 203,10-2 0,4 5 229,8 1 0,7 5 3,4-6 0,12 8 283,5-1 0,-1 3-98,1 2 0,-7 13-137,1 4 1,-5 14-279,-6 4 0,-11 1-25,-12 10 1,-4-5-224,-1 5 0,-9 0 82,-3 6 1,-12-6-305,-5 0 1,-7-6-177,-5 7 0,0-9 263,-11 2 0,7-5-24,-14-6 0,7 1-8,-12-6 0,2-1-81,-3-6 1,-3-7 123,4-5 1,4-3 146,2-2 1,11-9-121,6-9 1,4-1 255,1-10 0,9-7 0,1-8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8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242 104 8279,'-17'-5'-122,"0"-1"1,0 0-150,-1 6 1,7 2-15,-1 4 94,1 3 1,-1 9 2,1-1 1,-1 2 102,-5 4 0,0-2 392,-1 8 0,3 2-212,3 9 0,-1-3 65,7 3 1,0-1 68,6 1 1,0-4 140,0 5 1,6-7-156,0-5 0,7 4-88,-1-4 1,-3 3 708,3 3 1,-6-6-334,5 0 0,-7-6-378,2 5 1,2-6 164,-3 1 0,7 2-465,-6-2 0,1-2-166,-1-10-254,-4 5 286,6-7 173,-8 1 132,0-2 0,0-24 1,0 3-268,0-16 1,-2 0 161,-4-5 1,4-9 96,-4-3 1,6 2-46,6-2 1,4 2-139,7-2 0,0 5 204,1 12 1,5-1 141,0 7 0,2 5 331,-2 7 0,-4 7-232,4-2 0,-4 4 201,-1 2 0,-1 0-97,0 0 1,-2 2-269,-3 4 1,-4 9-211,-8 8 1,0 8-371,0-2 1,-8 4 280,-4 1 1,-3-5-162,-2 0 0,0-6 49,-1 6 0,1-10-156,0-2 0,-1-1 252,1-11-287,0 9 651,-1-12 1,3 3-120,4-10 1,3-5-260,8-7 1,8-8 169,3-4 0,6-4 6,6-1 0,4-7-217,8 1 0,0-8-8,-1 2 1,6 2 7,1-2 0,5-1 25,-6-4 0,-1 6 355,-10 5 1,1 4-33,-7 1 0,4 6 83,-9 0 0,3 10 130,-10 2 1,-1 0 972,1 5 540,-7 4-723,4 1-451,0 7 0,-7 7-129,5 5 0,-4 11-117,-2 6 1,-2-2-143,-4 1 1,5 3 31,-5 10 0,-2-5-106,2 4 0,1 3-149,5-3 1,-6 0-473,0-5 1,0 0 269,6-1 1,0-1-419,0-4 1,0-4-96,0-8-96,0 0 374,0-7 245,0-3 0,6-8 33,0-5 1,5-6 217,-5-11 0,9-6 42,3-11 1,1 2-51,10-9 1,-6 9 159,6-2 0,-6 3-57,6 3 0,-3 5 35,3 0 0,-2 10 144,-4 1-104,-4 1 1,6 9-307,-7-3-428,-9 3-168,7 8 1,-14 2 314,3 4 1,-3 4-296,-2 7 0,0 0 174,0 0 0,0 1 16,0-1 0,-5 2 244,-1 4 0,-6-4 202,6 5 1,-5 1 121,5-2 1,0 7 400,6-1 0,0 6 288,0 5 0,0-3-389,0 3 0,2 4 28,4 2 1,-2-2-58,7 3 0,-7-9-191,2 2 1,2 3-163,-2-3 1,1 0-222,-1-5 0,-4-2-18,4-5 0,-4 3-714,-2-8-471,0 0 690,0-5-222,0-1 928,0-8 0,7-9 0,3-9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53 8326,'8'-27'-12,"-4"9"2852,8 13-2219,-1 3 1,4 4-729,-3 3 1,-4-1 128,-8 8 1,-2 5-117,-4 6 1,-6 8-38,-11-2 1,-4 3 66,-7 3 0,-1 3-885,1-3 1,1 3 420,4-9 1,4-4-267,8-2 0,0-11 377,-1-7 0,7-3 18,-1-2 433,8 0 0,-3-2 13,7-3 0,0-5-91,0-7 0,7-6-23,5 0 0,9 0 415,2 5 0,8 1-167,-2 0 0,5 1 405,7 5 1,-3-3-155,8 9 0,0-7-5,6 6 1,-2-5-117,-4 5 1,2 0-61,-7 6 1,-1 0-231,-5 0 1,-8 0 274,-4 0-750,-4 0 1,-8 0 75,1 0-102,-8 8 1,-2 2 198,-8 7 0,-8-6 48,3 1 0,-10 1 223,-2 10 1,-8-3 187,2 3 1,-4 4 0,-1 1 1,-1 11-59,1 1 1,5 8 296,0-2 0,8 4-154,-2 2 1,4 0 37,1 0 1,7 0-176,-1 0 1,3-6-201,-3 0 0,4-13 67,8 1 1,0-11-285,0 0-477,0-3 542,0-11 0,2-1-169,4-8 0,4-10 78,7-7 1,0-2-293,1-10 1,-1 6-129,0-6 736,1-7 0,-1-1 0,0-5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9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8215,'8'-10'236,"2"3"137,7 7 0,-5 2-129,-1 3 1,1 1-1,5 12 0,0-3 255,0 14 0,-5-6-92,0 6 0,-3-1 81,3 7 1,1 1-171,-7 5 1,2-5-369,-3 5 1,-3 1 30,4-2 1,-4 1-20,-2-7 0,-8 7-155,-3-1 0,1-2-413,-1-9 1,1-4-267,-2-8 1,-3-1-138,4-5 131,-5 5 1,-1-14 9,0 3 868,-1-10 0,-7-13 0,-2-9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39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8168,'0'-9'1593,"0"-7"-1438,8 14-450,1-5 784,1 7-150,-2 0-62,-8 0 0,0 1 71,0 5 213,0 4 182,-8 7 434,6 0-832,-6 1 0,8-7-104,0 1 0,8-8-609,3 1 0,13-3 301,4-2 1,-1 2-1330,2 4 1,2-4 185,9 4 1210,-3 3 0,13 1 0,-6 7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0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8209,'12'-15'85,"0"3"1,-1 4 128,6 8 0,-3 0 647,3 0 1,-3 0-298,9 0 0,-4 8-313,-2 4 0,-5 9-48,-1 2 1,-1 8-7,1-3 1,-3 5 52,-8 2 0,0 5-32,0 0 1,0 1-205,0-7 0,-2 5 134,-4-5 0,2 3-263,-7-14 1,5 6-73,-5-6 0,1 0-77,-2-6 1,-3-5-69,4-1 1,-5-1-255,-1 1 1,0-3 161,-1-8 1,1 0-34,0 0 1,-1 0-355,1 0 0,0 0-73,0 0 884,7-8 0,-5-9 0,5-10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8214,'0'10'63,"0"-3"433,0-7-74,0 0-101,8 0 1,-4-5 613,7-1-556,-7 0 0,11 6 119,-3 0 0,-3-2 7,3-4 1,-1 5-103,7-5 0,1-2-282,4 2 0,-2-7 84,8 1 1,-2-3-127,2-2 0,3-3-183,-3-3 1,2 4-367,-2-4 1,-4 4 106,-8 2 0,0-1-361,1 1 1,-3 0-583,-3-1 823,-5 1 1,-7 0 194,0 0 1,-2 5-255,-3 1 399,-5-1 0,-7 2 110,-1 5 1,1-3 154,0 2 0,-1 0-18,1 6 1,0 2 79,0 4 0,-1-2 66,1 7 1,0 3-86,-1 9 0,1-4 103,0 4 0,0 4-50,-1 2 1,9 4 79,3 1 0,-2 1 19,2-1 0,1 1 187,5 0 0,2-1-101,3 1 0,5-8-176,7-4 1,6-4-400,0-2 1,8-1 167,-2-5 0,0 3-167,5-9 1,-3 1 71,9-6 1,-9 0-731,-2 0 1,-6 0 28,6 0 0,-6 0-953,6 0 1753,-8 0 0,12-8 0,-7-1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0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52 139 8209,'27'-25'232,"-2"5"-95,-8-3 0,1 4 53,-1 2 0,6 5 399,0 1 0,0 7-454,-6-2 0,1 4-104,-1 2 0,-6 0 115,1 0-233,0 0 1,3 2-198,-4 4 0,3 4 174,-8 7 1,-1 0-51,-5 0 0,0 8 86,0 4 0,0-2-164,0 2 1,-7 0 279,-5 5 1,-1-5-111,1 0 0,-3-2 329,3 2 0,-3 1 8,-2-7 0,1 1-2,5-7 1,-5 0 75,5 0-50,3 1-128,-7-1-329,13 0-530,-6-7 519,8-2 0,14-10-275,3-4 1,12-4 161,0-7 1,1 0 104,-1-1 0,2 3 87,-8 4 0,0-3 206,-6 8-41,1 1 300,-1 5 1,-8 7 216,-3 5 0,-4 3-224,-2 2 0,-8 6-243,-3 1 0,-4 1 69,-3-2 1,1 2-258,0 3 0,-3-1-26,-3-4 0,4-3-203,-4 3 1,-2-4 8,2-2 0,-6-2-450,6-3 393,0 3 0,6-13-255,0 4 415,7-4-78,2-2 241,8 0 71,0 0 435,0 8-230,0-6 0,2 5 490,4-7 162,-4 8-604,-2 2 0,-10 7-282,-7 0 1,0-1 171,-1-5 1,1 3-159,0-9 0,5 7 407,1-6 268,7-1-493,-4 3 1,8-4 181,0 7 1,8-7 147,3 2 0,13-2-132,4 2 0,7-4-87,5 3 1,-1-3-49,7-2 1,-8 0-248,3 0 1,-5-6-263,-1 1 0,-6-1-488,-1 6 0,-7 0 37,3 0 1,-5 0-729,-2 0 1,-5 0-1510,-1 0 2919,-7 0 0,4 8 0,-8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1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8184,'0'-26'654,"0"1"0,2 15-312,4 4 1151,-4 4-414,13 2-730,-13 0 0,8 2-153,-5 4 1,-3-2-256,4 7 0,-4-5 114,-2 6 1,0-1-903,0 6 0,0 1 101,0-1 0,2 0-221,4 1 0,-2-3 432,7-3 1,-5 1-42,5-7 0,7 0 576,5-6 0,7-8 0,-3-2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1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8184,'10'8'489,"-5"3"0,-5 5-176,-5 1 0,-11 2 210,-7 4 1,-7-2-715,1 8 1,-6-6 114,-5 6 0,3-6-353,-3 6 1,-2-6 49,1 6 0,1-6-157,5 6 0,3-8 340,3 2 1,6-4 102,11-2 0,-1-5 300,7-1-294,0 1 1,6 5 478,0 1 0,2-7-196,4 1 0,-2-3 361,7 3 1,1 1-138,5-7 0,0 5-9,1-5 1,-7 2-156,1-2 0,-1-4-243,7 3 1,-1-3 204,0-2-260,0 0 0,1 0-692,-1 0 426,-7 0-28,5 0 1,-11 0 132,7 0 1,-5 2 127,6 4-98,-8-4 282,11 13-17,-13-13 537,6 6-198,-1-8 414,-5 8-308,6-7-351,-8 7 1,-2-6 10,-4 4-49,4-4 78,-5 5-272,7-7 0,0 2 20,0 4 1,1-4-396,5 4 130,-4 3 0,12-5 106,-9 8 0,3-3-58,-2 3 1,-4 3 79,4-3 1,-6 5 119,-6 6 0,-4-4 8,-7 4 1,0-1 153,-1 1 0,-7-2 418,-4 8 1,3-8-253,-3 2 1,0-2 321,-6 2 1,7-4-202,-1 4 1,8-9 219,-3-3 1,7 1-262,6 5 0,1-5 68,4-1-241,4 1 0,-5-1-157,7 1 1,7-8 173,5 1 0,3-1 33,3 2 0,1-4-312,4 4 0,-4-4 48,4-2 1,2-2-201,-2-4 1,2 4 16,-2-4 1,-4-2-75,4 3 0,2-7-212,-2 6 0,1 1-447,-7 5 0,0-2-922,0-4 687,1 4 957,-1-6 1,-5 8-30,-1 0 0,-7 2-214,2 4-136,-4-4 0,-2 13 166,0-5 429,0 7 0,0 1 0,0-1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2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8133,'-11'-11'224,"-1"-1"570,8 8-202,-3-4-202,7 8 1999,0 0-2087,0 8 0,2-4 134,3 8-181,5-9 0,7 7-341,1-4 0,-7-4-395,1 3 1,-1-3-505,6-2 1,1 0 984,-1 0 0,8 0 0,2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2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85 8147,'-17'-32'0,"0"3"840,7 12 0,3 11 1138,7 12 0,-2 9-3199,-4 8 1,2 8-165,-8-2 1385,1 3 0,-14 10 0,-2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3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8343,'10'-10'-632,"-3"3"834,-7 7 1,0 15-73,0 8 0,-5 10 19,-1 7 0,-8 4 16,3 8 0,-4 0 161,-3 0 0,7 0 211,-1 0-268,8 0 0,-9-2-99,7-4 1,0 2 29,6-8 0,0 6-223,0-5 0,6-3 133,0-9 0,2 2-60,-3-8 1,-1 0 41,8-6 1,-7-5-448,7-1 84,-8-7 1,5 5-500,-3-3 426,-4-4 1,8 6-125,-5-8 1,-3-8-145,4-3 0,-2 1 190,2-1 1,-2-3 421,7-9 0,1-4 0,5-7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3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8267,'52'-8'0,"-2"-1"468,-4-9 1,4 7 659,-4-1 0,6 3-847,5-3 1,-9 5-371,4 7 0,-13 0-382,-5 0 0,-1 0 29,-10 0-1413,0 0 804,-6 0 1051,-7 7 0,-10 3 0,-10 7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10790,'-9'17'424,"3"0"1,2 1-286,-2-1 0,4 8-520,-3 4 1,-5 3 20,-1 3 0,1 1-645,-2 5 0,7-3 370,-7 8 1,1-7 92,-7 1 0,9-9 542,3-2 0,4-8 0,2 2 0,0-4 0,0-2 0,2-1 0,4-5 0,3 3-29,9-9 1,1 7 52,4-6 0,-4-1 629,4-5 0,2 0-132,-2 0 0,0 0 4,-6 0 0,-1 2 59,-5 4-418,5-4 1,-14 13-447,3-3 1,-5 3 180,-5 3 0,-5 7 26,-7 3 1,-6 5 117,0 2 1,-6-6 550,6-1 1,0-1-85,5 2 1,9-2 121,3-4 1,4-4-200,2 4 0,2-9-154,4-3 0,5-1-262,12 1 0,4-3 108,8-8 1,-1 0-579,1 0 1,0-8 308,-1-3 0,-1-4-627,-4-3 1,-4 7 267,-8-1 0,-2 1 82,-3-7 1,-4 1 42,-8 0 1,0-1-24,0 1 0,-8 2-13,-4 3 0,-9 3 88,-2 3 1,-2 4-422,2-4 745,4 4 0,-14 10 0,6 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4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 8186,'25'-10'0,"0"-3"969,4 7 0,-2 6-537,-4 6 0,-6 9-114,1 2 1,-3 1-180,-9 5 1,5 2-671,-5-2 0,-2 8-7,-10-3 0,-3 5-214,-9 2 1,-7 5 108,-4 0 643,-3 8 0,-10-3 0,-3 6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4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8186,'-17'0'-93,"8"0"399,1 0 0,10 0-63,4 0 0,3 0 132,8 0 0,7 0-63,-1 0 1,0 0-61,-6 0 1,-6 2-137,1 4 0,-6-2 6,5 7 0,-7 1 11,2 5 1,-4 6-128,-2 0 0,0 2 35,0-2 1,-2-5 46,-4-1 1,4 0-293,-4-5 89,5-5-231,1 1-23,0 0-93,0-6 299,0 5 0,0-9-194,0-3 0,7 1-59,5-8 1,5-1 81,6-10 0,4-4 334,8-8 0,-1-7 0,1-2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8205,'-11'0'518,"-1"0"-363,8 0 1,-3 2-342,7 4 0,-6-2 365,0 7 1,-1 3 495,1 9 1,4-2-225,-4 8 1,-2-6 38,3 6 0,-1-6-162,6 5 1,2-5-75,4 6 0,3-8-121,8 2 0,-5-3 133,-1-3 0,1 0-364,5 1 0,1-1-170,-1 0 0,-7-5-189,-5-1 0,-3 1 17,-2 5 0,0-5-420,0-1 0,-7-1 94,-5 1 0,-5 3-9,-6-9 775,3 1 0,-12-6 0,5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4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51 8186,'10'-18'0,"3"7"1007,-7-1 189,0 8 0,-8-1-665,-4 10 0,-4 3 24,-7 4 1,0 9-163,-1-4 0,1 4 82,0-4 0,0 1 30,-1-1 0,9 0-199,3 1 1,4-1-538,2 0 1,10-1 267,7-5 1,4-1-559,14-5 0,-5-3-260,11 4 0,1-4-692,-2-2 1,1 0 599,-7 0 1,-5 6 872,0 0 0,-8 15 0,4-2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5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8186,'-23'17'0,"0"1"0,5-1 868,7 0 0,1 0-296,-1 1 0,-5-7-392,5 1 1,-4-1 95,-3 7 0,1-1-560,0 0 185,-1 0 5,-7 1 1,4-1-95,-8 0 1,8-5-19,-2-1 1,-2-1-218,2 2 1,0-5 121,6-7 0,0 0-173,-1 0 307,1 0 1,5-7-38,1-5 0,7-3 41,-2-3 0,10 7 85,2-1 0,7 3 5,-1-3 1,3 4 247,3 8 120,-1 0 1,0 2 621,0 4 0,-7 4-455,-4 7 1,1 0 914,-1 1 1,6-1-339,-6 0 1,1 1-124,-1-1 1,4 0-423,7 0 1,8 1-193,4-1 0,3-5-590,3-1 1,1-7 266,5 2 0,3-4-984,8-2 1,-6 0 638,0 0 1,-7 1-1320,1 5 1,-4-4 391,-1 4 1,0-4 1292,-1-2 0,8 0 0,3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7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12227,'11'8'1429,"1"4"0,-8 3-1099,2 2 1,1 1-265,-1-1 1,0 6 134,-6 0 1,0 0-491,0-6 1,0 3-463,0 3-15,0-4 1,2 6 388,3-8 0,-3-5-1030,4-1-411,-4-7 1259,-2 4 0,2-10 329,4-4 0,3-6-39,9-11 1,1-4 66,4-7 0,-2-1 182,8 1 0,0-1 313,5 1 1,1 7-132,-1 4 1,1 3 234,0 3 0,-7 7 1371,1 5-1270,-8 3 1,4 2-46,-7 0 0,-9 2 333,-3 3-982,4 5 0,-8 7-114,3 1 0,-3-1-287,-2 0 0,0-5 322,0-1 0,-6-5-539,1 6-206,-9-9 613,5 5 1,-7-10 188,5-4 1,-3-3-53,9-8 0,-7-8 327,6-4 1,-5-4-52,5-2 0,0 1-6,6-1 1,-6 1 38,1-1 1,-1 2 144,6 5 1,2-3 92,4 8 1,-3 2 57,9 9 352,-1-3-417,7 5 0,-1 1 215,0 3-231,1 4 0,-1 4-46,0 4 0,2 3-18,5 9 1,-5-1 7,4 0 1,2 8 16,-2 4 0,8 4-45,-3 1 1,7 8 163,5 5 1,-1 2-157,7 3 0,-6 2-388,6 4 0,-7 3 264,1 8 0,-9-7-85,-2-4 0,-8 5-64,2 6 0,-4-9-315,-2-3 0,1-5 272,-1-11 1,-2-3-2,-3-9 0,1-4-933,-7-8 1,2-1-222,-2-5 223,-5-3 1150,7-8 0,0-8 1,1-2-1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7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9008,'-17'0'2862,"0"0"-2523,-1 0 0,1 6 41,0-1 1,-2 15-113,-4-3 1,-2 6-430,-4 0 1,-4 2-451,4 4 0,4 2-616,2-8 1,4 0 1226,2-6 0,-8 0 0,-2 1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7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8273,'6'-29'804,"0"0"0,7 16-442,-1 1 0,-3 3 284,3 3 1,-1 0-415,7 6-711,-9 0 1,5 8-185,-9 4 0,7 5 663,-6 6 0,7 4 0,-3 7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8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8328,'17'-27'2425,"-5"8"-1617,-1 7 0,7 8 47,5-1 1,5 3-82,-5 2 1,2-6 172,-1 0 0,-5 0-593,4 6 0,-10 0-457,-1 0 1,-3 2-2195,3 4 1631,-4 4 0,-8 7-264,0 0 1,-2 8-776,-4 4 1,-6 6 1704,-11 5 0,-4-4 0,-7 7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8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0 8266,'-11'10'1353,"-1"-5"-825,8-3 0,4-2-90,12 0 1,3 0-186,3 0 0,-1 0 156,0 0 1,6 0-307,0 0 1,0 0-226,-5 0 0,5 0 155,0 0 1,-2 2-232,-10 4 1,5-2-427,-5 7 0,-3 1 313,-2 5 0,-4 0-77,-2 1 0,0-1 86,0 0 0,-8 6 256,-3 0 1,-5 2 70,-1-1 0,0-5 276,-1 4 0,-5-4-108,0-2 0,2 1 66,9-1 0,-1 0 380,7 0-361,-7 1 1,11-1-314,-4 0 0,4 1 128,2-1 1,2-6-264,4 1 1,-2-2 43,7 1 1,-7 5 121,2-5 0,-4-1 247,-2 1 171,0 1 1,0 5 1787,0 0-1594,-8 1 1,0-1 600,-3 0 1,3-5-527,8-1 0,0-5-109,0 6 0,8-9-130,3 3 0,14-4-142,10-2 0,9 0-448,14 0 0,9-8-549,8-3 0,4-3-2095,-10 3 0,10-5 2790,-10 5 0,4-4 0,-4-3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49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8197,'0'-17'189,"0"7"1,0-5 691,0 4-553,0 3 1,2-7 299,4 3-329,-4-3 0,13-3 247,-3 1 0,-3 6-90,3-1 1,1 2-342,10-1 1,-4 3 86,5 8 1,-3 0-538,2 0 1,-6 8 130,0 3 1,-1 7-79,-11 5 1,1 4-54,-6 7 1,-7 1-406,-5-1 1,-3 7 271,-3-1 1,-5-1 62,0-11 0,0-1 659,6-4 0,0-4-197,-1 5 1,3-11 1235,3-1-416,-3-9-14,13 5-531,-6-8 1,10-2 19,4-4 0,6-3-573,11-9 1,-2-5 211,8 0 1,5-5-869,7 4 1,-1 1 448,-5 6 0,-9 0-795,-3 0 0,-3 1 1223,-3 5 0,-7-12 0,-3 3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0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137 346 8197,'-10'-17'0,"-3"-1"-157,7 1 1,0 0 93,6 0 0,0-1 47,0 1 0,8 0 111,4-1 1,11-1 177,6-4 1,5 4 83,6-4 1,-1-2-111,7 2 1,-2 2-276,2 9 0,4-1 102,-4 7 1,4 0-129,2 6 0,0 0 27,0 0 1,0 10-98,0 7 1,0 2 125,0 10 1,-1 0-12,1 6 0,-6-1 1,1 1 0,-9 1-1,2 5 0,-5-5 29,-6 4 1,-6 3-3,-12-3 1,3 6-18,-8-6 1,-1 7 12,-5-7 0,-9 6-7,-9-6 1,-5 1 145,-6-7 0,-9 7 216,3-1 0,-11-5 100,0-7 1,-4-1-150,-2 2 0,-7 2-63,-5-8 1,5-6-38,1-5 0,4-8 120,3 1 0,-3-5-194,-4-5 1,8-7-122,-7-11 1,7 0-80,-8-12 0,4-3-327,2-14 0,2 0 61,4 0 0,6-7 173,11-5 1,6-3-538,11-2 0,7 2 254,10 3 0,9 1 430,15 11 0,7-4 0,16 12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5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8149,'6'-11'1497,"0"-1"-941,7 9 0,-3-5 95,7 8-383,0 0 1,1 6 323,-1-1-182,0 9-229,-7-5 0,5 11-162,-3 3 0,-3-4 31,3 4 1,-8-10-30,1-1 1,3 0-289,-2 5-918,0 0 293,-6-7-576,0 5 672,0-13 1,0 4 247,0-12 0,0 2-192,0-7 740,0 7 0,0-12 0,0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7763,'15'-17'575,"4"7"1,16 2 0,0 8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8205,'10'0'1651,"5"0"0,-5-2-1060,7-4 0,0 2-33,1-7 1,-1 1-343,0-1 1,-5 1 45,-1 4 1,1 3-969,5-9 1,0 8 375,1-2 330,-1 5 0,8-7 0,2-2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5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8149,'9'0'2922,"-1"-7"-1799,-8 5-347,0-6 152,0 8-1202,0 0 0,-2 8 220,-4 3 1,-3 10-162,-9 2 1,-1 10-94,-4 2 1,2-1-527,-8 7 0,6-5 259,-6-1-478,8-1 591,-12 1 1,14-8 125,-4-4 0,4-4 164,2-2 1,-1 1 215,1-1-134,0 0 92,0 0 1,7-5 249,4 0 322,4-9-277,2 5 1,8-8 126,3 0 1,13 0-1,4 0 1,13-8 164,5-3 1,-2-5-71,2-1 0,-6 0-78,7 0 1,-11-1-338,-1 1 1,-3 7-298,-9 5 1,0 3-1125,-5 2 832,-1 0 0,-7 2-491,-5 3 0,-5 5 363,-5 7 1,-11 3-41,-7 3 0,-9 2 653,-3 3 0,-7 5 0,-10-6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5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102 156 8149,'-17'16'-590,"0"-5"0,-1 3 1087,1-9-134,8 9 750,-7-12-569,14 6 1,-3-8-80,10 0 1,1 0-117,11 0 1,-1-2 51,13-4 0,7-4-210,10-7 1,-2 0 14,2-1 0,4 1-363,2 0 1,8-1 190,-14 1 1,6 2-911,-12 3 0,-1-1 113,-11 7 1,3-2-1278,-8 3 930,0 3 1110,-13-6 0,-2 8 0,-16 0 0,-9-8 0,-10-1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 8149,'-17'0'-491,"-1"0"0,1 0 563,0 0 1,5 0 1349,1 0-471,-1 0-60,-5 0-641,0 7 0,-1 3 7,1 7 0,0 3-244,-1 3 1,-7 3 81,-3 9 1,-5 2-388,-2 3 1,1 4 7,-1 8 0,-5 2-218,-1 3 1,1-3 231,5 4 1,3-6-93,3-6 1,-2 2-43,8-8 1,-2-7-129,2-10 1,10-6-79,-5-5 610,13-5 0,-11-7 0,7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8149,'10'-17'2515,"-3"7"-1553,1 2-731,-6 8 0,8 6-28,-5 0 0,-3 9 68,4 3 1,-4-1-364,-2 6 0,0 2 133,0-2 0,0 0-772,0-6 369,0 1 9,0-1-549,0 0 344,0 1-249,0-9 351,0-1 318,0-8 0,0-8-73,0-3 1,0-5 65,0-1 1,8 0-26,3-1 1,5 1 105,1 0 1,8 0 2,4-1 0,3 1 80,3 0 1,0-1 247,-1 1 1,1 2 194,-1 3 0,-7 4-211,-4 8 1,-4 0 222,-1 0-298,-1 0 0,-7 2-198,-5 4 0,-3-2 38,-2 8 1,-7 5 15,-5 6 1,-3 0 12,-3-6 1,1 1-45,0-1 1,0-2 223,-1-3 0,7 1 965,-1-7-369,8 0-153,-3-6-594,7 0 1,7 0-82,5 0 0,9-2-436,2-4 1,6 2 391,-6-7-2011,8 7 895,-12-4 1167,14 8 0,-6-8 0,7-1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6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8165,'12'-11'63,"0"-1"1,-1 9 127,6-3 0,1 4 1246,-1 2-867,8 0 1,-6 8 13,4 3 0,-4 6-86,-1 6 0,-7-1-373,1 6 1,-6-5 71,5 6 1,-7-2-148,2 2 1,-4 4 143,-2-4 1,0 1-587,0-1 0,0 2 6,0-8 0,0 0-237,0-6 0,0 1 51,0-1-73,0-8 417,0-1 320,-8-8 0,4-2-123,-7-4 0,7-5-52,-2-12 1,-2 2 34,2-8 1,1 2 75,5-2 1,2-4 146,3 5 1,7-5-126,11-2 0,-2 1 150,8-1 1,-6 6-156,6 1 0,-2 6-21,2-1 1,1 6 48,-7 6 0,6-3 5,-6 8 0,2 1-620,-2 5 1,-4 0-118,5 0 0,-5 2 659,-2 3 0,0 5 0,1 7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7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0 304 8177,'18'0'1020,"-7"6"236,1-1 1,-7 9-342,7-3 0,-8 5-445,2 1 1,1 0-255,-1 1 0,0-1-339,-6 0 1,2 2-432,3 4 1,-3-3 323,4 3 0,-4-10-256,-2-1 1,0-7-1581,0 7 1384,0-8 1,2 2 185,4-12 0,-2-4 223,7-7 0,3-8 67,9-4 0,4-4-157,7-1 764,1-8-403,7 5 1,2-3 68,8 11 0,0-2 150,0 8 0,-6 0 734,0 6 0,-8 1-470,3 5 0,-10-3 180,-3 9 1,-7-1 46,3 6-726,-13 8 0,3 1-105,-9 8 0,-1 1-421,-10-1 1,-3 8 289,-9 4 0,-7 3-270,-3 3 1,-7-6-61,-5 0 0,3-2 130,-3 1 1,-2 3 409,1-8 1,3 0 142,9-5 1,4-3 990,8-4-767,-1 5 160,9-14-194,1 5 0,16-7 147,3 0 1,10-7-340,3-5 1,4-3 94,-5-2 1,2-1-805,-2 1 0,-3 0 122,3-1 1,-10 1-115,-1 0 0,-8 0 244,1-1 1,-3 1-90,-2 0 0,-9-3 449,-9-3 0,1 2 0,-6-8 0,-2 6 0,2-5 0,0 6 0,6-1 0,-1 4-103,1 2 1,2 0 323,3-1 0,-1 1 509,7 0-337,-8-1 151,13 1 96,-15 7-152,14-5-466,-5 13 0,8 2 124,5 12 1,-2 11 220,8 6 0,-7 3-6,7 3 0,-6 7 31,5 4 1,-1 10-49,1 2 0,3 7 208,-8-2 0,5 7-513,-5 4 0,2-2-375,-3 2 0,-3 3-1151,4-2 0,-2 10 1209,2-10 1,3 4 0,8-18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8105,'0'-17'3007,"0"7"-2234,7 2 0,3 8-218,7 0 0,-5 0 17,-1 0 1,1 0 210,5 0 1,-5 6-308,-1 0 1,1 0-536,5-6 1,0 2-309,0 3 1,-5-3-1081,0 4 710,-1 4-57,-1-1 0,-3 9-923,-7-1 1,0 2 218,0 4 1498,-7-4 0,-3 14 0,-7-6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3:5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8105,'-12'6'187,"1"-1"399,7 9 218,-4-12 1,8 13-329,0-3 0,0-3-41,0 3 0,0 5-223,0 6 1,0 6-1,0-6 1,0 8-66,0-2 0,0-3 50,0 3 0,0 0-147,0 6 1,0-8 103,0-4 0,2 2-114,4-2 24,-4 0 0,6-6-147,-8 0 63,0-7-141,0 5 112,0-13 150,0 6-289,0-8 246,0 0-13,7 0-120,-5 0 1,6-2-373,-8-4-132,8 4 0,-1-13 238,5 3 1,1-3-485,-7-2 1,8-1 282,-3 1 0,-1-8-113,1-4 0,1-3-134,5-3 789,-7 1 0,5-9 0,-5-1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0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8167,'10'-8'0,"0"1"690,-5-5-510,-3 4 596,14 8 0,-12 0 386,7 0-565,-7 0 0,4 2-368,-8 4 1,0 4-227,0 7 0,0 0-295,0 0 1,0-5 245,0 0 1,0-1-389,0 6 0,0-5 39,0-1-187,-8-7-107,6 4-129,-6-8 520,8 0 0,8-8-126,4-3 1,3 1 201,2-1 348,1-1 1,-1 1 427,0-1-455,-7 8 1,-1-4 1925,-3 8-1157,-4 8 1,6 2 297,-8 7 0,-6-5 270,0-1-53,0 1-1413,-1 5 1,3-2 109,-8-3 0,9 3-442,-3-3 1,2 3-450,-2 2 0,4 1-901,-4-1 0,-1 6 757,1 0 955,-7 8 0,3-4 0,-7 7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8167,'10'0'752,"5"-2"-603,-4-4 10,-3 4-20,7-13 0,-5 13 414,7-4 1,1-2-36,-1 2 1,0 1-53,1 5 0,-1 7-154,0 5 0,-5 3-39,-1 3 1,-1 1-1,1 4 1,-3-2-31,-8 8 1,0 0-484,0 5 0,-8 1 259,-3-1 0,-10 1-814,-2 0 1,0-3 261,5-3 1,-5-2 10,0-4 1,-2-10 136,2 5 0,4-12-32,-4-1 1,4-3 276,1-2 1,3-9 209,3-9 1,-1-1 28,7-10 1,0 6-85,6-6 1,10 6 304,7-5 0,3 6-129,8-1 0,-5 10 63,6 1 1,-6 9-47,6-3 0,-8 4-92,2 2 1,-3 2-58,-3 4 1,0 3-22,0 8 1,-5 1-135,-1-1 0,-5 0-619,6 1-1301,-8-1 2016,3 0 0,1 0 0,2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36 658 8312,'-12'0'1321,"1"0"-565,7 0-137,-4-8 9,8 6-1,0-6-488,0 1 0,6 3-162,0-8 1,7 7-5,-1-7 0,3 6 111,2-5 1,2 5-194,4-6 0,-1 1 39,6-6 0,3-1-35,9 1 1,-3 0-12,3-1 1,-3 1-60,-3 0 1,-1 0 31,-4-1 1,-2 1-142,-4 0 0,-6-6-85,0 0 1,1 0 103,-7 5 0,-3-1 84,-2-4 1,1 4 85,-1-4 1,0 3 9,-6 3 0,0-2 5,0-4 1,-6 4 159,0-4 1,-1 5-18,1 7 0,2-3 128,-7 9 1,1-3 69,-2 2 1,-3 4-114,4-4 0,-5 5-5,-1 1 1,3 7-51,-3 5 1,4 3-21,-10 2 0,3 3 42,3 3 1,-6 4-23,0 7 0,-6 3 183,6 3 0,-6-2-110,6 9 0,0-1 243,6 6 0,0-1-95,-1 1 1,3-6 65,3 1 0,-1-9-156,7 2 1,0-9-21,6-2 0,6-8-162,0 2 1,13 2-333,-1-2 0,10-6 3,1-5 0,6-8-290,5 2 0,-1-4-579,7-2 0,0 0 521,6 0 0,-6-8 635,0-4 0,0-3 0,6-2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1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8154,'0'-18'0,"0"1"1753,0 8-1101,0 1 0,0 12-354,0 7 1,-8 3-38,-3 15 1,-11 1-84,-1 11 1,-6-3-172,6 8 1,-5-2-200,5 2 0,-1 3-474,7-9 1,6 0 179,-1-5 0,8-3-314,-1-3 1,-3-4-906,2-7 930,0-1 775,6-8 0,8-1 0,2-8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1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8122,'17'9'0,"0"-1"353,0-8 0,8 0 575,4 0 1,4 0-238,2 0 0,1 0 70,4 0 1,-1 0 417,7 0-451,0 8-366,-2-7 0,4 13-245,-7-8 1,-1 5-62,-5-5 0,-1 7-652,1-1 0,-8 1-59,-4-1 1,-6 3-1857,-5-3 1630,-5 3 1,-7 3-1450,0-1 2330,-7 0 0,-11 0 0,-9 1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1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8107,'17'0'1943,"0"0"-1324,1 0 0,-7 0 935,1 0-823,-1-7 0,1 5-283,-1-4 0,-5 4-517,6 2-1012,-9 0-28,13 0 1,-14 8 852,3 3 256,-3 5 0,-17 9 0,-4 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2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8464,'12'-1'753,"-1"-5"1,5-4-209,1-7 0,10 0-76,-10-1 0,4 7-357,-4-1 0,1 8-282,-1-1 0,0 3-125,1 2-383,-9 0-313,7 0 1,-14 7 541,3 5 1,-10 9-357,-7 2 1,-9 0 804,-2-6 0,-2 6 0,2 1 0,4-1-130,-4-6 1,3 4 129,3-4 0,2 4 1,3-9 1,4 3 54,8 3 1,0-1 1095,0 0 1,0-5-478,0-1 0,6 1 417,0 5 0,5-5-499,-5-1 0,6-5-234,-6 5 0,1-1 18,-1 2-367,-4 3 1,8-11-99,-5 7-624,-3-7-233,6 4 0,-6-8 444,4 0 1,5-8-426,12-3 0,-2-5 308,8-1 0,-2 5 230,2 1 0,-4 1 342,-8-1 1,0 3 562,1 8 170,-1 0 118,-7 8 1,-3 1 391,-7 9 0,0-1-504,0 0 0,-7 1 153,-5-1 0,4-6-451,3 1 0,-3-6-30,2 5-136,0-7-332,6 4 1,8-8-178,4 0 0,3-2-487,2-4 0,8 2-870,4-7 0,-2 7 47,2-2 1590,0-4 0,5 9 0,1-7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2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84 8116,'16'-23'0,"-5"-1"0,5 7 487,-5 6 0,-1 7 0,-1 0 630,-1 8 0,4 7-482,-7 12 0,1 10-255,-6 7 0,0 3 62,0-3 1,0-2-299,0 9 0,-2-7-216,-3 6 1,3-6-183,-4 6 1,4-7 306,2 1 0,0-5-1156,0-6 0,0 1 209,0-7 1,0-5-1211,0-7 1542,0-7 1,0 2 120,0-12 0,0-3 441,0-9 0,0-7 0,0-2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2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16 243 8116,'-2'-18'0,"-4"1"0,4 0 252,-3 0 1,10-1 100,7 1 1,5 0 186,6-1 1,4 1-87,8 0 1,7 0 148,4-1 0,6 3-190,6 3 0,-8 5-152,7 7 1,-13 2-197,8 3 0,-13 11 145,-5 7 0,-3 7-357,-14-1 132,-3 12-145,-14 3 0,-2 2-116,-4 0 0,-13 6 92,-16 6 1,-1 5-199,-10-5 1,5-3-14,-5-9 1,6-1-260,-6-5 1,7-9 26,-1 3 0,4-11 187,1 0 0,8-9-143,4-3 0,4-7 583,1 2 0,1-12 0,0-3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8193,'0'-9'4378,"0"1"-3176,0 8-272,0 0-716,7 0 1,-5 8-169,4 3 1,-4 5-385,-2 1 1,0 0-121,0 0 0,0 1-1158,0-1 926,0 0-202,0 1 423,0-9 0,2-1 32,3-8 0,5-2 252,7-4 0,3-5 88,3-12 1,5 3 92,13-3 0,3-2 79,8 2 1,0-7 264,0 1 1,0 4-190,-1 2 0,-1-2 84,-4 2 1,-3 5 41,-9 7 1,-5 1 147,0-1 1,-14 3-267,3 8-240,-13 0 1,3 2-37,-8 4 1,-8 9-315,-3 8 0,-14 8-210,-10-2 0,1-2 309,-7 2 0,3-3 57,-2 3 1,3 2 144,-3-8 1,9 0 427,2-6 0,8 1-15,-2-1 1,6-6 913,5 1-577,-3-8 1,15 4-258,0-8 0,7 0 32,11 0 1,5-2-30,0-4 1,6-4-665,-6-7 0,6 0-101,-6-1 1,0 1-460,-6 0 1,-5-1-80,-1 1 127,-7 0 1,4-2 445,-8-4 0,-8 2 102,-4-8 0,3 6 176,-3-6 1,1 6-36,-7-6 1,7 8 457,-1-2 0,3 4-51,-3 1 1,3 3 969,3 3-455,4-3 364,-6 13-811,1-6 0,5 18-135,-4 7 0,4 2 164,2 10 1,0 8-131,0 9 0,0 4 188,0 2 1,0 7-110,0 5 0,6 3-251,-1 2 1,1 0-110,-6 0 1,0-1-344,0-5 0,6 2 104,0-7 1,5-8-160,-5-10 1,6-3-598,-7-2 1,7-14 398,-6-4 0,7-11-116,-1-1 1,-3-3 238,3-2 1,-1-13 500,7-4 0,-1-20 0,0 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4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188 330 8082,'29'-24'0,"0"1"0,-8 0-92,2 6 1,-5 0-279,-7-1 1924,5 9-635,-15 1-750,7 8 0,-16 8-144,-3 3 1,-4 11-170,-3 1 0,-5 7-115,0-1 1,-6 4 135,6 1 0,-8 3 173,3 3 0,3-3-93,2 3 0,3-3 295,3-3 1,2 7 1,3-1 1,3 0-6,3-5 0,4-1-47,-4 1 0,10-2 11,2-5 0,7 3-151,-1-8 0,3 2 108,2-2 1,-5-3-234,-1 3 1,-1-10 40,2-1 0,1-7-265,-7 7 55,0-8 220,-6 3 84,0-7-42,0-7 1,0-3-3,0-7 0,0 0 35,0-1 0,0 1-276,0 0 0,0-6 89,0 0 1,7-6-349,5 6 1,-1-8 217,7 2 1,-5 2 141,10-2 0,2 6 7,-2-6 1,6 8 109,-6-2 1,6 6 60,-6 5 0,6-1 384,-6 7 0,-6-5 1095,-5 5-1082,-1 0 1,5 8-85,-5 4 0,-3-2-235,-8 7 1,-4 7-200,-8 5 0,-1 5-135,-16-5 1,2 6-616,-2-6 0,-3 6 283,3-6 0,-2 0-324,2-5 1,-1-7-246,7 1 293,-1-9 744,7 5 0,8-16-6,3-3 0,4-6-127,2-6 1,13-4 34,5-8 0,10 1 203,1-1 0,10 0-57,1 1 0,8-3-113,-2-3 0,-2 3 200,3-3 0,-3-2-116,2 1 1,2 1 477,-8 6 0,1-1-83,-7 0 1,1 3 79,-1 3 1,-5-4 32,0 4 1,-8 4 346,2 2 1,-9 2-40,-3-2 0,-5 10 230,5-5-205,-7 13-607,4-3 1,-8 10-124,0 4 0,-8 5-12,-3 12 0,-5 6-163,-1 11 1,0-1 76,-1 7 0,7 0-341,-1 6 1,3 0-130,-3 0 0,-1 0 187,7-1 1,0-4 52,6-1 1,-5-8 107,-1 2 1,0-11 36,6-6 1,0-3-32,0-3 57,0 0-6,8-7 70,-6-3 0,7-8-20,-3-5 0,-2-6-26,7-11 1,1 0 141,5-11 1,6 1-43,0-13 0,10 0-35,2-6 0,1 0 87,10 0 1,-5 8 192,5 3 1,-8 5-70,2 1 0,-1 8 124,1 4 0,-9 6-285,4 6 1,-12 3-179,0 8 1,-4 0-98,-2 0 0,-5 0 111,-1 0 1,-7 8-657,2 3 0,-4 1 44,-2 5 0,-8-4-128,-3 10 1,-5-3 304,-1-3 1,-2 2 183,-4 4 1,3-9 362,-3 3 0,4-4 0,2 5 0,0-3 0,-1-3 0,1 3 0,0-5 166,7-1 0,0 5 229,5-9 1,3 9 76,-4-3 0,4 7 400,2 5 1,0 4 97,0 7 1,0 7-405,0-1 0,-2 14 39,-4-2 0,4 5-171,-3 1 0,3 3-385,2 9 1,-2-1-319,-4 0 0,4-6-470,-4 1 0,4-14 261,2 2 0,0-12-542,0 0 1,6-9-385,0-2 1404,7-8 0,-3 4 0,7-8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5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8 8239,'-9'-7'60,"3"7"1,-4 7 17,-1 11 0,1 1-180,-1 4 0,-3-2-93,-9 8 0,-4 0-20,-7 5 0,-1 1-43,0-1 1,3-1 3,3-4 1,-2-4 113,8-8 1,0-5-137,6-1 326,0-7-106,-1 4 1,3-16 78,3-4 1,5-3-108,7-2 1,0-6 198,0 0 0,7 0-119,5 5 1,9-5 23,2 0 0,8 0 138,-2 6 0,5 0 253,7-1 0,3 7 0,8-1 1,-2 6 179,-4-5 1,4 7-130,-4-2 1,-4 4-69,-2 2 0,-9 0-296,-2 0 0,-8 0-88,2 0 0,-6 2-304,-5 4 1,1-2 80,-7 7 0,0-5-824,-6 6 759,0-8 0,-2 9 17,-4-7 1,-1 2 251,-5-3-248,-3-3 342,5 6 1,-1-8 93,-1 0 239,8 0-355,-3 0 1,1-2 381,0-4-285,0 4-55,6-5 0,-2 7-47,-3 0 58,3 0-31,-6 0-55,8 0-768,0 0 271,-8 0 1,6 2 466,-3 3 0,-5 5 0,0 7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7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69 122 8067,'-11'-10'630,"-1"4"0,8 6-163,-1 6 1,3 10 359,2 7 1,-6 7-326,0-1 1,0 4-198,6 1 0,0 7-321,0-1 1,0 2 128,0-1 1,-1-5-787,-5 5 0,4-3 263,-4 2 1,4-9 54,2 4 0,0-12-401,0 0-645,0-4 418,0-9 670,0-3 0,2-9 143,4-3 0,-4-5-93,4-7 1,-5-8 169,-1-4 0,0-4-12,0-1 1,0-1 104,0 0 0,6-7 0,0-4 0,7 2 0,-1-2 0,5 5 0,6-5 0,-3 8 0,3-2 0,2 9 353,-2 2 0,5 8-162,-4-2 0,0 4 147,0 1 1,-5 7 22,4-1 1,-4 8 159,-2-1 0,-5 3-252,-1 2 0,-1 2-73,2 3 0,1 7 122,-7 11 0,5 4-90,-5 7 0,6 7 87,-7-1 1,7 8-86,-6-2 0,-1-2-23,-5 3 1,6-1-105,0 6 0,0-6-133,-6 0 1,0-8-137,0 3 1,0-5-384,0-1 1,-2-8 147,-4-4 0,4-4-1186,-4-2-114,-3-7 1161,-1-3 1,-7-7 539,0 0 0,-8-15 0,-2-4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8358,'17'-9'-1212,"0"-7"1,-7 13 2882,-4-9-444,-4 8-440,-2-3-287,0-1-65,0 6-37,0-6-168,-8 8 1,-2 0-214,-7 0 0,0 2 96,-1 4 0,1 0-141,0 11 1,-2-2-7,-5 14 0,5-6-52,-4 6 1,-2 6 223,2 5 0,0 6-26,6-6 0,1 1-151,5-7 0,3 1 126,8 0 0,0-9-109,0-2 0,14-5 98,3-2 1,10-2-245,-4-3 1,8-4-28,-2-8 0,3 0-163,3 0 0,-3-6 114,-3 0 1,-4-7-84,-7 1 1,-3-3 418,-4-3 1,-3 7-164,-8-1 1,-2 1 587,-4-6 1,-11 1-233,-12 5 1,-3-3-39,-3 8 1,-5 1-534,-1 5 1,1 0 285,5 0 0,1 15 0,-1 4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7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8067,'10'-27'-146,"-4"4"146,-4 3 0,5 5 1040,5 4-644,-5 3 0,3 8 6,-4 0 1,-4 2-199,4 4 1,-5-3 16,-1 9 1,0-1-87,0 7 0,-5-1-205,-1 0 17,-8 8 294,5-6-407,-1 6-107,3-15 86,7-2 0,9-8-49,8 0 0,3-2-257,9-4 1,-3-2 50,3-3 0,8-5-152,-8 5 1,7-4 117,-7-3 1,4-1 144,1-4 0,-5 2 331,0-8 0,0 8 0,5-19 0,1 3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7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8067,'10'-17'9,"5"7"0,-5-4 82,7 9 0,-5-1 244,-1 6 0,-5 2-159,5 4 1,-5-3-34,6 9 0,-3 0-28,3 5 1,3 6-4,-3 0 0,-3 8 117,3-3 1,-3 5-75,3 2 0,1-1 289,-7 1 0,6 1 31,-6 5 1,-1-5 11,-5 5 1,0-5-260,0-1 0,-5-1-149,-1 1 0,-6-6 105,6 0 1,-5-8-15,5 2 1,-2-6-143,3-5 0,1-3 120,-8-3 1,7-4-477,-7 4 1,6-4-169,-5-2 0,5 0-339,-6 0 1,1-6 374,-6 0 0,5-9-202,1-3 1,5-1 661,-6-10 0,1-7 0,-7-8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8128,'12'-15'0,"-1"3"0,1 2 229,5 5 1,1 3 305,-1-4 1,0 4-17,0 2 1,1 0-184,-1 0 0,-2 2-374,-3 4 1,3 5 59,-3 12 0,1-2-99,-1 8 1,-3 0 94,-3 6 1,-4-1-137,4 1 1,-4 1-49,-2 5 1,-8 3 99,-3 8 1,-5-6-62,-1 0 1,0-6 25,-1 7 1,1-11 166,0-1 0,5-3-50,1-9 1,1 0 18,-1-5 1,3-7 16,8 1 25,0-8-114,0 3 0,2-16-2,4-9 1,5 1-367,12-6 0,-2-2 170,8 2 0,0-6-72,6 6 1,-7-2 93,1 2 0,-6 10 211,6-5 1,-8 7 255,2-1 345,-4 5 0,-7 8-154,0 5 1,-9-2 371,3 8 1,-6 5-277,-6 6 1,-3 6-139,-9-6 1,-1 8-386,-4-3 1,2-1-184,-8 2 1,2-2-269,-1 2 1,-5 2 33,4-8 0,-4 0-415,-1-6 0,1-2 118,4-3 1,4-4-332,8-8 176,0 0 303,7 0 293,2 0 1,16-6 315,4 0 1,3-5-10,2 5 0,1 0 171,-1 6 1,0 0 1100,0 0-345,1 0 654,-9 0-959,-1 8 0,-10 1-220,-4 9 1,-3-1-337,-9 0 1,7-5-78,-1-1-189,1 1 1,-4-1 111,3 1-157,4-8 1,10 9 208,4-7 0,4 0 295,7-6 0,0 5 39,0 1 0,7 0-100,-1-6 0,5 0-98,-5 0 0,8 6-22,-2-1 0,-4 1-281,-2-6 1,2 0-512,-2 0-268,0 0 0,-6 0-699,1 0 0,-7 6 1629,1 0 0,-1 7 0,7-3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8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8079,'0'-17'0,"2"8"786,3 3 1,5 4 2920,7 2-1835,1 0-1333,-1 8 0,-6-6-129,1 3 0,-8 5-392,2 1 1,-5-1-282,-1 2 0,0-1 277,0 6 1,0 3-1347,0 3 0,0-4 139,0 4-2387,0-4 1941,0-2 1639,0-7 0,0-2 0,0-8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8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8079,'9'0'1769,"1"0"-674,-4 0 1212,-5 7-1546,7-5 0,-14 8-285,1-4 0,-7-3-1200,6 9 379,-7 0 303,-4 5 0,-5 2-1678,-6 4 0,-1 4 347,-6 8 1373,1-1 0,-9 1 0,-1-1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 8079,'0'17'0,"-2"2"474,-3 4 0,3-7 186,-4 7 0,4-14 980,2 9-459,0-5-562,0 4 0,-2-1-266,-4-5 1,5-1-116,-5-4-1503,4-4 1139,2 5 0,8-7-922,3 0 0,12-7 510,6-5 0,4 2-772,1-1 1,1 1 552,-1-1 1,-5-3 459,0 9 0,-8-1 473,2 6 0,-4 0 390,-1 0 409,-9 0-453,-1 0 0,-10 7 403,-4 5 1,-3-2-325,-9 1 1,1-1 99,0 1-467,-8 5-147,6-7 0,-6 3-60,7-1 0,3-5-252,3 6-937,-3-9 238,13 13 203,-6-7 374,8 9 141,8-1 121,2 0 0,7-1-49,0-5 336,-7 5-166,5-7-111,-13 8 73,6 1 1,-8-7-214,0 1 1,-2-3 101,-4 3 1,-1 3-94,-5-3 0,-9-3 104,4 3 1,-12-1 125,0 7 1,-11-1 8,-7 0 0,-1 6 220,2 0 0,4 1 270,7-7 1,10 0 680,8 0 0,2-5 192,9-1 1,2-1-674,10 2 1,13 1 701,16-7 0,11 0-665,17-6 1,1-8-57,11-4 1,-4 3-451,-2-3 1,-2 1-355,-3-7 0,-7 3-180,-11 4 1,-3-5-519,-9 5 1,-1 3-1480,-4 2 0,-4-2 1051,-8 3 1,0-1 1225,1 6 0,-1 0 0,0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0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7980,'0'-17'0,"0"-1"2781,0 9 445,0 1 1,-2 8-3407,-4 0 1,-8 2-97,-14 4 276,-9 3 0,-30 24 0,-4 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8078,'0'-17'-669,"8"7"857,-6 2 423,13 8-374,-5 0 1,1 0-32,1 0 1,-1 0 152,6 0 1,1 0-216,-1 0 0,2 0 1,4 0 1,2-2-46,4-3 1,4 3-139,-4-4 1,3 4-22,3 2 1,-2 0 106,-5 0 1,5 0-167,-4 0 1,-4 0-194,-2 0 1,2 0-239,-2 0 0,-2 2 77,-9 4 0,1-3-537,-7 9 1009,0-8 0,1 11 0,3-5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4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70 8078,'-17'0'-1117,"6"0"1184,-1 0 414,8 0 0,-2 0-126,12 0 0,4 0 133,7 0 0,8-2-129,4-4 1,4 4-176,1-4 1,8 2 14,5-1 0,3 3-78,1-4 0,-1-2-141,-4 3 0,4-3 41,-3 2 0,-5 4-329,-2-4 1,-5 4 110,-6 2 0,-4 0-380,-8 0-849,0 0 562,-7 0-113,-3 0 977,-7 0 0,-15 8 0,-4 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4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36 8863,'-9'-12'1031,"3"0"-703,4 9 0,10-5 89,3 8 0,10 0-89,3 0 0,6 0 67,-1 0 0,6 8-185,5 3 0,-2 5 30,9 1 1,-7 2-215,6 4 1,-6-4 133,6 4 1,-9 2-372,-2-2 1,-9 2-80,-8-2 0,-3-1-213,-3 6 0,-5 1 246,-7 6 1,-13 1-113,-4 5 0,-18-5-85,0 5 1,-9-5-277,4-1 1,-8-1 14,2 1 0,2-8 715,-3-4 0,9 4 0,-4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18 537 8106,'-9'0'558,"1"0"0,8-2 331,0-4-111,0 4 307,0-6-751,8 8 0,-4 0-32,7 0 1,-5-5-40,5-1 0,-5 0-26,6 6 0,-7 0-65,7 0 0,-6 0 21,5 0 1,1 0-88,5 0 0,0-6 32,1 0 0,1-5-222,4 5 0,4-7-14,7 1 0,1-3 79,0-2 1,-1-7-514,1 1 0,-6-5 261,-1 5 1,-5-2-239,6 2 0,-10 3 184,-1-3 1,-3-2 25,-9 2 0,0 0 178,-6 6 1,0-6 159,0 0 1,-2 2-107,-4 9 1,2-1 102,-7 7 1,-1-6 207,-5 7-210,-1-9 1,1 12 97,0-4 0,0 5-127,-1 1 1,1 0 2,0 0 1,-1 0 119,1 0 0,0 7 212,0 5 1,-1 3-85,1 2 0,0 3-166,-1 3 1,1-2 188,0 8 0,5-1-34,1 7 0,7 0 165,-2-1 0,4 1-33,2-1 0,2 1-115,4 0 0,3-7-150,9 1 1,-1-8-229,0 2 0,6-3-61,0-3 0,6-2 136,-6-3 0,6 3-603,-6-3 0,6-5 288,-6-1 0,2 2-638,-2-2 0,-4 1 91,4-1 1,2-4-145,-2 4 0,2-4 1047,-1-2 0,2 0 0,9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5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8246,'10'-8'70,"5"-2"0,-5-7 0,7 0 163,0-1 1,1 3 402,-1 3 1,0-1-218,0 7 0,1-5-12,-1 5 0,0 0-200,1 6-339,-1 0 1,0 2-166,1 4 1,-7-2 216,1 7 1,-7-5 25,7 6 1,-8-1-55,1 6 0,-1-5 73,2-1 0,-4 1 58,4 5 1,-4 1 229,-2-1 0,0 0-11,0 0 1,0 1 215,0-1 0,0 6 27,0 0 0,0 8-93,0-2 0,-2-2-206,-4 1 0,4 1-199,-4 6 0,2 3-273,-1-3 1,3 3 278,-4-9 1,4-4 110,2-2 0,0 2-1849,0-2 1,0-6-62,0-5 845,0-1 0,0 1 38,0 0 923,0-9 0,0 5 0,0-8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5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7021,'0'-17'1868,"7"2"-1175,5 3 1,3 3-105,3 3 0,1-2-417,4-3 1,-4 3-264,4 8 1,2 0-437,-2 0-1045,0 0 1572,-5 0 0,-1 15 0,0 5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8450,'25'-2'733,"4"-3"1,-2-5 534,2-7 0,-3-1-776,3 1 0,10 2-244,-5 3 0,-1-1-1291,-4 7 1,-2 0 1042,2 6 0,3 0 0,-5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8072,'10'-17'-197,"5"0"0,-5 0 306,7-1 1,-5 1 505,-1 0 1,1-1-288,5 1 0,0 6 73,1-1-307,-1 8 0,0-3 136,0 7 1,-5 0-230,0 0 57,-1 0 0,4 7 24,-3 5 0,1 3 174,-7 2 0,0 8 136,-6 4 1,0 6-102,0 5 0,0-1 112,0 7 1,0-6 19,0 6 1,-2-7-44,-4 1 1,2 2-357,-7-1 1,-1-1 139,-5-5 0,0-3-366,-1-3 1,7 2-42,-1-8 1,1 0-214,-6-6 1,5-5 18,1-1-228,-1-7-631,-5 4 842,-1-8 0,7-6-442,-1 0 1,9-7 47,-3 1 848,4-3 0,2-18 0,0-3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7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50 208 8053,'8'-27'695,"1"-3"-486,9 7 0,-1 1-14,0 11 0,3-5 15,3 5 1,-4-4 153,4-3 0,-4 9-215,-2 3 1,1-2-129,-1 2 1,0 1 0,-1 12-258,-5 5 1,-3 5 73,-8 6 1,0-2 174,0 8 0,0 2 43,0 9 0,-8-3-76,-3 3 1,-5 2 120,-1-1 1,5-1-55,1-5 1,-1 5 35,-5 0 0,2-1-52,3-10 1,-3 3-17,3-3 0,3-4-62,-3-2 1,6-4 131,-5-1-190,7-9 136,-4 7-317,8-14 15,0 5 57,0-7 0,2-5 92,4-1 1,-2-6-403,7 6 236,1-7 1,5 5 34,1-3 0,1-5 39,4 5 0,-2-4 43,8-3 1,-8 1 122,2 0 1,2 1 75,-2 5 1,0-3 186,-6 9 0,1-7 286,-1 6 440,0 0 154,1 6-360,-9 0-363,-1 8 1,-8 2-76,0 7 0,-6 0-200,0 1 0,-7-1-33,1 0 1,-1 1-208,1-1 0,-3 0-25,3 0 0,-5-5 90,-6-1 1,4 1-20,-4 5 1,-2-1 52,2-5 1,-6 3-64,6-9 1,0 7 53,6-6 0,-1 5-243,1-5-124,0 7 62,-1-11 0,7 6-18,-1-8 0,8 2-81,-1 4 0,5-4 281,5 3 1,-1-3-72,8-2 0,-1 0 274,7 0 1,-1-5 119,0-1 0,-5 0 233,-1 6 1,-5 0 234,6 0 423,-9-8-773,5 6 1,-10 2 68,-4 12 1,-3 3-547,-8 3 0,-1 1 164,1 4 0,-2-2-68,-4 8 0,3-8 52,-3 2 0,6-4-106,6-1 0,-3-7 80,8 1 276,-7-1 0,11 1-40,-4-1 1,6-7 187,6 2 0,4-4-128,7-2 0,6 0-35,0 0 1,8-2 658,-2-4 1,-3 2-281,3-7 1,-2 7-409,2-2 0,2-2-172,-8 3 1,0-1-218,-6 6 1,0 0-170,1 0 0,-7 0-1381,1 0 989,-8 0 0,9 2-218,-7 4 259,0-5 1,-6 9-268,0-4 260,-8-4 774,6 5 0,-13-14 0,5-3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7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8163,'6'-27'250,"-1"4"1,9 11 303,-3 6 0,5 3 62,1-3 1,0 4 1608,1-4-1411,-1 4-518,0 10 1,-7 1-230,-4 9 1,-5-1-189,-1 0 0,0 3 18,0 3 0,0-4-152,0 4 0,0 2-859,0-2 0,0 0 477,0-6 0,-5-5-398,-1-1 0,0-5 353,6 6 1,2-9-158,4 3 839,-4-4 0,13-10 0,-5-1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8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 8163,'10'0'2681,"-2"0"-1897,-1 0-123,-5 0 291,6 0-827,-16 0 1,-1 7 58,-9 5 0,1 3-762,0 2 0,-1 1 460,1-1 0,-2 2-971,-4 4 1,4-4 271,-4 5 1,5 1 111,7-2 1,-5 0 260,5-6 0,1 0 212,-1 0 1,5 1 493,-6-1 0,9 0-303,-3 1 0,-2-5 797,2 4 1,-5-9-210,5 9 0,-5-3 73,5 3 1,-2 0-35,2 1 1,2-7 179,-7 1 0,5-3-393,-5 3 0,7 3-289,-2-3 1,2-4-721,-2-3 546,5 5-1062,-7-8 785,8 5 0,2-7 4,4 0 1,9-1 10,8-5 0,10-2-121,1-3 1,1-5 265,5 5 0,-3 1 360,-3-1 1,1 7 529,-1-2 0,-7 4-83,-4 2-8,-3 0 0,-9 0-207,1 0 1,-9 8-65,3 3 0,-13 5-93,-11 1 1,1 2-373,-6 4 0,-2-4 65,2 4 0,-2-3-298,2-3 1,4-2-78,-4-3 0,3 1 173,3-7 1,6 6-223,-1-7 421,8 9 0,-4-10-64,8 7 122,8-7 0,2 4 236,7-8 1,6 0-108,0 0 1,2 0 76,-2 0 1,-4 0-160,4 0 0,-3 0 60,-3 0-445,-7 0 35,5 7 1,-15 3-211,0 7 0,-15 3 200,-14 3 0,-4-4-80,-1 4 0,-7 2 428,1-2 1,-6 6 534,5-6 1,1 0 712,5-6 0,9 0-640,2 1 1,11-7 286,1 1 1,9-6-199,-3 5 1,17-7-113,7 2 1,12-4-165,5-2 1,3 0-64,14 0 0,-9-6-498,8 0 1,-4-7-434,-1 1 1,2 4-1140,-8 3 1,-1 1 878,-11-2 1,3 4-1524,-8-4 2345,8 4 0,-12 2 0,6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19.1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87 243 8180,'0'-18'-1,"-2"7"191,-4-1 1,4 6 293,-4-5 0,4 5-6,2-5 1,-2 7 897,-3-2-403,3 4-598,-6 2 0,6 2-63,-4 4 1,5 3-51,-5 9 1,4-1 15,2 0 0,-6 6-168,0 0 1,1 6-235,5-6 1,-6 6 13,0-6 0,0 0-353,6-6 0,0 1 38,0-1 0,0-5 199,0-1 1,2-7-795,4 2 621,4-4 0,7-4-35,0-4 1,0-4 102,1-7 1,-1 0-34,0-1 1,1 1 115,-1 0 0,0 0 7,0-1 0,1 1 157,-1 0 0,0-6-106,1 0 0,-3 0 105,-3 5 1,3-5 88,-4 0 1,3 0 353,-3 6-151,5-1 1,-12 1 658,7 0-149,-7 0-163,4-1-66,-8 1 0,0 5 243,0 1-488,0 7 53,0-4-316,0 8 413,-8 0 0,6 10 253,-4 7 0,4 3-109,2 8 0,-5-5 101,-1 6 0,0 0 98,6 6 1,0-1-255,0 1 0,0-6-922,0-1 1,8 1-408,3 6 1,7 1-769,5 5 0,5-9 1615,13 9 0,3-9 0,8 11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278 208 8280,'11'-16'-207,"1"5"1,-7-4-210,7 3 1,-3 2 522,3-1 0,-2-1 158,-5-5 164,-3 0 1,8-1-92,-4 1 0,-4 6 115,3-1 1,-3 6 445,-2-5-581,0 7 0,-2-4 67,-3 8-331,-5 0 0,-9 0-221,-4 0 0,2 8 187,-8 3 1,6 13-187,-6 4 1,6-1 104,-6 2 1,2 6 211,-2 5 0,4 6-63,8-6 1,0 7 127,-1-7 1,7 6-67,-1-6 1,9 1 172,-3-7 1,4-5-161,2 0 0,2-6 21,4 6 0,3-8-266,8 2 0,6-9 82,1-3 1,6-5-430,-1 5 0,6-7 49,5 2 0,-3-4-116,3-2 1,-4 0-169,-1 0 0,0-6 664,-1 0 0,1-7 0,-1 3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0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53 104 8232,'-18'0'0,"7"-2"124,-1-4 1,8 3 962,-1-9 1372,3 8-1829,2-11 0,2 7 3,3-3 1,5 1-819,7 4 0,3 2 196,3-7 0,-2 7-1158,8-2 1,-1 4 699,7 2 1,0 0-989,-1 0 1435,-7 8 0,6 9 0,-6 10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7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8106,'17'0'964,"-8"0"-94,7 0-91,-7-8 69,1 6-243,-2-6 0,-6 8-222,3 0 1,-3 8 35,4 4 0,-4-3-293,-2 3 1,0-1-188,0 6 0,6 1-668,0-1 1,7-5 523,-1-1 0,-3 1-2261,3 5 2466,-1-7 0,14 5 0,2-5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1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52 278 8960,'0'17'309,"0"0"1,0 2 0,0 4-61,0 6 0,-6 4-56,1 2 0,-1 1 106,6 4 0,-6 5-119,0 6 1,1 1-5,5 0 1,-2 6-102,-4 0 0,4-3-172,-4-9 1,4 2 143,2-7 0,0-1-99,0-5 1,6-8 52,0-4 1,2-4 46,-3-2 1,-3-5 612,4-1-172,4-7 303,-1 4-417,8-8 1,1-2-18,-1-4 0,-2-4-166,-3-7 1,3 0-2,-3 0 1,3-6-259,3-1 0,-1-6 63,0 1 1,6-4-237,0-1 0,8-9 86,-2-3 1,-2-4-507,2-2 1,-1-5 118,7-1 0,0-5-127,-1 5 0,-5 0 219,0 7 0,-8 1 118,2 3 1,0-1 203,-6 8 1,4 2-108,-9 9 0,1-2 337,-1 8 1,3 0 11,-3 6 0,-4-1 2,-3 1 1,3 0-78,-2 0 0,0 5-21,-6 0-57,0 9-62,0-5-422,0 8-648,0 0 772,-8 0 1,6 8-330,-4 3 727,4 5 0,-5 1 0,-3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2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17 8301,'-17'-9'719,"6"1"47,-1 8-510,1 0 1,-7 8-127,1 3 0,0 12 95,-1 6 1,1 4 268,0 1 0,5 7-95,1-1 0,7 4 15,-2-9 0,-2 9-327,3-9 0,1 3-196,10-3 0,1-6-316,5-1 1,9-6 283,-4 1 0,6-6-1082,0-6 1,4 3 156,8-8 1066,-1-1 0,1-12 0,0-3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2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8266,'-9'-8'1670,"-7"6"-786,14-6-246,-5 8-313,7 0 0,-6 8 32,0 4 0,0 5-173,6 6 1,-5 2 68,-1 4 0,-6 5-191,7 1 1,-7 0-369,6 5 0,1-4-467,5-1 1,-6-6 301,0 0 0,0-8-367,6 2 1,0-4 367,0-2 1,2-7-695,4-4 283,-4-4 881,6-2 0,-1 0 0,3-8 0,7-2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2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34 121 8266,'-12'-11'0,"1"-1"328,7 1 1,-2-7-76,12 1 0,-1 5 187,13 1 0,-3 7-130,14-2 1,0-1 113,5 1 1,1 0-95,-1 6 1,7 6-32,-1 0 1,6 7-36,-5-1 1,-3 9 31,-9 2 1,-4 6-55,-8-6 1,-5 7 10,-1-1 0,-7-2-138,2 2 1,-12 0-8,-5 5 1,-7 1-112,-5 0 1,-2-1-215,-4 1 0,-5-6-501,-1-1 0,1-1 481,-7 2 1,5-4 69,1-8 0,3-1-1089,3-5 0,-2-1-281,8-4 159,0-4 1378,6 5 0,7-14 0,2-3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3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8354,'1'-9'436,"5"3"1,-2 4 120,8 2 0,-1 2 66,6 4 1,3 9 257,3 8 1,-4 10-338,4 1 0,-10 1-103,-1 5 1,-6 2-122,5-1 1,-7 1-250,2-2 0,-6-1-302,-6 7 0,-4 0-443,-7 6 1,-6 0-36,0 0 1,-8-2-933,2-4 0,-3 2 617,-3-8 1024,1 1 0,-1-7 0,0 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3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8443,'0'10'263,"0"-2"0,2-10 763,4-4 1,3 2-134,9-8 0,-1 7 83,0-7 0,6 3-534,0-3 1,8-1-323,-2 7 1,-2-6-45,1 7 1,-6-1-295,1 6 1,-4 0-1461,-2 0 0,0 2 487,1 3 1191,-9-3 0,-1 21 0,-8-3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8472,'0'-18'554,"0"9"967,0 1-395,0 0-315,0 6-339,0 10 0,0 11-121,0 16 1,0-1 89,0 1 1,0 5-172,0 1 1,0 5-1,0-6 0,0 6-130,0-5 0,0-1-184,0-5 1,0-7-239,0 1 1,0-8 220,0 2 0,2-5-285,4-7 90,-4 5 260,13-14 1,-11 3 30,8-10 1,-3-5 232,3-7 0,3-8-291,-3-4 0,3-6 23,2-5 1,1 1-51,-1-7 1,0-6-258,0-5 1,7-7-239,-1 7 1,2-1 239,-2 6 0,-4 2-181,4 4 0,-4 4-95,-2 7 0,-5 3-175,-1 3 0,-7-2 247,2 8 1,2 6-480,-2 5-250,-1 8 1238,-5-3 0,0 7 0,0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4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8472,'-12'-12'166,"1"1"0,5 5 890,-6-5-83,8 7-236,-11-4-410,5 8 1,-7 2-21,0 4 0,0 11-154,-1 12 1,1 5 119,0 7 1,-1 3-58,1 8 1,6 0 57,-1 0 0,8-6-500,-2 0 0,5-8-144,1 3 0,0-5-426,0-1 0,7-3 253,5-3 1,-3-6-342,3-11 0,1 1-298,10-7 1182,-3 0 0,12-6 0,-5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4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8786,'8'-10'1956,"-6"3"-636,5 7-587,1 0 0,-6 3-92,4 9 1,-4 0-39,-2 11 1,0-2-62,0 2-75,0-4-262,0 14 1,-6-12-307,0 8 0,-2-3 166,3 3 1,1 2-862,-8-8 1,8 6 428,-1-6 1,3-6-1668,2-5 710,0-1 271,0-1 299,0-2 680,0-24 1,7 3 48,5-16 1,-2 6-13,1-6 0,-1 2 246,1-2 0,5-3-110,-5 3 1,5-2 743,1 2-403,0 4-185,0 0 1,1 6 160,-1-4 1,-2 4-216,-3 2 1,3-1-88,-3 1 0,-3 2-612,3 3 0,-6-1 108,5 7-2300,-7 0 2690,4 6 0,-8 8 0,0 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2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8472,'0'-9'627,"0"-7"198,0 14 1,2-5-190,4 7 1,4 7-3,7 5 1,0 5 161,1 6 0,-1 4-263,0 8 0,1-1 197,-1 1 0,-6 5-209,1 1 0,-8-1-62,1-6 0,-3 3 52,-2 3-1038,0 5 481,0 6 1,-15 3-701,-8 4 1,-12-1-2719,-11 13 3171,0-5 1,13-27 0,-1 1 0,-28 30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7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8070,'12'-6'0,"-1"1"0,-5-3 828,5 2 1,1 4-293,5-3 1,1-3 984,-1 2-1041,0 0 1,0 6-161,1 0 1,-1 0-193,0 0-341,1 0 0,-1 0-777,0 0 1,0 2 599,1 4 0,-9-2-1667,-3 7 2057,4 1 0,-1 5 0,9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1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0 571 7999,'0'-17'0,"2"7"-329,4 4 97,-4-3 253,5 7 1,-5-8 142,4 4-249,4 5 0,7-7 70,0 8 0,-5-6-65,-1 0 0,1 1 71,5 5 0,-5 0-5,-1 0 0,-5 0 29,5 0 1,-5-6 1,6 0 7,-1 0 1,7 6 9,-1 0 0,0-2 53,0-3 0,3 3-70,3-4 1,-2-2 61,8 2 0,-6-5-76,6 5 0,1-5-3,11 5 0,-5-6 20,5 7 0,-5-3-5,-1 2 1,1 4-6,4-4 0,-3 4-5,3 2 1,3-1-28,-3-5 1,2 4 31,-1-4 1,1 4-115,4 2 1,4 0 44,-4 0 0,10 0-129,1 0 0,3 0 149,-2 0 1,-5 0-14,5 0 0,2 0 33,-3 0 0,1-6 4,-6 1 1,0-3 150,0 2 0,5 4-108,1-3 0,5 3 157,-5 2 1,1 0-63,-1 0 1,-4 0-57,4 0 1,-5 0-28,-1 0 0,2 2-7,4 3 1,-3-1-32,9 8 0,-7-7-139,7 7 0,-1-8 3,6 2 1,-1 1 67,-5-1 1,4 0 9,-3-6 1,3 0 30,2 0 0,2 0-147,4 0 1,-4 0 195,4 0 1,-4 0 19,-2 0 0,1 2-9,-1 3 1,0-3 108,0 4 1,2-4-110,4-2 0,-2 0-7,8 0 1,-6 0-47,6 0 1,-8 0 29,2 0 1,-1 0-6,-4 0 1,10 0-53,-5 0 1,2-6-19,4 1 1,-6-1 37,5 6 0,-7-2 3,2-4 0,-2 4 79,2-4 0,-2-1-68,8 1 0,-6 0 171,6 6 0,-8-6-46,2 1 1,2-3-37,-3 2 0,1 4 7,-5-3 0,1 1 2,4-2 0,3 4-53,9-4 1,-1-1-94,1 1 0,-7 0-119,1 6 1,0-6 61,5 0 1,1-1-30,-1 1 1,-5 4 113,0-4 0,-1 3-10,7-3 1,-8 4 6,-4-4 0,3 4 109,3 2 0,-4-6-38,-2 1 0,-2-1 22,2 6 1,-4 0-23,4 0 0,-2 0-18,2 0 0,-4 0-10,4 0 0,7-2-13,-1-4 0,6 4-8,-12-4 1,-1 5 25,-4 1 1,1-2-2,4-4 1,-2 4 79,7-4 0,-7 4-79,2 2 0,-4 0-31,-1 0 0,-1 0 35,0 0 0,2 0-55,4 0 0,-2 0-7,8 0 1,-8 0-14,2 0 1,-4 0 19,-2 0 1,0 0-5,0 0 0,-2 0 52,-3 0 0,3 0 0,-3 0 1,5 0 86,6 0 0,-10 0-64,4 0 0,-5 0 36,-1 0 0,4 0-52,-3 0 1,-3 0 11,3 0 0,-1 0-47,6 0 0,0 6-107,0 0 0,-1 0 99,-5-6 0,2 0-132,-7 0 1,5 5 134,-5 1 0,2 0-23,-3-6 1,-1 0 187,7 0 0,-1 0-34,1 0 0,3 0-37,-9 0 0,7 0-58,-7 0 1,7 0 14,-7 0 0,7 0-99,-7 0 0,9 0 62,-3 0 1,4 0-20,3 0 1,-1 0 22,0 0 0,-8 0-37,-3 0 1,2 0 77,-3 0 1,7-6 114,-7 0 0,7 1-110,-7 5 1,3 0 94,-2 0 0,-5 0-152,5 0 1,-6 0 61,-6 0 1,4 0-48,-4 0 1,4-6 51,2 0 0,-2 0-128,-4 6 1,10 0 156,-4 0 0,3 0-127,-3 0 1,-6 0 40,1 0 0,-3-6-42,2 1 0,-4-1 34,-7 6 1,-1 0 1,1 0 0,-2 0 32,-5 0 1,3 0-36,-8 0 1,0-6 51,-6 0 1,1 1-33,-1 5 9,0 0-57,1 0 0,-7 0-49,1 0 50,-8 0-14,3 0 62,-7 0-52,0 0 144,0-8-72,0 6 0,-2-6 90,-3 8 1,3-2-71,-4-3 1,2 3 242,-2-4-232,4 4 42,-13 2-192,13 0 142,-13 0 1,11 0-177,-8 0 198,8 0 1,-9 8 87,7 3 0,-1 5-65,1 1 1,4 8 8,-4 4 1,4-2-15,2 1 1,2 1 2,4 6 1,-2-8-155,7-4 0,8 0 154,10-6 0,4 2-159,2-13 1,1 0-42,4-6 0,3 0-143,3 0 0,-4-8 112,-7-3 1,-1-10 30,1-2 0,-8-8 151,-4 2 0,-12-4 223,-5-1 0,-4-1 60,-2 1 0,-2 1-131,-4 4 1,-9-4-360,-8 5 1,-10 3-193,-1 2 1,-11 11-323,-12 6 1,-7 4 676,-11 2 0,-3 16 0,-9 3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3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7921,'0'-10'-502,"8"-5"0,-5 7 783,9-3-158,-8-5 0,4 13 12,-8-9 1,0 6 56,0-5-113,0 7 0,0-6 31,0 5 1,0 1 84,0-8-137,0 8 13,0-3-92,0 7 1,-8 0 85,-4 0 0,3 0-136,-3 0 1,1 5 42,-7 1 0,1 8 66,0-3 1,-6 4 50,0 3 0,0-1 126,5 0 0,1 1-94,0-1 1,1 2 142,5 4 1,-3-4-43,9 4 0,-1-3-83,6-3 0,0 2-33,0 4 0,8-5-14,3-1 1,6-2-94,6-9 1,-3 6 72,3-7 0,2 1-135,-2-6 1,2-2 92,-2-4 1,-4 3-25,4-9 1,2 0-95,-2-5 1,-6-2 70,-5-4 0,-3 4-129,3-4 0,1-2 46,-7 2 0,0-8 34,-6 2 1,0 2 54,0-2 1,-2 2-4,-4-1 0,2-3 18,-7 8 0,-3 2 4,-9 9 1,4 4-540,-4 8 0,-2 0 44,2 0 487,-8 8 0,-3 17 0,-10 12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3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8008,'8'-17'0,"-1"0"-201,5-1 0,3 1 89,-3 0 1,3 5 602,2 1-271,1 7 1,-1-4-173,0 8 1,6 2 60,0 4 0,0 5 57,-5 12 1,1-1-20,4 6 0,-4 3 109,4 9 0,-4-1-199,-1 7 1,-3 0 6,-3 6 1,3 0-8,-3 0 0,-3-6-163,3 0 0,-7-8-20,7 3 0,-8-5 128,2-1 0,1-6 44,-1 0 1,0-8 23,-6 2 1,0-4 0,0-2 0,0-5 77,0-1 289,0-7-149,0 4 287,0-8-190,0 0-399,-8-8 1,6 4 64,-4-7 0,4-1-151,2-5 1,0 0 211,0-1 0,0-7-12,0-3 0,0-5 5,0-2 1,6-1-1,0-5 0,9-1 38,3-4 1,-1-2-49,6 8 0,4-6 207,2 5 1,3-1-79,3 2 1,0 3-46,-1-3 0,8-3-111,5 3 1,3 0-121,1 5 0,-5 1 9,1-1 0,-3 6-198,2 0 1,-2 8 54,-4-2 1,-3 4 67,3 2 0,-3 1-450,-3 5 0,-1-3-111,-4 9 0,2-1-323,-8 6 1,4 2 1001,-10 3 0,12 13 0,-10 9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8334,'0'-10'45,"7"2"0,3 8 64,7 0 1,0 2 255,1 4 0,-1 9-121,0 8 1,1 8 119,-1-2 1,2 4-145,4 1 0,-4 1 68,4-1 0,-3-1-320,-3-4 1,0 2 122,1-8 1,-7 6-278,1-6-398,-1 0 26,6-6 1,1-2-345,-1-3-312,-7-4 1214,5-8 0,-13 0 0,6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5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18 8283,'-2'-10'547,"-4"4"120,4 4 0,-11 4-255,7 4 0,-7 4 42,1 7 0,-5 8-279,-6 4 0,0 3-150,-12 3 0,5 7-204,-11 4 1,-3 6 112,-2 6 0,-2 3-855,2 8 1,3-7 154,9-4 525,-1 3 0,-7-7 0,-2 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5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8086,'0'-17'-128,"0"6"324,0-1 0,2 8-66,4-2 0,-2-1 191,7 1 0,-5 0-16,6 6 0,-7 0 575,7 0-540,-1 0 0,5 8 126,-5 3 0,3 5-145,-9 1 1,3 2-87,-2 4 0,-4-1-186,4 6 0,-4-1 154,-2 2 0,0 2-522,0-8 0,-2 6-106,-4-6 0,4 0-353,-4-6 0,4 0 107,2 1 1,2-7 670,4 1 0,4-1 0,7 7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105 224 8042,'9'-8'-798,"-1"-2"166,-8 1 478,0 1 508,0 1 1,0 3 690,0-8-441,0 8-212,0-3-148,0 7 89,0 0-174,0 7 1,-6-3 36,0 8 1,1 5 5,5 6 1,-6 8 84,0-2 0,0-3-99,6 3 1,0-6-90,0 6 0,8-8 77,3 2 1,-1-5-137,2-7 0,-1 3 6,6-9 0,6 1-171,1-6 1,6-2 11,-1-4 0,-2-5-136,2-12 0,-2-2-131,2-4 1,-4-4 148,-8 5 1,-2-5 161,-3-2 1,-5 1 14,-7-1 1,-7 1 4,-5-1 1,-5 2-21,-6 5 0,-4 3 40,-8 7 0,-1 9-271,-5 3 0,3 8-849,-8 9 1149,0 9 0,-14 22 0,-1 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7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8072,'10'0'628,"5"0"0,-5 0-294,7 0 0,-5 0-213,-1 0 0,1 0 6,5 0 0,0 0-6,1 0 0,5 6 69,0 0 1,0 7-14,-6-1 0,8-3 26,4 3 1,-2-1-35,2 7 0,-2-7-149,1 1 0,5-6 37,-4 5 0,-2-5 53,2 5 1,-8-5-5,2 6 0,-4-7-11,-2 7 1,-1-6 147,-5 5-38,5-7 277,-15 11-354,7-5 0,-8 7 51,0 1 1,-9-3-256,-9-3 1,-7 5-291,-9 0 1,-9 0 21,-3 6 1,-6 4-669,-5 2 718,-5 4 0,-15 9 1,-1 2-1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0 171 8274,'2'-17'-76,"4"0"0,-4-1 285,4 1 0,-3 0 370,3 0 1,-2-1-179,8 1 1,-7 5 264,7 1-505,-1 7 1,7-2 85,-1 12 0,6 6 129,0 11 0,2 4-129,-2 7 0,-2 3-183,8 3 0,-6-4-86,6 5 1,-8-5-309,2-1 0,-4-2-42,-1-5 0,-1 5-299,0-4 0,1-4-5,-1-2 1,0-4 259,0-2 0,-5-5-959,0-1 1375,-1-7 0,6 4 0,1-8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8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641 35 8528,'-2'-19'1208,"-4"7"-1208,4 8 0,-11 6 485,7 4 1,-7 9-110,1 8 0,-11 8-194,-6-2 1,-9 4-93,-3 1 0,-5 1-173,6-1 0,-6 1 139,5 0 0,-5-1-168,6 1 1,2-3-490,9-3 0,-2 2 272,8-8 1,2 0-1148,9-6 1476,-3 1 0,5 7 0,-7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8070,'2'12'1588,"4"-1"0,3-7-1118,8 2 1,1-4-110,-1-2 0,2 0 37,4 0 1,-3-6-165,3 0 0,2 0-1276,-2 6 0,9 0 1042,3 0 0,7 8 0,10 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39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8168,'27'-17'833,"-1"-1"-625,-2 1 1,-3 7-158,8 5 1,-1 3 8,7 2 1,-6 0 31,0 0 1,-8 0-91,2 0 0,-4 0 7,-2 0-218,-7 7 1,-2 3 83,-8 7 1,-8 2 79,-4 4 1,-5-3 36,-6 3 1,4-2 268,-4 2 0,3-4-35,3 4 1,6-4 11,-1-1 1,8-1 31,-1 0 0,3-5 639,2-1-682,0 1 1,7 3-120,5-3 0,5 1-619,6-7 0,6 0 284,11-6 0,1 0 227,11 0 0,-4 0 0,11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1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0 416 8046,'8'-10'-272,"-4"2"291,7 8 1,-7-1 396,2-5-210,3 4 1,1-6-156,7 0 0,1 5-103,-1-9 0,-6 8 159,1-2 1,0 3-27,5-3 1,0 4-96,0-4 0,1 4 84,-1 2 0,0-6-100,1 1 1,1-1 34,4 6 0,4 0-102,7 0 0,1-2 28,-1-4 0,7 4-170,-1-3 0,8 3-6,-2 2 0,2-6 121,-2 0 1,3 0 91,-9 6 0,6 0-74,-6 0 1,1 0 234,-7 0 1,7 0-71,-1 0 1,2 0 80,-1 0 0,-3 0-176,8 0 1,6 0 28,6 0 1,7 0-122,-2 0 1,-1 0 75,1 0 1,1 0-14,5 0 1,0 0 20,0 0 0,-5 0-41,-1 0 1,-5 0 97,5 0 1,-7 0 9,1 0 0,3-5 32,-2-1 1,7-2 177,-2 2 0,10 4-71,2-3 1,8-3-340,-2 2 0,1-5 116,-1 5 1,-4-2 54,-8 3 1,0 3-129,0-4 0,-1-2 122,-5 2 0,2-5-26,-7 5 1,2-2 33,-3 3 0,-3 3-12,4-4 1,-5-2 61,-1 3 1,-6-1-57,1 6 0,-7-2 27,6-4 1,-6 4-1,6-4 0,-5 3 207,5-3 0,-6 4-174,6-4 0,-5 4 1,5 2 0,-8 0 1,3 0 1,-5-2 88,-1-4 1,-3 5-55,-3-5 1,2 4-41,-8 2 0,0 0-17,-6 0 0,1 0-18,-1 0 0,0 0-88,1 0 0,-1 0 74,0 0 1,-5 6-240,-1-1 209,1 1-31,5-6 67,0 0-56,1 8 99,-1-6-56,-7 5 14,-3-7 4,-7 8 0,0-6 53,0 13 1,-2-7 129,-3 4 1,-5 3-8,-7-3 0,-1 3-88,1 2 1,0 6 329,-1 0 0,1 2-90,0-2 1,5-2-21,1 8 0,7-8-61,-2 3 1,4 0-191,2 0 0,8-1 92,3-6 0,5 0 3,1 0 1,2-5-198,4 0 0,-1-9 30,6 3 1,-5-4-135,6-2 0,-8-6-8,2 1 1,-1-15 175,1 3 0,-6-6 11,0 0 1,-1-4-6,-11-8 0,1 1-72,-6-1 1,0-1-6,0-5 1,-13 5-169,-5-4 0,-10-1 77,-1 7 1,-12-3-673,-5 14 1,-15 6 805,-14 5 0,-19 8 0,37 1 0,0-1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1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8088,'17'-5'-501,"0"-1"0,-5 0 461,-1 6 1,1-6 224,5 1 1,0-3 27,1 2 0,-1 4-26,0-3 1,2-3 6,5 2 0,-5-5-62,4 5 0,-4-6-137,-2 6 0,1-1-110,-1 1 156,0 4-70,0-6 1,-5 8 99,0 0-163,-1 0 1,6 0 77,1 0 1,5 0-118,0 0 1,8-1 81,-3-5 0,-1 4-10,2-4 0,-2 4 28,2 2 1,2 0 12,-8 0 0,7 0-84,-1 0 0,-2 2 20,2 4 0,2-4-14,9 4 0,-2-3-10,8 3 0,-5-4-8,5 4 1,-6 1 20,6-1 1,-7 0-6,1-6 0,-3 6 11,-3 0 0,-7-1-6,-4-5 0,-4 6-27,-1 0 120,-9 0 0,7 1 0,-7 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2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70 139 8104,'-18'0'-1297,"1"-7"1128,7 5 0,1-6 139,3 8 0,4-2-3,-4-4 14,4 4 268,2-13 1,2 11-88,4-7 0,-2 7 463,7-2-346,1-4 0,5 9-42,1-5 1,5 4-125,0 2 1,9 0 49,3 0 0,7 0-95,10 0 0,13 0-195,5 0 0,8-6-281,-3 0 0,0-1 212,-6 1 0,1 4-282,-1-4 0,-8-2 13,-3 3 465,-12-1 0,4 6 0,-6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8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1 304 8089,'0'-17'-924,"0"0"808,0-1 1,2 1 378,4 0 1,-3-6 163,9 0-197,-8 0 0,9 0-91,-7 0 1,6 0 207,-7 5 0,7 1-57,-6 0 0,-1 5 141,-5 1-299,8 7 0,-6 4-81,4 11 0,-4 12 235,-2 6 0,0 12 121,0 5 0,0-2-230,0 2 1,0-2 29,0 2 1,5-3-282,1-9 1,6-1 109,-6-4 0,5 1-189,-5-7 1,5 0-214,-5-5 0,6-1-256,-7 0 0,7-5-347,-6-1 227,7-7 0,-9 4-569,7-8 550,-7 0 761,12 0 0,-7-15 0,9-5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605 103 8089,'-9'-25'569,"-7"6"155,5-5 1,-5 11-255,-1 1 1,0 9-34,0-3 1,-1 6-318,1 6 0,-8 5-159,-4 12 1,-2 4-215,3 8 1,-5 5 224,4 0 1,-3 8-180,-3-1 1,0-3-6,1 2 1,1 0-534,4 6 0,4-2 217,8-4 528,0 4 0,-1-14 0,1 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9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69 346 8051,'0'-17'0,"0"-1"-85,0 1 1,2 0-135,4-1 1,6-1 403,11-4 0,-4 4-70,4-4 0,-4 4-437,-2 1 278,8 1 0,-11 0-84,3 0 0,-5-1-158,-1 1 0,3 5 204,-9 1 1,1 5-109,-6-5 278,0 7-10,0-4 56,0 8 1,-6 4 12,1 7 1,-9 1 213,3 11 0,-5 4-114,-1 2 1,0 3 25,-1 3 1,1 5 125,0 1 1,0 7-55,-1-2 0,1 0-179,0 6 0,-1-10-136,1 10 1,6-6-240,-1 0 0,6 2 47,-5-7 1,7-7-199,-2-5 1,4-8-219,2 2 82,0-4 118,0-1 0,2-9 33,4-3 1,-4-6 89,4-6 0,-3-3 112,3-9 1,-4-1 142,4-4 0,4-4 0,-1-7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9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165 52 8051,'16'-8'0,"-5"-3"0,3 1 171,-8-1 1,7 7 273,-1-2 1,3 4 156,2 2 0,1 0-197,-1 0 0,-6 2-86,1 4 1,-8 4-209,1 7 1,-3 0-194,-2 0 1,-2 1 310,-3-1-396,3 8 167,-21 2 0,5 2-127,-10 0 0,-5-6-309,4 5 0,-2-8-115,3-3 1,-3-2 203,8-9 0,0 0-453,5-6 29,1 0 13,0 0 758,7 0 0,10-8 0,10-1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9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8051,'0'-9'1844,"0"-7"-1474,7 14 0,3-11 59,7 7 0,1 0-247,-1 6 1,-6 0-195,1 0 0,0 0-765,5 0 0,0 0 529,0 0 0,-5 0-1460,-1 0 1708,-7 0 0,19 8 0,-3 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49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8051,'18'0'0,"-7"0"318,1 0 166,-1-8 1,7 6-68,-1-4 0,-6 4 677,1 2-681,-8 8 0,4 2-126,-8 7 0,0 6-218,0 0 1,-2 6-304,-4-6 0,4 8-1056,-4-3 1290,4 5 0,-5 9 0,-3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8.6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33 8004,'0'-9'-21,"0"1"1,-2 8 405,-4 0 0,-3-2-81,-8-4 0,5 4 30,0-3 1,1 5 7,-6 5 1,-1-1-65,1 8 0,0-1-16,-1 7 1,3 1 28,4 4 1,-5 4 135,5 7 0,3-5-80,2 0 0,-1 5-215,1 7 0,2-7 54,10-5 0,-1 0-681,13 6 1,-3-8-151,14-4 1,2 2-518,9-2 1,-2-6 511,9-6 650,-1-7 0,13 4 0,3-8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0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8081,'17'-8'440,"1"5"55,-1-9 1,2 8-15,4-2 1,-4 4 331,4 2 1,-3 2-11,-3 4 0,-2 4-310,-3 7 1,3 6-85,-3 0 1,-3 8-395,3-2 1,-8 3-294,1 3 1,-3 0 126,-2-1 0,0 1-85,0-1 1,-2 1-312,-3 0 0,-3-7-791,-4 1 0,3-8-1300,3 2 2638,4-3 0,2-3 0,10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0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53 8068,'-17'-18'418,"0"1"0,-6 7 639,-1 5 1,1 3-447,6 2 1,0 0 35,0 0 0,-3 2-566,-3 3 0,2 5 16,-8 7 0,1 1-560,-7-1 1,6 8 94,0 4 0,8 5-721,-2 7 1089,4 3 0,2 0 0,-1-2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1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8131,'10'-16'0,"-1"7"888,-3-9 1,-2 1-294,7 6 0,1-5-314,5-1 1,0 0-123,1-1 1,-1 1-91,0 0 1,1 0-30,-1-1 0,0 3-160,1 3 0,-7-3-463,1 3 0,-3-3 353,3-2 0,1 5-122,-7 1-34,7-1 22,-11 3-233,6-7 507,-8 7 1,0-3 110,0 1 231,0 7 126,0-4-129,0 8-165,0 0 157,0 8 1,0 3-62,0 12 0,-2-2 84,-4 8 0,2 0-84,-7 6 0,-1 7 138,-5 4 1,0 4-21,0 2 0,-1 0-132,1 0 1,0-6-146,-1 0 1,1 0 105,0 6 1,-1-2-613,1-4 1,2-6-461,3-11 277,-3 4 0,13-14-169,-4 4-268,-3-11 635,7-5 1,-6-9 148,8-3 1,6-5 164,0-7 0,5-8 156,-5-4 0,7-4 0,-1-1 0,1-7 0,-1 1 0,11-16 0,-4 2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1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8082,'6'-12'273,"0"1"0,1 7 267,-1-2 0,4 4 409,7 2 0,0 0-250,1 0 1,-1 0 205,0 0 1,-5 6-181,-1 0 1,-5 5 191,6-5-248,-9 7-513,5-3 1,-10 5-1,-4-1-480,-5-3 1,-12 1-248,-6 5 1,-2 0-541,2 1 1,-3-9 263,3-3 0,2 2-577,-2-2 0,8-1 1424,-2-5 0,4 0 0,1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8168,'0'-11'-386,"0"-1"229,0 8 521,0-3 452,0-1-577,7 6 0,-3-8-55,8 5 0,-6 3-21,5-4 0,-5-2 3,5 3 0,-5-1-10,6 6 0,-7 0 97,7 0 0,-6 0 13,5 0 0,1 7 94,5 5 0,-5-1-106,-1 7 0,1-5-63,5 10 0,0-3-23,1-3 1,-1 0-1,0 0 0,0-1 14,1-5 1,1 5-190,4-5 1,-4-3 19,4-2 1,-9 1-123,-3-1 0,-1 2-520,1-2 488,-3-5 0,-8 9-12,0-4 1,-10-2-8,-7 7 0,-10 1-191,-13 5 0,-6 0-51,-12 1 0,2-1-233,-7 0 0,0 6 98,-7 0 327,9 0 0,1 2 0,9 2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8235,'0'-9'-213,"0"-7"181,0 7 1,2-1-63,4 4 0,-4 2-20,3-1 148,-3 3 520,-2-6-166,0 8 975,0 0 1,6 2-1225,0 4 0,7-4-107,-1 3 0,3-3 132,2-2 0,3 2-252,3 4 1,-2-4-4,8 4 1,-6 1-47,6-1 0,-3 6 204,3-7 0,2 7-8,-8-6 0,6 5 98,-6-5 0,0 6-81,-6-7 1,1 7 238,-1-6-231,0 7 1,1-9 374,-1 7-362,-8-7 0,5 6 105,-8-4-92,-1-4 0,-3 5 105,4-7 228,-4 0-228,6 0-2,-8 0 0,-2 2-90,-4 4 1,-4-4 129,-7 4 1,-6 1-144,0-1 1,-14 7-83,3-1 0,-10 3-258,3 3 1,-7 7-519,2 3 0,-4 5-174,-2 2 1,-5 7 420,-1 4 0,6 0 253,6 6 0,0-4 0,-6 12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4:59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139 398 7909,'0'-9'-759,"0"1"386,8 0 148,-6 6 128,6-13 338,-8 13-158,0-13 17,0 13 1,0-8 298,0 4-119,0 4 0,0-7 37,0 3 192,0 4-116,0-6-78,0 8-1,-8-7-72,6 5 74,-6-6 31,8 8-268,-7 0 120,5 0 114,-6 0-185,0 0 1,6 2-40,-3 4 1,-3-2 37,2 7 1,0 1-22,6 5 1,0-5-16,0-1 0,0 1 12,0 5 1,0-6-101,0 1 0,2-8 102,4 2 0,-2 1-123,8-1 0,-7 0 99,7-6 0,-1 0-172,7 0 1,-7 0 55,1 0 0,-1-6 13,7 0 1,-1-7 1,-2 3-5,-3-7 0,1 5 51,-7 1 0,2-1 29,-3-5 3,-3 0 0,6-1-37,-8 1 0,0 0 0,0 0 0,-2-1 103,-4 1 0,2 0 166,-7-1 0,1 1-82,-1 0 1,-5 0 323,5-1-321,-4 9 1,-1-7 0,3 5 62,1-5 0,1 5-109,-7-1 0,3 7 224,3-7-389,-3 8-566,5-4-137,-7 8 1,6 2 63,-1 4 1,2 4-565,-1 7 1,3 6 395,8 0 807,0 0 0,-7 2 0,-3 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00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6926,'0'-10'1176,"0"3"-921,0 7-233,0 0 197,-8 0-132,6 0 92,-6 7 0,3 9-13,-1 7 1,0 0-122,6-6 0,0 0-146,0 1 1,2-1-503,4 0 1,-2 1 602,7-1 0,8 8 0,8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0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7924,'10'0'-852,"-2"0"1163,-8 0 1071,0 0 0,0 8-1145,0 3 1,0-1-57,0 1 1,-2 1-81,-4 5 1,4 1 30,-4-1 0,4 2 12,2 4 0,0-4 102,0 4-296,0-3 1,0-3 8,0 0 0,0-5 160,0-1-303,0 1 141,0-3 1,0 1-262,0-4-102,8-4 144,2 5 0,7-12 63,0-1 0,1-8-144,-1 3 1,-6-1 56,1-5 0,-1 4 92,7-10 0,-1 3-112,0 3 1,-5-2 107,-1-4 1,-1 2 147,1-8 1,5 8-43,-5-2 1,-1-2 144,2 2 1,-7-1-86,7 7 1,-6 0 107,5 0 0,-7 5 520,2 1-220,-4-1 354,-2 2-114,0 3-293,0 7-22,0 0 0,0 7-135,0 5 1,-6 3-3,0 3 0,-7 1 272,1 4 1,4 0-119,3 12 0,-3-9 267,2 15 0,0-9-169,6 9 1,0-10-190,0-3 1,4-1-430,8 2 1,9-4-518,19-8 0,14-5 719,15-1 0,-7 1 0,5 5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20.8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6156,'10'0'0,"-3"0"31,-7-8 0,2 6-26,4-4 319,-4 4-47,6 2 208,-8 0 105,0 0-384,7 0-166,-5 0 17,14 0 0,-12 0-20,7 0 0,-5 6 30,5 0 1,-5 0-12,6-6 1,-7 5-21,7 1 1,-6 2 14,5-2 0,-5-5-2,6 5 0,-7 2 6,7-2 1,-6 5-43,5-5 0,-5 2 49,5-3 0,-5-1-5,6 8 0,-6-8 28,5 1-45,1 5 0,5-2-31,0 3-6,0 5 0,1-9-87,-1 5 113,0 3 1,1-7-77,-1 3 0,-6 3 56,1-8-14,0 7 1,5-3 1,0 7 0,-5-5 6,-1-1 0,1-5-3,5 5 1,0-5 2,1 6 0,5-7 52,0 7 1,2-2-47,-2 1 1,-4 3 45,4-9 0,-2 7-38,2-6 0,-4 5 28,4-5 0,-3 2-23,-3-3 0,-6-3-3,1 4 0,0 2-9,5-3 1,-6 7-5,1-6 1,-1 5 10,7-5 0,-7 6 0,1-7 1,-1 9-39,7-3 0,-7-1 24,1 1 0,-1-1-2,6 2 0,-5 3-4,0-4 1,5-1-3,6 2 1,-4-3 0,-2 3 1,-3 3-3,9-3 0,-4 3-2,-2 2 1,6-5 5,1-1 1,-1-1 45,-6 1 0,0 5-15,0-5 1,5-1 37,-5 2 0,12-1 1,-18 4 9,12-3 1,-3 1-22,-3-7 0,-2 8 9,-3-3 0,3-1-103,-3 1 1,3 1 77,2 5 0,1 0-45,-1 1 1,6-1-10,0 0 0,8 1-9,-2-1 0,1-2 9,-1-3 0,2 3-2,-8-3 0,6 1 29,-6-1 1,0 3 6,-6-3 0,0-3 91,1 3 0,-3-7-99,-3 7 1,3-6 66,-3 5 1,-3-5-40,3 6 1,-1-9-1,6 3 1,1 2 13,-1-2 1,2 5-8,4-5 0,-3 7-147,3-1 1,-2-2-8,2 1 1,-4-5 72,4 5 0,-4-5 29,-1 6 0,-1-7-22,0 7 0,0-6 25,1 5 0,-7-5-4,1 5 1,-3-5-27,3 6 1,1-6 3,-7 5 0,8-5 42,-3 5 0,-1-5-23,1 6 1,-5-7 8,6 7 1,-1-6-13,6 5 1,1-5 25,-1 6 0,0-7-12,1 7 0,-1-8 3,0 1 0,0 3-2,1-2 0,5 5 2,0-5 1,0 6-5,-6-7 0,0 7-1,1-6 0,-1 5 0,0-5 0,1 8 0,-1-3 0,0-1 14,1 1 0,5-5-14,0 5 1,0-5 0,-6 6 0,0-3-1,1 3 0,5 1 0,0-7 0,6 6 15,-6-7 0,5 7 1,-5-6 0,8 7-10,-2-1 0,2-3-2,-2 3 0,1-6 77,-7 5 0,2-1-26,-2 1 0,-3 3 10,3-9 1,-4 9-39,-2-3 1,1-1 4,-1 2 0,0-7-13,0 7 1,-1-6-2,-5 5 1,10-5-67,-3 5 1,3-1 69,-4 2 0,8 3-66,4-4 1,2-1 50,-2 2 1,3-3-4,-3 3 1,2 1-7,-2-7 0,1 7 1,-7-1 0,6-2 4,-6 1 0,2-1 1,-2 1 0,-4-1 36,5-4 0,-5-3-31,-2 9 1,0-6 14,1 5 1,1-5-15,4 6 0,-4-7 0,4 7 1,2-6 6,-2 5 0,2-5 1,-2 5 0,-4-5-12,5 6 1,1-6-3,-2 5 1,0-5 16,-6 5 0,0-5-11,1 6 0,1-9-54,4 3 1,-2 2 40,8-2 1,-6 5-4,6-5 0,-6 5-15,5-5 1,-6 6-3,1-6 1,2 1-137,-2-1 0,0-4 140,-6 4 1,-5-2 178,-1 1 1,-5-3-114,5 4 0,-5 2-6,6-3-138,-8 1 46,11 2 1,-11-6 19,7 4 15,-7 3 1,12-5 10,-5 8 0,-1-9-5,1 3 0,1 2 18,5-2 0,6-1-27,0-5 1,2 6 51,-2 0 1,-4 2 14,4-3 0,2-3 64,-2 4-80,1-4 1,-7 0 3,0 4 1,-5-4 118,-1 3 17,-7-3-191,11-2 1,-11 0 104,8 0-348,-8 8 300,11-6 1,-11 6 53,7-8 1,-5 5-87,6 1 0,-7 0 3,7-6-19,-1 8 0,1-5 20,0 9 1,-7-8 173,7 1 1,-6-3 0,5-2 317,-7 0-339,11 0 0,-11 0 37,8 0 33,-8 0-2,11 0-56,-13 0-306,6 0-394,-8 0-797,0 0 1,-16-2 224,-7-3 1097,-15 3 0,-22-6 0,-11 8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292 312 8004,'16'-23'0,"-5"0"0,3 5 561,-9 7 0,3-1-153,-2-5 1,-4 0-253,3-1 0,-3 7 40,-2-1 0,0 1-101,0-6-146,0-1 0,0 1-803,0 0-200,0-1 602,-7 1 219,-3 0 1,-7 7 243,-1 4 1,1 4 337,0 2-321,0 0 1,-1 0 101,1 0 1,0 8 4,-1 4 0,1 3 148,0 2 1,0 1 162,-1-1 0,-3 2-152,4 4 1,-4-4 280,9 4 0,-1 2-183,1-1 0,3 4-133,3-5 0,4 2-86,-4-2 0,10-3-126,2 3 0,9-6-152,2-5 0,1-3-400,5-3 1,4-4-377,1 4 0,-1-6 416,2-6 1,0 2-257,6-8 0,-3-5 212,-3-6 0,-4 0 116,-8 6 0,4-1 249,-3 1 0,3 0 255,-10 0 0,-1 1 117,2 5 1,-7-3 1277,7 8 1258,-8 1-1222,3 5-708,-7 0 0,0 2-337,0 3 1,0 5-198,0 7 0,0 1-179,0-1 1,2 0-195,4 0 0,-2 1-120,7-1 1,1-2-475,5-3 1,1 3-1007,-1-3 1,2-4 95,4-3 1577,-4 5 0,14-1 0,-6 9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22.3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693 18 8531,'17'0'-291,"-8"0"1,7 0-364,-5 0 0,-1 0 516,2 0 0,-7 0 356,7 0 160,-8 0-248,11 0 238,-13 0-2,6 0 371,-1 0-365,-5 0 96,6 0-48,-8 0-102,0 0-549,-8 0 94,-1 0 0,-9 0-65,1 0 1,6 0 161,-1 0 0,0 0-33,-5 0 1,0 0 57,0 0 0,-1 0-18,1 0 0,-6 0 58,0 0 1,-6 0-44,6 0 1,-2 0 42,2 0 0,2 0-24,-8 0 0,8 0 5,-2 0 0,4 0 1,1 0 1,-5 0-3,0 0 0,0 0-13,6 0 1,0 0 0,-1 0 1,7 0 6,-1 0 0,1 0-4,-7 0 66,1 0 0,0 0-50,0 0 0,5 0 3,0 0 0,7 0 1,-7 0 1,6 0 2,-5 0 0,7-2 75,-2-4-75,-3 4 1,5-6 126,-8 8-100,8 0 116,-11 0-106,13 0 4,-13 0-20,13 0-10,-6 0 68,0 0-35,7 0 80,-7 0-82,8 0 314,0 0-153,8 0 252,-7 0-384,15 0 0,-12 0 89,7 0-275,-7 0 291,4 8-380,-1-6 241,-5 13 0,12-11-51,-8 8 0,-1-6 49,-5 5-18,8 1 1,-4 5-16,7 0 0,-7 0 3,2 1 0,2-1-51,-3 0 1,7 1 61,-6-1 0,1 0 19,-1 1 0,2-1-30,3 0 1,5 6 24,-5 0 0,5 0 9,1-5 0,-2-1 13,-3 0 0,3 0 25,-3 1 0,-3-7 115,3 1 0,-8-1-106,2 7 1,1-7-14,-1 1 0,2-3 59,-3 3-67,-3 3 1,8-5 56,-4 7 1,-2-5-65,7-1 1,1-7-7,5 2 0,-6 1 61,1-1 0,-1 0-2,7-6 1,-7 0 302,1 0-186,-1 0-166,7 0 1,-7 0 155,1 0-526,-8-8-814,3-1-765,-7-9 1868,-7 1 0,-11 0 0,-9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42.8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6047,'10'0'81,"-1"0"-78,-3 0-10,-4 0 24,6 0 29,-8 0-91,0 0 1,7-8 0,3-2-1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44.8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2837 8241,'-17'0'-1917,"7"0"2029,-5 0 12,13 0-39,-6 0-15,8 0 181,0 0-246,8 0-4,-6 0 1,13 0-3,-3 0 1,-3 0-7,3 0 1,1-6-24,10 0 0,-4-1 42,5 1 1,0 2-42,0-8 0,6 7 27,-1-7 0,4 8-2,1-1 0,-5-3-1,0 2 1,0-2 2,5 3 0,-1 3-1,-4-4 1,4-2 1,-5 3 1,5-1-21,2 6 1,-7-6 18,1 0 0,0 0-33,6 6 0,-1-5 30,1-1 1,-6-2-2,0 3 0,5 3 4,6-4 1,1-2 1,-7 2 1,3-1 9,3 1 0,-1 2-15,7-7 0,-6 5 13,6-6 1,-5 6-9,5-5 0,0 7-16,6-2 1,-6-1 4,0 1 0,-6-6-3,6 7 0,1-1 6,4 6 1,-4-6-1,-1 0 0,-6 1 7,6 5 0,-2-6 2,2 0 0,2 0 7,-7 6 0,5 0-12,-6 0 1,6-5 9,-5-1 1,7 0-5,-2 6 0,-2 0 2,2 0 0,6-2-3,6-4 0,5 4-1,-5-3 1,5 1-1,-5-2 1,-1 4-1,-5-4 0,0 2 18,0-1 1,-6 3-18,0-4 1,-2 2 24,3-2 1,3 4 9,-4-3 0,4 1 7,2-2 0,-1 2-20,1-7 0,6 5 7,0-6 0,7 7-28,-2-7 0,5 6-2,1-5 1,6 5-48,0-5 1,3 5 58,-8-6 1,8 7-240,-8-7 0,3 6 221,-4-5 1,-6 5-7,1-6 0,-7 7 62,7-7 0,-9 2 7,3-1 0,-4-2 93,-2 7 0,5-8-130,1 3 0,0 1-2,-7-1 1,3 5 26,4-6 1,-2 1-142,7-6 0,0 5 73,7 0 1,-1 3-116,0-3 0,-2-3 124,-3 3 0,3 3-17,-4-3 0,-3 1 65,-3-7 0,3 7-59,-2-1 0,5 3 36,-5-3 0,1-3-24,-1 3 1,-4 3 62,3-3 1,-3 3-42,-2-3 0,2-1 2,3 7 0,-3-6 12,4 7 0,1-7 0,-1 6 0,6-1-14,-7 1 0,7 4 0,-7-4 1,7-2-18,-7 3 1,9-3 15,-3 2 1,0 2-8,7-7 1,-5 5 75,10-5 0,-4 5 5,-2-6 1,0 7-24,0-7 1,-1 8 96,-5-2 0,-1-1-104,-5 1 1,-3-2 14,4 3 0,-3 1-14,3-8 0,-8 8 17,8-1 0,-8-3-105,7 2 0,3-5 30,-3 5 0,3-2-24,-2 2 1,-5 2 14,5-7 0,2 1-9,-3-1 1,3-5 8,-2 5 1,-5 1 13,5-1 0,-10-1 129,-2-5 0,-2 4-132,2-5 0,2 5 62,-7-10 0,7 4-55,-2 1 1,0 1 1,6 0 1,-6-1-5,6 1 1,0 0 1,-6-1 1,4 3-47,2 4 0,-6-5-5,0 5 0,-6-3-101,6 3 1,-1-5 73,1 5 1,2-3-41,-8 3 1,8-5 104,-2 5 0,-1-4 4,1-3 1,-2 3-1,2 3 0,-2-3 1,-3 3 1,-5-1 45,4 1 1,-1-1 164,1 7 0,-3-5-152,3 5 1,-2-6-31,3 7 0,-5-3-126,5 2 1,1 4 34,-2-3 0,6-3-74,-5 2 1,5-2 97,-6 3 1,6 1-21,-5-8 0,1 3 158,-2-3 1,-3-1-146,3 7 1,2-8 249,-1 3 1,1 3-127,-2 2 0,-3-1-11,3 1 0,4-6-90,3 7 0,1-3-161,-2 2 1,4 4 153,-4-3 1,-2-3-22,2 2 1,-6 0-45,7 6 0,-9-5 47,2-1 1,-5-6 132,-6 7 1,7-7-137,-7 6 0,8-1 228,-9 1 0,7 2-77,5-8 0,-3 7-39,3-7 1,4 6 4,2-5 0,-1 5-8,1-5 1,-2 1-72,2-2 0,2-3 34,-8 4 1,9 1-74,-3-2 0,-2 7 67,2-7 1,-6 2-52,6-1 0,-7-2 24,1 7 0,2-8-3,-1 3 0,5 1 12,-6-1 1,1 1-1,-7-2 0,1-3 29,-1 4 0,1 1-25,0-2 1,-7 3 39,1-3 0,0-3-36,6 3 1,-1 3 77,1-3 1,-1 7-68,1-7 0,0 6 3,-1-5 1,1 1-14,-1-1 1,-1-3-5,-4 8 1,2-5-4,-8 5 0,0-7 18,-6 1 0,0 2 201,1-1-201,-1 7 0,0-9 14,0 7 1,-5-6-21,-1 7 1,-5-1-2,6 6 1,-6-6-6,5 0 1,-5 1-9,5 5 0,-5-2-25,6-4 0,-7 4 47,7-4-27,-1 4 14,7 2 4,-1-7 1,0 5 2,1-4 1,-7-2 66,1 2 0,-7 1-51,7 5 148,-8-8 1,11 6-74,-13-13 0,6 11 49,-8-8 15,0 8-99,0-3 5,0 7 392,0 0-354,7 0 264,-5 0-274,6 0 335,-8 0 213,0 0-520,0 7 18,0-5 71,0 6 23,0-8-646,0 0 0,-15 0 0,-4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54.6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744 52 8294,'9'-8'0,"1"6"-1008,-4-3 693,-4-5 0,7 8 360,-3-4 0,-4 2 168,4-1 215,-4 3-191,5-6 40,-5 8-87,6 0 11,-8 0 73,0 0-154,-8 0 0,4 2-158,-7 4 0,5-2 119,-5 7 1,5-7 34,-6 2-85,1 3 0,-7-5 5,1 8 1,6-6-43,-1 5 0,1-7 60,-7 2 1,7 1-25,-1-1 0,-1 6 16,-10-7 1,4 3-113,-5-2 0,5-2 83,2 7 0,0-5-13,-1 5 0,-1-5-15,-4 6 1,4-6-3,-4 5 0,2-1-13,-2 1 1,3 5 28,-3-5 0,2-1-19,-2 1 1,4-1 15,-4 1 1,4 5-5,1-5 1,1-1 4,0 1 1,5-7-2,1 2-3,-1 4 0,-5-8 1,2 7 1,3-3 1,4-4 0,1 6 0,5-8 0,-14 7 0,14-5 0,-7 6 0,3-8 0,4 2 0,-4 4 0,4-5-55,2 7 52,-7-8-14,5 8 8,-6-6 139,8 5-15,0-7 680,0 0-678,8 0 41,-6 0 1,13 0-93,-3 0 0,3 0 88,2 0 0,1 0-7,-1 0 1,6 2 24,0 4 0,2-4-28,-2 4 1,4-4-5,8-2 1,-1 0-45,1 0 1,5 0 25,0 0 0,7 0-92,-7 0 0,0-6 78,-5 0 1,-1 0-487,1 6 1,-8 0-269,-4 0 1,-6 8 645,-5 4 0,-5 11 0,-7 4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56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1505 191 8164,'10'-8'-352,"-3"6"1,-1-7-1,2 5-120,1-2 442,3-7 0,5 5 93,1-4 0,-1-1 7,0 7 1,-1-7 83,-5 1 0,4 3-81,-3-3 298,-4 1-26,7-7 226,-13 1-325,13 7 35,-13 3-288,-2 7 1,-11 0 139,-12 0 0,3 7-154,-3 5 1,-4 9 63,-1 2 0,-3 6 12,2-6 0,-6 8 64,1-2 0,-3 3-7,-9 3 0,0 1-63,-6 5 0,-5 5 15,-1 11 1,-9 7-249,32-27 1,1 1 0,-1-2 0,-2-1 210,-3 2 0,0 1 0,2 0 0,1-1-133,-3-2 1,-1-1 0,2 0 0,-1-1-28,-40 25 0,9-12 164,7 0 1,10-7 12,2-5 1,3 1 0,8-1 0,1-5-102,5 0 1,8-2 9,4 2 0,4-4-147,2-8-93,-1 8 1,3-6 394,4 4-560,-5-11-31,14-5 141,-5-7 1,9-2-270,3-3 611,5-13 0,7-16 0,0-10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5:56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8149,'0'-18'0,"0"1"0,2 2-277,3 3 1,-3-3 233,4 3 63,4-3 1,-6-1 275,7 5-5,-7-4 82,4 13-35,-8-14-196,0 14 0,2-5 181,3 7-475,-3 0 275,6 0-101,-8 0 1,0 7 52,0 5 1,6 3-14,-1 3 0,1 1 47,-6 4 0,2 11-1,4 13 1,-4 4 16,4 7 1,-5 11 38,-1 12 0,0 7-291,0 10 0,0-46 1,0 0 187,0 5 0,0 1 0,1-2 1,0-2-58,5 44 0,-4-47 0,0 0-296,10 47 0,-7-4 39,7-2 1,-3-4 95,3-1 1,1-10-198,-7-8 0,8-2 0,-3-9 0,-3-1-181,-2-5 0,-4-6 535,-2 1 0,0-3 0,0 6 0,0 2 0,0 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2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8232,'-9'0'1420,"-7"0"0,12 0 72,-7 0-387,7 0 29,-4 0-608,8 0 535,0 0 0,6 2-471,0 4-55,0-4-315,-6 13 284,7-5-233,-5 7 1,6 2 46,-8 4 0,0-2 62,0 8 0,0-6-169,0 6 0,0-6 22,0 6 1,0-6-188,0 6 1,0-8 60,0 2 1,0-4-444,0-1 0,0-1-164,0 0 1,0-5-1395,0-1 1349,0-7 1,0 6-945,0-5-718,0-3 1601,0 6 0,0-10-352,0-4 1,0-3 395,0-9 1,0-1-798,0-4 887,-8 4 1,6-12-457,-3 8 696,-5 0 0,6 6 232,-7-1 0,-1 1 0,-13 0 0,-2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87 381 7932,'-19'0'0,"-4"0"-163,21 0 186,-14-7-1,14 5 236,-5-6 204,7 0-1,-8 7-288,6-15 1,-6 12 68,8-7 0,8 1-57,4-1 0,3-5-110,2 5 0,8-5 58,4-1 1,-2 0-158,2-1 0,0 1 5,5 0 18,9 0 0,-5-3 145,8-3-268,-8 12-206,12-12 267,-13 13 120,5-7 14,1 0-27,-7 7 17,-1-5-9,5 13-6,-19-6 0,19 8 48,-11 0-181,-4 0 131,0 0 1,-2 8-96,0 3 94,8 5 0,-10 7 86,8 0 0,-8 7-279,2-1 1,2 4-48,-2 1 1,0 1 100,-5 0 1,-1 1-60,0 5 0,0-5 100,1 4 1,-9 3-26,-3-3 1,-4 2 53,-2-1 0,-2-3 18,-4 8 1,-3-7 38,-9 1 0,-6-4 179,-5-1 0,-4 5 324,-2 1 0,-1-3-227,-4-9 1,-1 2 333,-11-8 0,4 6-267,-9-6 1,1-2 99,-2-10 1,3 3-110,-9-8 1,10-3 50,2-8 0,3-7-143,8-11 1,-1-4-67,2-7 1,9-9-304,-4-3 103,12 4 55,6-8 158,2 13-1821,13-13 976,-6 6 378,16 0-56,1-6 0,14 14-285,0-5 0,14 5-1388,-3 1 1305,13 1 1,-3 5-465,8 0 1,1 6 1134,5-6 0,4 4 0,7-2 0,0 4 0,0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4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465 121 7700,'12'0'228,"-1"0"0,-5 2 1086,5 4-942,-7 4 0,10 7 257,-9 0 1,7 1-149,-6-1 1,1 0 76,-1 0 0,-4 1-84,4-1-378,3 0 0,-7 1-315,4-1 295,-4-7-1431,-2 5 757,0-13-1000,0 5 901,0-7 0,0-1-110,0-5 1,0-6 343,0-11 0,0 2 190,0-8 0,0 0 131,0-5 0,8-1 142,3 1 0,5 5 0,1 0 0,0 8 87,1-2 1,-7 9 17,1 3 0,-1 7 94,6-2 1,-5 4 290,-1 2 0,-5 0 375,6 0-261,-1 8-82,7 2 1,-7 7 256,1 0-438,-9 1 0,5-1 29,-8 0-308,0 0 1,-2 1-93,-4-1 1,3 0-168,-9 1 193,-7-1 0,0 2-176,-4 4 0,1-2-287,-1 8 1,4-8 79,-4 2 1,2-2 130,-2 2 0,10-5 317,-5-1-239,5 0 404,3-7-8,2 0-185,8 5 0,2-13 118,4 4 0,4-4-54,7-2 1,6 0-92,0 0 1,6-2 31,-6-4 0,2 4-86,-2-4 1,-4-2 63,4 3 0,-9-1-260,-3 6 0,-5 0 16,6 0 1,-9 2 29,3 4 0,-6-1-71,-6 13 0,-5-3-184,-12 14 1,-4 0-84,-8 5 1,-7 7 535,-4-1 0,-4 0 0,-2-5 0,0 5 0,0 1 0,-1-1 0,-5-5 0,4-7-45,-3 1 0,10-8 44,7 2 0,4-3 637,1-3 0,14-2-285,4-3 1,11-3-17,0-3 1,6-4-45,6 4 1,11-4 52,12-2 0,11-8-58,6-3 0,6-1-251,6-5 0,1 3-53,5-9 0,1 2-183,-7-2 0,5 4-20,-5-4 1,0 4-251,-7 1 0,-4 1-158,-1 0 1,-8-1 242,2 1 1,-11 6-34,-6-1 0,-5 6 419,-7-5 0,-3 7 0,-10-4 0,-4 8 0,-5 0 0,-12 0 0,-2 0 91,-4 0 0,-2 6-30,8 0 1,-6 1 443,6-1 1,-2-2-246,2 8 0,4-7 86,-4 7 1,4-3 43,1 3 0,1 3 10,0-3 0,-3 3-88,-3 3 0,2 5-92,-8 0 0,1 7-91,-7-1 0,-1 10-118,-5 1 1,-1 8-309,-4-2 0,-4 4 193,4 2 1,5-2-102,7-4 1,7 2-21,10-8 1,1-1-345,5-10 0,1 0-239,4-12 380,4 4 0,2-13-246,12 3 674,3-3 0,10-16 0,2-1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5.0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16 7847,'10'18'0,"-2"-1"0,-8 0 1569,-8 8-1003,6-6 1,-13 8-147,3-4 0,-1-3-60,1 3 0,-1-10-275,7-1 73,-7-1 1,11 1-509,-4-1-965,4-7 798,2 4 0,8-12 237,3-8 1,12-7-615,6-15 1,6-1 399,5 0 0,-2 3 221,8 3 1,-7 4 333,1 8 1,-5 5 7,-6 1 1,1 7 411,-7-2 1,-5 6-317,-7 6 0,-7 3 235,2 9 0,-6-1-139,-6 0 0,-3 6 450,-9 0 0,-1 2-230,-4-2 0,4-3 73,-4 3 1,3-6-83,3-6 1,6 5 308,-1-5-1526,8-3 691,-3 0 0,9-8-230,3 0 1,11 0 220,7 0 0,13-8 63,-1-4 0,11-3 0,-2-2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9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7997,'0'9'1717,"0"-1"-111,0-8-1323,0 0-103,0 8 1,0-5-445,0 9 1,0-6 108,0 5 155,0 1 0,8 5 0,1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9276,'20'0'270,"3"0"1,5-6-9,13 0 0,-1-7-90,12 1 0,-10 3 0,10-3 0,-10 2-117,5-1 0,-15-3-255,3 9 0,-6-7-599,-1 6 1,-8 1 101,-9 5-231,-7 0 928,4 0 0,-8 7 0,0 3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52 7817,'8'-17'369,"-6"-1"-66,5 9 915,-7 1-797,0 8 1,0 8-24,0 3 0,-7 12-87,-5 6 1,-5 12 32,-6 5 1,0 9-318,-12 3 0,3 7 57,-15-1 0,3 3-664,-2 2 0,2-1 505,4-5 0,9 2-777,-4-7 1,12 0 177,0-7 1,6-1-653,5-3 1326,-3-5 0,5-15 0,-7-2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5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8592,'-9'0'-411,"1"2"288,8 4 1,0 4 1119,0 7 1,0 2-321,0 4 1,0 6 77,0 11 0,0-1-517,0 7 0,0-8-30,0 3 1,0-5-787,0-1 0,6-1 455,0 1 1,5-8-1018,-5-4-26,7-4-1012,-3-1 1674,7-9 1,-1-3 118,-5-12 0,5-9 385,-5-8 0,12-16 0,4 3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7817,'29'-6'-3,"0"1"1,-6-1 155,6 6 1,-8 0 73,2 0 1,2 0-20,-2 0 1,6 6 127,-6-1 1,0 9-103,-6-3 1,1 11 250,-1 1 1,-5 2-35,-1-2 0,-7 4-39,2 7 1,-4-1-307,-2-4 1,-2 3-141,-4-3 0,-2-2-405,-3 2 1,-5-2 342,5 2 0,-5-4-99,-1-8 0,0-8 84,0-3 1,-1 2-98,1-2 1,0-3 306,-1-8 0,7-5 252,-1-7 0,9 0-152,-3-1 0,6-5 99,6 0 0,3-8-312,8 3 0,8 1 94,4-2 0,4 2-329,1-2 1,1-2 153,0 8 1,-1-2-1901,1 2 1995,7 12 0,-5-20 0,5 12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6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9080,'-9'0'879,"3"0"-640,12 0 0,3 0 331,8 0 1,7 2-348,-1 4 1,7-5-227,-1 5 0,-2-4-261,2-2 0,-2 0 198,2 0 1,1 0-989,-7 0 1,0 0 1053,-5 0 0,-1 0 0,0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6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7820,'-10'0'2491,"3"2"-2333,7 4 1,-6 3 120,0 9 1,-5 7 132,5 3 1,-8-1 145,3 2 1,-7 2-162,-5 9 1,4-3-439,-4 3 0,2 2 84,-2-1 1,2 5-631,-8-6 0,2 6-8,-2-5 0,-3 5-332,3-6 1,4 2 441,2-1 0,4-11-163,1 5 1,1-12 144,0 0 0,7-9 503,4-3 0,-11-7 0,-2 4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6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10966,'-6'17'945,"1"0"0,-1 2-479,6 4 1,-2 2-348,-4 4 0,4-2-11,-4-4 1,5 2-703,1 4 0,0-2 178,0-4 0,0-4-166,0 4 0,0-4-37,0-1 0,-6-1-1502,0 0 2121,0 1 0,6-1 0,0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7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7820,'18'7'1312,"-1"5"0,0-4-1288,1-3 1,5-3 17,0-2 1,5 0 209,-4 0 0,6-2-221,-1-3 1,-2-5-245,2-7 1,-2-1-125,2 1 0,1 0-383,-7-1 1,-2 1 229,-9 0 1,1 0 208,-7-1 1,0 1 195,-6 0 1,0-1-71,0 1 1,-2 6 206,-4-1 1,2 8 248,-7-2 0,-1 5 397,-5 1 1,6 7-131,-1 5 1,1 3 439,-7 2 1,9 3-160,3 3 0,-2-4-354,2 4 1,1 2-323,5-2 1,2 0-1,3-6 1,5 1-97,7-1 0,2-2-222,4-3 1,2 1-362,4-7 1,4 0-170,-4-6 1,2 0 674,-3 0 0,13 0 0,-5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7809,'9'-2'0,"-3"-4"0,6 2 713,5-8 1,4 7-365,14-7 1,-5 3-321,11-3 0,1-1 39,-2 7 1,7 0-214,-7 6 0,0 0-13,-5 0 0,-8 8 136,-4 3 0,-6 7-26,-5 5 1,-5-4 12,-7 4 1,-2 4 93,-3 2 1,-7-2 118,-11 1 0,-2-7-98,-4 3 0,-2-3-176,8 2 1,-2-10-222,2 4 1,4-5-53,-4 0 0,4-5-85,2-7-650,-1 0 1104,1-7 0,0-11 0,-1-9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8111,'-15'18'1058,"3"-1"1,5 0-631,7 0 0,-6 1-108,0-1 1,-2 0 500,3 1 0,1 5-300,-8 0 0,6 0-812,-5-6 1,7 6 231,-2 0 1,-1 0-2528,1-5 2586,-8 7 0,-3 1 0,-10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2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33 7754,'10'-8'1564,"5"6"-760,-13-13-427,6 13 1,-8-4-10,0 12 367,0 4-405,-8-1 1,1 9 311,-5-1-491,-11 0 1,17 16-6,-11-4 1,5-2-88,1 1 1,-3 1-353,9 6 1,-1-3 246,6-3 1,8 4-386,3-4 0,6-2 216,6 2 0,-1-3-31,6 3 1,1 2 56,6-8 1,5 2 48,1-2 1,-1-4 72,-6 4 1,-5 2 165,0-2 1,-8 0 106,2-5 1,-9-1-67,-3 0 0,-7-5 83,2-1-147,-4 1 0,-4 5-89,-4 0 1,-5-5-12,-12 0 1,-4-7-115,-8 7 0,0-6-73,1 5 1,-1-7-259,1 2 1,-1-4-251,1-2 0,1-10 287,4-7 0,2-2-323,4-10 1,4-8 754,-4-9 0,-4-4 0,0-2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59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242 329 7991,'8'-17'-694,"3"0"0,3-6 868,-3 0 1,5 0 767,-5 5 1,5 1-562,1 0 0,-6-3-176,1-3 0,-8 4-99,2-4 0,-5 4-224,-1 2 1,-1 5 25,-5 1 1,-4 1 131,-7-2 1,0 5-188,-1 7 1,-5 0 21,0 0 1,-2 0-31,2 0 0,4 0 303,-4 0 0,9 7 197,3 5 0,-1 3-8,-5 3 0,0-1 162,-1 0 0,3 6-19,4 0 1,-5 6-37,5-6 1,-3 6-136,3-6 1,3 6-236,8-6 0,0 0-162,0-6 0,0 1-140,0-1 1,8-2-374,3-3 0,5-5 131,1-7 0,2 0-431,4 0 1,-2-7 172,8-5 0,-2-3 197,2-2 1,-2-1 172,-4 1 0,-4-6 118,4 0 1,-6 0 732,-5 6 2,3-1 1,-7 7 1639,3-1-1112,-3 8-295,-8-3 0,0 14 194,0 5 1,0 3-396,0 3 1,0 1-93,0 4 1,2-4-272,4 4 0,-2-4-240,7-1 0,-5-1-193,6 0 0,-1-1-519,6-5 1,1 3 328,-1-9 0,0 7-309,1-6 1,5-1-592,0-5 0,0 0 1359,-6 0 0,0-7 0,1-3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7809,'-35'0'0,"9"0"0,-5 6 993,8-1-603,0 9 1,7-5 62,5 9 0,-3-7-5,9 1 1,-1 7 77,6 10 0,2 3-26,3 3 0,5-2 199,7-5 0,8 5-35,4-4 0,10 2-249,1-2 0,16-5-697,1-6 0,9-9 238,3-3 1,0-4-1495,0-2 0,-2 0 266,-3 0 1053,3-8 0,-5-9 1,7-10-1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8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7904,'0'-9'-336,"8"1"213,-6 0 1038,6 6-18,-8-13-127,0 13-329,0-6 47,0 8-156,0 0-115,-8 0 0,4 8-40,-7 4 1,1 12 39,-2 11 0,-3 7-124,4 10 0,-3 6 54,3 0 0,3-7-133,8-4 1,0-3-605,0 2 0,8-4 364,3-7 0,6-3-810,6-3 0,0-6 1036,12-11 0,-4-5 0,11-7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9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 7864,'11'-11'-74,"1"-1"1,-6 9-181,5-3 426,-7 4 91,4 2 328,-8 0 1054,0 0-1485,0 8 0,0 1 39,0 8 1,-6 1-28,0-1 1,-5 8-144,5 4 1,-2 4 130,2 1 1,3-1-167,-9-4 0,8 3 102,-2-3 0,5-4-282,1-2 129,0 4 0,0-8-56,0 4 0,1-11-122,5-6 0,4 1-76,7-1 1,0-2-16,1-10 0,1-3 75,4-9 0,-4-5-47,4 0 0,2-6 30,-2 6 0,0-8 45,-5 3 0,-1-7 34,0-5 0,-5 3 147,-1-3 0,-1 3 22,1 3 1,-3 1 140,-8 4 0,6 4 243,0 8-174,-1 0 285,-5-1-104,0 9 28,0 1 46,0 8 92,0 0-367,0 8 1,0 1 6,0 9 1,-5 1 127,-1 4 1,-2 4-89,2 7 1,4 3 132,-3 3 1,3-1-102,2 7 0,0-8 34,0 3 1,2-5-211,3-1 0,5-6-178,7-1 1,1-6-97,-1 1 0,8-4-437,4-2 1,-2-2-443,1-3 0,3-4 513,10-8 1,-5 0-574,4 0 1140,5 0 0,-9-8 0,6-2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2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9250,'0'17'1395,"0"0"0,0-5-994,0-1 0,-2 1-168,-4 5 0,-4 2-2763,-7 4 2530,7-4 0,-13 14 0,4-6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0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7571,'8'-10'0,"-4"3"58,7 7 0,1-6-41,5 0 0,-5 0 667,-1 6 0,1 0-199,5 0 1,0 2-97,0 4 0,1 4-10,-1 7-127,0 8-83,1 2 0,5 7 55,0 1 0,0 0-16,-6-1 1,6 1-449,0-1 0,0-5 221,-5 0 1,-7-8-710,1 2 0,-3-4-510,3-1 477,3-1 0,-13 0 182,4 1 579,3-9 0,-7 6 0,6-5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0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 7817,'0'-9'1254,"0"1"-510,0 8 0,-1 0 170,-5 0 0,-4 2-388,-7 4 0,-2 9-75,-4 8 1,1 8-131,-6-2 1,-1 0-599,-6 5 1,1-9 122,-1 10 0,2-5-34,5 5 0,-3-2-183,8-5 0,0-1-581,5-4 0,3-3-326,4 3 0,3-4 607,8-2 0,0 1-272,0-1 943,0 0 0,15 0 0,4 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0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8129,'9'0'2024,"-1"0"-1247,-8 0 261,0 0-392,0 7 0,0-3 116,0 8 1,0 1-408,0 10 0,0-4-159,0 4 0,0-1-510,0 1 0,0-4 261,0 4 0,0-4-2157,0-2 1240,0 1-626,0-1 1596,0 0 0,8-7 0,1-2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1.1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7829,'17'0'264,"0"0"0,2 8 620,5 3 0,2 14-276,9 10 1,-2 0-227,-5 5 1,3 4 163,-8 2 0,0 2 116,-5-2-542,-9 4 1,-1-13 76,-8 3 1,-4 4-1605,-7 3 1025,-9-5 0,-16 10 260,-5 0-33,-3-1 0,-8 9 0,1-8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2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7813,'-10'-9'2155,"2"1"-1994,8 8 784,0 0 0,8 0-812,4 0 1,3-2 86,2-4 1,8 5-274,4-5 0,4-4-26,1-1 1,7-3-9,-1 3 1,0-5-68,-5 5 0,0-3-140,-1 3 1,-1 1 56,-4 4 0,-4 4-234,-8-3-166,0 3 147,1 2-385,-9 0 434,-1 0 0,-10 6-18,-4-1 1,-3 9 458,-9-3 0,-14 12 0,-5 4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7813,'-10'9'0,"-3"1"-177,7-4-57,0-4 1,12 3 405,0-10 0,7 1 95,-1-8 1,3 8 120,3-1 0,-1-3-435,0 2 1,6-5 26,0 5 1,0 0-46,-5 6 84,-1 0-226,0 0 185,-7 0 1,-3 2 8,-7 4 1,-9 3 29,-8 9 1,-3-1 8,-8 0 1,6 1 25,-1-1 1,4 0 319,2 0 5,0 1-272,-1-1 0,9-5-392,3-1 0,6-7 153,6 2 1,3-4-80,9-2 0,1 0 58,4 0 1,-4 0 60,4 0 0,-9 0 142,-3 0-158,-7 7 1,4 3 493,-8 7 0,-8 1-182,-4-1 1,-3 0 351,-2 0 1,-2 1-191,-5-1 0,5-2 107,-4-3 0,10 1-227,1-7 1,6 6-141,-5-7-324,7 1 1,-2-4 212,12 4 1,4-4-460,7 4 1,2-6 232,4-6 1,2 2-282,4-8 1,4 1 130,-4-6 1,-4-1-97,-2 1 1,0-6 100,-6 0 1,2-8-277,-13 2 654,0-3 0,1-3 0,3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0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7991,'17'0'2337,"6"-6"-2074,0 1 0,0-1-23,-6 6 0,1 8 580,-1 3 0,6 12-138,0 6 0,-2 5 62,-9 7 0,1 1 54,-7 4 0,6 14 305,-7 3 0,1-1-419,-6 7 1,-2-4-237,-4 4 1,-7 1-2138,-16-1 1,-7 0 24,-16 0 1,-4-2 1663,4-3 0,-11 3 0,9-6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2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7813,'0'-11'541,"0"-1"-704,0 8 187,0-3 133,7 7 1,3-6-98,7 0 0,-5 0 95,-1 6 0,1 0-195,5 0 0,-1 2 101,-5 4 1,10-2-77,-3 7 1,5 1 72,0 5 1,-2 8 31,8 4 1,-2 11-9,1 6 0,5 12-6,-4 5 1,5 12-133,7 6 0,-5 4-110,5 1 1,-5 1 326,-1-1 0,-3-1-91,-3-5 0,4-9 59,-4-7 0,-4-8-54,-2 1 1,2-5-25,-2-6 0,0-4-118,-6-7 1,0-8-196,1-4 1,-7-4-467,1-2 395,-8 1 0,9-7-133,-7 1-202,0-8 668,-6-4 0,-8-18 0,-2-9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9101,'-18'2'904,"1"3"1,-2-1-516,-4 8 0,-4-7 37,-8 7 0,1-2-167,-1 1 1,-5 4-371,-1-3 0,7 1-463,5-1 1,2 1-1702,-2-7 2275,4 0 0,0 2 0,-2 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7813,'11'-6'473,"1"0"0,-6 0 682,5 6 1,1 0-450,5 0 0,0 8-276,1 4 1,1-3-230,4 3 0,-4-3 7,4 3 0,2 3-825,-2-3 1,8-3 616,-2 3 0,3-1 0,3 7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4.0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7836,'-12'0'853,"1"0"1,5 0-187,-5 0-261,-1 0 590,-5 0-629,0 0 1,5 8-361,0 4 0,9 9 107,-3 2 1,4 7-129,2-1 1,0 6 10,0 5 0,6-3-23,-1 3 0,7-9-173,-6-2 0,7-2-358,-1 1 0,3-3-556,2-7 0,1-3 64,-1-3 1049,0 3 0,8-5 0,2 7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7793,'12'-6'0,"-1"0"670,-7 1 1,12 5-235,-5 0 0,-1 7-242,1 5 0,7 5 104,5 6 0,2 6 186,-2 11 1,-4-1-206,4 7 1,-4-8-52,-2 3 1,1 1-472,-1-2 208,0-7 1,-5 0-228,-1-5 1,-5-3-378,6-2 0,-7-3-483,7-3 1,-8 0 178,2 1 943,-5-1 0,-1 0 0,0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4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17 7793,'-18'-9'1519,"1"3"0,0 4-1237,0 2 0,-3 0 51,-3 0 1,2 8 172,-8 3 0,2 5-370,-1 1 0,-5 6-236,4 0 1,2 6-172,-2-6 0,8 8 264,-2-3 0,4 5-1148,2 2 1,7-3 1154,4-3 0,4 12 0,2-5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4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8020,'0'17'352,"0"-5"-254,0 0 1,0 5 488,0 6 1,0 10-142,0 1 0,-6 3-54,0 9 0,-7 0-242,1 6 0,-3-6 25,-3 0 1,7-8-492,-1 3 1,1 1 237,-6-2 1,1-7-830,5-10 1,-3-4 439,8-1 1,1-1-812,5 0 1278,0-7 0,-8-3 0,-2-7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7776,'17'-10'327,"-5"-5"-229,-1 3 1,-5 4 4,6 3 1,-1 3 79,6 2 0,-5 0 267,0 0 0,-1 2 264,6 3-207,1 5 0,-3 7-380,-3 1 0,1-1 90,-7 0 0,0 1-351,-6-1 160,0 0 0,-2 0-485,-4 1 0,-6-1 148,-11 0 0,2 1-50,-8-1 1,6-2-14,-6-3 0,8 1-767,-2-7 205,4 7 328,2-11 608,7 6 0,2-8 0,8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5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7776,'-2'15'1503,"-3"-3"0,-5 3-1372,-7-3 1,-1-4-199,1-3 1,0 3-1564,0-2 1630,-1 0 0,1-6 0,0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7875,'10'0'936,"-3"0"-553,-7-8 220,0 6 397,0-5-578,0 7 1,0 2-132,0 3 1,0 1-144,0 11 0,0-3 66,0 9 1,0-2-191,0 2 1,0-4-43,0 4 0,0-3-36,0-3 0,0 0-827,0 0 516,8 1 42,2-1 1,7-7 122,0-5 1,1-3-445,-1-2 0,6-7 229,0-5 1,6-3-169,-6-3 0,2-1-111,-2-4 410,-4 4 110,6-14 1,-8 8 173,1-3 0,-7-5 0,1 4 0,-7 4 0,7 2 0,-8 4 0,2 1 0,-5 1 26,-1 0 1,6 5 65,0 1 998,0 7-129,-6-4 259,0 8-423,0 0-441,-8 8 1,6 2-94,-4 7 0,4 8-37,2 4 1,-5 3-7,-1 3 0,0 5 6,6 1 1,0-1-125,0-5 0,2-3-208,4-3 1,-2 2-338,7-8 0,-5 6 173,6-6 1,-1 0-625,6-6 894,1 0 0,7 1 0,2-1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7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1 502 8000,'0'-10'891,"0"3"-619,7 7 1,-3 0 202,8 0 0,-3-2 13,3-4 1,3 4-102,-3-4 1,3-1-56,3 1 1,-1-8-107,0 3 1,8 1-162,4-1 0,-2-5-81,2-1 0,-1-4-178,7 9 0,0-3 129,-1-2 1,1-6-155,-1 0 0,-1 0-494,-4 5 0,2 1 303,-8 0 1,-6-1-23,-6 1 0,-7-6 164,2 0 1,-4 0 243,-2 6 1,-6-1-19,0 1 0,-7 7 186,2 5 0,-5-3-180,-1 2 1,0 0 155,-1 6 0,-1 8 58,-4 4 1,4 5-37,-4 6 0,-2-2 349,2 8 1,-2-6-186,2 6 0,5-2 267,1 2 1,2 1-140,9-7 1,-6 0 58,7-5 1,-1 5-232,6 0 0,0 0-92,0-6 1,8 6-283,3 0 0,10-2 156,2-9 0,14 3-792,-3-3 0,12-4 400,1-3 0,-3 3-1047,2-2 0,0 1 68,6-1 1327,-8-4 0,6 14 0,-6-7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6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9234,'17'8'929,"2"-2"-40,4 11-631,-3-4 1,6 22 451,-2-1 1,-3 3-245,7 9 1,-6-6-91,1 7 1,-10-9-161,-1 2 1,-8 3-16,1-3 0,-5 2-325,-5-1 1,-13-5-412,-11 4 0,-11 10 535,-6 2 0,-19 4 0,-6-4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7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7763,'9'-8'779,"7"-1"1152,-14-1-973,13 3-272,-13 7 74,6 0 1,-8 1-280,0 5 1,-8 4-451,-3 7 1,-13 8-650,-4 4 0,-7 4-1776,-5 1 2394,-4 1 0,-1 7 0,3 2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7805,'0'-10'90,"8"2"-143,-6 1 278,13 5 0,-13-4 357,4 12 0,-2-1-169,2 13 0,-4-3-156,3 14 1,-3 5-52,-2 7 0,-2 5-2,-3-6 1,-3 6-16,-4-5 1,-3-1-71,3-5 1,3-1-100,-3 1 0,7-8 59,-7-4 0,8-4-137,-2-2 0,5-5-24,1-1 201,-8-7 35,6 4-27,-6-8-85,8 0-237,0 0 1,2-6-9,4 0 1,-4-7 127,4 1 1,1-3 3,-1-2 1,6-2 2,-7-5 1,9 3 38,-3-7 0,5-1 2,1-6 0,0 1 3,1-1 1,7-5 35,3-1 1,-1-5 16,2 6 0,-2 1 60,2 11 1,3-3-63,-3 8 0,4 0 89,2 5 1,-7 1-103,1 0 0,-2-1 62,2 1 1,2 2-70,-8 3 0,6-1 4,-6 7 1,2-5-39,-2 5 1,-4-6-10,4 6 1,-4 1-59,-2 5 1,1-6 85,-1 0 1,-5 0-162,-1 6 1,-5 0 78,5 0 0,-5 0-549,6 0-275,-9 0 279,5 0 1,-6 2 41,4 4 593,-4-4 0,13 21 0,-5-4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8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8089,'11'10'969,"1"-5"1,-1 3-608,6-2 0,1 5 0,1-3 249,4 2 1,2-6-470,4 1 1,3 3 10,-3-2 0,-2 0-605,2-6 0,-8 0 276,2 0 1,-4 1-1867,-1 5 1203,-1-4 839,-7 14 0,5-7 0,-5 8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8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7851,'-15'11'551,"3"1"1,-3-3-137,3 3 0,-3 3-349,-2-3 0,-1 3 94,1 3 1,6-1 60,-1 0 1,8 0-68,-2 1 1,-1-1-102,1 0 1,2-5-397,10-1 1,4-7 239,7 2 1,8-4-266,4-2 0,5-2 129,7-4 0,-5-3-84,4-9 0,-9 3 119,-2 3 0,-14-3 55,3 4 1,-13-5 150,1-1 0,-4 5 303,-2 1 1,-8-1 339,-3-5 0,-10 2-312,-2 3 0,-8-1-115,2 7 0,2 0 141,-2 6 1,2 0 136,-1 0 1,3 0-270,7 0 1,7 0-357,-1 0-587,8 0-339,-3 0 0,9 2 1055,3 4 0,13-4 0,9 5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3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7812,'-9'0'2281,"1"0"-1946,8 0 1208,0 0 1,8 8-1198,3 3 0,-1 4-29,2 3 0,-1 5-60,6 0 1,-5 6 41,-1-6 1,-7 7 163,2-1 0,-4-2-424,-2 2 1,-4 6 39,-7 5 1,-1-2-628,-11-9 1,4 2 360,1-8 1,-5 6-558,0-6 1,-7-2-125,1-9 1,-4 1-502,-1-7 1,-1 5 471,0-5 897,1 0 0,-9-6 0,-1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40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8272,'12'0'852,"-1"0"1,-5 0-612,5 0 267,-7 0 391,4 0-363,0 0-342,-6 8 1,3 2-65,-10 7 0,1 0-142,-8 0 0,1 8-542,-7 4 383,1-4 1,0 6 72,-1-8 1,7 6-37,-1-6 0,9 0-248,-3-6 0,4 2 108,2 5 1,0-5 36,0 4 0,0-10-110,0-1 706,0-1 132,0 7 150,0-1-424,0 0 1,0-5 22,0-1 0,0 1 307,0 5 1,0 0-144,0 1 1,0-1-92,0 0 0,0 1-73,0-1 0,0 0-225,0 0 0,0-5 0,0-1 27,8 1-41,-7 5-174,15-7 0,-12-1-278,7-3 324,-7-4 0,6 6 53,-5-8 30,-3 0 47,14 0 1,-9-2 10,5-4 0,3-2 7,-3-3 0,-3-4-94,3 3 1,-1-9-138,7-2 0,-1 0-31,0 6 0,1-3 73,-1-3 1,0 6-21,1 0 1,-9-1-28,-3 7-217,4-5 243,-9-1 1,5 2-133,-12 3 1,-3 5-109,-8 7 1,-3 0-376,-3 0 1,-4 0 172,-7 0 0,-1 2 304,1 3 1,1 5 289,4 7 1,-2-5 76,8-1 0,4-5-40,2 6 0,9-9 115,-9 3 1,9 2 109,-3-2 0,1 1 617,-2-1 90,-3-4 1,5 11 876,-7-7-1277,0 8 0,0-5 8,-1 9 1,1-3-156,0-4 0,-1 5-44,1-5 0,2 5-110,3 1 0,3 0-26,3 1 1,4-1 31,-4 0-293,4 0 0,10 1-72,3-1 1,5-2 132,1-3 1,8 1-179,4-7 0,6 6 90,5-7 1,-4 1-36,5-6 0,1 6 82,-2 0 1,6 0 33,-5-6 0,5 0-117,-6 0 0,3 0-198,-3 0 0,-5-2-582,-1-4 1,-7 4 406,-10-4 1,-1 2-891,-5-1 1382,-3 3 0,-16-14 0,-1 7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41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242 174 7777,'-9'-8'-69,"-5"4"-20,9-7 0,-1 5 378,6-6 0,0 7 385,0-7 0,0 6 331,0-5-668,0-1 0,2-3 33,4 3 1,-3-1-106,9 7 1,-6-2 16,5 3-220,1 3 0,5-8-243,0 4-105,-7 4-109,5-5 1,-13 9 63,4 3 0,-4 5 124,-2 7 1,0 6-31,0 0 0,0 8-18,0-2 1,-2 4 415,-4 1 1,4 1 66,-3-1 0,1 1 53,-2 0 0,4-3-83,-4-3 1,4 2-10,2-8 0,2 6 63,4-6 0,-4 0-25,4-6 0,-4 0-29,-2 1-49,7 7 1,-5-6-345,4 4 1,-6-4-89,-6-2 1,2 1-80,-7-1 0,-1 0 86,-5 1 1,-6-5-77,0 4 1,-2-9-233,2 9 1,-2-9 191,-4 4 0,4-9 79,8 3 1,-1-4 67,1-2 0,6-2 25,-1-4 1,8-3 46,-1-9 0,-3 1-26,2 0 0,0-2 179,6-4 0,6 3 20,0-3 0,5 4 83,-5 2 1,6 5-124,-7 1 635,9-1 0,-10 1-103,7-1 1,-5 8 110,6-1 1,-7 3 151,7 2 167,-8 0-563,11 0 1,-5 2-90,7 3 0,0-1-81,1 8 1,-1 1 14,0 10 0,6-2 85,0 8 1,14-2-73,-3 2 0,12 4-135,1-5 1,4 3 77,7-2 1,-2 2-109,7-8 1,-7 0-585,2-6 0,-5 0 339,-1 1 0,-8-9-724,-3-3 1,-5-2 412,-1 2 1,-6-4-540,0 3 0,-6-5 1043,5-5 0,1-5 0,6-7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41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10715,'18'0'219,"-1"0"0,-6 2 389,1 4 0,-8-2 191,2 7-242,3 1 1,-7 5-161,4 0 0,-4-5-321,-2 0 1,0-1-141,0 6 1,-6-5-297,0-1 1,-1-1-1147,1 2 0,4 3 774,-4-4 0,4-1-1398,2 2 2130,0-9 0,16 13 0,3-7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41.8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18 7767,'19'-2'1478,"-8"-4"-485,-7 4-545,-4-6-152,0 8 605,0 0-526,-8 8 0,5-4-581,-9 7 1,-5 3 202,-6 9 0,-14-2-537,3 8 0,-11 2 312,5 9 1,0-4-7,5 5 0,8-5-70,4-1 1,6-2-139,5-5 0,-1 3-38,7-8 1,2 0 3,10-5 1,-2-1 462,7 0 0,1-1-67,5-5 1,-1-1 426,-5-5 1,5-1-247,-5 8 1,-1-6 150,1 5 0,-7-5 177,2 5 0,-6 1 389,-6 5 1,-4 2-347,-7 4 1,-8 6 37,-4 12 1,2 1-469,-1 4 0,6-2 53,-1-3 0,6 1-18,6 4 0,-3-2 84,8-3 0,1-5-122,5 4 1,7-5-33,5-6 1,-3 2 73,3-8 0,3 0-30,3-6 1,9 0-86,-10 1 0,6-9-290,0-3 0,-2-4 186,8-2 0,-6-2-26,6-4 0,0-5 94,5-12 1,-1-4-630,-4-8 0,3-7 73,-3-4 1,-2-4-108,2-2 1,-10 2 584,-2 4 1,-1 5 824,-10 13-178,-1-5 0,-5 14-254,0-4 1363,0 11 1,-2 4 273,-3 8-1141,3 0 1,-8 0-287,4 0 0,2 8 3,-7 4 1,5-3-144,-5 3 0,7-1 40,-2 7 0,2-1-156,-2 0 1,5-5 16,-5-1 0,4 1-327,2 5 1,9 0 137,9 1 1,3-1-957,13 0 1,5-1-367,13-5 1,9 3-851,8-9 0,1 3 974,5-2 1,-4-4-1977,-2 3 3147,-8-3 0,1 4 0,-8 0 0,-3-2 0,-3-2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8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7977,'10'-2'1284,"-5"-4"-333,-3 4-843,6-5 0,-4 7 391,7 0-51,-7 0 0,10 2-226,-9 3 0,3-3-124,-2 4-307,-4 4 1,5-1 223,-7 9 0,0-7-414,0 1 0,0-1 108,0 7 0,-5-7 48,-1 1 1,-6-1 90,7 6 1,-7-5 77,6-1 1,-5-5 159,5 6 272,-7-8 1,11 5-23,-4-3-230,4-4 1,4 6-195,4-8 1,9 0 25,8 0 0,8-2-123,-2-4 1,9 2-120,2-7 1,8-1-357,-1-5 1,1 5 110,-2 1 549,11-1 0,-18-5 0,11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4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7771,'-17'-8'9830,"0"6"-11331,7-5 1501,2 14 0,8 3 0,0 7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7957,'9'-17'2560,"-1"8"-1285,-8 1-485,0 8 1967,0 0 0,0 8-2065,0 3-290,0 4-28,0 3 57,0 7-265,-8-6 1,6 12 43,-3-8 12,3 0-225,2 2 1,0-6-371,0 4 402,0-4 0,2-1-1449,3-1 983,13 0 1,3 0-206,8 1 0,5-3 226,7-3 0,1 3 4,-2-3 1,-3-3 35,3 3 1,-3-3 719,-3 3 0,-7 3 2,-4-3 0,-6 3 362,-5 2 1,-4 1-294,-8-1 1,0 6 220,0 0 0,-4 2-319,-8-2 40,1-4-169,-14 14 0,2-12-1090,0 8 1,-8-2 495,2 2 0,-4-4-1590,-1-8 0,1-2 411,4-3 1,-1 1 1584,7-7 0,-16-8 0,3-7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1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7957,'17'-27'0,"-2"8"943,-3 8 1,3 1 175,-3-1 555,-5 3-238,9 8-680,-7 0 0,9 0-690,-1 0 0,-6 0 175,1 0-2528,0 0 1894,5 8 1,-2 1 392,-3 8 0,-5 8 0,-7 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7983,'0'-19'0,"0"-4"0,2 4 1344,4-4 1,3 9-591,9 3 0,1-1-20,4-5 1,0 0-300,12-1 0,-5 3-155,11 4 0,-3 1-604,2 4 0,-1 4-718,7-4 1,0 5 1041,6 1 0,0 0 0,0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2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7932,'0'-9'2521,"0"1"-2097,0 8 1,8 10-177,3 7 1,5 8 272,1 10 1,0 1 147,1 4-46,-9 5-307,7-1 1,-13 6-84,9-4 0,-8-2 97,1 2-110,-3-7-726,-2 3 458,0-7 1,0-3 132,0-3-410,0-4 273,0-8 0,0 1-415,0-1-363,0-8 463,0 7 263,-7-14 1,5 4 159,-4-12 1,4-4 184,2-7-193,0 7 1,-6-11 289,1 4-196,-1-4 1,6-2-85,0 0 0,0-8 6,0 2 1,0-4-222,0-1 60,0-1 0,8-7-900,1-10 816,16-2 1,2-13 88,8 4 1,1 3-80,4 2 1,3 5 498,3 1 1,4 7-89,-4 5-116,-4 4 0,0 9 157,-7 4-127,0 3-8,-8 3 1,3 0 128,-7 0 1,4 5-270,-9 1-129,3 7 519,-12-4 0,3 8-1691,-1 0 852,-7 0 70,12 0-916,-15 8 493,7 1 796,0 1 0,-6 13 0,5-4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18 7885,'9'-8'0,"-1"7"0,-8-7 1576,0 8-680,0 0-460,7 0 1,-3 8 359,8 3-324,-8 4 0,5 3 219,-3-1 1,-2 0-348,7 1 0,-7 5-273,2 0 0,-4 0-129,-2-6-263,0 0 1,0 1-1306,0-1 849,0-7 430,0-3 120,0 1-461,0-6 240,0 6 1,2-10-270,4-4 460,-4-4 1,11-9 82,-7-4 1,7-4 117,-1-7 0,3 1-29,2 4 1,1 4 162,-1 8 0,0 1 584,1 5-305,-1-5-224,-7 15 48,5-7 1,-13 10 128,4 4 0,-5 3 494,-1 8-398,0 1-70,0-1-1,0 8-311,-7-6-39,-3 6 235,-7 0-54,7-6-491,-5 6 1,5-7 197,-7-1-288,7-7 199,3 5 91,-1-13-332,6 6-4,-6-8 18,8 0 124,0 0 198,0 7 34,0-5 1,0 8 60,0-4 1,-1 3 155,-5 8 0,-4 7 40,-7-1-182,-8 7-39,-2 5-531,-15 1 730,-2 7-169,-8-1-7,0-6 150,0 14-1035,-8-13 944,7 5-35,-7-7 461,8-8-589,8 5 379,2-12-219,-1-3 481,15-2-189,-13-5 425,22-1-421,-6-1 840,15-8-904,-5 0 425,13 0-605,-6 0 345,8 0-620,0 0 0,18-4 171,10-7 0,21-5-41,14-18 0,21-1 50,-35 10 0,0-2-932,5 3 1,2 0 899,4-5 0,1-1 7,0 3 0,-1 2-3,-3 2 0,-1 2 0,0-1 0,-2 1-701,-5 4 1,0 0 744,-1-1 1,-2 1-123,33-10 0,-6 2-111,-15 8 0,-5 7-780,-18 5 509,3 3-13,-18 2-261,-3 0 1,-9 2 1140,-8 3 1,-16 7-1052,-7 11 687,-15-4 0,-14 22 0,-10-5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3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7885,'-10'0'325,"3"7"-163,-1-5 1,6 14 954,-6-15-231,8 15-265,0-7 1,0 9 110,0-1 1,0-5-278,0-1 1,0 1-117,0 5 0,0-6-862,0 1 462,0-1-2201,0 7 437,0-9 539,0 7 0,0-16 675,0 0 0,10-8 611,7-9 0,1-6 0,5 0 0,2-8 0,-2 2 0,0 2 0,-6-2 0,0 8 0,1-2 0,-3 10-116,-3 1 582,3 8 1,-11-3 1537,7 7-1347,-7 0 1,4 2 702,-8 3-893,0 5 298,0 7-432,0 8 0,0 2 250,0 8-214,0 7-131,8 2 1,-7 8-25,5 0 1,-4 0 27,-2 0 0,0 1-861,0 5 486,0-4 0,0 4-273,0-12 1,6 2-481,0-8 0,-1-1 175,-5-11 1,6-3 234,0-7 0,0-1-1208,-6 0 700,0-7-149,0-3 810,0-22 0,0 2 323,0-16 0,0-8 0,-16-7 0,-3-8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4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416 450 7885,'-8'-51'0,"6"-1"-107,-5 7 1,7 9 161,0 7 0,-2 10 869,-4 2-399,4-1 1,-13 16 89,3-3 1,-3 7-89,-3 9 1,-7 3 29,-3 14 0,-5 1-109,-2 6 0,1-1 58,-1 1-291,8 0-33,-5-1 77,12 1 1,-5-8 62,8-4-870,8-4 0,1-2-181,8 0 0,2-7-1619,4-4 1609,3-4 239,24-10 0,5-11-318,20-16 1,17-15 464,-33 19 1,2-1 0,5-2 0,0 1 261,0-2 1,0 1 0,-4 2-1,1 2-58,0 0 0,0 2 0,36-18 149,5 6 0,-10 13 524,-14 10 1,-11 1 136,-12 11 1,-9-1 660,-2 6 0,-14 2-553,3 4 0,-13-3 63,1 9 1,-4-1-208,-2 7 0,-10 1-213,-7 4 1,-2-4-487,-10 4 0,0-2-21,-5 2 1,-1-3-636,1 3 0,1-10 104,4-1 420,-4-8 0,14 3 78,-4-7 1,12-2 202,5-3 1,6-5 190,6-7 0,11 1-147,12 5 0,0-3 189,5 9 1,-3-7-32,9 6 1,-1 0-401,1 6 1,-9 0-22,3 0 0,-5 0-44,0 0 1,-4 6-286,-8 0 1,-1 7-450,-5-1 0,3 3-1526,-9 3 2448,1-1 0,2 0 0,1 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7948,'0'-17'727,"2"7"1130,3 4-1352,-3 5 1,12 2 6,-8 5 0,1 4 827,-1 7 0,-4 2-633,4 4 0,1-1 163,-1 6 0,0-7-336,-6 3 0,0 1-413,0-2 0,0 0-400,0-6 1,0 0-1242,0 1 8,0-1-2035,0 0-14,0 0 1842,0 1 523,0-9 1197,8-1 0,1-16 0,9 6 0,-1-5 1,0 7-28,0 0 0,-1 2 1372,-5 3 0,-1-3-568,-4 4 0,-2-4 105,7-2 0,-7 2 220,2 4-467,3-4-523,1 5 1,1-7-157,1 0-964,-8 0 780,3 0-472,-7 0 1,0 10 297,0 7 1,-9 8-76,-8 10 1,-8 5 51,-10 0 1,0 8 292,1-1 1,-6-3 143,-1 2 0,3-6 329,9 6 1,4-7-142,8 1 0,1-11 153,5-6 0,-3-4 17,9-1-237,-1-1 1,8-8-324,3-3 0,5-4-12,7-2 1,1-2-277,-1-4 0,6 3 254,0-9 0,6 8 91,-6-2 1,-6 5 259,-5 1 1,-3 7 373,3 5 0,-4 11 397,-8 6 0,-8 5-432,-4 7 0,-5 10 1172,-6 13 0,4 1-768,-4-1 0,9-5 129,3-7 1,7-2-656,-2-4 0,4-9-449,2-9 1,8-6-210,3 1 0,11-6-390,1-6 1,2-3 44,-2-8 0,4-2 243,7-4 0,1-11-1173,-1-12 1,1-11 708,-1-6 0,-5-4 230,0-2 0,-8-8 423,2-3 1,-3 3 318,-3 3 1,-2 11 281,-3 5 0,-5 13 1572,-7 5 439,0 3-945,0 11 2363,0 1-2859,0 23 1,0-3 373,0 11 0,0-4-856,0-2 1,0 1-630,0-1 0,0 0-613,0 1 0,8-3-935,4-3 1,3 3-1635,2-4 3349,1-3 0,7 7 0,1-5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5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68 7910,'0'-10'95,"0"-5"1,2 7 1148,4-4-404,-4 5 1503,5 7-1727,-7-8 1,-2 6-14,-3-4 1,1 10-187,-8 2 0,-1 7-93,-10-1 1,4 11-569,-4 6 1,-2 5-1222,1 7 1465,1 3 0,-2 15 0,-1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8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7977,'10'0'494,"5"0"159,-3 0 1,5 0-146,6 0 1,-2 0-215,8 0 0,-8-6-230,2 0 0,-3 0-125,-3 6 1,0 0-684,0 0 273,-7 0 0,4 2 471,-9 4 0,1 4 0,-6 7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6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174 157 7845,'17'-25'0,"2"5"0,4-3 1315,-3 12-916,12-5 0,-5 9 44,8-5 1,-1-1 330,1 7 0,-6-5-86,0 5-530,-8 0 1,4 6-227,-8 0 0,-6 0 95,1 0 0,-8 2-802,2 4 0,-4 5 440,-2 12 0,-14 4-306,-3 8 1,-14 5 230,-4 0 1,-1 7-14,-10-7 0,7 0 433,-1-5 0,11-8 378,6-4 0,6-10-271,5-1 1,5-6-10,7 5 0,9-7-139,9 2 0,1-4 83,10-2 1,-1-2-93,7-4 1,5 2-5,1-7 0,-1 5-76,-5-6 0,-7 8 0,1-1-16,-8 3 48,4 2 55,-15 0 1,-4 2 327,-12 3 0,-9 5-102,-8 7 0,-10 3 222,-2 3 0,-7 2-81,-10 3 1,2-1 57,4-4 0,2-9-100,4 3 0,3 2 31,-3 4 0,11-5-172,6-7 1,-2 1 72,2 5 1,0 6-385,5 0 1,7 0 164,-1-6 1,9 1-393,-3-1 1,4-5-230,2-1 218,0 1 1,2 3 203,4-3 1,11-5-22,12-7 0,11-2-109,6-3 0,14-13 101,9-11 0,6-3 86,5-3 1,5 3-220,-4 3 0,-3-2 492,3 8 0,-10 2 23,-2 9 1,-9 5 15,-14 7 0,-6 0-116,-11 0 1,-6 1 63,-11 5 1,-4 4 80,-8 7 1,-8 0 9,-4 1 1,-11 1-401,-6 4 1,-5-4 273,-6 4 0,1-2-662,-7 2 0,2-5 180,-2-1 0,-2-2-11,7-9 0,3 6 151,9-7 1,-4 1-168,5-6 605,3 0 1,2-2-188,11-3 0,4 1 287,8-8 0,0 6-145,0-5 1,8 7 345,4-2 0,3 4-100,2 2 0,1 0 30,-1 0 1,0 8 47,0 4 0,1 9 236,-1 2 0,-2 9-14,-3 3 0,1 2-271,-7 9 1,0-2 48,-6 2 0,0 2 118,0-8-614,0 8 0,-6-11-186,0 3 1,-7-5-254,1-6 397,-3-4 1,3-4-703,1-4-225,-1 4 0,-5-19-353,0 4 0,5-6 659,1-6 1,1-4-7,-1-7 0,3-10 266,8-7 0,-6-9 436,0-8 0,1-3 0,5-4 0,0 6 0,0 0 0,5 6-69,1 6 0,6 5-143,-7 1 453,9 7 1,-6 10 1117,3-1 32,-3 9 1246,-8 1-1970,0 8 0,-14 8-64,-3 3 0,-6 6 714,0 6-890,-4-3 0,-6 5-257,5-8 1,3 0-402,7 1 1,3-1-3726,3 0 3956,5 0 0,14 1 0,3-1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8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7884,'-27'0'0,"-6"0"1716,14 0 0,0 2-801,7 3 0,8-1-1107,-1 8 0,1-7 151,-2 7 1,2 1 288,-7 10 0,-1 4-90,-5 8 1,-1 1-152,1 5 0,0 3 52,0 8 1,5 0-107,1 0 0,5-1-292,-6 1 1,8 6 159,-1 0 1,3-1 75,2-5 0,0-6 51,0 0 1,0-7-565,0 1 371,7-3 1,-3-5-420,8-3 435,-8 4 0,9-14-47,-7 4 1,2-4 44,-3-1 1,-3-1 162,4 0 1,-4-5-312,-2-1 916,0-7 1,0 6-76,0-5 1410,0-3-406,0 6 60,0-8-706,0 0-220,0-8-516,0-1 0,-6-8 131,0-1 0,1 7-462,5-1 0,0-1 212,0-10 0,7 2-1077,5-8 0,3 6 248,2-6 0,3-6-746,3-5 1186,4 0 1,7-1-218,1 1 346,7-1 1,-5 7 253,3-1 1,4 3-84,2 3 1,-2-2 422,3 8 0,-1 0-243,6 6 0,-6-1 352,0 1 0,-2 0-187,2-1 0,-4 7 54,-7-1-122,0 9-150,-9-13 0,-1 12-133,-7-7 245,-1 7-524,-7-4 57,-3 1 74,-7 5 145,0-6 1,-2 2 58,-3 1 0,-7-1-100,-11 6 0,-4-6 115,-7 0 1,-3 0 93,-3 6 1,3 0-26,-3 0 0,3 0 129,3 0 0,5 0 1200,0 0-645,8 0-222,-4 8 0,10-4 253,3 8-617,4-9 123,8 13 1,0-7 27,0 9 0,0 5 6,0 0 0,0 7 50,0-1 0,0 10 607,0 1-572,0 8 1,-5-4-5,-1 8 1,-6-6-141,7 0 0,-7-5-293,6 5 0,-5-8-351,5 3 1,0-13-437,6-4 393,0 2-557,0-6-1064,0 5 1036,0-16 334,0-1 626,8-23 0,-2-3-109,11-11 0,-4-3 183,10 3 0,-1 4-98,1 2 1,-2 4 20,8 1 0,-6 9 170,5 3 1,-6 4 141,1 2 1,-4 0 143,-2 0 0,0 2-190,1 4 0,-7 1 25,1 5 0,-8-2-64,1-5 1,3-1-831,-2 8 171,0-8-119,-6 3 277,0-7 1,0-2-174,0-3 1,-6 1 643,0-8 1,0 6-160,6-5 1,-2 7 2518,-3-2-1871,3 4 0,-14 2 516,5 0 1,1 8 132,-1 4 0,1 5 245,-1 6 0,-5-4-745,5 4 0,3-2-50,2 2 0,2-9-758,-1 3 0,3-3 149,-4 3 1,6-2-987,6-3 0,-2 1 639,7-7 1,1 2-478,5-3 0,0-3-1304,0 4 833,1-4 0,-1 4 497,0 0 1,1 1-77,-1-1 0,-4-2-268,5 7 1,-1-5 1074,18 6 0,3-1 0,14 7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6:58.3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7889,'-18'0'1381,"1"2"1727,0 4-2623,0 11 1,7 2-112,4 4 1,4-3 1357,2-3-1145,0 0 0,0 0-198,0 1 1,0-7-197,0 1 0,8-6-702,4 5 0,9-7 406,2 2 0,6-6-375,-6-6 1,5-2 353,-5-3 1,1-9-1011,-7 9 0,-2-14 445,-3 8 0,-5-1 316,-7 1 0,-2 4 283,-3-10 1,-13 3 188,-10 3 1,-5 6 10,-2-1 0,-5 8-63,0-2 1,-6 4 301,5 2 0,3 6-12,9 0-337,4 7 0,8-3 0,-1 7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3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8032,'0'-17'2579,"-7"0"-467,5 0-1530,-6-1 1,8 7 306,0-1 0,2 8-356,4-1 1,3-3-425,9 2 0,-1-2 69,0 3 1,6 3-245,0-4 1,6 4 23,-6 2 1,0 0 15,-5 0 1,-1 0-485,0 0 1,-7 8 250,-5 3 1,-3 1-65,-2 5 0,0-2 67,0 14 0,-7 0 273,-5 6 0,-9-1-86,-2 1 0,-12 5 518,7 1 0,-9-3-64,8-9 0,4 2 625,2-8-232,4 0 308,9-6-915,3 0 16,7-7 0,7-2-518,5-8 1,11 0 223,6 0 1,3-8-395,3-4 1,0-3-256,-1-2 0,1-1-567,-1 1 1,-7 0-79,-4 0 1,-9 1-59,-3 5-133,-7-5 1592,4 7 0,-24-9 0,-3 1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4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241 552 8032,'-17'-8'0,"-1"-1"410,1-9 1,6 1-59,-1 0 0,8-1 33,-1 1 1,3 0-34,2-1 1,2 1 111,3 0 0,5-6-296,7 0 0,8-2 54,4 2 0,6 2-135,5-8 1,4 0 142,8-6 0,0 7-108,0-1 0,2 8-30,3-2 1,-3 3-206,4 3 0,-5 6 64,-1-1 0,0 8-105,0-2 0,-6 6 8,0 6 0,-7 4 191,1 7 1,-9 0-71,-2 1 1,-6 1 37,6 4 0,-8 2 29,2 4 1,-4 3-23,-2-3 1,1 4 20,-1 1 0,0 1-59,0 0 0,-5 1-8,-1 4 1,-1-1-5,2 7 1,-3-2 42,-3 2 1,-4 4-54,4-4 1,-6-3 36,-6-3 0,2 2 44,-7-1 0,-3-1 46,-9-5 0,-4-1 152,-7 1 1,-1-1-76,0 1 1,-1 5 122,-4 1 0,-5 1 0,-7-2 0,-5-3-109,-1 3 0,-9-3-5,-2-3 0,5-7 76,-5-4 1,6-11 247,-1-7 1,-1-3-61,7-2 0,1-7-66,5-5 1,0-11-177,0-6 0,6-13-15,0-10 1,9-7-447,3-11 0,3 5 235,14-4 1,-2 0-348,13-6 1,2 0 303,10 11 1,3 5-1154,9 1 0,8 4-158,9 3 0,2 4-2014,9 1 3399,0 8 0,2-10 0,4 7 0,7 3 0,7 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8028,'2'-9'-461,"3"3"0,-3-4 659,4-1 0,2 1 36,-2-1 0,5-1 403,-5-5 1,2 5-190,-3 1 0,-3 5 642,4-6-26,4 9 101,-8-13-654,13 14 1,-11-5 57,7 7 1,-5 7 162,6 5 1,-7 3-258,7 2 1,-6 6 3,5 1 0,-5 4-181,5-5 0,-7 6-19,2-6 0,2 0-175,-2-5 0,1-1-190,-1 0 1,-4-5-807,4-1 703,-4-7-1144,-2 4 620,0-8-3196,0 0 2980,0-8 1,5 4-220,1-7 0,2-1 1148,-2-5 0,3 0 0,8-1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0 8028,'10'0'2307,"-3"0"-1242,-7 0 2435,0 0-3514,8 0 1,-6 2-336,4 4 0,-4-2 105,-2 7 0,0 1 213,0 5 1,-8 8-733,-4 4 1,-3-2 149,-2 2 1,-3-1 0,-3 7 1,4 0 243,-4-1 1,-2-1 291,2-4 0,0-3 160,6-2 0,-1-5-77,1 4 0,2-4-4,3-2 1,-1-5-8,7-1 1,-5-5 388,5 6 1,-2-8-188,2 1 0,4-1 916,-3 2-579,3-4 346,9 5-511,-5-7 0,16-1 42,-1-5 1,2-4-45,10-7 1,6 0-345,5-1 1,0 1 81,-5 0 1,-1-1-394,1 1 1,-2 6 229,-5-1 0,-3 6-895,-7-5 0,-7 7-594,1-2 614,-8 4 1,1 10 428,-10 3 0,-7 7 85,-11 5 0,2 4 15,-8 7 0,0 1 106,-5-1 0,-9 3 256,-3 3 1,-4-3 40,-2 3 0,1 2-64,-1-1 0,-6-1 215,0-5 1,1-1 112,5 1 1,8-2 195,3-5 0,7-5-199,5-11 0,4 1 1316,8-7-601,7 0-561,2-6 1,10 0-105,4 0 1,11 0 2,12 0 1,12 0-153,5 0 0,4-8 28,1-3 1,7-7-268,0-5 1,7 4 92,-1-4 1,1-2-426,-2 2 0,-3-6 210,-8 6 1,-6-2-713,0 2 1,-13 6-557,1 0-213,-11-1 826,2 9 854,-15-1 0,-10 2 0,-12 8 0,-9 0 0,-2 0 0,0 0 0,-2 8 0,-2 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 8049,'-8'9'864,"6"1"-577,-4-4 0,-5 3 375,-7 8 1,-1 8-131,-10 4 0,0 6-50,-5 5 0,-1-1-102,1 7 0,-7-6 130,1 6 0,0-5-652,5 5 1,2 0 159,5 6 1,-3-6-802,8 0 0,0-2 484,5 2 0,3-5-883,4-13 1,3 3 317,8-8 1,0-6 144,0-5 1,8-8 718,3 2 0,4-12 0,3-4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7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7981,'8'-10'875,"-4"3"592,8 7-977,-9 0 0,7 0 293,-4 0 0,-4 2 161,3 3-547,5 5 1,-8 7-123,4 1 0,1-1-249,-1 0 1,0 1-266,-6-1-61,0 0 0,0 0-424,0 1-856,0-9 201,0-1 514,0-8 453,0 0 1,0-8 65,0-3 0,8-10-23,3-2 1,12-6 128,6 6 1,4-6 143,1 6 0,1 0 107,-1 5 1,1 7-76,0-1 1,-3 9 803,-3-3-421,-4 4-86,-8 2 0,-7 8 81,-4 3 1,-4 4 122,-2 3 0,-10-1-63,-7 0 0,-1 1 20,-5-1 1,4 6 188,2 0 1,0-2 250,-1-9-159,1 3-231,7-5-785,3-1 0,14-1 284,5-8 0,3 0-841,3 0 1,7-2 192,3-4 705,5-3 0,2-9 0,-1 1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8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9289,'0'11'2951,"0"1"-2316,0 7 714,0 0-833,0 6 1,0-2-189,0 0 0,0 6-84,0-6 0,0 0-707,0-5 0,0-1 374,0 0 0,0-5-1889,0-1 58,0-7 490,0 4 1,2-8 1429,4 0 0,-4 0 0,5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8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7977,'-18'9'678,"1"7"0,7-7-704,5 9 57,3-9 0,4-1 188,3-8 6,5 0 16,7 0 0,2 0 7,5 0 1,1 0-362,3 0 1,7-2-439,-1-4 1,-1 4 550,2-3 0,-1-5 0,-7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8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52 330 7905,'-17'-18'-403,"7"1"336,5 0 0,-3-1-79,2 1 0,0 0 168,6-1 1,6 1 56,0 0 308,7 0 1,-3-1-147,7 1 1,1 5 75,-1 1 0,6-1-95,0-5 1,8 6-78,-2-1 0,5 2-25,6-1 0,-1-3-84,7 9 1,-6-1 80,6 6 1,-1 0-37,1 0 1,4 2-77,-4 4 0,-4 3 48,-2 9 1,-3 5-141,-2 0 0,-9 5 84,-2-4 0,-11 6-71,-2-1 1,-7 4 20,2 1 1,-6 1 31,-6 0 0,1 1-22,-13 4 1,3 3-13,-14 3 1,0-4 160,-5-7 0,-7 3-110,1-3 0,-6 3 229,6-9 0,-3-4-64,3-2 0,3 0 178,-3-6 1,4 4 0,1-9 1,2-4-129,4-3 0,3-3-77,2-2 0,5-2-140,-4-3 0,6-7-516,5-11 0,-1-4 283,7-7 1,-5-14-662,5-4 0,0-4 404,6 4 1,0 2-1046,0 4 1540,8-4 0,1 14 0,9-7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8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8002,'-10'0'2965,"3"8"-2946,7-6 19,0 13 0,1-11 244,5 8 0,-2-7 14,8 7 0,-1-8-98,6 1 1,6-3-100,1-2 0,1 0-774,-2 0 550,-4 0 0,12 0-202,-8 0 1,-6 0-1100,-6 0 337,1 0 723,-2 8 1,-3-4 319,-7 7 0,0 1-192,0 5 0,-7 2 740,-5 4 1,-5 4 24,-6 8 1,2 1 261,-8 5 1,6-3-342,-6 8 1,6 0 112,-6 6 1,8 2-366,-2 4 0,-2-10-3,2 4 0,0-10-937,5 4 0,3-13 468,3 1 0,-1-11-961,7 0 1,0-9 102,6-3 1134,0-7 0,-7-4 0,-3-9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09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7856,'17'-10'579,"-1"4"675,-5 12 0,5 4-594,-5 7 0,-1-2-250,1-3 1,1 3 325,5-3 1,-5 1-248,-1-1 0,-5 3-254,5-3 1,1-3-443,5 3 0,1-9-560,-1 3 0,0 2 98,0-2 0,7-1-855,-1-5 1,5-7 395,-5-5 0,6-3 527,-6-2 0,6-5 601,-6 5 0,6-2 0,-6 13 0,2 0-183,-2 6 0,-9 0 907,3 0-43,-4 0 0,3 2-295,-5 4 0,-3-2 1328,-8 7 169,0-7-773,0 12-2446,0-14 1336,0 5 0,8 1 0,1 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0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17 467 8025,'-9'0'2248,"1"0"-1743,8 0 0,0 8-42,0 3 0,0 5 693,0 1 0,6 8-528,0 4 0,-1-2-113,-5 2 0,0-8-215,0 2 0,0-4-783,0-2 1,0 1-92,0-1 217,0 0 1,0-5-627,0-1-231,0-7 1,6 2 340,0-12 1,7-9 368,-1-8 1,5-8 269,6 2 0,-2-4 5,8-1 0,0 5 181,6 0 0,-7 14 74,1-2 0,-8 11 306,3 0 1,0 4 430,0 2 1,-1 8-13,-6 3 1,-6 7-26,1 5 0,-8-2-236,2 8 1,-5-8-523,-1 2 1,-1-4 66,-5-2 0,2 1-119,-8-1 0,7-6-212,-7 1 1,6-8-1088,-5 2 470,-1-5 282,-5-8 1,2-3 377,3-7 1,4-6 23,8 0 1,-1-8-8,-5 2 1,4-11 23,-4-6 1,4-10 106,2-2 1,0 3-14,0 9 1,0-2 176,0 7 1,6 1-69,0 5 0,5 3 77,-5 3 1,7 4 137,-1 7 1,-2 1-120,1 0 1,-5 5 326,5 1-30,-7 7 464,12-4-539,-7 8 1,8 0 40,1 0 0,-7 0-136,1 0 0,-1 2 89,7 4 1,-1 4-68,0 7 1,1 0-29,-1 0 1,0 3-99,0 3 1,3-2 65,3 8 0,-2 5-62,8 7 0,-8 5 28,2-6 1,2 8-21,-2-2 0,6 4 124,-6 2 0,6 8 121,-6 3 1,5 18-602,-4 5 1,4 1 352,-5-12 1,-5-2 372,-7-16 0,1 12-130,5-5 0,-5-10-995,-1-20 0,-7-1 43,2-10 0,-4 0-1070,-2-6 296,7 1 293,-5-9 1,6-9 416,-8-11 1,0-7-125,0-5 778,0-4 0,0-15 0,0-2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12101,'-18'10'1300,"1"-5"1,0 3-411,-1-2 0,-1 7-343,-4-1 1,-4 3-307,-7 2 1,-1 1-22,0-1 0,3 0-1784,3 1 0,4-3-1340,8-3 2904,7 3 0,2-13 0,8 6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8041,'0'-10'7090,"8"3"-6139,2 14 1187,-1-5-2081,7 6 1,-12-8-956,7 0 1,-7 2 238,2 4 0,3-3 659,3 9 0,-4 0 0,-1 5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0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7941,'18'0'1772,"-1"6"-653,0-1-724,0 1 1,-5 0 1023,0 0-422,-1 7 0,1-9 223,-1 7-405,-7-7-1681,4 12 0,-8-13 611,0 9 1,0 0-479,0 5 0,0 0 182,0 0 551,-8 1 0,-9 7 0,-10 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1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7941,'0'11'1107,"0"1"0,8-8-914,3 1 1,11-3-180,1-2 1,7-5 334,-1-1 0,-2-6-89,2 7 0,-6-3-289,6 2 1,-8 4 150,2-4-726,-4 4 146,-1 10 1,-3 2-355,-4 7 0,-3 0 302,-8 1 0,0 5-179,0 0 1,0 2 458,0-2 1,-2-4 229,-4 4 0,5-4-42,-5-1 0,4-1 42,2 0 0,2-5 630,4-1 161,-5 1 810,7 5 419,-8 0-1439,0 1 0,-2-1-343,-4 0 0,-3 0-4,-8 1 1,-1-1-125,1 0 0,0 6 87,-1 0 1,-5 6-107,0-6 1,0 0 196,6-5 1,7-1 234,5 0 0,1-1-55,-2-5 1,4 5-142,-4-5 0,12-3 65,6-2 0,5-3-123,6 3 0,-2-4-108,8 4 0,-2-4-53,2-2 0,3-6-204,-3 0 0,-2-7-299,2 1 0,-6 3-603,6-3 0,-6 1-741,6-7 0,-3 7 1739,3-1 0,4 1 0,-6-7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1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 7799,'27'-5'2741,"-4"-1"0,-9 2-274,-3 10-1635,-7 3 1,4 3-370,-8 0 0,-10-7-982,-7 7 1,-25 1 518,-22 10 0,-26 4 0,37-9 0,0-1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7967,'17'-9'0,"0"-5"900,0 8 1,1-7-348,-1 1 1,-5 5 268,-1 1 0,-5 2 207,5-2-614,-7 4 1,6-5-89,-4 7 1,-4 7 8,3 5 1,-3 3-205,-2 3 1,0 1 118,0 4 0,0 2-322,0 4 0,-6 3 118,1-3 0,-1-4-18,6-2 1,0-4-245,0-1 1,0-7-572,0 1 108,0-8 96,0 3 0,4-9-309,7-3 0,3-7 330,15-11 0,-4 2-315,9-8 1,-3 0 344,9-5 0,-3 5 9,-3 0 1,1 14 291,-1-3 0,-7 7 160,-4-1 115,-3 5 0,-11 14 332,-3 5 0,-4 9 394,-2 2 0,-8 8-363,-3-3 1,-12 7-8,-6 5 1,-4-3-27,-1 3 1,5-5 85,0-6 1,0 1-319,-5-7 1,5 6-244,0-6 0,8 0 72,-2-5 1,5-7-590,7 1 117,-4-8 0,11 9 13,-8-7-310,8 0 259,-3 1 231,14-5 0,-3 12 283,8-9 443,-8 1 226,11 2 807,-13-6 693,5 13-1533,-14-13 0,3 12-46,-8-9 0,7 3-164,-7-2 0,6-4 344,-5 3-361,7 5-289,-11-8-222,13 6 0,-4-8-400,12 0 1,5 0-1039,12 0 0,0-8 763,12-4 1,1-9-196,11-2 1,3-7 427,-4 1 1,-4 4 81,-2 2 1,-5 5 437,-6 7 0,-4-3 934,-8 9 133,-7-1 160,-3 6 0,-7 8 84,0 3 1,-2-1-466,-3 1 0,1-5 335,-8 5 1,6-7-549,-5 2 1,7-2-147,-2 2-919,4-4-326,2 5 1,0-9-8,0-3 1,8-5-974,4-7 1,9-1 327,2 1 0,2 0 766,-2 0 0,-4 7 147,4 4 0,-4 4 545,-1 2 0,-1 2 215,0 4 0,-1 4 321,-5 7 0,-1 0 499,-5 0 0,-3 1-323,4-1 0,-4 0 2184,-2 1-1451,0-1-594,0-7-1255,0-3 0,0-9 327,0-3 1,8-5-1359,3-7 1,5-8 303,1-4 1131,0-4 0,1-1 0,-1-1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8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8011,'-18'10'1014,"1"-3"-837,0-7 0,-1 8 65,1 3 0,6 11-153,-1 1 1,0 7 82,-5-1 0,6 4 161,-1 1 0,8 1-219,-1 0 0,3-1-201,2 1 0,2-1-109,3 1 1,-1-2-413,8-5 0,-1 3 341,6-8 1,1 0 266,-1-5 0,8-1 0,2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2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7967,'0'-9'1306,"0"-1"-402,0 4-201,0 4 1,0-7 232,0 3 108,0 4-442,0-6-477,0 8 170,0 0-250,0 8 1,6 4 52,-1 11 1,7 0-113,-6 11 1,0 7-19,-6 16 1,0 7 6,0 11 0,0 17 84,0-41 1,0 2-1,0 3 1,0 1-127,0-2 1,0 0-1,0 0 1,0 1 66,0-1 1,0 0 0,-3 0 0,0 1-102,0 2 1,0-1-1,0-4 1,0-2-1451,3 41 0,0-5 759,0-7 0,0-10-339,0-13 1,-6-5 62,1-6 1068,-9-11 0,7-3 0,-5-3 0,4 4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3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346 329 8172,'-9'-8'1233,"3"0"-788,12-3 1,3-4 496,8 3-567,8 4 0,4-5 299,12 7 0,3-5-266,8 5 0,5 0-91,1 6 0,-6 0-82,-6 0 1,-2 0-295,2 0 1,-4 0-254,-7 0 0,-8 6-332,-4 0 0,-10-1-424,-1-5-18,-8 0 0,2 0-440,-12 0 1021,-4 0 0,-7 0-97,0 0 0,-1 0 602,1 0 0,0 0 0,-1-5 0,1-1 0,8-8 0,3 3 0,2-6-187,-2-6 0,4 3 187,-3-3 0,3 4 278,2 2-134,0-1 0,0 1 790,0 0-286,0 7 374,0-5-64,0 13-412,0-6 1,-2 16-226,-4 3 1,-6 20 31,-11 10 1,0 9-93,-11 7 1,3 5-41,-9 7 1,-5 2-310,-1 4 0,-4-2 268,-2 8 0,1-3-672,-1 3 1,-2-4 167,-4-8 1,10-7-411,-4-5 0,18-11 160,-1-5 0,6-5-439,1-1 1,8-8-322,9-4 1334,7-12 0,-4 5 0,8-7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7948,'10'8'0,"3"1"979,-7 9 1,2 5-233,-2 0 0,-5 2-138,5-2 0,-4 4-164,-2 7 1,0-1 40,0-4 1,0 3-77,0-3 1,-2 4-143,-4 1 1,3-1-685,-9-4 1,8 2 304,-2-8 0,5-6-1840,1-5 1157,0-9 1,1 5-258,5-8 1,4-8 392,7-3 0,2-12-343,4-6 1001,-3-4 0,12-1 0,-5-1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16 7948,'11'-10'760,"1"5"0,-1 12-68,7 11 0,-1 1 182,0 10 0,0 5 33,1 7 1,-7 1-373,1-2 1,-6-3 133,5 3 0,-7-3-240,2-3 0,-4-1-811,-2-4 1,-8 3-29,-4-3 0,1-4-186,-6-2 0,3-4 403,-9-1 0,4-9-272,2-3 0,-1-4 54,1-2 1,5-2-95,1-4 1,5-9 583,-5-8 0,7-8-129,-2 2 1,4-1 466,2 1 0,8 2-201,3 4 0,5 4-28,1-5 0,0 11-172,1 1 1,7 7-296,3-7 0,-1 8-71,2-1 0,-6-3-536,6 2 1,-6 0-1227,6 6 2112,-8 0 0,12 0 0,-6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9853,'20'0'1247,"3"0"1,0 0-188,11 0-698,-3 0 0,17-2-156,-8-3 0,6 3 27,-5-4 0,-1-2-770,-5 3 0,-3-3 312,-3 2-915,4 4 681,-14-13-928,-2 13 1,-11-6 397,-12 8 0,-5 0 989,-12 0 0,-4 8 0,-8 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4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8059,'0'-10'888,"0"2"0,-6 16-176,0 3 1,-9 5-235,-2 1 1,-3 8 500,-8 4 1,-1 4-199,-6 1 1,3 3 82,3 3 0,-4-2-572,4 9 1,-3-7-413,-3 6 1,2 0 310,5 6 1,-3-6 40,8 0 1,-6-5-1563,6 5 1,6-14 626,5 3 1,8-10-1051,-2 4 1,5-14-209,1 2 109,0-3 1320,0-4 1,1-3 531,5-7 0,-4-7 0,6-3 0,-8-7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5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8030,'0'-17'-140,"0"0"27,0-1 0,6 7 308,-1-1 0,1 6 634,-6-5 272,8 7-695,-6-4 0,5 10 182,-7 4 1,0 6 4,0 11 1,0-2-15,0 8 1,-2 5-297,-3 7 1,1-1-54,-8-6 0,3 7-200,-3-1 1,-3 1 70,3-7 1,5 1-670,1-1 0,-2-5 364,2 0 1,1-8-1097,5 2 0,0-9-731,0-3 1015,0-7 1,2 4 520,3-8 0,3-2 495,4-4 0,11-11 0,-4-10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5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0 292 8030,'27'-6'594,"-4"1"0,4-1 388,2 6 1,-2-2-399,1-4 0,1 2-94,6-7 0,-1-1-252,1-5 0,-6 0-355,0-1 0,0 1 34,5 0 0,-1 0-115,-4-1 1,-4 1-738,-8 0 1,-8-1 145,-3 1 243,-4 0 0,-2 5 111,0 1 1,-8 7 478,-3-2 1,-4 6-170,-3 6 0,-1 5 937,-4 12 0,4 6-167,-4 12 0,4-5 142,1 5 0,7-3 656,-1 2 1,8-3-689,-1 3 0,3-5 240,2-6 0,0 1-427,0-7 0,9 4-443,9-9 1,8 1-196,15-13 0,11-1-323,11-5 1,-1-7-559,1-5 0,-2-5-2866,3-6 3589,-5-4 1,1-8 0,2 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18 151 8036,'-10'-18'1138,"2"1"1,10 5 542,4 1-1128,4 7 1,7-11-106,0 3 1,10-1-157,8 1 0,1-1-29,10 7 1,8-6-34,9 7 1,3 7-224,-3 9 1,2 6-141,-7 7 0,-4 2-190,-14 9 1,-1 0 180,-16-1 0,-8 7-109,-9-1 1,-8 2 110,-10-2 1,-1-3 47,-16 3 1,0-9 386,-5-2 0,-7-8-110,1 2 1,0-6-229,5-5 0,6-4-192,0-8 0,8 0-347,-2 0 0,6-2-119,5-4 0,5-9-1447,7-8 2148,0-8 0,7-12 0,3-10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6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8005,'-15'2'2848,"3"4"-1848,-3-4 1,5 7-423,-7-3 1,6-2-61,-1 7 1,6-1-134,-5 2 1,-1 3-135,-5-3 0,0 9-440,-1 2 0,1 7-603,0-1 1,5-2-225,1 2 1,1-6 581,-1 6 0,1-6 434,4 6 0,4-8 0,-5 4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9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8061,'0'-17'1660,"0"-1"-539,-7 9-1216,5 1 160,2 8 1,2 2 296,3 4 1,-3 3-17,-2 9 0,0 1 121,0 4 1,0 2-182,0 4 0,-2 3-14,-3-3 1,1 4-347,-8 1 0,6 1 119,-5 0 0,-1-3-431,-5-3 0,6 4 22,-1-4 1,6-5-174,-5 0 1,7-5-19,-2-2 190,4-7 1,2-1-345,0-3 434,0-4 1,8 4-96,3-12 1,5-4 87,1-7 1,0 2-84,1 3 1,-1-3 201,0 3 0,1-1 203,-1 1 0,0-1-82,0 7 1,1 0 397,-1 6 1397,0 0-1357,1 0 0,-3 2 1687,-4 4-1424,-3 4 0,-8 7-31,0 0 1,0 0-262,0 1 0,-8-1-300,-3 0 0,-6-5-101,-6-1 1,1 1-398,-6 5 1,1-5-344,-2-1 0,4-7 401,8 2 1,-1-4-1274,1-2 549,7 0 1097,3 0 0,-1-8 0,-2-1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8000,'0'-17'0,"0"0"0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6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484 104 7548,'0'-11'430,"0"-1"1,0 6 482,0-5-248,0 7-102,0-11 233,0 5-84,0-7 298,0 7-479,-7 2 1,-3 10-147,-7 4 0,-2 13 72,-4 16 0,-1 3-75,-10 14 0,-5-4-346,-12 10 1,1-1-580,3-5 1,5 10-444,8-10 0,3 1 986,8-6 0,0 3 0,13-6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17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35 7868,'-17'-10'596,"0"2"1,5 3-132,1-1 0,5 0 76,-6 6 1,6 0-212,-5 0 1,1 2 31,-1 4 1,-5 11 584,5 12-570,3 11 0,-5 4 11,7 8 1,-6 0 82,7 0 1,1 2 265,10 3 0,11-3-283,12 4 0,11-4-293,6-2 1,10-8 40,2-4 0,9-5-835,2-6 1,-6-4 71,7-8 0,-5-6-451,4 1 1,0-8 311,0 1 0,6-5 700,0-5 0,6-3 0,-6-7 0,2 1 0,5 1 0,7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28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8387,'-8'-17'798,"7"7"-716,-15 2 165,7 8-125,-9 0 1,1 2 86,0 4 1,-1 4 151,1 7 1,0 10-62,0 7 0,-7 9-64,1 9 0,-2-1 114,2 1 1,10-2-120,-4-4 1,9 4-191,-4-4 1,9-3-48,-3-3 0,4-3-184,2-3 1,8-5 1,3 0 0,4-8-368,3 2 0,1-6-305,4-5 0,-2 1 381,8-7 0,-8 0-91,2-6 1,2 0-85,-2 0 655,0 0 0,2-16 0,2-3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29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8328,'23'-16'0,"0"5"0,0-3-393,-6 9 0,-5-1 157,-1 6 0,-5 0 404,6 0 0,-6 0 42,5 0 1,-1 7 311,1 5 1,5 11-162,-5 6 0,4 5 204,3 7 1,1 3-85,4 8 1,-4-2-172,4-4 0,-4 4-216,-1-4 1,-1-4 188,0-1 0,-5-1-471,-1-5 1,-1 3-106,2-9 1,1-2-359,-7 2 1,5-8 102,-5 2 144,8-4 0,-13-8-1109,5 1 986,4-8 1,-8 2-289,4-12 815,3-4 0,1-15 0,7-2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29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8328,'7'-9'399,"-5"-7"973,6 7-1008,-8-1 1,-8 2-252,-3 8 1,-6 8 137,-7 4 1,3 9 6,-7 2 1,-7 8-284,-5-3 1,-3 11 99,3 1 1,3 6-327,-3-5 0,4-1 105,1-5 0,2-1-66,5 1 1,3-1-98,7 1 1,3-6-225,3 0 1,-1-8-989,7 2 1521,0 4 0,14-8 0,2 6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2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8373,'17'-13'227,"1"-5"1,-7 5 1174,1 7-554,-9 4-347,13 2 0,-14 2-10,4 4 0,-5-2-163,-1 7 1,0 3-446,0 9 1,-1-2 184,-5 8 1,2-8-302,-8 2 1,9 4-261,-3 2 0,-2-4-732,2-2 0,1-4 1225,5-2 0,7 1 0,3-1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29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8215,'17'-17'3161,"-7"7"-2916,5 3 127,-13 7-622,6 0 1,-16 2 232,-4 3 1,-5 5-814,-6 7 830,-4 1 0,-7 7 0,-1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0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8378,'0'-9'0,"-2"1"-872,-4 8 407,5 0 445,-7 0 224,0 0 1,0 8 130,-3 3 0,-2 10-110,7 2 0,0 2-167,6-2 1,-6-3 83,0 3 1,1 2-371,5-2 0,0 0-29,0-6 1,5-5-29,1-1 0,8-5 29,-3 5 1,5-7-130,1 2 1,0-4 384,0-2 0,1-2 0,-1-4 0,6-3 0,0-9 0,6 1 0,-6 0 0,2-2 0,-2-5 0,-4 3 0,4-8 0,2 1 0,-2-7 0,0 6 0,-5 0 0,-1 6 0,0-5 0,-5 6 0,-1-1 0,-1 10 0,2 1 0,-5 1 0,-7 1 0,0-5 0,0 13 0,0-6-84,-7 8 0,3 8 2,-8 3 1,6 7 383,-5 5 1,7 4-97,-2 7 0,-1 1 233,1 0 1,0 1-115,6 4 1,0-5 20,0 0 0,0-1-154,0-5 0,0 2-282,0-2 1,8 1 93,3-7 0,-1 0-164,1-5 1,1-3-624,5-3 0,0-3 388,1-3 0,5-4 125,0 4 0,2-4 270,-2-2 0,-4-8 0,14-2 0,-6-7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0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8196,'17'-17'0,"1"1"-770,-1 5 1,2 3 526,4 8 0,-4 0 461,4 0 0,-1 0 45,1 0 0,-2 4 263,8 7 0,-8 3 229,2 15 1,-4 5-251,-2 7 0,1 7 94,-1-2 0,-8 4-169,-3 2 1,-4-1-454,-2 1 1,-9 0 89,-9 0 0,-7 2-1067,-9 3 1,-9 3 107,-3 3 1,-4 9 891,-2-9 0,1 8 0,-1-9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09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7898,'19'0'1215,"4"0"0,-13 0-498,7 0 1,-5 0 101,-1 0-266,-7 0-716,4 0 1,-8 2 173,0 3-11,0-3 0,-15 14 0,-5-7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1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8415,'12'2'402,"-1"4"1,-7 6-61,2 11 1,-4-4-316,-2 4 1,-2-2-379,-4 2 1,-4 6 350,-7 11 0,-8-3 0,-2 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2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8584,'10'-8'51,"5"-1"1,-11-1 231,7 4 1,1 4 364,5 2-342,1 0 0,-7 0 439,1 0-372,-1 0 0,4 2-155,-3 4 0,1 4 85,-7 7 0,0 2-63,-6 4 0,0 2 45,0 4 0,0 4-207,0-5 1,0 5-47,0 2 1,0-3-231,0-3 1,0 4-51,0-4 1,-6-4-249,0-2 1,1 2-461,5-2 683,0 0 0,-2-8-1357,-4-3 555,4 3-343,-6-13 1418,1 6 0,-3-8 0,-7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2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8530,'7'-17'0,"-3"-1"-465,8 1 0,-1 0 459,6-1 0,1 1 525,-1 0 0,0 1-228,1 5 1,1-3-56,4 9 1,-4-7-3,4 6 0,-4 1-11,-1 5 1,-1 2-249,0 3 1,1-1 133,-1 8 1,-6-7-183,1 7 1,-6-1-5,5 7 0,-7-1 92,2 0 1,-2 6 61,1 0 1,-3 2-12,4-1 1,-4-3 104,-2 7 1,0 3-60,0 10 0,-6 3 155,0 8 1,-1 5-90,1 1 0,2 5 106,-7-5 1,5 2-214,-6-3 1,9-3-13,-3 4 0,-2-5 48,2-1 1,1-6-130,5 1 0,-6-9-209,0 2 0,0-9 94,6-2 0,0-6-147,0 6 1,-6-8 51,1 2 1,-1-4-229,6-2 1,-6-5-277,0 0-55,-7-9 408,3 5 1,-7-8-70,0 0 1,5-2 451,1-4 0,-1-11 0,-5-10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8398,'6'-17'-228,"0"-1"0,7 9 651,-1 3 1,3-2-119,2 3 0,-5-1 279,-1 6 1,1 0-349,5 0 1,-5 2-308,-1 3 0,-5-1-303,6 8 0,-8-1 282,1 7 0,-3-1-433,-2 0 1,0 1 290,0-1 1,0 0-136,0 0 0,-9 7-26,-9-1 1,1 0 1,-6-6 1,4 0 392,1 1 0,-3-1 0,4 0 0,-4-5 111,9-1-64,5-7 0,-1 6 649,8-5 0,13-3-351,5 4 0,5-4 173,0-2 0,2 0-24,4 0 0,1 0 69,-7 0 1,0-6 263,-5 0-641,-1 1-718,0 5 1,-5 0 371,-1 0 0,-7 2-236,2 3 0,-12 3 195,-5 4 0,-5 7-626,-1-8 1,-8 14 4,-4-7 822,-3 3 0,-3 4 0,0 2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8398,'-21'0'-421,"4"0"385,11 0 0,-2-2 585,8-4 0,2-2-92,4-3 1,6-3-226,11 9 1,4-7-43,7 6 1,3-5 20,3 5 0,-2 0-19,9 6 1,-7 0-119,6 0 1,0 0 46,6 0-42,0 0 0,4 0 113,7 0 0,2 2-35,16 4 1,7-4-180,10 4 1,2-2 270,-2 1 1,-47-4 0,0 0 72,47 5 1,-4 2-89,-1-3 1,-13 7-565,-5-6 0,-13 7 136,-10-1 0,-10 3-84,-13 2 1,-6 1-276,-12-1 0,-5 0-1379,-12 1 1932,-11 6 0,-18 3 0,-9 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4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8391,'0'-11'-1057,"0"-1"1441,0 8 0,-6-5 334,0 3 133,1 4-300,5-6 57,-8 8-242,6 0-199,-13 0 1,11 10 9,-8 7 0,3 10-81,-3 13 0,-3 5 122,3 7 1,-3-1-3,-2 1 1,7 0-247,4 0 0,-2-6 111,3 0 1,-1-7-539,6 1 1,2-9 136,4-2 1,3-8-38,9 2 0,5-4-145,0-2 1,2-7-322,-2-4 0,4-4-628,7-2 1451,1 0 0,7-8 0,2-2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5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69 277 8391,'0'-17'652,"0"0"-353,8-1 0,-6 7 75,4-1 157,-4 9-442,-2-5 0,0 10-15,0 4 1,0-3-132,0 9 0,-2 1 156,-4 10 1,2-1-37,-7 6 1,1-1 77,-1 2 1,-3 2-22,8-8 0,-1 2 22,1-2 0,4-10-18,-4 5 1,4-5-104,2 4 0,8-7-3,4-4 0,3-4-106,2-2 0,6 0 107,0 0 1,8-6-188,-2 0 1,-2-7-204,2 1 1,-6-3 139,5-2 0,-6-1 18,1 1 0,-4-6 66,-2 0 0,0-8-237,1 2 1,-7-3 19,1-3 0,-8 0-9,1 1 1,-3 5 218,-2 0 0,6 8 25,0-2 1,0 4 335,-6 2-195,0-1 1,-2 7 306,-4-1-119,4 8 251,-13-3 1,11 7-120,-8 0 0,8 7 36,-1 5 1,-3 5-69,2 6 1,-5 4 132,5 8 0,-2 1 26,3 5 1,3-5-157,-4 4 0,4 3 87,2-3 1,0 0-115,0-5 0,0-6-618,0 0 1,8-8-163,3 2 1,10 2-440,2-2 0,8-2 522,-2-9 421,4 3 0,9-6 0,2 9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5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8391,'-8'-10'3850,"6"2"-2783,-13 8-747,13 0 1,-6 2-917,8 4 0,-6 0 596,1 11 0,-1-3 0,6 11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8528,'0'-10'-105,"0"-5"781,0 13-4,0-6 1,2 10-69,4 4 0,-2 4-257,7 7 1,-5 2 173,6 4 1,-1 4-65,7 8 0,-7-1-164,1 1 0,-3-2-84,3-5 1,1 3-89,-7-8 1,2 6-11,-3-6 0,-3 0-235,4-6 0,-4 1-1388,-2-1 845,0 0-369,0 1 1,2-3-519,4-4 782,-4-3 1,7-8 33,-3 0 738,-4 0 0,13-8 0,-5-1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6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8449,'-10'-8'0,"-3"5"485,7-9-340,-7 8 1,9-3 1219,-8 7 1,7 0-566,-7 0 1,-1 7-369,-10 5 0,1 11-390,-6 6 1,-1 5-274,-6 7 1,1-5-995,-1 4 0,2 5 691,5 1 1,1-4-763,4-2 1296,3 5 0,-5-9 0,8 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0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225 121 7949,'0'-17'468,"0"5"-368,0 1 226,0-1 775,0-5-709,0 0 0,-6 5-298,1 1 0,-9 7 59,3-2 0,-5 4-199,-1 2 1,0 6 24,-1 0 0,1 7 128,0-1 0,5 3 17,1 2 0,-1 1-26,-5-1 0,7 6 117,5 0 0,-3 0-105,2-6 0,0 1-115,6-1 0,0 0 294,0 0-947,0 1-54,0-1 172,8-7 0,2-3 133,7-7 1,0 0-84,1 0 0,-7-7 42,1-5 1,-1 3 60,6-3 0,-5 0 331,-1-5 1,-5 6-222,6-1 1152,-8 8-45,11-3-207,-13 7 0,11 2-203,-7 3 0,0 5 212,-6 7 1,0 0-119,0 1 0,0-1-110,0 0 0,0 1-352,0-1 1,6 0 140,-1 1 0,3-7-784,-2 1 1,3-9-94,9 3 0,-1-4-433,0-2 0,8 0 463,4 0 654,-4 0 0,8-8 0,-6-1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6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0 432 8381,'0'-17'-342,"0"0"634,0-1 1,8 1 596,4 0 1,3 0-425,2-1 0,6-5-210,0 0 1,6 0-599,-6 6 1,6-2-85,-6-4 1,6 1-301,-6-6 1,-2 6 417,-9-1 1,1 4-110,-7 2 0,0 5 216,-6 1 1,0 5 62,0-5 0,-2 7 165,-4-2 1,2 4-137,-7 2 1,5 0 858,-6 0-162,8 0-267,-11 0 1,7 8-66,-3 3 0,-3 5 15,9 1 1,-7 6-92,6 0 1,-5 10 24,5 1 1,-7 3 165,1 9 0,-1 0-76,1 6 0,-3-6 70,3 0 0,-3 0-293,-2 6 1,5-6-198,1 0 1,5 0 39,-6 6 1,6-9-308,-5-9 0,7-1 27,-2-10 1,4 0-833,2-6-60,0-7 389,0-2 341,0-8 1,0-4 527,0-8 0,8 1 0,2-14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6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8320,'8'-9'224,"3"3"1,5 4 466,1 2 0,0 0 25,1 0 1,-1 0-215,0 0 0,-1 8 145,-5 3 1,3 5-215,-9 1 0,7 0-208,-6 0 0,-1 3-49,-5 3 0,-2-2-164,-3 8 0,-5-6-233,-7 6 0,-2-6-605,-4 5 1,1-5-884,-6 6 1,5-13 87,-6 1 1621,8-11 0,-12 9 0,6-5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37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8454,'17'0'482,"0"0"1,0 8 167,1 3 1,-3 12 102,-3 6 1,1 11 93,-7 7 1,0 8 335,-6 3 0,-2 0-442,-4-6 0,-6-1 112,-11 1 1,-4 6-1874,-7 0 0,-8 7-864,-5-2 1884,5 5 0,-15 8 0,3 3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2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8327,'0'-9'-1621,"-2"1"1621,-3 8 0,-5-7 0,-7-3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6174,'-17'0'0,"-1"0"0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4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1 776 7843,'10'-7'-180,"5"5"1,-5-6 189,7 8 1,-6 0 107,1 0 1,-1-2 8,7-3 1,1 3-2,4-4 1,-4 4-4,4 2 1,4 0-2,2 0 0,2 0 4,-2 0 0,3-6-175,-3 0 0,9 1 103,3 5 0,-3 0-290,-9 0 1,9 0 88,-3 0 0,3 0-72,-3 0 1,5 0-2,1 0 1,5 0 111,-6 0 1,6 0 16,-5 0 0,5-6 19,-6 0 1,8 0 154,-2 6 0,2-5-153,-2-1 0,4 0 98,-3 6 0,3 0-38,1 0 1,1 0-3,0 0 0,0 0-14,0 0 0,0 0 2,0 0 0,-2 0-10,-4 0 1,4 6-2,-4 0 0,-2-1 26,2-5 1,0 0-21,6 0 0,-2 6 17,-4 0 0,10 0 1,-4-6 0,4 0 1,-5 0 1,1 0 35,0 0 0,8-6 9,3 0 1,6-7-33,6 1 1,-2 3 299,8-3 1,0 8-654,5-2 0,-1-1 318,-5 1 1,3 0 8,-8 6 0,2 0 38,-2 0 0,2 0-9,3 0 0,-3 0 28,-8 0 1,6 0-6,0 0 0,6 6-52,-6 0 0,2 1 36,-2-1 1,3-4-93,9 4 0,-1-4 87,1-2 0,-1 0 12,1 0 0,-1 0-19,1 0 0,-1 0 138,1 0 1,-1-2-65,0-4 1,-5 4 149,0-4 1,-6 3-123,6-3 1,1 4-3,10-4 0,-1-2-157,7 3 1,-2-7 115,2 6 1,-47 2 0,0 1-99,47-3 1,-48 5-1,1 0 66,1-2 1,0 0 0,0-1 0,0 1-100,0 0 1,0 0-1,46-5-3,0 2 1,-4 4-15,-42 0 0,0-1 1,40-1 60,6-2 1,-6 4-6,0-4 1,-3 4 10,3 2 1,-4-2-6,-1-3 0,1 3 29,4-4 1,-3 4-24,3 2 0,-4-6 138,-1 1 0,1-3-74,4 2 0,3 4 59,3-4 0,-48 3 0,-1-1-68,44-2 1,1-6 10,-2 7 0,-4-1-75,5 6 0,-5 0 72,-1 0 0,-7 0-50,1 0 0,0-2-33,5-4 0,-1 4-16,-5-3 1,5 3-3,-4 2 0,3 0-15,3 0 1,-7 0 41,1 0 0,-6-6-3,6 0 1,-6 0 31,5 6 0,-5 0-30,6 0 0,-4 0 157,9 0 0,-9-5-74,10-1 0,-11 0 18,5 6 0,-6 0-58,6 0 1,-1 0 7,7 0 0,-8 0-16,-4 0 0,-4 0-6,-2 0 0,6 0-21,0 0 1,6 0 34,-7 0 1,9 0-46,-2 0 1,1 0 26,-1 0 1,0 0 27,-12 0 0,12 0-22,-6 0 0,5 0 3,1 0 0,4 0-1,-5 0 0,5 0 0,1 0 1,1-2-1,-1-4 1,1 4 1,-1-3 0,1 1 49,-1-2 0,1 4-49,-1-4 1,-1 4 89,-5 2 0,5 0-55,-5 0 1,5-5 8,1-1 1,-5 0-16,0 6 1,-2 0 4,1 0 0,3-6 30,-8 1 0,6-1-27,-6 6 0,7 0-86,-1 0 0,-4 0 47,-2 0 1,2 0-8,-3 0 1,1 0 1,-5 0 1,5 0-7,-1 0 1,7 0 10,-6 0 0,0 6-2,-6-1 0,0 1-121,1-6 0,-1 2 117,0 4 1,-6-4 2,1 4 1,-3-5-9,3-1 1,1 0 233,-7 0 1,5 0-82,-5 0 0,5 0-55,-5 0 0,-1 0-56,-5 0 1,6 0 7,-1 0 1,7 0-89,-6 0 0,5 0 110,-5 0 0,1 0-181,-1 0 1,-4 0 145,3 0 1,1 0-172,-6 0 0,11 0 119,-5 0 1,1 0-3,5 0 1,-3 0-4,3 0 1,-3-1 7,-3-5 1,-6 4 42,0-4 1,-2 4-41,-10 2 0,6 0 79,-6 0 1,6 0-95,-5 0 1,-1 0 153,-5 0 1,5 0-196,0 0 1,-1 6 34,-10 0 1,1-1-90,-7-5 0,6 0-17,-6 0 0,-5 0 187,-7 0 1,-5 0-193,5 0 335,-7 0 1,6 0 0,-4 0-97,-4 0-47,5 0 1,-7-1 61,0-5-63,0 4-45,0-6 132,0 0-110,0 7 0,-5-9 74,-1 4 1,-2 4-51,2-3 54,-3 3 0,-9 2-19,1 0 1,6 7 14,-1 5 1,2 3 65,-1 2 1,-3 3 143,9 3 0,-1-2-102,6 8 0,2 0-80,4 5 0,9-5-334,8 0 1,2 0 66,-2 5 0,4-7 21,8-4 0,-1-11-57,1-7 1,-1-5-331,1-5 1,-2-13 344,-5-10 0,-3-7 202,-7-5 1,-3-5 742,-3-6 0,1 2-416,-7-2 1,-2 3 284,-10-10 1,-4 10-248,-7 2 1,-8 5-135,-4-5 1,-11 16-396,-6 1 0,-8 10-775,-9 7 1,-10 6 550,-20 12 0,5 11 0,-6 10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8528,'8'-10'0,"-5"-3"0,9 7 0,0-5-811,5 5 1,0-6 340,0 7 0,1-7 470,-1 6 0,-2-1-21,-3 1 1,1 2-119,-7-8 200,8 9 51,-13-13 447,7 7-351,-8-9 0,-2 3 39,-4 3 0,5 3-78,-5 3 0,-4 4 65,-1-4 1,1 4-81,-1 2 0,-3 0 92,-9 0 1,4 0-116,-4 0 0,4 2-1,1 4 1,-1 0 157,-4 11 0,9-7-132,-3 13 1,6-8 150,-1 8 1,4-4 13,8-1-160,0-1 0,10 0-26,7 1 0,3-9-28,8-3 0,3-4 15,9-2 0,5 0-99,7 0 0,-6-8-280,0-3 1,-8-7 116,3-5 1,-7 4-309,-5-4 0,-4 4 53,-8 2 1,-7-1-60,-4 1 0,-4 0 32,-2-1 1,-10 1-16,-7 0 0,-10 7 437,-14 4 0,-10 5 0,-11 1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5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17 225 8528,'0'-17'-378,"0"8"1448,0-7-271,0 14-854,0-5 159,0 7 0,-2 0-314,-3 0 288,3 7 0,-6 3 86,8 7 1,0-5 61,0-1-112,0 1 1,2-1 6,4 1 0,3-8-16,9 1 1,5-3 16,0-2 1,6-5-71,-6-1 1,2-8-203,-2 3 0,-4-5 131,4-1 0,-10 0-191,-1 0 1,-8-1-87,1 1-15,-3 0 0,-2-1 67,0 1 1,0 0-150,0 0 0,-7 1-91,-5 5 0,-5-3 484,-6 8 0,-4 1 0,-8 5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8409,'0'-17'0,"-7"0"98,-5-1 1,5 1 200,1 0 0,2 7-426,-2 4 4,4-3 42,-5 7 171,-1-6 1,4 16-170,-8 3 1,3 10 230,-3 3 0,-3 6 124,3-1 0,3 4 106,-3 1-302,8 1-6,-3-1 1,9-5 12,3 0 0,5-8 51,7 2 0,1-3-176,-1-3 0,6-8 67,0-3 1,8-4-97,-2-2 0,1-2 85,-1-4 0,4-3-127,-4-8 1,-4-3-26,-2-3 0,-4 2 144,-2-8 0,-5 8-238,-1-2 0,-7-2-72,2 2 1,-4-2-236,-2 2 0,-2 4 53,-4-4 482,-3 4 0,-9 1 0,1 1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7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8381,'0'-17'-231,"0"5"-59,0 1 1,-2 5 794,-4-5 0,4 5-26,-4-6 1,3 8-635,-3-1 0,4 1 38,-4-2 7,4 4 0,-4-8 213,1 5 16,-9 3 1,5-6 61,-9 8 1,7 0 148,-1 0 0,1 8-27,-7 3 0,1 10-164,0 3 1,5 4 87,1-5 0,7 6-44,-2-6 1,4 6-237,2-6 0,2 0 62,4-6 0,-2 1-103,7-1 1,1-7 22,5-5 0,6-3-262,0-2 1,6-2 28,-6-3 1,2-7 157,-2-11 1,-4 2-267,4-8 1,-3 2 69,-3-2 1,-2-1-42,-3 7 1,-4-6-29,-8 6 411,0-8 0,-8 4 0,-2-7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2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7754,'28'0'55,"1"0"0,-8-6 195,2 1 1,-1-1 117,1 6 1,-4 0-114,4 0 1,-4 0 130,-2 0 1,1 0 108,-1 0 0,-5 2-117,-1 4 0,1-4-253,5 3 170,-7-3-661,5-2-16,-13 8 0,4-4 382,-12 7 0,-11 1 0,-10 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7949,'17'0'426,"0"0"1,1 6-22,-1 0 0,0 9 287,0 3 0,-5 1 102,-1 10 0,-5-1 320,6 7 1,-8 0-545,1-1 1,-3 1 2,-2-1 1,-2 3-466,-3 3 0,1-1 53,-8 7 1,-7-6-1591,-10 6 0,-3 0 1429,-3 6 0,0 0 0,1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8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18 105 8507,'-2'-16'-1268,"-4"5"1212,4 3 732,-5 0-492,7-1-269,7-1 0,-3-3 231,8 7-93,-8 0 1,3 4 193,-7-3 11,0 3 311,0-6-254,0 8-46,8 0-79,-6 0 1,13 0-11,-3 0 1,-3 0-43,3 0 0,0 0-7,5 0 1,0 2-82,0 4 0,6-3-11,1 9 1,4-2-127,-5 1 0,14 4 113,-3-3 0,5-2-119,-4 1 1,-3-5 77,-3 5 1,4-1 41,-5 2 1,-3 3 26,-1-4 0,-5-1 13,-2 2 0,-2-7 11,-3 7 0,1-6 377,-7 5-114,0-7 0,-6 6-67,0-5 0,-8-1-33,-3 8 0,-7-6-455,-5 5 1,-9 6-558,-9 6 0,-9 6 363,-2-6 0,-7 8-242,-10-2 1,0 9 310,-1 3 1,-6 7-1,-3-4 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49.3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18 53 8634,'0'-10'-2172,"6"1"2796,0 3 0,7 4-189,-1-4 0,-3-2-70,3 3 0,-1-1-79,7 6 0,-1 0 159,0 0 0,1 0-143,-1 0 1,0 2-113,0 4 0,3 3-129,3 8 1,-4 1 126,4-1 1,2 6-424,-2 0 1,6 0-25,-6-5 1,0-3 8,-6-4 1,-1 5 92,-5-5 0,3-1-66,-9 1 0,1-5 124,-6 6 1,-4-6-19,-7 5 0,-5 1-142,-18 5 0,-5 6 115,-12 0 0,-3 8-812,-4-2 956,-3 3 0,-16 3 0,-2-1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0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8451,'0'-17'-99,"0"-1"1,2 3 365,4 3 1,-2-1-160,7 7 1,1-5 206,5 5 1,0-6-93,0 7 1,1-1-8,-1 6 1,2 0-7,4 0 0,-3 0 30,3 0 1,-2 2-103,2 3 0,-4 3-33,4 4 1,-4 3-161,-1-3 0,3 3 122,-4 2 1,4 1-160,-9-1 1,-3 0 116,3 0-125,-8 1 1,3-1-113,-7 0 0,-2 3-290,-3 3 1,-13-2-33,-10 8 1,-7-1-935,-5 7 1468,-5-8 0,-6 13 0,-1-3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0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8530,'18'-10'-64,"-1"-3"164,0 7 1,-5-2 109,-1 3-114,1 3 0,3-8-342,-3 4 255,3 4 0,-11-5-289,7 7 296,-7 0 51,4 0 1,-6 6 109,4-1 1,-4 3 607,3-2-569,5-4 1,0 11 118,7-7 1,-6 7 18,1-1 0,-1-3 772,7 3-729,-1 0 0,0 3-87,1-4 1,-1 5-267,0-5 6,1-3 1,-7 7-74,1-3 0,-11 3-270,-1 3 0,-15 1-511,-14 4 0,-19 6-635,-9 11 1,-14-2 1438,-16 9 0,43-21 0,-2 1 0,-10 4 0,0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8472,'0'-17'-895,"0"-1"746,0 1 1,0 6 544,0-1 0,2 1 389,4-7-524,-4 1 1,11 0 65,-7-1 1,1 7 0,-1-1 1,-2 8-32,8-1 1,-7 3-24,7 2 0,-1 4-177,7 7 0,1 8 122,4 16 1,-4 7 31,4 4 0,-5 4-123,-7 2 0,4 0-148,-3 0 1,3-8-70,3-4 0,-1 3-226,0-3 0,-5-5-293,-1-7 0,-1-6 283,1 1 0,5-4-337,-5-2 1,-1-7-335,1-4-15,-7 3 317,12-7 694,-14 6 0,13-8 0,-5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53 8472,'0'-18'817,"0"1"1,-2 7-411,-3 5 0,-5 3-324,-7 2 1,-8 7-102,-4 5 1,-6 11-14,-5 6 0,0 11 9,-12 6 1,4 6-9,-10 6 0,6-4-344,6 3 0,-2-3 136,8-2 0,-1-8-30,7-4 1,5-3-100,0-3 1,14-5-130,-3 0 1,7-8-28,-1 2 523,5-11 0,7 11 0,0-4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2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8304,'0'-27'3755,"8"10"-3253,-7 9-163,15 8 0,-14 8-16,4 4 1,-5 5-175,-1 6 1,-1 4-186,-5 7 1,-4 3-484,-7 3 0,2 4-2072,3 8 2591,-3 0 0,5 0 0,-7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3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8333,'8'-10'-58,"-6"-5"1,7 13 524,-3-4 117,4 4 1,7 4-153,0 4 0,0-2 72,1 7 1,5 3-46,0 9 1,0-4-199,-6 4 1,6 4-193,0 2 0,0-2-111,-5 2 1,-1-6-275,0 6 0,-5-8-51,-1 2 0,-5-2-1207,6 2 974,-9-4 1,5 6-157,-8-8 1,0-5 172,0-1 1,0-5 582,0 6 0,0-8 0,-8-4 0,-1-10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3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52 8333,'8'-17'1071,"-6"0"-273,5 7-535,-7 3-36,0 7 1,-2 1-7,-3 5 1,-5 6-1,-7 11 0,-6 2-23,0 4 1,-8 3-174,2-3 0,-4 4-37,-1 1 0,-1 7 225,1-1 0,3 0-791,-4-5 1,10 3-49,-9-3 0,5 7-178,0-13 0,6 6 307,11-12 497,-3 7 0,13-10 0,-6 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4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8519,'18'-15'-17,"5"3"480,0-11 1,2 11 729,-2 7 1,2-3-895,4 2 0,1 1-449,-7 5 0,0 5-127,-5 1 1,-3 7 183,-3-1 1,1 3-496,-7 3 1,-2 5 271,-10 0 1,0 8-286,-11-3 1,3 3 337,-9-2 1,4 2 64,2-8 0,1 0 89,5-6 353,-4 0 1,13 1 1708,-4-1-1434,4-7 1,12-3 368,7-7 0,8 0-619,9 0 1,9 0-592,3 0 1,6-6 414,5 1-93,5-9 0,7 5 0,0-9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8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8045,'-17'0'0,"-1"-6"0,1 1 0,5-7 38,1 6 0,1-1 112,-1 1-262,-5 4 152,7-13-189,-8 13 1,1-8-227,5 4 0,1 4 217,4-3 1,2 3 39,-7 2 0,5 0 46,-5 0 0,5 0 106,-6 0-34,8 0 0,-11 0 0,6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5.31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52 9791,'9'-17'-38,"5"5"268,-9 1 1,9 7 430,-3-2 0,11 4-296,1 2 1,5 2-88,-5 4 0,8 5 63,-2 13 1,2-3-79,-2 7 0,1 1-239,-7 6 0,6-6-132,-6 0 1,0-1-297,-5 7 0,-7-8 10,1-4 0,-7 2-966,7-2 905,-8 0 0,3-6-25,-7 1 1,2-9-1056,4-3 419,-4-4 1092,6-2 22,-8 0 1,-8-15 0,-2-5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0 8755,'9'0'372,"-3"0"-222,-12 0 0,-3 2 33,-8 4 1,-1 3 237,1 9 1,-8 7 115,-4 3-349,-4 13-24,-9-5 1,4 7-251,-8-9 0,7 7-75,-1-1 0,1 2-231,-1-1 0,6 3 124,-1 8 0,2-1-131,10 1 1,2-7 398,10-5 0,-5-4 0,7-1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5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191 225 8467,'0'-27'0,"0"2"-132,0 8 0,0-1-190,0 1 1,6 0 166,0 0 0,7-1 158,-1 1 1,-3 5-148,3 1 0,-7 1 119,7-1-5,-8 3 23,4 8 6,-8 0 103,0 0-46,0 8 0,-8 3 185,-4 12 0,-3-2-119,-2 8 0,-1 4 141,1 13 0,6 0-87,-1 12 0,0 5-41,-5 6 0,0 1-69,0 5 1,-1-4-150,1-2 0,0 0 62,-1 0 0,7-7-302,-1-5 1,9-9-54,-3-2 0,4-15 138,2-2 0,0-8-373,0-4 396,0-7 1,2-4 59,4-12 1,-3-11 154,9-12 0,-1-11 0,7-5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6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8467,'17'-17'-537,"1"2"1227,-1 3 0,6 4-113,0 8 1,0 0-55,-6 0 0,-5 0-251,-1 0 1,-1 2-124,2 4 0,-5-2-18,-7 7 0,0 1-273,0 5 0,-7 1-319,-5-1 0,-9 6 330,-2 0 1,-8 0-153,2-6 0,-1-1-118,1-5 1,-2 3-143,8-9 1,0 1 117,6-6 1,5 0-660,0 0 1084,9 0 0,-5-7 0,8-3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6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8467,'2'-11'503,"4"-1"1,-3 2 1321,9-1-1457,-8-4 1,9 11-406,-7-8-175,7 8 0,-3-3-610,7 7 0,-7 2 65,-4 3 1,1 5 756,-1 7 0,8 8 0,-5 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8434,'7'-17'1644,"-5"-1"-841,6 9 141,0 1-124,-6 8-550,5 0 0,-7 8-322,0 3 1,0 7-437,0 5 1,-5 4-677,-1 7 0,0 1 1164,6-1 0,-8 9 0,-1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6.83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18 11710,'9'-8'-347,"1"6"647,-4-4 315,-4 4 1,13 4-183,-4 4-240,5 4 1,1 17 72,0 7 1,1 7 26,-1 5 0,0 4-268,1-4 1,-1-2-91,0 2 1,0-2-582,1 2 1,-7 2 435,1-7 0,-6 5-1072,5-6 1,-5-1 454,5-11 0,-7 3-458,2-8 1285,4 0 0,-1-5 0,9-1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7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53 8519,'8'-18'1607,"-6"1"-455,6 8-927,-8 1 1,-8 8 4,-4 0 1,-7 2-158,-10 4 1,-3 5-38,-20 12 0,6 4-313,-6 8 1,0-1-97,6 1 0,9-1-381,3 1 0,7 0-319,4-1 1,2 7 1072,15-1 0,-8 0 0,5-5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7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8580,'0'-27'-22,"2"7"329,4 9 0,5-1 143,12-5 1,-2-6 252,8 0 1,-2 0-405,2 6 1,-2-1-410,-4 1 1,-4 2-547,4 3 0,-4-1 42,-1 7 177,-1-7 0,-5 3-66,-1-7-399,-7 7 606,4-5 1,-8 11 30,0-8-150,-8 8 577,6-3 0,-8 7-158,5 0 1,3 2 179,-4 3 1,2-1 24,-2 8 1,4 1-144,-3 10 1,-3-2 377,2 8 0,-5 2-22,5 9 0,-8-1 6,3 7 1,1-4-72,-1 10 1,1-12 90,-1 7 1,-3-3-465,8-4 1,-1 2 125,1-1 1,4-11-214,-4 5 1,4-4 71,2 3 1,0-7-1055,0-4 151,0-3-221,0-3 730,0-8 0,0-3-4,0-12 1,0-3 79,0-8 349,8-8 0,2-2 0,7-8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8449,'20'0'801,"3"0"1,-2 0-215,8 0 1,-1 0 862,7 0-734,-8 7-182,5 3 1,-12 1 248,3 1 0,-6-1-375,-5 7 0,-5-1-271,-7 0 0,0 1-241,0-1 1,-13 6 156,-4 0 0,-18 8-1464,0-2 1,-11-4 695,0-2 1,2-4 714,-2-2 0,7 8 0,-3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8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6616,'-10'0'1747,"-5"0"-909,13 0-313,-13 0 0,13 2 289,-4 3 297,4-3-296,2 6-287,0 0 1,0-4 347,0 7-459,0-7 1,6 6-107,0-5 0,5-1-34,-5 8 1,5-7 10,-5 7 0,8-2 288,-3 1-512,5 4 0,1-5 100,0 7 1,0-7-244,1-4 1,-1 1-8,0-1 0,1 6-156,-1-6 1,0-1 65,0-5 1,-5 6-309,0 0-296,-9 0-554,13-6-614,-14 0 830,5 0-1377,-7 0 2495,-7 7 0,-11 3 0,-9 7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7:59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87 278 8303,'0'-18'0,"0"7"30,0-1 1,0 1 161,0-6 0,0 5-147,0 0 0,5 1 312,1-6-148,0-1 0,-6 1-37,0 0 1,0 5 213,0 1-404,0 7 0,0-6 232,0 4-272,0 5 1,-6-5 34,0 12 0,-7 5 227,1 12 1,-3-4 0,-2 4 1,5 2 165,1-2 0,7 6 84,-2-6 2,4 0-201,2-5-47,0-1 0,2-7-52,4-5-51,3-3 0,11-4-175,3-3 0,-4-5 89,4-7 1,-4-1-134,-1 1 0,-1 0 58,0 0 1,-5 1-142,-1 5 0,-7-5 11,2 5 0,-4-5 106,-2-1 1,0 6 49,0-1 0,0 0-25,0-5 0,-2 2 51,-4 3-54,-4-3 0,-7 7 9,0-3 1,0 3-378,-1 8-64,-7 0 1,6 6-396,-4 0 1,6 7 346,5-1 1,-1 5 536,7 6 0,8 4 0,7 7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13.11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11500 87 11160,'17'-5'-1040,"1"-1"1,-1 0 1361,0 6 65,1-8-220,-1 7 81,0-15 238,-7 14-133,5-13 14,-13 13-300,6-6-318,-8 1 29,0 5-393,0-6 444,0 8 1,-2 0 117,-4 0 1,-4 6-145,-7 0 0,0 5 190,0-5 1,-6 7-15,-1-1 0,-6 3 45,1 2 0,-10 1 103,-1-1 1,-6 0 5,6 1 1,-8 5-1,2 0 0,-4 7-169,-2-1 1,0-2 12,0 2 0,0 0-111,0 5 0,-2 1 110,-3 0 1,-3-3-7,-3-3 1,-3 4 20,9-4 0,-7 1-4,7-1 0,-1 2 21,6-8 1,0 8 6,0-2 0,-1-3 40,-5 3 0,-3 0 20,-9 6 1,1-7-183,0 1 0,6 0 130,-1 6 0,1-6-16,-6-1 0,5 1-8,1 6 0,7-6-4,-2-1 1,-1-5 18,1 6 0,-5-2-13,5 2 0,-5 2-2,5-8 1,-1 6-4,1-6 0,2 5 11,-7-4 1,5 6-10,-5-1 1,-1-2 66,-5 2 1,2-8-36,3 2 0,-1 2-12,8-2 1,-7 6-22,6-6 1,1 8-26,5-2 0,0-3-23,0 3 1,-2-6-15,-3 6 0,1-6 38,-7 6 1,5-6-29,-5 6 1,5-8 0,-5 2 0,5 2-5,-6-2 1,9 6 11,-3-6 0,4 2-28,2-2 1,1-4 9,-1 4 1,-6 2 10,0-2 0,1 6-115,5-6 1,-6 6 165,1-6 1,-7 6-55,7-6 1,-7 2 139,6-2 0,-13-4-277,2 4 1,-10 2 188,4-2 1,1 2 34,4-2 0,1 2 14,0 4 1,0 2-73,0-8 1,0 2-19,-1-2 0,1 2-115,0 4 0,6-2 144,-1-4 0,7-4-99,-7 4 0,8 2 93,-1-2 0,3 0 0,2-6 0,-2 6 16,-3 1 1,1 4 18,-7-5 1,1 2-23,-1-2 1,-5-1-2,5 6 1,-4-1 1,-2 2 0,5 2 1,1-8 0,-1 6-7,-5-6 1,0 6 0,0-6 0,7 0 7,5-6 1,3 6 50,2 0 1,0 0 148,0-6 1,6 1-108,0-1 0,6 0 7,-6 1 1,5-1-63,-5 0 0,2 1 196,-2-1 1,-2 0-226,7 0 0,-1 1 8,2-1 1,3 0-70,-3 1 1,1-3-17,-1-4 0,4 5-19,-5-5 0,-1 5 64,2 1 0,-3 0 1,3 1 1,2-7 44,-9 1 0,7-1-46,-6 7 0,6-1 16,-6 0 0,1-5 18,-1-1 1,2 1 12,4 5 1,3 0 31,-3 1 1,1-7 9,-1 1 0,4-1-41,-5 6 0,5-5 1,1-1 1,1 1-114,-1 5 0,2-5 103,4-1 1,-7-5-44,7 6 0,-7-7 29,7 7 0,-2-2-10,2 1 1,-3 3 90,3-9 1,-4 9 1,-2-3 0,1-1-6,-1 1 0,1 1-56,-1 5 0,6-1-1,0-5 0,3 5 29,-3-5 1,-2 2-117,8-1 1,-6 1 62,6-7 1,-6 6-12,6-6 0,-2 5 69,2-5 0,-2 2-3,-4-3 0,-1-1 10,7 8 1,-6-7-41,6 7 0,-2-6-6,2 5 0,3-5 23,-3 6 1,4-7-45,2 7 0,-6-6 46,0 5 0,0-7 30,5 2-48,1 3 0,0-7-3,0 4 1,1-2 52,5 2 1,-5-4 110,5 3 0,-5-3-16,-1-2 0,6 2-101,-1 4 0,0-4 24,-5 4 1,6-3-25,-1 3-15,1-4-59,-7 6 1,3-6-30,3 3 47,-3-3-27,5 6 1,-7-8 59,0 0 0,5 2-33,1 4 1,-1-4 153,-5 3 1,0-3-46,-1-2 1,1 0-35,0 0 0,-1 2 6,1 4 0,6-4 120,-1 4 18,1-4-68,-7-2-85,1 0 63,0 0 27,-1 0 94,1 0 1,0 0-89,7 0 27,-5 0-121,13 0-34,-6-8 0,10 4-334,4-7 0,-2 7 102,7-2 1,-5 4-626,6 2 0,5 0-4,6 0 1,8 0 821,-2 0 0,19-8 0,5-1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14.6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1 122 8332,'0'-10'-1645,"0"3"1865,0-1-195,0 6 0,0-7 30,0 3-29,0 4 59,0-6 0,0 6 33,0-4 433,0 5-333,0-7 0,0 6 384,0-4-276,0 4-128,0-5 0,1 7 21,5 0-225,-4 0 0,8 0 25,-4 0 1,-3 0 61,9 0 0,-6 0-184,5 0 1,1 0 4,5 0 0,2-6-8,4 0 0,-3 0 82,3 6 1,2 0-10,-2 0 1,2 0 24,-2 0 1,-4 0 0,4 0 0,-4 0 5,-2 0 0,1 0 2,-1 0 0,0 0-1,1 0 1,-1 0 0,0 0 0,0 0 0,1 0 0,-1 0 0,0 0 0,3 0 0,3 0 0,-4 0 0,4 0 0,-4-6 0,-2 1 0,1-1 21,-1 6-20,0 0 0,1 0 86,-1 0-78,0 0-9,0 0 1,-5 0-1,0 0 0,-9 0 0,7 0 6,-4 0-4,-4 0 0,5 2-14,-7 4 1,2-4 15,4 3-19,-4-3 13,6-2 2,-8 0 0,2 0 49,3 0 5,-3 0 86,6 0 24,-8 0 414,0 0-390,0 8 208,0-6-227,-8 6 0,4-3-51,-7 1 1,5 6 8,-5-7 1,5 9 19,-6-3 0,1 5-14,-7 1 0,-1 6-6,-4 0 1,-4 8-353,-7-2 1,-3 11 99,-3 6 0,-10 0-833,-8 6 1,-5-2-894,5 14 1851,-7-1 0,9 12 0,-3 0 0,1-2 0,2-2 0,-1-2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20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1 710 7487,'7'9'223,"-5"1"-76,4-4-217,-4-4 105,-2 13 0,6-11-20,0 7 111,-1-7-59,-5 12 1,2-9 10,4 5 0,-4 3-19,4-3 0,-4 3 166,-2 2 0,5 5-34,1 6 1,0 1 213,-6 12 1,6 3-117,-1 2 0,1 0 98,-6 6 0,0-10-179,0 10 0,0-6 2,0 0 1,0-2-150,0-3 0,0-5 92,0 5 1,2-11-104,4-1 1,-4-8 61,4 2-262,-4 4 0,-2-8 171,0 5-144,7-13 133,-5-3 89,6-1-84,-8-5 48,0 6 118,0-8-186,0 0 4,0-8 0,-2 1-5,-4-5 0,2-3-115,-7 3 0,5-3 64,-6-2 0,7-1-16,-7 1 1,6-6 5,-5 0 0,1-2 28,-1 2 1,-3 2-106,9-8 1,-1 6 51,6-6 0,0 0-109,0-5 0,0-7 80,0 1 0,7-14-116,5 2 1,5-5 184,6-1 1,2 4 95,4-4 0,4-1 30,-4 1 1,3 3-107,3 8 0,-2-1 241,-5 8 1,3-6 7,-8 6 0,8-1 30,-2 7 1,1-1-201,-1 0 0,4 1 11,-4-1 0,3 1 8,3-1 0,-2 2-12,-5 5 1,5-3 104,-4 8 1,2-6-101,-2 6 0,1 0 10,-7 6 0,0 5-66,-5 1 0,5 5 3,0-6 1,-6 8 16,-5-1-229,-1 3 38,6 2 183,-7 0-478,5 0 98,-13 0-122,14 0 73,-14 0 100,5 7 0,-5-3 24,4 8 1,-4-6-224,4 5 1,-4-5 98,-2 5 0,0 1-57,0 5 1,0 6-378,0 0 848,0 8 0,0 4 0,0 9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20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8263,'0'-25'3108,"0"13"-2417,0-3-108,0 15-1456,0 0 265,7 0 56,-5 8 1,8 1 69,-4 8 482,-4 8 0,5 2 0,-7 8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20.6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8245,'0'12'387,"0"-1"0,6-5 592,0 6 1,7-8-523,-1 1 1,5-3-134,6-2 1,-4 2-847,4 4 0,2-4 210,-2 4 312,8-4 0,-4 5 0,8 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21.4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7682,'0'-10'-1637,"0"-5"1754,0 5 0,0-1 48,0-1-70,0 8 0,2-3-25,3 7 133,-3-8-124,6 6 33,-8-6 18,0 8 40,0 0-31,0-7 275,0 5-297,0-6 259,0 8-289,8 0 10,-6 0 181,5 0 7,1 0 1,2 2-111,7 4 0,-6-4 38,1 4 0,0-3 21,5 3 1,0-4-57,0 4 0,1-4-135,-1-2-133,0 0 12,1 0 1,-1 0-545,0 0 487,0 0 135,8 7 0,-13 3 0,3 7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19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7857,'0'-10'21,"0"1"-92,0 3 128,0 4-79,0-5-30,0 7 1356,0 0-1224,-8 0 0,0 1 45,-3 5 1,1-2-21,5 8 0,1-1 143,-8 6 1,8 1-136,-1-1 0,3 0 154,2 1 0,0-1-151,0 0 1,0 0 27,0 1 1,0-1-35,0 0 1,7-1-102,5-5 1,-2 3 138,1-9-272,1 9 0,5-12-9,0 4 134,0-5 1,1-6-34,-1-1 0,-7-7 29,-5 1 3,-3-3 1,-2-3-58,0 1 0,0-6-136,0 0 1,-2 0 83,-3 6 0,-3-1-181,-4 1 1,-3 0-5,4-1 1,-5 1 113,-1 0 0,-2 7-478,-4 4 1,3 5-46,-3 1 703,4 0 0,2 0 0,0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25.0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848 52 7792,'-7'-10'-1020,"5"3"1197,-6-1 86,8 6 1,0-8 36,0 5-54,0 3-177,0-6 0,-2 8 21,-4 0 24,4 0-19,-5 0-33,7 0-258,0 0-180,-8 0 263,6 8-65,-6 1 119,8 9 12,0-1 0,0 0 77,0 0 1,-1-5 139,-5 0 0,4 1-26,-4 10 0,-2-4-76,3 4 1,-1-2-36,6 3 0,-6-5 34,0 4 1,1 2-103,5-2 1,-6 0 87,0-6 1,-2 0-6,3 1 1,3 5 17,-4 0 1,-2 0-5,2-6 1,1 2-72,5 5 0,-6-5 45,0 4 1,0-4-38,6-2 0,-5 3 51,-1 3 1,0-4-105,6 4 1,0-4 121,0-2 0,-6 3-8,1 3 1,-3-4-42,2 4 0,4 2 5,-4-2 1,3 6 12,-3-6 1,4 2-3,-4-2 1,-2-2-55,3 8 0,-1-8 54,6 2 1,-6 2-65,0-2 1,1 2 23,5-2 1,0-2-9,0 8 0,-6-8 8,0 2 1,0 2-2,6-2 1,-2 0 1,-3-5 0,3 5 5,-4 0 1,2 0 106,-2-6 1,4 6-97,-3 0 0,3 6 15,2-6 0,-2 6 12,-4-6 0,4 6 7,-4-6 1,4 6-49,2-6 0,0 2-2,0-2 1,0-2-48,0 8 1,0-2 60,0 1 1,0-1-61,0-4 0,0-1 35,0 6 1,-5-7 91,-1 3 0,0-5-4,6-2 1,0 2 16,0 4 1,-6-3-82,1 3 1,-1 2 10,6-2 1,-2 7-126,-4-1 0,4 2 96,-3-2 0,1 3 131,-2-3 1,2-2-107,-7 2 0,7-6 56,-2 6 0,-2-6-104,2 6 0,1-6-4,5 6 1,-2-6 2,-4 5 1,4 1 2,-4 6 1,4-6-131,2 0 0,0-6 93,0 5 0,0-6 59,0 1 0,0-4-54,0-2 1,0 0 237,0 1 1,0-1-71,0 0 0,0 1 37,0-1 0,-2 0-111,-3 0 1,3 3 48,-4 3 1,4-2-182,2 8 1,-6-6 86,1 6 0,-1-3-95,6 3 1,-6 2 67,0-8 0,1 0 84,5-6 1,-2 3-9,-4 3 0,4-4 19,-4 4 1,4-4 8,2-2 0,-6 1 21,1-1 0,-1 8-82,6 4 0,0-4 40,0-2 1,-2-4-68,-4-2 1,4 1 70,-3-1 0,3 0 59,2 1 1,0-1-97,0 0 1,-2 0-14,-4 1 0,4 1-59,-4 4 0,4-8-9,2 8 0,-2-7 58,-3 7 0,3-10 7,-4-1 0,2-1 22,-2 7 0,4-7-5,-3 1 152,-5-1 1,8 7-85,-4-1 0,-1-6-34,1 1 0,0-6 129,6 5-77,-8 1 1,5 3 178,-9-3 0,8 3-126,-1-3 0,3-3-399,2 3 0,-2-7 105,-4 7 1,4-6 483,-4 5-146,-3-7-82,7 11-7,-14-5 1,12 0 163,-7-5-141,7 5 1,-5-8 15,3 4 250,4 3-304,-6-7 0,6 8 39,-4-4-88,5-4 0,-9 11-18,4-7 1,4 1 11,-4-1 0,3-2 5,-3 8 0,4-7-56,-4 7 0,4-6 65,2 5 0,-2-7 273,-3 2-228,3 3 96,-6 1 0,8 2 68,0-1-27,0-7 0,0 6-17,0-5 7,0-3-243,0 6 0,0-6 93,0 4 0,0-3-239,0 9-70,0-8-279,8 3-294,-6-7 19,13 0 0,-5 0 792,7 0 0,0-7 0,0-3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48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8303,'0'-12'-557,"0"1"0,0 5 289,0-5 1,0 5 298,0-6 1,0 7 44,0-7-2,0 8 81,8-11-75,-6 5 0,11-1 183,-7-1-162,0 8 481,-6-3-246,0-1-9,8 6 0,-6-8 303,3 5-310,-3 3 0,0-6-201,4 8 1,-2-2-8,7-4 1,1 2-28,5-7 0,0 7 98,1-2 0,-1-1-252,0 1 0,3-6 48,3 7 0,-4-3-46,4 2 1,-2 4 87,2-4 1,-4 5-9,4 1 1,-2 0 12,2 0 1,-9 0-10,3 0 1,-3 1-83,3 5 0,-2-2 101,-3 8 1,-3-1-147,-3 6 122,-4 1 0,8-1-7,-4 0 1,-5 1 78,5-1 1,-4 0 9,-2 0 1,0 3-39,0 3 1,0-4 4,0 4 1,0-2 99,0 2 1,-2-4-104,-4 4 0,-1 4 134,-5 2 0,-3-2-102,3 2 0,-3-2-51,-2 2 0,-1 3-13,1-3 1,0-2-10,0 2 0,-1-6 11,1 6 0,0-6-14,-1 6 0,1-8-80,0 2 1,-1-4 120,1-2-172,0 8 1,0-5 119,-1 3 1,7-4-356,-1-2 1,3 0-33,-3 1 0,-1-1-48,7 0 1,-6 1-150,7-1 0,-7 0 581,6 0 0,-7 8 0,3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9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8027,'-8'9'0,"4"-1"1125,-7-8-342,7 0 119,-4 0-416,8 0 1,8 0 72,3 0 1,7-2-202,5-4 1,2 4 82,4-3 0,3-3-478,-3 2 0,6-5 98,5 5 0,-5-8-118,-1 3 0,1 3-352,-6 2 1,-4-1-560,-2 1 0,-4-6-317,-2 7-1112,0-1 1886,-7 6 1,-2-2-211,-8-4 612,0 4 0,-8-5 109,-3 7 0,-5 0 0,-1 0 63,0-8 1,-1 6 177,1-4 111,0 4 1,5 2 340,1 0 1,5 2 122,-6 4-301,8-4 1,-3 13-48,7-3 0,-6-3-98,0 3 0,1 5-1,5 6 1,0 8-30,0-2 1,0 4 54,0 1 1,0 1-192,0-1 1,0 1-79,0-1 0,1-7-120,5-4 0,-2-3 117,8-3 1,-1-6-97,6 1 0,6-8 8,1 2 1,6-12-542,-1-6 1,-2-3-147,2-2 1,0-3-399,5-3 0,1 2 1050,-1-8 0,1 1 0,0-7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4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8345,'-10'-2'421,"4"-3"791,4 3 67,2-6-523,0 8 1028,0 8-1109,8 1 0,-6 9-78,4-1 0,1 0-174,-1 1 0,2-1-90,-2 0 0,-3 0-450,9 1 0,-6 1-451,5 4 1,1-2-2949,5 8 3516,0 0 0,1 5 0,-1 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53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8267,'24'-29'0,"-1"1"0,5 7 149,-5-3 1,0 7-33,-5 6 1,-1-3-424,0 8 223,1-7 1,-3 9 149,-3-7 39,3 7 0,-11-4 417,7 8-309,-7 0 2,12 0 0,-13 0 73,9 0 0,-6 0-112,5 0 0,-5 0 32,5 0 0,-5 6-18,6 0 1,-3 7-12,3-1 1,-2 3-6,-5 2 0,3 1-8,4-1 0,-3 2-43,-3 4 0,-4-2 1,4 8 1,-5 0-136,-1 5 1,0 1 87,0 0 0,-1 1-198,-5 5 1,2-3-109,-8 8 0,3-8-115,-3 3 1,3-5 72,3-1 0,4-2-92,-4-5 0,4 3-471,2-8 0,0 6 316,0-6 0,2 0-209,4-6 1,-4 6 725,4 1 0,3 6 0,1-3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53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8267,'0'11'0,"0"1"0,2-1 1299,4 7-523,-4-9-4,5-1 248,1 0 1,0-5 277,3 9-782,5-8 0,-7 5-522,9-3 1,-3-2-462,-3 8 1,3-1 466,-4 6 0,5 8 0,1 2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06.640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87 12661,'10'-7'-950,"5"-3"0,-7-1 437,3-1 657,5 8 0,-12-9-382,7 7 667,-7 0-271,11-1 193,-13 5 74,6-6-394,-8 8 306,0 0-291,8 0 0,-4 0 192,7 0 0,-5 0-229,5 0 0,-5 0 67,6 0 0,-1 6-197,6-1 0,1 9 46,-1-3 0,0 5-146,1 1 0,5-5 86,0-1 0,7 1-9,-1 5 0,-2-2 34,2-3 0,-2 3 6,2-3 1,3-3 77,-3 3 0,-2-6 119,2 5 1,0-5 70,5 6 0,-5-1-43,0 6 0,-6-3-55,6 3 0,-2-7-50,2 13 0,-2-12-2,-4 12 0,-2-11-96,8 11 0,-6-10 82,5 5 0,1-1-87,6-5 0,-6 3 26,-1 2 0,1-1 52,6-5 0,-6 4 17,0-3 1,-1 1 6,7-1 1,0 1 46,-1-7 1,1 8-14,-1-3 1,1-1-3,-1 1 0,1 1-42,0 5 0,-1 0 8,1 1 1,-1-1-52,1 0 0,-6 1-11,0-1 1,-3 0 11,3 0 0,-2 1-31,-4-1 0,-4 0-26,5 1 1,1-1 18,-2 0 0,5 0-58,-5 1 1,8-1 99,-2 0 0,4 1-27,1-1 1,1 0 73,-1 1 1,3-1 10,3 0 0,-3 0 26,3 1 0,-1-3 39,1-3 1,-4 3-1,5-3 0,-7 1 106,-5-2 0,2 5 20,-8-5 0,2-1-152,-2 2 1,-4-1-115,4 6 0,-3 1-41,-3-1 1,6 0-140,0 1 1,6-1 176,-6 0 0,8 6-23,-3 0 0,-1 0-80,2-5 1,6-1 40,5 0 0,0 0 139,-5 1 1,7-1 16,4 0 0,-1 1 158,1-1 0,-8-6-107,2 1 1,-9-2 109,-2 1 1,-8 3-144,2-9 0,-4 7 40,-1-6 56,-1 7 0,0-5-116,1 3 1,-1 3-57,0-8 1,2 7 60,4-2 0,4-1-69,8 2 1,-2-7 75,-5 7 0,5-6 16,-4 5 1,4-7-9,1 2 1,-5 1-138,0-1 0,-8 2 265,2-2 1,-4-4-103,-1 3 0,-1 3-85,0-2 0,0 5-1,1-5 1,5 6-105,0-7 0,2 9 54,-2-3 1,-2-1-16,8 2 1,-6-7 42,6 7 1,-6-3-9,6 3 0,-6 1 132,5-7 1,-6 6-104,1-7 0,-4 9 92,-2-3 1,0-1-91,1 2-179,-1-1 1,0 6 18,1 1 98,-9-1 0,7 0-66,-5 1 1,-1-1-145,1 0 0,1-1 100,5-5 0,0 4 93,1-3 0,-1 3 58,0 3 1,1-7-132,-1 1 245,0-1 1,0 5 11,1-5 0,-7-1 431,1-4-171,-8-5-241,11 15 0,-7-12-233,3 7 0,3-5 171,-9 5 1,9-5-138,-3 6 0,5-8 163,1 1 1,0 3 54,1-2 1,-1 5-32,0-5 1,1 2 1,-1-2 1,6-5 51,0 5 1,0 2-36,-6-2 1,1 5-260,-1-5 0,0 0 179,0-6 237,1 7-256,-1 3 0,-2 2-217,-3-1 1,1-5 42,-7 5 0,6-5-50,-7 6 1,7-7 84,-6 7 1,5-6 22,-5 5 1,2-5-12,-3 6-270,-3-9 330,14 13 1,-12-12-47,7 7 97,-7-7-69,11 11 1,-11-13 5,8 4-394,-8 4-695,3-1 1138,-7 9 1,-7-1 0,-3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08.21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87 11745,'0'-10'-1973,"0"2"1,0 6 1537,0-3 447,0 3 1,0-8 206,0 4 1,2 3 243,4-9-157,4 8 1,1-5 417,1 3-530,-8 4 61,11-6 1,-5 8-103,7 0 1,-6 0-64,1 0 1,-1 2 108,7 4 0,-1-2-162,0 7 1,1 1 10,-1 5 1,2-5-16,4-1 0,-2 1 18,8 5 0,0 0 52,6 1 0,-1 1-108,1 4 1,1-4 25,5 4 1,-5-4-136,4-1 0,5 5 192,1 0 0,-2 6-76,2-6 0,-2 2 52,2-2 1,2-4-183,-7 4 1,1 2 103,-2-2 1,-3 0-7,3-6 0,-3 6 25,-3 0 0,1 0 2,-1-5 1,1 1 142,0 4 1,-1-4-78,1 4 0,5-2-31,1 2 1,-1-3-38,-6 3 0,7 2 15,-1-2 0,1 6-72,-7-6 1,-5 6-17,0-6 1,-6 2-4,6-2 0,-6-4-13,6 4 0,-8-2 29,2 2 1,-4-4-14,-2 4 1,6-3 28,0-3 1,0 0 20,-5 0 1,5 1 20,0-1 0,2 0 3,-2 1 1,-2-1 10,8 0 0,-6 0-18,6 1 1,-1-1 26,7 0 0,-2-5 52,-4-1 1,1 1-65,-7 5 1,6-5 311,-6-1-136,0 1 307,-5 5-466,-1 0 4,0 1 1,-5-3-66,-1-3 0,-1 3-31,1-3 0,5-3 33,-5 3 1,7-7 71,5 7 1,-2-6-135,8 5 1,-1-1 94,7 1 0,0 5 18,-1-5 1,-5-1 94,0 1 1,-8-5 169,2 6-115,-4-8 1,-7 9 371,-1-7-217,-7 0-303,4-6 370,-8 7-567,0-5 13,0 6-165,0-8-609,0 0 434,0-8 501,-16 6 0,-3-13 1,-15 5-1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09.64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173 87 13318,'0'-12'-2505,"0"1"809,0 7 1651,8-4 1,-4 3 240,7-1 0,-5 0 281,6 6 69,-9-8-388,13 7 183,-7-15-5,1 14 0,0-5 351,-5 7-49,-3 0-221,6 0-194,-8 0 0,6 1-224,0 5 1,-1-2-27,-5 8 1,6-7-163,0 7 0,5-6 136,-5 5 0,8-1-30,-3 1-43,5 5 0,1-7 17,0 9 1,-2-7 14,-3 1 1,3-7 138,-3 7 1,-2-6 61,1 5 1,-5-1-78,5 1 1,-5 5-68,6-5 0,-7 3-52,7-3 0,-8 5-30,2-5 0,1 5-386,-1 1 435,7 0 0,-3 0-22,7 1 0,-5-1 10,-1 0 0,-1-5 203,2-1-9,3 1 0,-7 5-64,3 0 0,3-5 60,-9 0 0,3-3-36,-2 3 0,-2 3-38,7-3 0,-7-3-68,2 3 35,3-1 0,-1 7-9,4-1 1,1-6-127,-7 1 1,5-6 172,-5 5 0,2-1-92,-2 1 1,-3 3 68,9-8 0,-6 5 27,5-5 1,-7 1-32,2-1 49,3-4 318,-7 14-586,14-15 462,-14 15-477,5-14 406,-7 13-364,0-13 128,0 6 123,0-8 183,0 0 350,-7 0-581,-3 0 0,-7 0 261,-1 0 0,-5 0-235,0 0 1,-6 0 201,6 0 1,-7 0-12,1 0 0,-4 0 11,-1 0 1,-3 0-258,-3 0 0,3 0 70,-3 0 1,-2 0-57,1 0 1,1 0 68,5 0 1,3 0-11,3 0 1,-4-6-31,4 0 1,4 0 16,2 6 1,4-1-11,2-5 0,0 4 28,-1-4 0,7-2 238,-1 3-282,8-1 0,-5 0-123,3 0-68,4 1-262,-6-3-162,8 6-69,0-6 142,0 8 1,2 0 170,4 0 0,4 0-984,7 0 1327,0 8 0,8 9 0,2 10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44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554 104 7951,'8'-10'-697,"2"-5"1,5 11 516,-3-7 1,1 5 153,-7-6 0,1 9-91,-1-3 99,-4-4 1,8 8 65,-5-4 100,-3 5 281,6-7-203,-8 6 155,-8-6 213,6 8-67,-5 0-420,-1 0 0,6 2 63,-4 4-87,4-4 0,-3 13 9,-1-3 1,-6-3-24,7 3 1,-3-1 44,2 7 1,-3 5-26,-9 0 0,5 10-33,-4 1 1,3 6 37,-9 7 1,2 4 93,-2 1 0,2 2-122,-8 10 0,6-1-74,-6 6 0,6 0 45,-6 0 1,8 3-192,-2 2 1,-2-2 216,2 3 1,-2-4-21,2-2 1,4-8-43,-4-3 1,3-6 49,3-6 1,6-6 212,-1-11 0,2 2 19,-1-8 1,-3 0 369,9-6-235,-1-7-39,6 5-49,0-13 0,2 6-287,4-8 1,-3-2-249,9-4 1,0-3 170,5-9 0,2 1-656,4 0 1,-4-3-1,4-3 0,-3 2-300,-3-8 0,0 6 248,0-5 742,1 6 0,-1-18 0,0 4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8:45.4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52 7928,'-10'-8'-127,"-5"-1"-64,13-1 1,-8 1 593,5 3-28,3 4 208,-6-6-338,8 8 206,0 0-386,8 0 1,-4 0 64,7 0 1,-5 0 111,5 0-142,-7 0 0,10 2 22,-9 4 1,1-2-7,-6 7 0,6 1 2,0 5 1,5 0 22,-5 1 1,2-1-33,-3 0 0,-1 1-12,8-1 1,-6 0-66,5 0 0,-1 7 79,1-1 1,5 2-54,-5-2 0,5 4-21,1 7 0,0-5-14,0 0 0,1 2 61,-1 9 0,2-4 0,4 5 1,-4 1 42,5-2 0,-5 14 114,-2-2 0,2 4 42,4-4 0,-3 5-101,3 1 0,2 5 70,-2-5 1,5 5-68,-5-5 0,6 0 19,-6-6 0,6-3-71,-6-2 1,2-5 16,-2-8 1,-2 1 24,8 0 0,-8-3-7,2-3 1,-3 2 455,-3-8-286,0 8-128,-7-12 1,5 6-7,-3-8 1,-5 0 29,-1 1 0,2-7-135,-2 1 0,1-6 146,-1 5-77,-4-7 164,6 11-58,-8-13-40,0 6-2,0-8-553,0 0 231,0-8-90,0 6 1,0-7-121,0 3 1,-6 2-412,0-7 1,-2 5 101,3-6 1,1 1 608,-8-7 0,-7 1 0,-8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10.0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6907,'8'-10'-381,"-6"3"601,5 7 24,-7 0 256,0 0 1,2 5-531,4 1 1,-4 2 82,4-2 0,1-3-8,-1 9 0,2-6-5,-2 5 0,-2-1-21,7 1 1,-7 5 47,2-5 1,1 5 7,-1 1 1,6 0-31,-7 1 1,7-1 8,-6 0 1,5 2 6,-5 4 1,2-3 2,-3 3 1,-1-4-7,8-2 0,-8 0 5,1 1 1,3-1-8,-2 0 1,2 1 15,-3-1 0,-1 0 0,8 1 0,-8 5-53,1 0 0,3 0 42,-2-6 1,7 0-16,-1 1 0,-3-1 29,3 0 0,-6 0 3,5 1 0,-1-1-66,1 0 1,3 1-8,-8-1 0,7 0 26,-1 1 1,-3 1-6,3 4 1,-9-8 74,3 8 1,2-7-52,-2 7 0,5-4 3,-5-2 0,6 2-68,-7 4 0,9-3-125,-3 3 1,-1-4 202,1-2 0,-5 0-4,6 1 0,-7 1-90,7 4 0,-2-4-123,1 4 1,5-3 304,-5-3 0,-1 0-103,1 0 0,1 1-67,5-1 0,-2 0-17,-3 1 0,3-1-85,-3 0 0,3 0 182,2 1 0,1-1 109,-1 0 0,-5 1-171,-1-1 1,1 0-1,5 1 0,-6 5 224,1 0 1,-6 0-128,5-6 0,-1 0-189,1 1 0,3 1 82,-8 4 0,7-4 2,-1 4 0,-3-4 210,3-1 6,-1 7-119,7 2 1,-1 1-5,0 1 1,-5-8-198,-1 2 0,-1-3 110,1-3 1,5 0 126,-5 0 0,3 1-138,-3-1 1,5 6-12,-5 0 0,4 2 18,3-2 0,-1-4-22,0 4 1,1-3-26,-1-3 1,-6 0-15,1 1 1,0-1 254,5 0 1,0 0-126,0 1 0,-5-1 86,-1 0 0,1 1-64,5-1 0,1 0-31,-1 0 1,0 3-32,0 3 0,1-4-24,-1 4 1,0-4-53,1-1 1,1-1-151,4 0 1,-4 0 20,4 1 0,-4-1 11,-1 0 65,-1 1 1,0-1 95,1 0 1,-3 0-3,-4 1 0,3-1 21,-8 0 0,7 1 15,-1-1 0,-3 0-24,3 1 1,-3 5 20,3 0 1,3 0 107,-3-6 1,-3 0-110,3 1 0,-2-1 69,1 0 1,4-5-62,-3-1 0,-2-1 13,1 1 0,1 5-50,5-5 0,-6-1-4,1 1 1,0-1 27,5 2 0,-6 3-9,1-4 0,-6-1 114,5 2 1,-5-1-109,5 6 0,-5 1 145,6-1 1,-6-6-115,5 1 1,-1 0 56,1 5-51,5 0 0,-7 0 16,8 1 0,-5-1-87,0 0 0,-1-1 72,6-5 1,-5 5-111,-1-5 1,-5 4 113,6 3-104,-1-1 1,5 0 39,-5 1 1,5-7-4,-5 1 0,-1-7 10,1 7 1,-5-6-3,5 5 1,-5-1-3,6 1 1,-6 3-2,5-8 1,-7 7 221,2-1-192,3 3-3,-7 10 0,12-4-67,-9 8 0,3-8-8,-2 2 0,-4-4 56,4-1 0,-3-3-6,3-3 0,-4 3-26,4-4 1,2-1-12,-3 2 1,3-3 275,-2 3-247,-4 3 1,11-5 116,-7 7 1,2-6-27,-3 1 0,-3-6-18,4 5 0,-4 1-15,-2 5 1,6-5-2,-1-1 1,1 1-9,-6 5 0,6 0-17,0 1 0,5-1-97,-5 0 0,7-1 30,-1-5-64,3 4 0,1-5 130,-5 7 1,5-7 145,-7 5 105,9-5 1,-7 5-112,1-3 1,-7 1 71,7-7 0,-8 8-220,2-3 1,1-1 95,-1 1 1,6 1 7,-7 5 1,7-5-88,-6-1 1,1-1-101,-1 1 1,-2 3 179,7-9 1,-5 7 149,6-6 0,-3 7-99,3-1 0,3-3 86,-3 3 1,-3-3-49,3 3 0,-3-2-46,3-5 0,1-1-43,-7 8 1,2-8 85,-2 1 44,-4-3-126,5-2-25,1 0 1,-6-2-104,4-3 1,-4 1-197,-2-8 1,0 1-1095,0-7 0,-8 1 178,-4 0 1131,-11-1 0,-4-14 0,-7-5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10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7988,'8'-10'-1612,"-4"1"2300,8 3-311,-9 4-181,13-13 1,-12 13-56,7-4 1,-5-2 28,5 3 1,-7-3 109,2 2-116,4 4 0,-7-7 185,9 3-225,-8 4 1,5-6 97,-3 8-64,-4-7 1,8 5 143,-5-4-122,-3 4-31,6 2 0,-6 0-379,4 0-28,-4 0 71,5 0 7,-7 0-416,0 0 1,-2 8 595,-3 3 0,-13 5 0,-8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9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87 7831,'0'-9'1029,"0"-7"-255,8 7-505,1-8 0,8 1-21,1 5 0,-7 3-144,1 8 1,-1 0-195,7 0 1,-7 0 112,1 0 1,-7 0-188,7 0 1,-2 2 78,1 4 0,3-3 104,-9 9 1,7 0-132,-6 5 0,-1 0 95,-5 0 0,0 1 242,0-1 0,0 8 28,0 4 1,-7 3 45,-5 3 1,-3 2-139,-2 3 1,-3 0-25,-3 12 0,2-4-132,-8 10 0,6-2 160,-6 1 0,8-9-214,-2 4 0,4-12 25,2 1 1,-1-7-119,1-5 0,6 2-537,-1-8-466,8 0 692,-3-6 0,7-5-642,0-1 195,-8-7 900,6 4 0,-6-23 0,8-5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11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18 399 7988,'-10'-2'-871,"4"-4"711,4 4 562,2-13 1,0 11 324,0-8-227,0 8-37,0-11-225,0 5 0,2-5 348,4 3-307,-4-3 0,7 11-143,-3-7 0,-2 7 124,8-2 0,-7 4-177,7 2 1,-6 0 27,5 0 0,-5 0 56,6 0 0,-1 8-40,6 3 0,-5 5-88,-1 1 0,1 0 84,5 1 1,-1 5-12,-5 0 0,4 0-39,-3-6 1,3 0 68,3 1 1,-7-1-153,1 0 1,-1-1 78,7-5 1,-1 5 5,0-5 0,0 3-24,1-3 0,-1 4-90,0-3 1,1-2 74,-1 1 0,0 1-14,0 5 1,1-6-79,-1 1 0,-5 0 96,-1 5 1,1-6-180,5 1 1,-6-1 67,1 7 1,0-7-50,5 1 1,-6-3 28,1 3 0,-3 3-10,3-3 0,1-3-114,-7 3 118,8-1 0,-7 7 78,5-1 0,1-5-53,-7-1 1,6-5-53,-7 5 65,9 1 0,-5 3-72,9-3 0,-7 1 96,1-7 0,-6 2-49,5-2 79,-7-5 22,11 7 205,-5 0-182,0-6 144,-3 5-17,1-7 301,-6 0-328,6-7 1,-8-3 324,0-7-285,0 0 1,-6-1 156,0 1 1,-2 0-86,3-1 1,1 1-88,-8 0 0,8-1-99,-1 1 1,-3 0 23,2 0 1,-5-6-137,5-1 1,0 0 52,6 0 1,-6-2-112,1-9 1,-1 6 69,6 0 1,-6 0-137,0-5 0,0-1 237,6 1 0,-1 5-74,-5 0 1,4 6 193,-4-6 1,-2 8-10,3-2 0,-1 4 32,6 2 1,-6-1-242,0 1 1,1 0-149,5-1 1,0 1-160,0 0 0,0 5-466,0 1 1,2-3 35,3-9 0,-1 4 286,8-4 1,-7 4-533,7 1 1,-8 7 1013,2-1 0,3 9 0,1-5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31.2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761 104 8088,'0'-17'-13,"0"5"19,0 1 548,0 7-350,0-11 0,2 11-145,4-8 48,-4 8 1,5-5 211,-7 3-106,0 4-255,0-5 202,0 7 125,0 0-147,0 7 0,-2-3-18,-3 8 1,1-3-25,-8 3 0,7 3 0,-7-3 1,1 9 68,-7 2 0,1 2-8,0-2 1,-6 4 30,0 7 1,-6 7 105,6-1 0,-8 16 46,2 1 0,-4 9-232,-1 3 0,-1 6-92,1 0 1,-1 13-218,1-1 0,-1 3 235,0-4 1,7-7-3,-1-4 0,2-4-219,-2-2 0,4-7 200,8-5 0,1-5-131,5-6 0,-3-5 1,9-12 1,-3 1 198,2-7 1,4-5-131,-4-7 708,5-7-578,1 4-228,0-8 1,0-8-428,0-3 1,-2-7-73,-4-5 0,4-4-378,-4-7 1,4-1 119,2 1 1,0-7 902,0 1 0,0-8 0,0 4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19:31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8088,'0'-25'0,"0"5"0,0-3 0,-6 4-181,0 2 0,0 0 277,6-1 572,0 1-230,0 0-107,0 7 1,6 1-67,0 3 18,0 4-282,1-6 0,-3 8 293,8 0-260,-8 0 1,5 6 104,-3 0-82,-4 7 0,11-9 48,-7 8 0,2-3-25,-3 3 1,-3 3 105,4-3 0,-4 3-80,-2 2 0,6 6 155,0 0 1,5 8-71,-5-2 1,7 5 145,-1 7 0,-2 3-67,1 8 0,1 2 88,5 3 1,0 5-88,0 7 0,3 8-236,3 4 1,-4-3 291,4 3 1,-2-2-71,2 2 0,-2 1-153,8-7 0,-8 6 149,2-6 1,-2 2-177,3-2 1,-7-4 21,0 4 1,0-10 59,-5-2 1,1-13 77,-1 2 0,1-12-23,-7 1 1,6-10 7,-7-3 1,3-8 132,-2-3 33,-4 0 1,7-9 658,-3 3-58,-4-3 75,6-8 155,-8 0-876,0 0 1,-6-2-88,0-4 1,-1 4-170,1-3 0,4-5 305,-4-1-748,-3-5 1,1-1 309,-4 0 1,3-3-2044,3-3 0,4 2 194,-4-8 1895,4 8 0,2-11 0,0 5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05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4289 139 8347,'0'-9'-1575,"0"-7"1391,8 14 281,-6-13-4,13 13 36,-13-13-67,14 13-55,-15-6 0,9 6 13,-4-4 3,-4 4 51,13-5-39,-13 7 245,6-8-232,-8 6 219,0-6-49,0 1 79,0 5 1,0-8-40,0 4 299,0 4-399,-8-5 0,4 7-24,-7 0 1,5 0-159,-6 0 1,7 0 200,-7 0-207,1 7 1,-5 3 69,5 7 0,-5 1-136,5-1 1,-3 0 86,3 1 0,-5 1-19,5 4 1,-5-2 14,-1 8 0,-6 0 27,0 5 1,-2 1 6,2-1 1,4 1-5,-4 0 1,-2-1 66,2 1-60,-8-1 12,12-7 1,-12 6 8,8-4 1,-2 1-22,2-1 1,4 4 4,-4-4 0,3-2-16,3 1 1,-2-4 16,-4 4 0,4-1-50,-4 2 1,3 4 41,3-4 1,-6 1-129,0-1 0,0 4 90,6-4 1,-6 3-10,0 3 1,-1-6 10,7 0 0,-6-1-2,0 7 1,0-6 10,6 0 1,-6-1-8,0 7 1,-2-6-26,2 0 1,1-6 33,-6 5 1,1-1-73,-2 2 1,-2 2 72,8-8 0,-6 6-4,6-6 0,-6 8 5,6-3 1,-2-1 0,2 2 1,4 0 103,-4 6 1,-2-7-110,2 1 1,0 0-45,6 6 0,-6-7 55,0 1 0,-1-2-27,7 2 1,-2 2 4,-4-8 0,4 6-4,-4-6 1,-2 5 12,2-4 1,0 4-4,5-5 1,-5 0 17,0-5 0,-2-1 6,2 0 1,4 6 45,-4 0 1,-2 1-56,2-7 1,0 0 67,5 0 1,-5 6-51,0 1 0,0 1 6,6-2 0,-2-2-36,-4 8 0,3-6-3,-3 5 1,-2-1-5,2 2 1,-2 2-10,2-8 1,2 2-20,-8-2 0,8-4 33,-2 4 1,-2-4 117,2-1 1,0 1-113,6 4 1,-2-4 7,-4 4 1,3-3-2,-3-3 0,4 0 14,2 0 0,-6 3 52,0 3 1,-6-4-48,6 4 1,0-4-64,5-2 1,-5 3 55,0 3 0,-6-4 19,6 4 0,-2 2-37,2-2 1,2 2 1,-8-2 0,8-2 12,-2 8 1,-2-8-1,2 2 0,0-4-25,6-1 0,0-1-5,-1 0 1,1 1 2,0-1 0,-3 2 13,-3 4 1,4-4 7,-4 4 1,4-3-12,2-3 1,-1 0 2,1 1 1,-6-1-17,0 0 0,0 6-1,6 0 0,-1 2-4,1-2 0,0-4-6,-1 5 1,-5-5 34,0-2 1,4 0-19,2 1 1,3 1 80,-9 4 1,4-4-70,2 4 1,-2-4 4,-5-1 0,5 5 3,-4 0 0,4 0 1,2-6 0,-1 0 2,1 1 1,0-1-9,0 0 1,-1 1 150,1-1 1,0 0-89,-1 0 0,1 1-70,0-1 0,-1 0 27,1 1 1,0 1-2,0 4 1,1-4-44,5 4 1,-5-4-12,5-1 0,-5-1 131,-1 0 1,0 1-88,0-1 0,-1-2 173,1-3 0,2 3-100,3-3 0,-3-3 43,3 3 1,3-6-61,-3 5 0,6-5 2,-5 5 1,5-1-13,-6 2 0,7 1-9,-7-7 0,6 5 10,-5-5 0,5 6-11,-5-7 0,5 3 206,-6-2-144,8-4-4,-11 13 15,13-13-63,-13 13 0,11-11 38,-8 8-22,9-8 29,-5 3 1,6-5 10,-4 4 332,4-4-194,-5 6-148,7-8 1,0-2-78,0-4 0,0 2-146,0-7 1,0-1-113,0-5 0,7-3-368,5-3 1,3 2-1827,2-8 2425,8 1 0,10-15 0,9-1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08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35 260 8103,'-10'0'-871,"3"0"1759,-1-8-582,6-1 1,-6-3 67,8 1-264,0 7 1,0-6 252,0 4-95,0 4 122,0-13 33,0 13-137,0-6-202,0 8 627,0 0-570,8 0 0,2-1 28,7-5 0,2 2-297,4-8 0,-2 3-107,8-3 1,0-3-111,5 3 1,1-1 128,0 1 0,-7-3-58,1 3 0,-8 3 96,2-3 1,-1 8 35,1-1 1,-10-3 176,4 2-188,-3 1 262,3 5 0,-5 0 2,-1 0 123,-7 0-182,4 0 0,-6 0 72,3 0 56,-3 0-159,6 7 1,-8-3-18,0 8 55,8-9-86,-6 13 0,5-12 130,-7 7-52,0 1 1,0 5 55,0 0 0,-2 2 145,-3 5 1,-5-3 17,-7 7 0,-2-1-129,-5 2 0,-1 4 58,-3-4 1,-5 5-22,4 7 1,2-3-665,-2 8 1,8-5-266,-2 5 1,4-2 750,2 2 0,-1 4 0,1-6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16.4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0 381 8398,'6'-18'-357,"0"1"0,2 5 702,-3 1 1,3 5-120,4-5 1,1 5-187,-7-6 0,2 8 2,-3-1 0,-3 1 31,4-2 275,-4 4-168,-2-5-39,0 7-28,0 0-15,0 7 50,0-5-83,0 13 0,0-5-56,0 7 0,0-5 65,0-1 1,0 1 28,0 5 1,0 1-46,0-1 1,0 6 239,0 0 1,0 6-98,0-6 0,0 8-42,0-3 0,0-1 5,0 2 1,-6 0-5,0 6 0,1-7-145,5 1 0,0-8 140,0 2 1,0-1-18,0 1 0,0-10 110,0 4-171,0-3-24,0 3 1,5-5 117,1-1 77,0-7-127,-6 4 1,6-10 53,-1-4 1,3-4-52,-2-7 1,-2-2-107,7-4 1,-5 4 92,6-4 1,-1 1-165,6-1 0,3-2 9,3-3 0,-2-5-83,8 4 0,1-4-140,11-1 1,3-3-341,8-3 0,0 1-396,0-7 0,-1 6 412,1-6 1,0 6-1903,0-7 2493,-8 9 0,-1-10 0,-9 8 0,1 1 0,-1 3 0,1 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17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1073 35 8347,'0'-12'0,"0"1"-137,0 7 295,-8-4 0,5 10 44,-9 4 0,1 6 172,-7 11 0,-7 4-74,-4 7 0,-11 5 57,-6 7 0,2 0-159,-2 11 1,-2 5-220,-10 1 1,2 5 238,-7 1 0,5-2 1,-5-4 0,1 9-125,-1-9 1,3 14-178,8-8 1,8-4-495,4-7 1,5 2 353,7-3 1,4-5-181,13-6 1,-2-13 161,7 1 1,0-5-606,6 0 1,2-10-63,4-7 908,-4-8 0,13 11 0,-5-5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18.1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18 148 8392,'-2'-29'210,"-4"1"0,4 7 1018,-4-3-799,4 5 1,2 8 607,0-1-854,8 8 1,2 4 98,7 12 1,2 13 154,4 9 1,-2 11-121,8 12 1,0 7-246,5 11 0,1-4-758,0 4 0,1 9-349,4 3 0,-3 5 832,-16-47 1,-2 2 37,-4 8 0,-1 2 0,3-4 0,-1 1 1,-3 6-1,1-1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8074,'0'-11'-396,"0"-1"0,0 7 0,0-7 1003,0 8 7,0-11-278,0 5-141,0-7 1,0 5-42,0 1 1,0 5 170,0-5-26,7 7 152,-5-12-44,6 15-2,-8-7-182,8 8 0,-6 2 5,3 4 1,-3 5 156,-2 12 1,0 4-48,0 8 1,0-1 6,0 1 1,0 5-101,0 0 1,-2 1-107,-3-7 0,3 1-108,-4 0 1,4-1-210,2 1 1,0-8 29,0-4 1,0-4-681,0-2 487,0 1 1,6-7-58,0 1-898,-1-9 439,-5 5 109,0-8 1,6-8 747,0-3 0,7-12 0,-3-4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5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8056,'0'-9'-572,"0"-1"42,0 4 0,8 3 558,4-9 0,3 8 564,2-2 0,2-3-229,5-3 0,-3 5-141,7 1 1,1-4-295,6-1 1,-1 3 145,1 2 0,0-1-194,-1 1 178,1 0-50,-8 6 0,5 0 30,-3 0 1,-4 0-76,-2 0 0,-4 0-11,-1 0 0,-7 6 115,1 0 1,-6 5-53,5-5 0,-7 7 225,2-1 0,1-3-65,-1 3 0,0 0 48,-6 5 0,2 0-42,4 0 0,-4 1-23,3-1 0,-3 6 73,-2 0 1,0 8 105,0-2 1,-2 3-26,-3 3 0,1 0 70,-8-1 0,6 1-185,-5-1 0,5 1 37,-5-1 0,5-5-307,-6 0 1,3-6-10,-3 6 1,-3-10-8,3-2 0,3 1-286,-3-7-107,1-3 0,-7 5-316,1-7 1,0 0 331,-1-6 1,-5 0-242,0 0 0,-6-2 219,6-4 0,-5-3 9,5-9 0,-6-1 171,6-4 1,-6 2 307,6-8 0,0 8 7,5-2 1,3 4-8,4 1 0,-3 1 265,8 0 1,1 0-197,5-1 0,-6 7 515,0-1 0,0 6-308,6-5 1,0 5 219,0-5 1,2 5-99,4-6 1,-2 7-12,7-7 0,1 2-143,5-1 1,6-4-222,0 3 1,0 4-551,-5 3 342,-1 3-393,0 2 0,-7 2 282,-4 3 0,-5 7-55,-1 11 0,-7-4 28,-5 4 1,-3-2-93,-2 2 0,-1-3 368,1 3 1,0-10 262,-1-1 0,1-1 329,0 6 0,5-1-75,1-5 216,7 5-187,-4-7 406,8 1-569,8-2 1,3-8-146,13 0 1,-3-2-198,7-4 1,-1-4-339,2-7 0,2 0-568,-8-1 1,6 1 468,-6 0 1,0 0-495,-6-1 937,-7 1 0,5-8 0,-5-2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9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7986,'0'-12'0,"0"1"825,8 7 1,-5-6-77,9 4 1,-6 5 77,5-5 1,-5 4-226,5 2 0,-1 2-2,2 4 0,3-3 418,-4 9 1,3-1-448,-3 7 0,5 5-474,-5 0 0,5 0 87,1-6 0,-5 2-879,-1 5 1,1-7-50,5 0 0,0 0-489,1-5 1,-3-2 492,-4 1 1,5-7-314,-5 2 1,5-4 288,1-2 764,8-8 0,-6-9 0,6-10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5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8056,'0'-9'83,"2"-5"148,4 8 384,-4 1-423,13 5 0,-7 7 190,3 5 0,-3 11-106,-8 6 0,0 5 33,0 7 0,0 3-169,0 8 1,0 5-106,0 1 0,-8 5-125,-3-5 1,3 0-391,2-6 1,-2-6 20,3 0 0,-1-14 232,6 3 0,0-12-1099,0 0 1326,8-4 0,1-1 0,8-1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5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8013,'17'-15'212,"0"3"1,-3-1 142,3 7-146,-4-8 0,12 11 528,-7-9 1,1 8-243,4-2 1,-10-1-185,5 1 1,-5 0-70,4 6 0,-5 2-1155,-1 4 397,-7 3 1,4 9-365,-8-1 1,0 6 490,0 0 1,-2 6-618,-4-6 1006,-3 0 0,-16 2 0,-2 2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6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8013,'-11'15'0,"-1"-3"0,3 3 216,-3-3 574,4 3-662,8 2 1,8-7 99,4-4 0,9-2 24,2 1 1,6-3-11,-6 4 0,2-4-463,-2-2 1,2-6 76,4 0 0,-4 1-280,-8 5-302,0-8-644,0-2 196,-7-7 1174,-2 0 0,-10 1 0,-4 5 0,2-3 0,-7 9 0,5-7-225,-6 6 446,9 1 270,-13 5 104,14 0-176,-5 0 1,7 2 75,0 3 0,0 5-127,0 7 0,0 2 476,0 4 1,1-1-339,5 6 0,-4 1 427,4 6 1,-4-1-357,-2 1 0,0-6-167,0 0 1,0-1-352,0 7 0,0-6-183,0 0 0,-2-6-535,-4 6 1,2-8 506,-7 2 0,5-4-909,-6-2 1,3-5 434,-3-1 1,-3-5-224,3 6 0,-3-9-59,-2 3 908,-8-4 0,-2-10 0,-8-1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6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1 172 7950,'0'-18'-254,"0"1"381,0 0 1,2-2 363,3-4 1,-3 9 150,4-3 73,4 3-146,-8-3-320,5 8 1,-7 3-347,0 12 1,6 11 161,0 12 0,0 9 198,-6 2 1,0 8-153,0-1 0,0-3-141,0 2 0,0-2-80,0 2 0,5-4 68,1-7 0,0 0-515,-6-1 1,2-1 19,4-4-556,-5-4 253,7-8-273,-8-7 190,0-3 923,0-22 0,0 1 0,0-14 0,0-1 0,0-6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7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7950,'-10'-7'292,"3"5"0,9-12-43,3 8 1,5-7-152,7 1 0,6 3 121,0-3 0,8 7 69,-2-7 0,6 8-58,5-2 1,2 4-1,4 2 1,2 8-39,-7 4 1,-1 3-29,-5 2 0,-3 6-270,-3 0 0,-6 8 154,-11-2 0,-5 6-234,-7 5 0,-1-4-84,-5 5 1,-6 1-219,-11-2 0,2 1 284,-8-7 0,0-1-30,-5-4 1,-1-4-126,1-8 1,5 0 66,0 1 1,8-7-145,-2 1 0,4-8 436,1 1 0,1-18 0,0-6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8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8762,'0'12'409,"0"-1"0,0-5-44,0 6-93,0-1 1,0 7-152,0-1 1,0 6 20,0 0 1,0 0-464,0-6 0,0 6 184,0 0 0,0-5-293,0-7 1,0-5 22,0 6 224,0-9 0,-2 5 69,-4-8 1,4-2 170,-4-4 0,4-5-144,2-12 0,0 2 56,0-8 0,0 6 32,0-6 1,2 8 146,4-2 1,2 4-12,3 1-131,5 1 1,-7 5 265,8 1 9,-7 7 387,5-4-65,-5 8 220,0 0-246,-3 8-364,-7 2 1,0 7-228,0 0 1,0 1 55,0-1 1,0 0-113,0 0 0,-2 1-274,-3-1-310,3 0 125,-14 1-132,14-1 131,-5-7-83,7-3 537,0-7-241,0 0 406,0-7 43,7-3 302,-5 0 64,6-5 379,-8 13 485,0-6-968,0 8 0,0 8-11,0 4 0,-8 3-65,-3 2 1,-5 8-449,-1 4 1,0-2-69,0 2 1,-1 0-304,1 5 0,0-5 193,-1 0 0,3-8-270,3 2 0,-3 2 171,4-2 0,1-2 68,-2-9 1,9 3 23,-3-3-155,-4-5 690,8 9 160,-5-14 211,7 5-361,0-7 1,0-2 78,0-3 0,0 1-97,0-8 0,0 6 23,0-5 1,2 1-153,3-1 1,-3 1 188,4 4-211,4 4 1,-7-5-13,9 7 1,-6 0-264,5 0 169,-7 0 0,10 7 23,-9 5 0,1 3 65,-6 3 1,0 5-7,0 0 1,0 0-38,0-6 1,0 0 28,0 1 94,0-1-120,0 0 0,2-1 7,4-5-48,-4-3-27,13-8 59,-5 0 1,7-2 7,0-4 1,1-3-83,-1-9 1,-2 7 58,-3-1-18,3 1 303,-5-7 420,-1 9-149,-1 1-160,-8 8 0,-2 0-270,-4 0 0,-3 8 21,-9 3 1,-5 5-362,0 1 0,-7 2 160,1 4 0,2-4-601,-2 5 0,8 1 99,-2-2 0,-2 0-142,2-6 1,-6 0 264,6 1 1,-6-3 1,6-4 1,0 3 362,6-8 0,-6 5-95,0-5 1,5 0 301,7-6-166,-1 0 0,1 0 338,-1 0 78,8 0 244,-3 0-164,7 0-11,0 0-99,7 0 0,-3 2 19,8 3 0,-1-1 378,7 8 1,5-6-252,0 5 0,15-1 449,2 1 1,8-3-388,4-8 1,8 6-172,3-1 1,5 1-235,1-6 0,4 0-155,-4 0 0,4 0-1089,-10 0 0,-9 0 711,-2 0 0,-6 2-1539,0 4 0,2-4 12,-7 4 1919,-1-5 0,2-8 0,2-3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8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7943,'11'0'971,"1"0"0,1 0-836,10 0 0,-2 0 837,8 0 1,-8 0-498,2 0 1,-9 0 175,-3 0-561,1 0-364,5 0 0,-7 2-398,-4 3 0,-4 5 199,-2 7 0,0 1-422,0-1 0,-2 6-77,-4 0 1,-4 8 394,-7-2 0,0-4 577,-1-2 0,1 3 0,-8-6 0,-2 5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9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7943,'0'17'653,"0"-7"-224,0 5 0,2-13-84,3 4 1,5-6 97,7-6 0,3 2-207,3-7 1,-2 7-65,8-2 0,-8 4 89,2 2-408,-4 0-219,-2 0 0,-1 2 299,-5 4 0,-3 4-99,-8 7 1,-2 0 7,-4 0 0,0 3-69,-11 3 0,9-4 92,-9 4 0,-2-4 129,-4-1 0,6-1-21,5 0 1,2 0 34,-1 1 0,1-7-204,5 1 1,3-6 23,-4 5 168,4-7-44,10 4 1,1-8 180,9 0 0,-1 0 80,0 0 166,0 0-343,1 0 0,-3 1 21,-3 5-181,-5-4 148,-7 14 1,0-7-263,0 8 0,-7 1 52,-5-1 1,-9 0-128,-2 1 0,-8 1 117,2 4 1,2-4 131,-1 4 1,-1-4 11,-6-1 1,3-1 139,3 0 1,-2-5 689,8-1-387,0 1 36,6-3-281,7-1 1,4-8-113,12 0 1,9-2 88,8-4 1,8-3 7,-2-8 0,4 1-58,1 5 1,1-5-23,-1 5 0,1-5 40,0-1 0,-9 7-29,-3 5 0,-3-3-170,-3 2 180,0 0-98,-7 6 56,-2 0-167,-8 0 118,0 0-8,0 8 0,-8 0 29,-4 3 0,3 5 6,-3-5 126,1 5 0,-1 1-122,1 0 1,7-5-80,-2-1 1,4-5 1,2 6-72,0-9 0,6 7 131,0-4 0,1-4-30,-1 4 13,-4-5-15,13 7 1,-13-4 137,4 7 0,-4-5-72,-2 6 1,-2-1 192,-4 7 0,-3-1-7,-9 0 1,1 2-86,0 4 0,-2-3-53,-4 3 0,3-2 0,-3 2 0,4-4 121,2 4 1,1-4-102,5-1 0,3-7 112,8 1 1,0-1-101,0 7 1,2-7 176,4 1 0,2-7 66,3 7 1,10-8 197,-3 2 0,3-5-154,-4-1 0,6 0 9,0 0 0,6 0-24,-6 0 0,0 0-159,-6 0 0,6-1 101,0-5 1,0 2-75,-5-8 1,1 7-320,4-7 0,-4 6-104,4-5 1,-2 5-124,3-5 1,-3 1 79,7-2 0,-4-3-237,4 3 1,-5-3-1341,6-2 0,-2 0 1795,2-1 0,4-7 0,-6-2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29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8042,'0'-10'1704,"2"3"-780,3 7-594,5-8 1,7 6 564,1-4 1,1 2-350,4-1 1,-2 3-238,8-4 0,-8 4-64,2 2 0,-4 0-601,-1 0 1,-7 0-662,1 0 41,-1 0 0,1 8 347,-1 3 0,-7 7-511,2 5 1,-4-4 281,-2 4 1,-6 2 857,0-2 0,-7 8 0,3-12 0,-7 6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0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8042,'-7'9'-428,"-1"1"299,-4-4 0,3-4 784,3 3 1,2 3 249,-7-2-512,7 7 0,-12-5-139,5 3 1,1 5-158,-1-5 1,5-1-68,-5 1 1,1 1-487,-2 5 191,-3 1 1,13-1 141,-4 0 1,4-5-827,2-1 653,0-7 0,14 4-74,3-8 1,18 0 43,-1 0 0,12-8 150,1-3 0,-3 1 107,2-2 1,-2 7 179,2-7 0,-9 8 331,-8-1-200,-8 3 448,4 2-278,-16 0-181,-1 0 0,-16 5-168,-3 1 1,-7 8-180,-5-3 1,4 4 111,-4 3 1,-2-3-97,2-3 1,-6 3 38,6-3 0,0 1 34,6-1 1,1-3-124,5-3 1,1-4 106,5 4 1,3-3 95,-4 3 4,4-4-8,10 6 0,1-2-30,9-1 1,-1 1 2,0-6 0,-5 0 57,-1 0-37,1 0-211,5 0 189,0 0-135,-7 0 1,-2 2 139,-8 4 0,0-2-2,0 7 0,-8-1 17,-4 1 0,3 5 7,-3-5 0,1-3 162,-7-2 1,7 1-39,-1-1 0,3 2-101,-3-2 1,3-5 92,3 5-268,4-4 160,-6-2-205,8 0-726,0 0 691,8 0-11,-6 0 68,6 0 6,-8 0 13,0 0-88,0 8 0,0-4-275,0 7 472,-8 1 0,-9 5 0,-10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19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7986,'18'-10'548,"-7"3"68,1 7 1,-1 0 769,6 0 1,-5 0-637,-1 0 0,-5 2 3,6 3 1,-8-1-280,1 8 1,-3-1-883,-2 6 1,2 1-14,4-1 1,-4 0-181,4 1 0,-2 1 601,1 4 0,5-4 0,7 6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1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242 260 8042,'-17'0'76,"5"0"38,1 0 1,5 0 626,-5 0-114,7 0 185,-4 0-530,8 0 0,8 0-28,3 0 0,10-7-112,2-5 0,10-3-165,2-3 1,-1 1-130,7 0 0,-7-1-383,-5 1 0,2 2-1194,-8 3 808,0-3-29,-6 5 530,-7-7 0,-4 0 420,-12-1 0,2 9 0,-8 3 0,1-2 0,-6 3 26,-1-1 1,1 6 82,0 0 0,5 0 586,1 0 1,1 2-331,-2 3 0,-1-1 366,7 8 1,-5-6 330,5 5-593,-7 1 1,9 5-225,-8 0 1,6-5-45,-5-1 0,7 1-154,-2 5 1,2 0-543,-1 1-503,3-1 1,-6 0 68,8 1 270,0-9 1,2 5 78,4-9 0,-2 1 117,7-6 1,-1-7 462,1-5 0,3-5 0,-9-6 0,9 2 0,-3-8 0,3 8 0,-3-3 0,5 0 37,-5 0 0,-1 7 33,1 6 657,-7 7 238,4-12-129,-8 14 0,0-3-444,0 10 0,-2-1 29,-4 8 0,-3 1-381,-9 10 0,-1-1-304,-4 6 1,2-1-382,-8 2 1,0 4 401,-5-4 1,7-4-134,4-2 1,4 0 45,1-6 1,3 4-80,3-9 1,3-3-80,3 3 512,4-8 0,2 3-48,12-7 0,5-2 315,6-3 1,10 1-145,7-8 0,2-1-29,-1-10 0,-5 3 10,4-3 0,-5 4 14,-6 2 0,-4 5 487,-8 1-451,0-1 1,-1 1 338,-5-1-587,-3 8 0,-10-3 110,-4 7 0,-3 7-151,-9 5 0,-5-1 141,0 7 1,-7-5-79,1 10 1,-2-2 127,2 2 1,-3-1 163,3 6 1,-4-5-165,-2 6 1,1-2 162,-1 2 0,6 2-149,1-8 1,7 8 32,-3-3 1,5-3-284,2-2 214,0 4 1,1-7-995,5 3 83,3-12 306,8-3 0,2-8 169,4 0 1,3-8-16,9-3 1,1-7 173,4-5 0,4 2 219,7-8 0,1 6-20,0-6 0,-3 8 20,-3-2 0,2 4 157,-8 2 1,0 1 92,-6 5 1,1-3 116,-1 9 1,0-7-60,0 6 0,-5-5 86,-1 5 1,-1-2-92,2 3 1,3 3 9,-4-4 1,5 4 70,1 2 0,0 0-93,1 0 0,5 0 124,0 0 0,8 0-153,-3 0 0,-1 0-144,2 0 1,-8 0-12,2 0 0,2 0-186,-2 0 0,-5 0 235,-7 0-272,1 0-662,5 0 585,-7 0 1,-3 2-712,-7 4 0,-7-3 95,-5 9 1,-5 1-152,-6 11 0,-4-5 293,-8 4 667,1-4 0,-9-2 0,-1 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8042,'-10'9'3191,"-5"-1"-2989,13 0 244,-6-6 1,8 7-154,0-3 1,0-2-704,0 7-96,0-7-609,0 12 750,0-15-581,0 15 546,0-14 0,2 3-221,4-10 0,4 1 38,7-8 0,2 1 583,4-6 0,-4-1-233,4 1 1,2 7 556,-1 5 278,-1 3-443,-6 2 1,-2 2 180,-3 3 0,-5-1 65,-7 8 1,0-1 330,0 7 1,-5-1-320,-1 0 1,-8 6-92,3 0 1,-4 0-503,-3-5 0,1-1 103,0 0 0,-1-1-130,1-5 1,6 3-473,-1-9-88,8 1 1,-5-6-197,3 0 398,4 0 0,-4 0 192,12 0 369,4 0 445,7 0 1,-6 0 254,1 0 305,-8 0-379,3 0 0,-7 2 1715,0 4-280,0-4-1483,-7 13 0,3-11 156,-8 7-273,8-7-924,-3 4 374,7-8 1,0 2-186,0 4-373,0-4-287,0 5 1,7-1-143,5 0 1,3 1 406,3-1 1,-1-2-109,0 8 1,6-9 48,0 3 728,8-4 0,4-2 0,9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2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7948,'9'0'383,"-1"0"0,-8 7 29,0 5 0,0 9 694,0 2 0,0 8-468,0-2 1,0 9-196,0 2 0,-6 3-239,1-3 0,-9-2 17,3 9 1,-3-9-626,3 2 0,1-5-81,4-6 1,4-4-353,-3-8 1,1-2-264,-2-3-833,4 3 1413,-6-13 0,8 4-89,0-12 609,0-3 0,8-16 0,2-2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3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7948,'29'-17'0,"0"0"0,0 0 314,5-1 0,1 7-16,-1-1 0,1 3-41,0-3 1,-7-1-23,1 7 1,-6 0-134,6 6 0,-8 0 8,2 0 1,-4 0-167,-1 0 0,-1 0 157,0 0-174,1 8 1,-3 1-675,-3 9 591,3-1 1,-11 0-208,7 1 258,-7-1 1,10 0 107,-9 0 1,3-5-33,-2 0 0,-4-7 11,3 7 1,-1-1 27,2 7 1,-4-7 109,4 1 1,-4-1-11,-2 7 1,5-1-87,1 0 1,0 6 58,-6 0 1,2 0-57,4-5 1,-4 7 223,3 3 0,-1 7 3,2 5 0,-4-1 0,4 7 0,-4 0 76,-2 6 1,0 6 208,0-1 0,0 1-61,0-6 1,0 5-100,0 1 1,-2 0-358,-4-7 1,4 1 145,-4 0 1,-1-8-196,1-3 0,0-1 14,6-5 0,-6 1 121,0-13 0,-1 0-87,1-5 0,4-7-95,-4 1 0,-1-7-264,1 7 237,-8-8 0,5 4-40,-8-8 0,5 0 87,0 0 1,1 0-86,-6 0 1,5 0-88,1 0 1,-1 0-262,-5 0 0,-1-6 41,1 0 1,0-9-108,0-3 1,-1-1-192,1-10 1,0-7 268,-1-10 0,-5-4-28,0-2 0,-6-6 127,6 1 0,-2 1 376,2 10 0,4-2 0,-4 7 0,4 1 0,2 5 0,-1 8 0,-7-5 0,-2 5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3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7948,'9'-11'0,"-3"-1"1060,-4 8-130,6-3 56,-7 7-240,7 0 211,-8 0-754,8 0 1,-6 1 17,4 5 1,-5-2-386,-1 8 1,0-1-333,0 6-710,0 1 457,0-1-581,0 0 648,0-7 310,0-2 1,6-10 130,0-4 1,7 2 1,-1-7 0,-2 1 12,1-2 0,-5-1 30,5 7 0,-5-5 300,6 5 150,-9 0 161,5 6-62,-8 0 660,0 0-593,0 8-307,0-6 18,-8 13 0,5-7-652,-9 3 0,6 5 522,-5-5 0,-1 5 0,-5 1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18 7948,'7'-10'-603,"-3"2"1387,8 8-78,-9 0 428,13 0-676,-14 0 1,7 0 213,-3 0-233,-4 0-247,6 8 0,-10 2-17,-4 7 0,-4 6-66,-7 0 0,0 2-323,0-2 0,-6-4 163,-1 4 1,-6 2-354,1-1 0,4-3 184,2-10 1,-2 5-77,2-5 1,0-1-37,5 1 0,7-7-130,-1 2 1,7-4 121,-7-2 0,8-2-67,-1-4 0,3 2 97,2-7 0,0-1 86,0-5 0,2 0 323,3-1 0,-1 3-1,8 3 1,-1 3-27,6 3 1,1 4 50,-1-4 0,0 4 236,1 2 0,-1 0-112,0 0 0,1 0 123,-1 0 0,2 2 24,4 4 1,-4-4-82,4 4 0,2-4-279,-2-2 0,0 2 128,-5 3 1,-7-3-228,1 4 0,-3-2-115,3 2-90,-4-4 1,-8 7 25,0-3 1,0 4-76,0 7 1,-14-4-133,-3 5 1,-6-5 136,0 10 0,4-6 145,-4-5 1,-2 3 73,1-3 0,1 1 164,6-1 0,0-3-87,0-3 241,7-4-149,2 6 121,8-1 240,0-5-268,8 6 0,2-10-64,7-4 0,0 4-32,0-3 0,1 3 5,-1 2 0,0 0-29,1 0 0,-7 0 13,1 0-73,-9 0-6,5 0 1,-8 2-132,0 3 171,0 5 0,-8 7-47,-3 1 1,-4-1 81,-3 0 1,7-5-3,-1-1 0,6-1-137,-5 1-52,7 5 0,-4-12-9,8 7-61,0-7 0,2 4 113,4-8 0,2 2 35,3 3 0,5-3 41,-5 4 0,-1-4-29,1-2 0,-7 2 60,2 4 1,-4-2-71,-2 7 0,-2 1 43,-4 5 0,-9 2 98,-8 4 0,-8-2 144,2 8 0,-3-8 709,-3 2 0,0 2-421,1-2 0,7 0 345,4-5 0,6-1 172,5 0-747,-3 1 0,13-1-150,-4 0 1,6-5-160,6-1 1,3-7 31,9 2 0,5-4-191,0-2 0,13 0-326,-1 0 0,11-2 237,0-4 1,2 4 268,-2-4 0,12-3 0,-4-1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7843,'-17'-6'0,"-1"0"0,7 0 1304,-1 6 1,8 2-503,-1 4-802,-5-4 0,-7 21 0,-10-4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5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7920,'10'-8'0,"-4"-3"0,-4 1 278,-2-2 0,7 9 457,5-3 0,-1-2-299,7 2 1,-3 1-169,14 5 0,0 0-92,5 0 1,7 0 55,-1 0 0,6 0-141,-6 0 1,8 0-27,-1 0 0,1 0-225,-2 0 1,4 1-109,-4 5 1,-6-2-277,-5 8 0,-3-7 57,-9 7 0,-5-2-360,-7 1 1,-7 4 846,2-3 0,-12 11 0,-3 4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6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7920,'-17'0'194,"0"0"500,7 0-106,2 0-369,31 0 0,-7 0 117,18 0 1,-1 0 26,7 0 0,1 0 51,11 0 0,-3 0-170,15 0 1,-3 0-12,3 0 1,3 0-86,-4 0 0,9 0-106,-3 0 1,2 0-154,-14 0 1,-1 0 99,-10 0 0,0 0-777,-11 0 0,-4 0-492,-14 0-238,0 0 520,-7 0-173,-2 0 850,-8 0 1,-8 0 320,-4 0 0,-11 0 0,-4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36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7920,'-10'-8'1376,"2"6"0,10-5-733,4 7 0,9 2 175,8 3 1,8 5-276,-2 7 0,6 0 10,5 1 0,-4-3 569,5-3 0,1 3-539,-2-3 0,1 1 41,-7-1 0,-1 3-434,-4-4 1,-4 3-425,-8-3 1,-7 5-111,-5-5 0,-3 12-382,-2 6 0,-15 6-219,-8 5 0,-17 4 338,-12 8 1,-8 0-1345,-9 0 0,-8 6 1148,-4-1 1,-3-5 802,-3-6 0,1 0 0,43-20 0,0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0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8029,'11'0'1470,"1"0"0,-1 0-1198,7 0 0,-1 0-130,0 0 0,1 0 2471,-1 0-727,-7 0-1254,5 0-875,-5 0 0,-1 2-2062,-3 4 0,-4 5 2305,-2 12 0,0 4 0,0 8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47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17 156 8080,'0'-17'64,"0"0"411,0 7 727,0 3-315,0 7 123,0 0 1,0 7-767,0 5 0,0 9 126,0 2 0,-2 8-61,-3-3 1,3 5-102,-4 2 0,4-1-22,2 1 0,0 0-67,0-1 1,0-5-67,0 0 1,0-8-450,0 2-28,8-12 0,1-3 209,9-8 0,5-2-482,0-4 0,6-11 301,-6-12 1,7-3-217,-1-3 1,2-1 151,-2-5 1,1 5 25,-6-5 1,-1-1 209,-6 2 0,0-1 133,0 7 1,-7 7-174,-4 4 0,-4 4-205,-2 1 3121,0 1-1997,0 7 1,-2 3 148,-4 7 0,-2 2-231,-3 3 1,-5 11 9,5 7 0,1 6-190,-1-6 0,5 7 56,-5-1 0,7 2-358,-2-2 1,4 4 13,2-5 1,13 5-1351,5 2 1,16-7 276,1 1 968,19-8 0,-8 12 0,13-6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48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8194,'0'-10'1503,"8"2"1,-4 8-709,7 0-501,1 0 1,5-5-29,1-1 0,7-2-25,3 2 0,5 3-61,2-9 1,5 6-94,0-5 1,8 7-508,-2-2 329,-3-3 0,5 7-167,-8-4 0,-1 4-351,-11 2 1,-3 0-1463,-7 0 858,-1 0 539,-7 0 1,-5 0 673,-10 0 0,-13 8 0,-9 1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49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36 8131,'-17'-8'0,"6"4"0,-1-7 2727,8 7-1020,-3-4-995,7 8 1,0 8-241,0 3 0,-8 12-98,-4 6 1,-3 4-136,-2 1 1,-6 9-177,0 3 1,-8 4-191,2 2 1,2 5-191,-2 1 1,8-2-53,-2-10 1,4 2-473,2-8 0,5 0-8,0-5 1,7-2 280,-7-5 0,8 3-1761,-1-8 2329,3 0 0,-6-5 0,-2-1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49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8131,'0'-18'0,"2"3"203,4 3 1,-3-1 299,9 7 0,-6 0-266,5 6 0,-5 0-119,6 0 0,-7 8 961,7 4 1,-6 5-448,5 6 1,-7 4-55,2 7 0,-2-5-295,1 0 1,-3 2-332,4 9 1,-4-5-101,-2-1 1,6 1-448,-1-6 0,1 1-121,-6-1 1,6-4 342,0-7 1,1-3-974,-1-4 1,-2 3-10,8-8 1355,-9-1 0,13-12 0,-7-3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49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8096,'2'-17'232,"4"0"1,-2 5 290,7 1 0,7-1-111,5-5 0,6 5-142,-6 1 1,5 7 429,-5-2 0,1 4-296,-7 2 0,6 0-199,0 0 0,6 8-32,-6 3 1,0 5-113,-6 1 0,0 8 136,1 4 0,-7 4-109,1 1 1,-8 1-325,1-1 0,-5 5 147,-5-5 0,3 5-511,-4-10 0,-4-4 26,-1-2 1,1-4-175,-1-2 1,-1-2-66,-5-3 299,0-4 1,-1-8 380,1 0 0,2-8-47,3-4 0,-3-3 514,3-2 1,4-6-267,3 0 0,3 0 555,2 5 0,2-5-227,3 0 1,5 0 103,7 6 0,8 0-214,4-1 1,-2 3-49,2 3 0,0-1-372,5 7 0,-1 0-161,-4 6 1,-2 0-1917,-4 0 2211,-4 0 0,14 0 0,-6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7975,'0'-9'0,"2"1"1286,4 8-821,11 0 1,4 0 32,8 0 0,0 0 199,6 0 1,-1 0-468,1 0 0,-1 0-6,1 0 1,-2 0-958,-4 0 1,-3 6-286,-2-1-158,-5 9 588,6-5 0,-16 3 588,-3 0 0,-4-9 0,-2 5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0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7975,'-10'0'868,"1"2"26,3 4 0,2 4-332,-7 7 0,5-4-11,-6 5 0,1-5-143,-7 10 0,1 4-17,0 2 1,-2 4-279,-4 1 1,3 1-237,-3-1 1,-2 1-153,2 0 1,-6-1-385,6 1 1,0-3-522,6-3 0,6 2 11,-1-8-269,1 0 602,1-6 836,2-7 0,1-2 0,-3-8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0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7975,'0'-17'2721,"0"-1"-1613,0 9-618,0 1 0,2 8-153,4 0 1,-4 8 259,3 3 1,-3 5-289,-2 1 0,0 8-267,0 4 0,0 3-181,0 3 0,0-2-390,0-5 1,-6 5 24,1-4 0,-1-2-673,6 2 1,0-8-864,0 2 2040,8-4 0,1-2 0,9 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0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7975,'24'-9'1514,"-1"3"1,7-2-1037,-1 3 1,-2-7-191,2 6 0,-8-5-90,2 5 1,-4-2 226,-1 3-959,-1 3 1,0-12 305,0 8 0,-5 1-1803,0 5 1325,-9-8 0,5 4-82,-8-7 0,-2 5 98,-4-6 597,-3 8 0,-9-3 126,1 7 1,0 0-54,0 0 0,-1 7 959,1 5 1,0 3-528,-1 3 0,7 1 791,-1 4 1,9-2-417,-3 8 0,4-6-289,2 6 0,2-8-357,4 2 0,3-4-290,8-2 0,8 1-7,4-1 0,13-2 156,10-3 0,0-4 0,8-8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8674,'12'12'956,"-1"-1"0,1 1-778,5 5 0,0-3 255,1 3 1,-1-4-117,0 10 0,1-2-60,-1 3 0,-6-5 1,1 4 1,-1-4-342,7-2 1,-1 4-197,0-3 1,1 3-259,-1-10 0,0 5 99,1 1 0,-7-7-1074,1-5-67,-9 5 585,13-8 162,-14 6 832,5-8 0,1 0 0,2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0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9525,'0'17'4498,"0"-7"-3545,0-2-373,0-8-580,7 0 0,3-8 0,7-2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8111,'0'-17'956,"0"8"0,-2 1-357,-4 8 0,-5 2-193,-12 4 1,2 5-120,-8 12 1,-2 4-21,-9 8 1,3-1-308,-3 1 1,3 5-152,3 0 1,1 7-162,4-7 1,-1 2-140,6-1 0,1-3-536,6 8 0,6-9 1027,-1-3 0,8 1 0,-3-8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3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7951,'0'-11'-207,"0"-1"267,0 8 1361,8-3-825,-7 7 1,13 2-21,-8 3 1,-1 5-186,-5 7 1,0 2-42,0 4 0,0-1-310,0 6 1,0-6 86,0 1 0,0 2-564,0-2 0,0 0 336,0-6 1,0 0-2377,0 1 1359,0-9 1118,0 7 0,8-15 0,2 7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8796,'-12'0'-147,"1"0"0,5 0 75,-5 0 1,5 0-5,-6 0 1,7 0 158,-7 0 0,1 0 7,-7 0 0,7 0 320,-1 0-302,1 0-14,-7 0 1,7 0-118,-1 0 1,1 2 37,-7 4 0,7-4 182,-1 4 0,7 2 93,-7-3-141,8 9 1,-3-10-9,7 7 0,0-5 3,0 5 0,0-5 108,0 6 0,7-7-58,5 7 0,-3-2 74,3 1 0,-1 3-144,7-9 1,-1 7-177,0-6 1,1 5 5,-1-5 1,6 2-175,0-3 1,2-1 123,-2 8-1722,-4-8 1818,6 3 0,0 1 0,2 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3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10008,'0'-9'1112,"8"1"1,1 8-972,8 0 1,-5 0 77,-1 0 1,1 0-849,5 0 484,1 0 0,-1 0-197,0 0 0,-5 0-384,-1 0 0,-5 2-214,6 4 1,-7-4-275,7 3 1214,-8 5 0,11 0 0,-5 7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3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7929,'9'-8'800,"7"-1"0,-13-3-651,9 1 0,-6 7 318,5-2 172,-7 4 1,6 2-52,-4 0 1,-5 2 66,5 4 0,-4 5-245,-2 12 0,0-2-26,0 8 1,0-6-367,0 6 0,0 0-283,0 6 0,0-1-237,0 1 0,-2-3 397,-4-3 1,5 4-2837,-5-4 2941,4-4 0,2 0 0,0-8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4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7891,'10'0'4329,"-2"0"-4141,-8 8 0,-8 1-93,-4 9 1,-5 1-96,-6 4 0,-11 4 0,-11 8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4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8044,'0'-18'820,"0"9"0,2 1 403,3 8-709,5 0 1,13 2-111,0 4 1,0 9 95,-6 8 1,6 8-110,0-2 1,6 9 127,-6 2 0,8-1-438,-2-10 0,-4 1 18,-2-7 1,2 6-479,-2-6 1,0 2 114,-6-2 1,1-3-202,-1 3 0,-2-4-161,-3-2 1,1-5-1860,-7-1 1693,7 1 1,-9-3-656,8-3 1447,-8-4 0,11-2 0,-5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4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35 8044,'0'-18'1110,"0"9"1,-2 1-354,-4 8 0,3 0-171,-9 0 0,-5 0-233,-6 0 1,-10 8-39,-2 3 0,-1 7-284,-10 5 1,0 4 79,-6 7 0,0 1-155,0-1 1,0 3-238,0 3 0,8-5-358,4-1 1,5 1 106,6-6 0,4-4-396,8-2 0,2-4 193,3-2 0,-1 1 735,7-1 0,0 0 0,6 1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5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7910,'11'-15'616,"1"4"0,-1 1-361,6 4 1,1 4-141,-1-3 1,0-3 494,1 2 1,-1 0-177,0 6 1,-1 2 354,-5 4 0,-3 4-317,-8 7 0,0 2-94,0 4 1,0 2-515,0 4 0,-8 4-503,-3-5 0,-3 5-213,3 2 0,-3-1 852,8 1 0,1-1 0,5 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5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356 87 7877,'17'-17'0,"-7"-1"0,5 7 0,-4-1 0,-1 7 326,2-7 604,-9 8-427,5-3-290,-8 7 1,-8 0-47,-3 0 1,-4 7-110,-3 5 1,-5 3-6,0 2-10,-8 8 1,4-5 10,-7 3 1,5-4-207,0-2 1,2 1-9,-1-1 1,-3 0 74,8 0 0,0-5-62,5-1 48,1-7 473,0 12-221,7-14 0,10 5 96,12-7 0,11 0 38,6 0 0,3 0 208,3 0 1,-1 0-118,1 0 1,-2 2-136,-5 4 0,3-4-760,-8 4 0,0-2 255,-5 1-328,-1-3 1,0 12 41,1-9 548,-9 9 0,6-12 0,-5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2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0 484 8101,'0'-9'1089,"0"1"1,2 2-923,4 1 0,-2-7-117,7 6 85,1 1 0,-1 3-19,1-4 1,-6 4 49,5-4 1,1 4 53,5 2 1,0-6-39,1 1 0,-1-1 83,0 6 1,2-6-186,4 0 1,-1-7 77,6 1 0,-5 3-98,6-3 1,-6 1-149,6-7 1,-2 1-414,2 0 0,-4 0 269,-8-1 1,6 1-432,0 0 0,-6-1 238,-5 1 0,-6 0 40,5 0 0,-7-1 104,2 1 0,-4 5 188,-2 1 0,-8-1-9,-3-5 1,-5 2 300,-1 3 0,0-1 155,-1 7 0,1 0-168,0 6 1,-6 0-22,0 0 1,5 2-76,7 4 0,-1-2-39,-5 7 1,0-1 75,-1 1 1,7 11 95,-1-5 0,7 4 2,-7-4 0,6 8 240,-5 4 0,7 4 276,-2 1 1,4-5-256,2 0 1,2 0-53,4 5 1,-2 1-206,7 0 0,1-7-223,5 1 1,0-8-156,1 2 0,-1-3-400,0-3 1,3 0 428,3 0 1,-2-7 149,8-4 0,-3-4-306,3-2 0,4 0 276,-4 0 0,3-8 0,3-2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7877,'18'0'0,"-1"6"1175,0 0 1,-5 5-581,-1-5 0,-7 2-44,2-3 0,-4-1-125,-2 8 1,-2-6-914,-4 5 251,-4-7-404,-7 11 1,-8-13-1939,-4 4 2578,4 4 0,-7-8 0,5 5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7946,'0'-17'1001,"0"0"-751,-8 7 1,-1 2 286,-9 8 1,5 0-282,-4 0 0,1 8-164,-13 4 1,1 3 160,-7 2 0,0 2 195,1 5 0,1-5-235,4 4 1,4 4-15,8 2 0,2-3-276,3 3 0,4 0-19,8 6 0,0-7-27,0 1 0,0-6 197,0 6 0,2-2 184,4 2 1,-4 2-146,4-8 0,-4 2 11,-2-2 1,0-4 65,0 4 80,0-4-411,0-1 128,0-1-220,0-8 40,0-1 179,0-8 0,0-2-84,0-4-9,0 5-265,0-15 1,0 7 151,0-9 0,0 7-586,0-1 0,2-1 343,3-10 1,5 3-509,7-3 1,2-4 970,5-1 0,2-5 0,9-2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258 208 7946,'44'-25'0,"-3"7"524,-13 1 0,5 2 753,-4 9 0,4-6-767,1 7 1,1-7-98,-1 6 1,-5 1-491,0 5 1,-14-6 160,3 0-490,-13 0 1,3 8 10,-8 4 0,-10 4-192,-7 7 1,-2 6 272,-10 0 0,0 6-55,-5-6 0,-1 6 143,1-6 0,1 0 179,4-6 0,4 0 514,8 1 1,7-1-255,4 0 1,5-5 233,1-1-273,15-7-42,4 12 1,14-14 4,-4 3 1,9-1-40,-3 2 0,3-4-25,-3 4 0,-7-5 2,1-1-81,-8 0-70,4 8 0,-15-4 92,-4 8 0,-6-7-55,-6 7 1,-6-1 61,-11 7 0,2-1 108,-8 0 0,1 1 19,-7-1 1,-5 0 96,-1 0 0,-5 1 11,6-1 0,7-7 624,10-5-198,4 5-407,9-8 0,5 6-341,10-8 0,7 0-86,11 0 0,-2-8-141,8-4 1,-6 3 80,6-3 1,-2 1-103,1-7 0,-1 1-101,-4 0 0,-3-2-332,3-4 1,-4 1-189,-2-6 0,-1 5 368,-5-6 1,3 0-66,-9-6 1,1-1 266,-6-5 0,0 5 363,0-4 0,-2 3 6,-4 3 0,3 5-6,-9 0 0,6 8 328,-5-2 0,5 9-256,-6 3 533,9 7 1,-7-4 106,4 8-227,4 0 1,-5 2-103,7 4 1,0 3 63,0 9 0,0 7 17,0 4 1,0 11 96,0 6 0,0-2 8,0 2 0,0 0-157,0 6 1,-2 6-623,-4 0 1,-6-1 228,-11-5 1,2-2-665,-8-4 1,2 2 422,-1-7 0,-5-3-286,4-9 0,-3 2-209,-3-8 1,0 0-394,1-6 0,-1-5 531,1-1 0,7-7 22,4 2 0,-2-14 538,2-9 0,0-3-86,5-8 0,7-1 116,-1-6 0,8 6-11,-1 1 0,10 6 421,7-1 1,11 12 180,6 5 1,3 4 337,3 2 0,-2 2-218,-5 4 1,5 3 239,-4 9 1,4 1-283,1 4 1,1-4-257,-1 4 1,1-2-266,0 3 0,-7-3-431,1 7 1,0-6-651,6 1 0,5-4 922,0-2 0,1 0 0,-7 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7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8096,'18'-25'346,"1"7"44,4 1 1,-4 7 62,4 10 1,-4 0 1172,-1 0-998,-1 0 0,-2 8-233,-3 4 0,1 3-305,-7 2 0,0 1 8,-6-1 0,0 2-194,0 4 0,0-4-312,0 4 0,0 2-753,0-2 0,0 6 1161,0-6 0,0 8 0,0-4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8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8096,'-11'5'550,"-1"1"0,6 6-84,-5-7 1,5 7 65,-6-6 0,7 7 150,-7-1 0,6 3 140,-5 2 0,5 1-349,-5-1 1,7 0-82,-2 0 1,4 1-261,2-1 1,-6 0-194,1 1 1,-1-1-390,6 0 1,2-1 309,3-5-1345,-3 5 991,14-15 0,-12 7-26,7-8 1,-5 0 21,5 0 0,-7-2-58,2-4 0,2 3 127,-3-9 0,7 1-127,-6-7 1,7-1-29,-1-4 1,5 4 583,6-4 0,-4-4 0,6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8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8096,'34'-27'0,"1"4"504,0 11 1,-7-1 91,1 7 0,0 0-17,6 6 0,-6 2-120,-1 4 1,-5 4 124,6 7 1,-10 6-162,-1 0 1,-1 8 26,-5-2 1,-5 3-390,-1 3 1,-4 0 51,-2-1 1,-8 1-121,-3-1 1,-5 1-187,-1-1 0,0-1-338,-1-4 1,-5 2 125,0-8 0,-5 0-322,4-6 1,-4-2 126,5-3 0,-6-4 203,6-8 1,0-2 402,5-4 0,1-4-58,0-7 0,7-6 187,4 0 1,4-6 136,2 6 0,10 0 258,7 6 0,3 5-148,8 1 0,1 7 241,6-2 1,5 4-452,1 2 0,-1 0-283,-6 0 1,-1 2-1034,-4 4 0,2 3 622,-8 9 0,0-3 522,-6-3 0,8 11 0,2-4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 8150,'-10'-7'0,"2"5"2342,31 2-1505,-9 9 0,24 3-168,-15-1 0,10-7-26,2 2 0,1-2-858,10 2 190,-7-5 0,3 7-454,-7-8 1,-3 0-711,-3 0 0,-4 0 105,-8 0-157,1 0 1241,-1 0 0,-8 0 0,-1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9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900 1 8150,'-17'0'0,"5"0"0,0 0 0,7 7 915,-7 5 1,1 5-307,-7 6 0,1-2 609,0 8 1,-1 0-224,1 5 0,-8 7 107,-4-1 1,-3 8-894,-3-2 0,1 4-490,-1 2 1,-2 0 90,-3 0 1,4 0-122,-5 0 0,7-2-1193,5-4 0,-4-4 660,4-7 1,2-3-772,-1-3 0,7-4 727,-3-8 0,-1-1 424,2-5 0,0-3 464,6-8 0,-6 0 0,0 0 0,0-15 0,6-5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9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8140,'28'-17'76,"1"0"0,-2 1 181,2 5 0,-4 3 176,-8 8 0,1 0 173,-1 0 1,-8 8 151,-3 3 1,-4 7 402,-2 5 0,0-2-71,0 8 0,-6-1-474,1 7 0,-7 0-503,6-1 0,-1 3-514,1 3 0,4-3-489,-4 3 1,4-9 577,2-3 0,0-6-355,0 1 1,0-4-2787,0-2 2453,8-7 0,-4 3-384,7-7 1384,1 0 0,5-14 0,0-2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9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8113,'25'-17'0,"-4"7"829,8 5 1,-6 3-105,5 2 0,-4 0 265,4 0 1,-7 2-99,3 3 1,-5 7-340,-2 11 0,-5-2-444,-1 8 0,-7 0 66,2 5 1,-4 1-713,-2 0 0,0-1 134,0 1 0,0-3-107,0-3 1,-6 2-548,0-8-1390,-7 0 1679,3-6 1,-7-7 290,-1-4 1,3-12 508,4-6 0,-5-3-98,5-2 0,-3-6 746,3 0 0,3-2 351,8 2-381,0 3 1,0-5-21,0 8 0,0 6 357,0-1 0,8 8-624,3-1 0,-1-3-184,1 2 0,3 0-706,9 6 0,-4-5 435,4-1 1,2 0-665,-2 6 1,6 0-294,-6 0 1,6 0 1048,-6 0 0,8 0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7754,'-2'9'1424,"-4"-3"-1166,4-4 1,4-2-130,15 0 0,3-6 184,8 0 1,-1-5-75,2 5 0,10-1-115,-5 1 0,5 4-381,-5-4 0,1 4 257,-1 2 0,9 0 0,1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3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8101,'0'9'1247,"0"7"0,0-12-956,0 7 1,0-5-182,0 5 0,0-5-41,0 6 0,0-1 1208,0 7 1,0-1-557,0 0 1,6 0-1368,0 1 1,5-1-254,-5 0 1,7 1-1919,-1-1 2817,3-8 0,3 7 0,-1-7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9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8113,'11'-20'875,"1"-3"0,-1 10-123,7-4 0,5 5-242,0 1 1,2-3-151,-2 8 0,2 1 93,4 5 1,3 0 284,-3 0 1,-2 5-413,2 1 0,-2 8-310,2-3 0,1 3-1809,-7-3 1048,8 4 592,-12-5 0,1 5-1453,-9-3 678,-7 3 928,4-5 0,-8 7 0,0 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0:59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53 8113,'-17'-17'0,"5"1"0,1 5 1419,-1 3 0,-5 8-532,0 0 1,5 2-276,1 4 1,-1 9-6,-5 8 0,-8 8 201,-4-2 1,2 9-364,-2 2 0,1 3-257,-7-3 1,0 4-516,1 8 0,5-2 312,0-4 1,8-4-1375,-2-7 0,0-2 113,6-4 1,-5-4-2187,11-8 2360,3 0 1102,1 0 0,-1-7 0,-2-2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0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8113,'0'-9'3995,"-8"1"-3483,6 16 1,-11 7 520,7 8 1,-5 0-396,5-6 1,-6 8 228,7 4 1,-9 2-662,3-2 1,1 3-511,-2-3 1,9 4-275,-3 1 1,4-5-618,2 0 0,0-8 146,0 2 0,0-4 370,0-1 1,2-3-605,4-3 0,-3-5 139,9-7 1144,0 0 0,13 0 0,1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0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8113,'25'-10'400,"2"3"-400,7-1 0,1 4 1196,-1-7 0,9 7-471,3-2 1,0 2-162,6-2 0,-10 2-272,10-7 0,-10 5-301,4-5 0,-7 7 16,1-2 1,-9-4-164,-2-1 0,-8 1-564,2-1 1,-6-1 206,-5-5-19,3 0 1,-13-6 101,4 0 1,-18 1 527,-5 11 1,-12-4 359,0 3 1,-4 4 530,-1 3 1,-1 3-492,1 2 1,5 7 276,0 5 1,8 3-58,-2 2 0,6 7-266,5-1 1,4 2 101,8-2 0,0-2-121,0 8 0,10-6-486,7 5 0,8-6-119,10 1 0,-1-4-138,1-2 0,5-5-435,1-1 1,1-7-1048,-2 2 0,-3 2 1792,3-3 0,4 1 0,1-6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0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8212,'0'-18'3427,"8"9"-2496,4 3 0,11 4-166,6 2 0,5 0-290,7 0 0,-5 0-185,4 0 0,3 8-59,-3 3 1,-2-1-1,-9 2 1,2-3-49,-8 3 0,-2 3 213,-9-3-285,3 3 1,-13 2 131,4 0 1,-4-5-343,-2 0 1,-14-1 94,-3 6 0,-10 1-517,4-1 1,-6-2-230,6-3 1,-2-3-594,2-3 1,4-4 364,-4 4 0,9-4-295,3-2 1,5 0 1272,-5 0 0,-1-8 0,-5-1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85 8169,'0'-18'386,"0"7"48,0-1 1,0 6 2664,0-5-1425,0 7 849,0-11-1865,0 13 1,-5-4-18,-1 12 1,-2 3 206,2 9-104,4-1-374,-13 0 0,7 2-375,-3 5 1,-5-3-421,5 8 1,-3-3-1158,3 3 0,-4 2 948,3-8 1,2 2-819,-1-2 0,5-4 657,-5 4 0,5-9-1719,-6-3 1342,8 1 1172,-11-3 0,5-1 0,-7-8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1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8145,'-17'-17'-65,"5"0"-14,1-1 1,5 3 437,-5 4 1,5-3 461,-6 8 1,6-5-90,-5 5 0,5 0-276,-5 6 0,5 0-5,-6 0 1,7 10-165,-7 7 0,6 8 432,-5 10 0,7 1 135,-2 5 1,-2-3 269,3 8 0,-1 0-414,6 6 0,2-6 176,4 0 0,5-1-448,12 1 0,6 2-154,11-8 0,6 2-691,12-1 1,-4-5-374,4 5 1,1-15-737,-1-8 1,7-3 774,-1-9 546,-5 0 1,8-14 0,-5-2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3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8181,'0'-17'0,"0"7"0,0-5 111,0 3 103,0-3 0,0 3 135,0 1-166,0-1 1,0 1 8,0-1 0,0 6-11,0-5 0,0 5 19,0-5 250,0 7-104,0-4-141,0 8 1,-2 0-182,-4 0 0,2 14 1,-7 3 1,5 14-76,-5 3 1,7 7 81,-2 5 0,-2 2-56,3-8 1,-1 6-44,6-6 1,0-1 69,0-10 1,6-2-241,-1-4 0,9-4 77,-3 4 1,5-6-72,1-5 0,0 3-200,1-3 1,-1-5-210,0-1 0,2 2 640,4-2 0,-3 7 0,5-3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3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7999,'0'-17'211,"0"7"1,2 2 50,3 8 1,7 8 422,11 3 1,-2 5-211,8 1 1,-2 8-102,2 4 0,3-2-26,-3 2 0,-2-2-82,2 1 1,-6 3-241,6-8 1,-8 6-177,2-6 1,-4 0-171,-2-6 0,1 3-64,-1 3 0,0-10-1238,1 4 1172,-1-3 0,-2-3-726,-3 1-277,3-8 1453,-5 3 0,7-22 0,0-4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3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52 7999,'-2'-17'120,"-4"-1"1340,4 9-947,-5 1 1,5 8-190,-4 0-123,4 0 0,-13 8-29,3 3 1,-5 7-96,-6 5 1,2 4-201,-8 7 0,0 1 130,-5-1 1,1 1-125,4-1 0,-2 1-298,8 0 1,-6-3-8,6-3 1,2-2-440,10-4 1,3-9 860,8 3 0,-8-4 0,-1 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3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8137,'17'0'390,"0"0"0,0 0 522,1 0 1,5 0-578,0 0 0,2 0-190,-2 0 0,-4 0-484,4 0 1,2 0-127,-2 0 1,2 0-333,-2 0 1,-4 0 368,4 0 428,-11 0 0,3 0 0,-5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7825,'0'-9'-1903,"0"1"1860,0 8 1,0-2 42,0-4 177,0 4-147,0-5 97,0 7 1,0-2 175,0-4 288,0 4-285,0-6 290,0 8-169,0 0-153,0-7 262,0 5-228,0-6 468,0 8-445,0 0 1,0 8-144,0 3 0,0 6 89,0 7 0,-2-3 205,-4 7 1,4 1-246,-3 6 1,3-1 18,2 1 1,0-2-155,0-4 0,0 3 79,0-3 1,0-4-457,0-2 0,0-4-58,0-1 1,0-1-897,0 0 235,0-7-725,0-3 1132,0-7 1,5-1 114,1-5 0,8-6 472,-3-11 0,5-4 0,1-7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7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9180,'-12'9'498,"1"-3"0,-1 2-458,-5-2 0,0 7 6,-1-1 0,-5 1-167,0-2 0,0 5 94,6-5 1,-2 3-21,-4-3 0,9 3 34,-3-8 0,9 5-42,-3-5 138,7 0 6,-4-6-37,8 7 0,0-3 108,0 8 466,0-8-277,8 11 68,-6-5 138,13-1 0,-5 5-40,7-9 1,-5 7 87,-1-6 0,1 5-235,5-5 1,0 0-230,0-6 1,1 0-732,-1 0 1,8 0 437,4 0 0,-2 0-1453,2 0 1,-1 5 175,7 1 1431,-8 8 0,6-5 0,-7 9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8209,'10'0'2101,"-1"0"-1540,-3 0-230,-4 0 1,8 0 75,-5 0 1,-1 0 120,8 0 1,-7 0-82,7 0 0,-1 0-26,7 0 1,-1-6-117,0 0 1,1 0-442,-1 6 1,6 0-9,0 0 0,0 0-118,-6 0 1,3 0-231,3 0 0,-4 0-839,4 0 1,-4 2-107,-2 4 0,-1-2 123,-5 8 1314,5-9 0,-7 13 0,9-7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7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8209,'9'0'-1113,"1"-2"2604,-4-4-1027,-4 4 1,7-6 939,-3 8-482,-4 0-393,6 0-272,-8 0 1,6 8 15,-1 4 1,1 3-34,-6 2 0,0 1-16,0-1 1,0 6-620,0 0 1,0 6 263,0-6 1,0 6-1161,0-6 1,0 6 180,0-6 1110,0 0 0,0 2 0,0 2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7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8026,'0'-10'2370,"0"3"-2278,0 7-91,0 7 1,-9 3-1886,-9 7 1884,-7 16 0,-25-4 0,-3 13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8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8019,'0'-9'122,"0"1"779,8 8-614,-7 0 1,7 8 113,-8 3 0,0 5 21,0 1 1,-2 6-154,-4 0 0,3 2-350,-9-2 0,6-2 152,-5 8 0,7-8-138,-2 2 0,-2-3 46,3-3 0,-1-6-119,6 1 1,0-6 58,0 5 0,8-7-120,3 2 1,5-4-30,1-2 1,2 0 176,4 0 0,2-2-290,4-4 2,-4-4 204,0 1 1,-4-7-38,8 5 1,-8-4 66,2-3 1,-6 1-24,-5 0 0,3-1-12,-3 1 1,1-2 0,-1-4 1,3-2-146,-3-4 1,-3-4 98,3 5 0,-3 3 176,3 2 1,3-2 5,-3 1 0,-3 1 110,3 6 1,-8 6-62,2-1 1,-3 6 147,3-5 0,-4 5 319,4-5 727,-4 7-26,-2-4-398,0 8-134,0 0-620,0 8 229,0-6-242,0 13 0,0-4 453,0 13 0,0-3-181,0 7 0,0 1 327,0 6 1,0-1-178,0 1 0,0 0-420,0-1 1,0 1-39,0-1 1,0-1-3,0-4 1,0 2-245,0-8 1,7 6-567,5-6 0,5 5-901,6-5 1,0 1 1701,12-7 0,3 0 0,14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09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8220,'0'-10'1447,"0"2"-1196,0 8 1,5 2 65,1 4 0,8 9-1,-3 8 1,4 8 21,3-2 0,1 4 85,4 1 0,-10 6-359,5 1 1,-7-1 153,1-5 0,-5 5-720,-7 0 0,-9 9-202,-8-3 0,-10 6-575,-14 5 0,-3 10 966,-8 8 1,23-33 0,-1-1 0,-32 38-1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0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8135,'0'-10'395,"8"3"0,-6 8-498,4 5 1,-4 6-318,-2 11 420,-16 4 0,-18 15 0,-20 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1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8285,'0'-17'-155,"0"5"-309,0 1 1194,0 7 1,-2-9 343,-4 7-196,4 0-623,-5 6 0,5 0-186,-4 0 1,4 15-14,-4 8 0,-1 8-195,1 4 1,0 7 224,6 4 1,-6-2-57,1 2 0,-1-7-397,6 1 1,6-5 193,-1-6 0,9 1-670,-3-7 0,11 6 412,1-6 0,7 0 431,-1-5 0,12-1 0,3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1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8285,'0'-12'167,"0"1"1,0 5-112,0-6 0,-2 8-171,-4-1 1,4 1 240,-4-2 386,5 4-421,1-6 1,-2 10 111,-4 4 0,4 4 110,-4 7 0,4 6-129,2 0 1,0 6 38,0-6 0,0 6-84,0-6 1,0 6 31,0-6 1,2 0-118,4-6 0,-4 0-172,4 1 1,1-7 71,-1 1 0,8-8-204,-3 1 0,4 3-118,3-2 0,-1 0 135,0-6 0,3-6-7,3 0 1,-2-7-23,8 1 0,-8-3-78,2-3 0,2 1 121,-2 0 0,0 0-12,-6-1 1,0-1-12,1-4 1,-1 4 13,0-4 0,-1 4 64,-5 1 0,5 1 164,-5 0 0,-1-1 0,1 1 0,-7 0 0,2-1 0,-4 1-97,-2 0 0,0 0 283,0-1 1,0 1 233,0 0 1,0-1 333,0 1 347,0 0-216,0 0-24,0 7-704,0 2 1,-2 8-35,-4 0 1,4 4-91,-4 8 1,4 1 212,2 16 1,0 2 188,0 9 0,2-3-208,4 3 1,-2 2-2,7-2 0,-5 1-110,6-7 0,-3 1 125,3 0 0,3-3-585,-3-3 0,3 4 262,2-4 0,1 1-1042,-1-1 1,2 2 126,4-8 0,-2 2 997,8-2 0,8-4 0,7 6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7994,'-7'9'0,"5"-1"579,-6 0 945,16-6 1,3 5-806,12-7 1,-1 0-287,6 0 1,1 0-691,6 0 0,-4 0-824,3 0 0,-3 2 1081,9 4 0,4 4 0,1 7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8968,'0'-17'2525,"0"7"-2739,0 2 356,0 8-92,0 0 0,0 8-1031,0 3 545,-8 5 436,-2 9 0,-22 2 0,-5 7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2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8189,'10'-8'-2026,"-3"-1"1662,-7-1 364,0 3 0,2 7 1932,4 0-1394,-4 0 0,13 0-118,-3 0 0,3 7-137,2 5 0,1 11-60,-1 6 0,8 5-84,4 7 0,-4-5-67,-2 4 1,-2 3 106,2-3 0,-4 0-254,4-5 1,-5-2-303,-7-5 0,5-1 204,-5-4 1,3-3-1002,-3 3 583,4-4 0,-11-2-234,8 1 0,-8-7 825,1 1 0,-1-9 0,2 3 0,-4 4 0,6-1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2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8189,'0'-18'175,"0"1"1,-6 5 635,0 1 435,0-1-979,-1 3 0,-3 1-57,-7 8 0,-2 4-27,-4 8 0,-2 5 62,-4 12 1,-2 9-490,8-3 1,-2 3 229,2-3 0,4 1-612,-4 5 1,3-5 19,3 4 1,2-7-206,3 2 1,-1-10 297,7 9 1,0-11-355,6 0 867,0-3 0,0 4 0,0 3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8263,'0'-17'-654,"0"8"2101,8-7-922,-6 14 1,6-3 125,-8 10 0,0 5-95,0 7 0,0 8-107,0 4 0,0 2-282,0-2 1,0 3-97,0-3 1,0-2-672,0 2 1,2-6 471,3 6 0,-3-8-2384,4 2 1193,-4-4-696,6-2 2015,1 1 0,9-9 0,-1-3 0,0-19 0,1-7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3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7692,'-18'0'-123,"1"0"0,-8 0 117,-4 0 1,-1 8 22,1 3 0,-4-1-92,4 1 0,2 1-232,-1 5 1,4-5 298,-4-1 0,6-1 24,-1 1 1,6-1 406,6-4-275,-5-4 1,14 7 197,-3-3-123,3-4 14,2 6 0,2-6-31,3 3 1,5-1 180,7 8 0,6-6-54,0 5 1,2-7-152,-2 2 1,-1 1-130,6-1 0,-7 2 83,3-2 0,-5-3-546,-2 9 0,0-8-144,1 2 1,-1 1-420,0-1 1,0 0 549,1-6 1,-7 2 422,1 3 0,-1-3 0,7 6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3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33 8146,'17'-17'-64,"2"7"-3,4 5 1,-2 5 523,8 5 1,-6 7 460,6 11 0,-6 4 1097,6 8-1363,-8 7 0,4-4 2,-8 8 0,-5-1 24,0 1 1,-9 4-507,3-4 0,-4 2 60,-2-2 0,-13 4-1330,-5-4 0,-12 12 736,-5 5 1,-2-1-1824,-9 1 0,6-7 2185,-6 1 0,0-3 0,-6-2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14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8113,'-9'-9'5583,"-7"1"-4770,14 8 0,-11 2 115,7 4-319,0-4 177,-1 13-1405,5-13 591,-6 13 0,10-13-521,4 4 0,3-4 163,9-2-349,-1 0 315,8 0 1,-6 0-777,4 0 793,-4 0 1,-9-2-144,-4-4 472,-4-3 1,-2-9-83,0 1 0,0 0 261,0-1 1,-8 1 21,-4 0 0,-5 1 13,-6 5 0,2-4-56,-8 3 1,0 4-31,-5 3 1,5 3-55,0 2 0,0 7 0,-5 3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2.7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8104,'0'-17'-1541,"0"0"1685,0-1 0,2 3 0,2 2 44,1 1 0,1 6 356,-6-5-401,8-1 1,-1-5-27,5 0 0,-2 1 6,-5 5 0,-1-3 220,8 9 44,-8-9-121,3 12 32,1-5-190,-6 7 1,6 7-15,-8 5 1,1 11 193,5 6 1,-2 3-143,8 3 0,-7 5 113,7 1 1,-1 5-61,7-6 1,-1 2-8,0-1 1,-1-5-101,-5 4 1,5-5-118,-5-6 0,3 2 50,-3-8 1,4 0-210,-3-6 0,1 0-292,-1 1 0,1-7 31,-7 1-250,8-8-77,-5 3 395,1-7 1,-2-2-32,-8-3 0,0-5-119,0-7 1,0-3-66,0-3 592,0-4 0,-8-15 0,-2-2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2.9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70 8104,'8'-18'550,"-7"1"0,7 6 486,-8-1-303,0 8-638,0-3 0,-8 8 122,-3 5 0,-4 4-130,-3 7 1,1 8 8,0 4 1,-6 4-211,0 1 1,-8 1 126,2-1 0,2-1-135,-2-4 1,2 4 29,-1-5 1,-3-1 113,8 2 0,0-8-379,5 2 1,1-4-87,0-1 0,7-1-274,4 0 1,5-5 238,1-1 478,7-7 0,3 12 0,7-7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3.2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8104,'0'-18'32,"0"1"1,0 5-196,0 1 1,0 5 228,0-5 238,0 7 0,0-6 173,0 4 366,0 5-731,0-7 0,0 16-49,0 3 0,0 4 195,0 3 1,0 5-84,0 0 0,0 8 87,0-3 1,0 5-243,0 2 1,0-3-231,0-3 1,0 2 50,0-8 1,0 0-107,0-6 1,0-5-69,0-1 1,2-1-1114,4 1 734,-5-3 1,9-8-49,-4 0 760,-4-8 0,13-9 0,-5-10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4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8078,'0'-17'0,"0"5"-20,0 1 351,0-1 414,0-5-511,0-1 1,0 7 48,0-1 244,0 9-473,0-5-84,0 8-115,0 0 249,-8 0-162,-2 0 0,-5 2 184,3 4 1,-3 5-30,4 12 1,1-2-31,-2 8 0,7 0 15,-7 6 0,6 1 190,-5 4 1,7-3-102,-2 3 1,4-5-91,2-6 1,2 3-209,4-3 1,4-4-355,7-2 1,6 2-67,0-2 1,8-2 258,-2-9 0,9 1 288,2-7 0,8 8 0,-3-5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3.6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18 7870,'0'-10'-721,"-7"3"938,-5 7 0,3 5-155,-3 1 1,1 8 118,-7-3 0,1 3 47,0-3 0,1 4-134,5-3 0,-3-2-141,9 1 0,-3-7 57,2 2 0,4-2 5,-4 1 190,4-3-82,2 6-73,0-8 274,0 0-358,0-8 39,8 6-210,-6-5 35,6 7-366,-8 0-1025,0 0 1266,7 0 408,-5 0 34,14 0 76,-14 0 137,5 0 473,-7-8-240,0 6 256,0-6-511,0 8 0,2-2 134,4-3 137,-4 3-337,13-6 1,-5 6-15,7-4 0,-3 4 96,3-3-116,-4 3-78,12-6 0,-2 6-173,1-4 1,4 4 103,-5 2 0,0 0-673,-5 0 0,5 0 344,0 0 0,-6 0-850,-5 0 411,-1 0 0,5 2-374,-5 4 0,-3-2 485,-8 8 1,0-7 565,0 7 0,0-1 0,0 7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4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18 7840,'-2'-10'-21,"-4"4"796,4 4-312,-13 2-252,5 0 0,-7 0 271,0 0-259,-1 0 1,-1 0 9,-4 0 1,4 8-111,-4 3 0,-2-1 86,2 2 0,-6 5-494,6 6 1,-2 2-110,2-2 1,6-2-376,-1 8 1,3-2 371,9 2 397,0 3 0,6-5 0,0 8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5.0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8197,'0'-9'1459,"8"1"-1084,2 8 0,1 0-114,1 0 0,-6 0 0,5 0 0,-1-2-220,1-4 0,5 4-238,-5-3 0,4 3-565,3 2 1,-1-6 444,0 0 1,1 0-252,-1 6 0,0 0 568,1 0 0,-1 0 0,0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5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8157,'10'-17'961,"-2"5"-154,-8 1-30,0 7 42,0-11 105,0 13-464,7-6-357,-5 8 0,8 2 167,-4 4 1,-4 5-29,3 12 1,-3-2-279,-2 8 0,0 2-468,0 9 0,0 4-603,0 8 1,0 2 1106,0 4 0,0-4 0,0 5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6.9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1 225 8126,'0'-9'0,"0"-1"189,0 4 0,8-1 50,3-5 0,-1-3-2,1 3 1,3-3 68,9-3 1,-4 1 44,4 0 1,2 0-119,-2-1 1,0 7 29,-6-1 1,7 8-82,-1-1 0,0 3-115,-6 2 0,-6 2-140,1 3 1,-8 7 78,2 11 1,-4-2-119,-2 8 1,0-6-28,0 6 1,-8-6-13,-4 6 1,-3-2 73,-2 1 1,-1-3-59,1-7 1,0-1 23,-1 0 0,1-1-103,0-5 0,0-3 240,-1-8-87,1 0 0,0-8 233,-1-3 0,9-12-191,3-6 1,2-4-53,-2-1 1,5-3-198,-5-3 0,12 1 268,5-7 0,4 8 0,3-5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5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35 8219,'-7'-17'932,"5"7"-581,-6 3-365,8 14 1,-6 3-183,0 7 1,-7 3-1293,1 3 1488,-11 4 0,-11 15 0,-10 2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7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8158,'7'25'1646,"5"2"-1219,11 7 1,4 7 0,5 1 292,-3 2 1,8 2-282,-8 6 1,7-6-418,-7 0 1,-4-7-410,-2 1 0,-2-3-56,2-3 0,-4 1-394,4-1 1,-3-5-377,-3 0 0,-6-14 1213,1 3 0,0-5 0,5 4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7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710 36 8158,'-8'-10'633,"4"-3"62,-7 7 1,-1 0-118,-5 6 0,3 4-254,-3 7 1,2 9-91,-14 14 0,-6 6-148,-5 1 1,-8 9-7,2 2 0,-4 1-268,-2 11 0,2-3-181,4 3 0,-2-3 46,8-3 1,1-12-208,10 0 1,4-4-356,8-7 549,7 3 1,3-13 335,7 4 0,0 4 0,0-6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7.75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17 8681,'0'-9'456,"0"1"0,-2 10 730,-4 4 0,4 3-483,-4 9 1,-1 1-125,1 4 1,0-4-478,6 4 0,-6 2-521,1-2 1,-1 6-80,6-6 1,2 0-584,4-5 0,-3-7 225,9 1 0,-1-7 307,7 7 0,-1-8 549,0 1 0,8-10 0,2-5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27.9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412 35 8158,'9'-12'0,"-3"1"1013,-4 7-706,-2-4 0,-8 10 234,-3 4 1,-12-2-264,-6 7 0,-10 1-354,-1 5 0,-6 6 139,5 0 0,-5 0-106,6-6 0,7-5 225,10 0 1,4-9 449,2 3 124,7-4 0,6 4-265,16 0 0,7-1-45,16-5 0,7 0 1,4 0-1717,12 0 975,3 0 0,1 0 71,-5 0 0,-5 2-295,-6 4 0,2-2 519,-7 7 0,-1 1 0,-5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5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225 209 7984,'9'-8'0,"7"-2"0,-14-1 269,4-1-30,-5 8 0,-1-5 258,0 3 0,2 4 449,4-4-531,-4-3 1,8 5-77,-5-8-258,-3 8-127,14-11 1,-12 7 208,7-3-614,-7-5 0,4 13 68,-8-9 16,0 8 1,-2-9-90,-4 7 335,-4 0 1,-7 1 47,0-1 1,-1 0 11,1 6 1,4 2 87,-5 4 1,5 3-81,-10 9 1,4 1 262,1 4 1,1-2-60,0 8 1,-6-2 316,0 2 1,5 3-78,7-3 1,1 2 48,-1-2 1,3 1-209,8-7 0,0 0-76,0-5 1,2-3-152,4-3 1,3 1-358,9-7 1,-1 0-248,0-6 1,6 0 314,0 0 0,8-8-482,-2-4 1,4-3 138,1-2 1,-1-2 51,-4-5 0,1 3 262,-7-7 1,1 6 222,-7-1 1,0 4 414,0 2 0,-5 1-325,-1 5-374,-7 3 1168,4 8 0,-8 2 1224,0 4 0,0 4-1227,0 7 0,0 2-374,0 4 0,-6-4-152,0 4 1,1-3-11,5-3 0,0 0-653,0 0 0,0 1 311,0-1 1,2 0 277,3 1 0,-1-7-976,8 1 0,-3-7-2865,3 7 3650,11-8 0,-4 11 0,16-5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38.8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1 139 8106,'0'-10'-499,"7"-3"873,5 7 0,-3-2 0,3 4-134,1-1 0,-1-7-211,5 6 1,-7-1-136,13 1 1,-8 4 77,8-4 0,-3 4-143,-3 2 1,0 0 166,0 0 0,3 0 26,3 0 1,-4 0 144,4 0 1,4 0-132,2 0 0,3 0 13,3 0 1,0-2-33,-1-4 1,7 3 7,-1-9 0,0 6-40,-5-5 0,-3 7-175,-3-2 0,-4 4-494,-7 2 227,-1 0 183,-8 0 1,-1 2 273,-8 4 0,-15 4 0,-4 7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39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156 122 8106,'-29'0'-355,"0"0"0,8 0 141,-2 0 1,10 0 298,1 0 145,8 0 61,-11 0 0,13-2 285,-4-4 499,5 4-955,1-5 0,1 7 51,5 0 1,4 0-123,7 0 0,0 0 151,1 0 0,5 0-237,0 0 0,9 0 79,3 0 1,7 0 97,10 0 1,0-6-41,0 0 1,2-5-2,3 5 1,-5-8-66,0 3 0,0 1-116,-6-1 0,-6 5-37,-5-6 1,-2 8 69,-10-1 0,0 3-1462,-6 2 128,0 0 1383,-7 0 0,-2 0 0,-8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39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8091,'0'-10'276,"0"1"-18,0 3-31,0 4 0,2-6-81,3 8 1,-1 0 225,8 0 1,-1 0-60,7 0 1,1 0 9,4 0 1,4 2-160,7 4 1,3 4 33,3 7 0,-1 0-19,7 1 0,0 1-4,6 4 1,2-4-76,3 4 1,-7-4 81,8-1 0,-14-1-164,8 0 0,-12 0 28,1 1 1,-13-1-116,-5 0 0,-3-5 157,-3-1 1,-7 1-5,-5 5 1,-5 1-18,-5-1 0,-7 2-12,-11 4 1,-14 0-376,-14 12 1,-7-5 150,-17 11 0,6-5-810,-18-1 0,7 5 113,-1 1 0,4-1 866,8-5 0,6 5 0,3 0 0,6-1 0,6-3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0.4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0 364 8131,'8'-25'51,"3"-4"1,5 4-4,1 2 0,0 4 20,1 2 0,-1-1 61,0 1 0,1 2 172,-1 3 1,0 5-81,0 7 0,1 1-97,-1 5 1,-5 12 116,-1 10 0,-7 7-77,2 5 1,-3 4 161,3 8 1,-4-4-193,4 4 0,-4-4-193,-2 10 0,-6-6 135,0-6 0,-1 2-182,1-8 1,4 1-28,-4-7 1,4-5 138,2 0 0,-2-14-2,-3 3-30,3-5 267,-6-3-122,8-3 0,0-14 96,0-5 1,2-9-272,4-2 0,-2-16-213,7-1 1,1-8 24,5-4 0,-2-2 114,-3-3 0,3 1-81,-3-7 0,5 5 52,6-5 1,-2 7 139,8-2 1,-6 10-11,6 2 1,0 10 69,5 1 1,1 8-106,-1 10 1,1-1 31,0 1 1,-1 8-115,1 3 0,-3 4 73,-3 2 0,2 0-520,-8 0 0,8 2 5,-2 4 588,-4 3 0,7 8 0,-5 1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0.8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9806,'24'0'467,"-1"0"1,7 0 70,-1 0 0,4-5-119,1-1 0,1-2-361,0 2 0,-3 5 127,-3-5 0,2 4-1325,-8 2 750,0 0 1,-6 0-456,1 0 323,-9 0 0,-1 2-480,-8 4 0,-2 3 1002,-4 8 0,-11 1 0,-10-1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1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0 8002,'-17'8'0,"-8"1"-526,-4 9 0,4 1 93,2 4 0,2-2 744,-2 8 1,3-2-85,-3 2 0,4 1-5,2-6 0,5 4 66,1-5 0,7 0 314,-2-5 1,4-1 265,2 0-638,8 1 0,2-3-182,7-3 1,6-3 210,0-3 0,6-4-236,-6 4 1,6-10-69,-6-2 1,5-7-242,-4 1 0,-1 2 67,-6-1 0,0-1-156,0-5 1,-7 0 150,-4-1 0,-4 1 84,-2 0 0,-2 0 264,-4-1 0,-9 1-17,-8 0 1,-2 1 35,2 5 1,3-3-41,-3 9 1,4-1 86,2 6-575,7 0-230,-5 0 1,13 2-743,-4 3 1357,12-3 0,19 14 0,11-7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1.3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18 8583,'0'-9'1285,"0"1"-1250,0 8 1,0 8 159,0 3 0,5 12 12,1 6 1,6 6 955,-7 5 0,3-2-517,-2 8 1,-4 1-228,4 4 1,-5-4-179,-1-1 0,0-2-231,0 2 0,-1 2-143,-5-8 0,2-7-175,-8-10 0,1 2-380,-6-2-68,-1 0 1,1-7-406,0-5 1,-6-3 491,0-8 1,-2-2-460,2-4 1128,3-3 0,-12-24 0,5-4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2.6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69 8589,'0'-17'1176,"0"7"-1399,0-5 16,0 13 709,0-13-64,0 13-587,0-6 1,-2 10 70,-3 4 1,-5 3-160,-7 9 0,-1-1 14,1 0 1,2 1-3,3-1 0,-3-2 113,3-3 0,3 3-135,-3-3 1,8 3 74,-1 2 1,1 1 169,-2-1 1,4 0 19,-4 0 0,2 1-94,-1-1 1,3 6 213,-4 0 1,4 8 46,2-2 0,-2-2 15,-4 1 0,4-1 33,-3 2 0,1 4 168,-2-4 0,4-2-65,-4 1 1,4-6 18,2 1 1,0-4-148,0-2 1,0 0 11,0 1 0,0-7-293,0 1 1,0-6 21,0 5 1,2-5 1,4 5 71,-4-7-152,6 4 0,-6-8 109,3 0 1,-3-8 4,4-3 1,4 1-78,1-1 1,-1-1 98,1-5 0,-5-1-140,6 1 0,-1 0 23,6 0 1,-1-1-187,-5 1 1,3 5 104,-8 1 1,5 5-351,-5-5-8,0-1 124,-6 2-85,0-5 0,-2 13 97,-4-4 1,-4 4 413,-7 2 0,-6 6 0,0 0 0,-6 6 0,6-7 0,-6 3 62,6-2 1,-2-4 135,2 3 0,4-3 249,-4-2 1,4 0 411,1 0 0,1 0 721,0 0-1003,0 0 0,-1 2-235,1 4 1,2-2-129,3 7 0,-3-1 30,3 2 0,3 9-55,-3-4 1,6 4-105,-5-4 1,7 3 110,-2 3 1,4-4-216,2 4 0,2-4 145,4-2 0,11 1 49,12-1 0,7-5-182,11-1 1,-1-7-16,11 2 0,-3-2-202,-2 1 1,-6-3-99,0 4 0,-13-4-298,2-2 0,-12 0 68,0 0 0,-4 0-1375,-2 0 313,0 0 1614,-7 0 0,5-8 0,-5-1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3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416 174 8151,'0'-18'526,"0"1"1,0 5-522,0 1 0,0-1-234,0-5 0,0 0 1021,0-1 0,2 7-235,3-1 1,3 7-533,4-7-324,3 8-268,-5-3 397,7 7 0,-7 2-175,-5 3 0,3 7 176,-2 11 0,-1-2 14,-5 8 1,0 0 251,0 5 0,0-5-63,0 0 1,-5 0 438,-1 5 0,0 1-126,6-1 1,0-5 25,0 0 1,-6-2-187,1 2 1,-9 3-211,3-3 0,1-2 84,-1 2 1,-7-8-202,-5 2 1,-6-4-375,6-1 0,-6-1 245,6 0 1,-7-5-107,1-1 0,2-7 165,-2 2 0,8-6 96,-2-6 0,4-3 27,1-9 1,1-1 5,0-4 0,0 2-87,-1-8 0,7 0 44,-1-5 1,8 5-151,-1 0 1,3 8 106,2-2 1,0 4 88,0 1 31,0 9 404,0 1-335,0 8 954,0 0-725,0 8 0,7-4 405,5 7 1,5 1-216,6 5 1,14 8 420,15 4 0,7-2-224,10 1 1,6 1-274,0 6 0,8-1-70,-2 1 0,1-6-60,-1 0 0,2-8-135,-9 2 1,9 2-211,-2-2 0,-10 0-546,-2-6 1,-11-1 416,-1-5 0,-9 3-943,-2-9 1,-13 1 294,2-6 1,-10 0 7,4 0 0,-8-2 879,2-4 0,-4 5 0,-2-7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3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8117,'10'-17'0,"-1"7"395,-3 4 0,4 4 407,7 2 1,0 0-104,0 0 1,-5 0 752,-1 0 0,-5 2-1013,6 4 0,-8-2-201,1 7 0,-3 1-330,-2 5 1,-2 1-457,-3-1 0,-3 6-699,-4 0 1,-1 0 501,7-6 0,-5 1-546,5-1 1,0-6-383,6 1 1673,0-8 0,8 4 0,1-8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5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8020,'-10'0'5630,"3"0"-5538,7 0-2511,0 0 1385,7 7 1034,-5-5 0,14 14 0,-7-7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4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35 8117,'10'-7'216,"3"3"324,-7-8 1957,0 9-1106,2-5 262,-7 8-668,7 0-740,-8 0 1,-8 0-197,-3 0 0,1 8-304,-1 3 0,-7 10-20,-5 2 1,-7 2-262,1-2 0,-4 2-311,-1 4 0,7 2 359,4-8 0,3 0 44,3-6 1,0 1 118,0-1 1,5 0 150,1 0 1,7 1 61,-2-1 0,4-5 250,2-1 1,0 1 82,0 5 1,0 2 267,0 4 1,0-4 126,0 4 0,0-1-293,0 1 0,0-2 78,0 8 1,-2-1-22,-4 7 1,-1 7 109,-5 4 0,-3-1-141,3 1 0,4-2-179,3 2 1,-3 2 13,2-8 0,1 1-143,5-7 0,0-1 101,0-4 1,7 0 59,5-12 1,3 4-116,2-9 1,8-5 53,4-1 1,6-4-212,5-2 0,2-4-264,5-7 1,8-3-358,-3-15 0,4-1 107,-4-11 1,-8 1-454,-4-12 1,-5 4 371,-6-10 0,-6 6 215,-12 6 0,-3-2 575,-8 8 1,-8 2-175,-3 9 1,-7 4 994,-5 7 0,-2 9-313,-3 3 0,-3 4 135,8 2 0,-8 2-311,2 4 1,4 0 18,2 11 0,6-4-290,5 10 1,5 2 66,7-2 0,0 6-332,0-6 1,7 8 7,5-2 0,11-2-719,6 2 1,9-8-168,3 2 1,5-4-571,-6-2 0,6 1 526,-6-1 1001,9 0 0,-13 0 0,6 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4.1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0 8117,'17'0'0,"-6"0"2949,1 0 3859,-8 8-3917,11-6-2252,-13 6 0,-4-1-3146,-15 5 2507,-16 11 0,-19 12 0,-9 9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5.4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285 226 8900,'8'-43'515,"9"9"0,10-1 0,2 10 0,0 6-288,1 2 1667,11-1-1217,-5 9 0,7-5-144,-9 9 0,1-1-42,-1 6 1,-1 0-484,-4 0 1,-4 0-428,-8 0 0,0 8-657,1 3 0,-9 6 660,-3 6 1,-4 4-154,-2 8 0,-8-1 138,-3 1 0,-7 0-246,-5-1 1,-2-5 430,-3 0 1,-5-6 343,4 6 1,4-8 69,2 2 1,10-10 832,1-1-409,8-1 0,-2 5-279,12-5 1,6 3-33,11-8 0,-2-1 72,8-5 0,-6 0-355,6 0 0,-2 0-170,1 0 1,-8 0-798,-9 0 523,1 0 0,-3 2-246,-3 4 1,-6 4 265,-6 7 0,-11 0 33,-12 1 0,-11 5 490,-6 0 0,-6 2 220,-6-2 0,8-2 353,-7 8 0,7-6-243,-8 6 1,4-8 355,2 2 1,8 2-396,4-2 1,3 2-2,3-2 1,7-6-277,4 0 1,9-1 65,3-11 1,9 3-67,2-2 1,15-4 117,14 4 0,13-12-560,10-6 1,8-3-85,9-2 0,8-1-482,3 1 0,7 0 561,5-1 0,-11 9-42,-1 3 1,-6 4 123,-5 2 0,-14 2-9,-3 4 0,-17 3 523,-1 9 0,-12-1 2,-5 0 0,-8 3 197,-9 3 1,0-2-226,0 8 0,-7-6-12,-5 5 1,-11-1-8,-6 2 1,-3 4-320,-3-4 1,1-2-586,-1 1 0,-2-6 338,-3 1 0,4-6-487,-5-6 0,5 3 277,1-8 1,3-1 166,3-5 0,2-2 313,4-3 1,9-7 167,-3-11 0,5 4-99,1-4 1,3-2 57,8 2 0,2 2 1085,4 9-820,4-3 1,7 13 310,0-4 0,0 4-151,1 2 1,-1 10-48,0 7 1,-5 8-50,-1 10 1,-7 1 177,2 5 0,-4 3-193,-2 8 0,-2 1 67,-4 5 1,-3-4-449,-9 3 0,3-8 86,3-3 0,-3-8-650,3 2 1,-1-5 119,2-6 1,-5-4-808,5-8 407,-5 0 280,-1-7 1,5-2 27,1-8 0,7-16-58,-2-7 0,4-8-59,2-3 0,0-14 674,0-4 0,8-11 0,2 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5.6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431 87 8114,'15'-24'0,"-3"1"343,-5 8 0,-9 2 547,-3 7 1,-7 0 286,-11 6 0,-4 0-555,-7 0 0,-9 8 152,-3 3 0,4 10-538,2 2 0,-1 2-467,7-1 1,-3 0 94,14 5 0,2-4-135,9-7 1,-1-1-292,7 0 1,2 0-849,10 1 1,11-9 1409,12-3 0,12-4 0,3-2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5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552 312 8220,'9'-48'637,"-3"-4"1,-4 11 2410,-2 12-2139,0 1-868,0 1 1,-8 0-459,-3 4 1,-4 6 324,-3 5 1,-5 4-469,0 8 0,-8 4 263,3 8 0,-7 7 9,-5 15 0,3 9 162,-3 3 1,9 4-261,2 2 0,8 2 436,-2 3 1,4 10 457,2 8 1,1 2 282,5-2 1,1 4-588,4 7 1,4-5 434,-3 0 1,-3-8-267,2 2 1,-2-4-187,3-2 0,3-8-133,-4-3 0,4-4-334,2-2 1,-6-10 41,1-7 0,-1-3-329,6-9 0,0-5-749,0-7 432,-8-7 752,6 4 1,-4-24-422,12-7 1,2-9-588,3-9 1140,5-3 0,1-15 0,10-3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6.6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1 226 8199,'19'-12'861,"4"1"1,4 7-238,7-2 0,9 4 440,3 2 1,9 0-604,3 0 1,2 0-152,-3 0 1,-3 0-501,4 0 0,-4 0 218,-3 0 0,-6 0-532,-5 0 302,-4-7-246,-9 5 1,4-8-544,-8 4 0,-6 2 412,-5-7 0,-8-1-363,2-5 0,-12-2 494,-6-4 0,-9 4 186,-2-5 0,-8 11 224,3 2 1,-5 7-84,-2-2 1,1 4 905,-1 2-311,1 0-96,-1 8 1,0 1 349,1 9 1,7 7-248,4 3 1,-2 7 162,2 5 1,2 3-23,9 3 0,-3 4 71,3-4 1,-3-2-197,-2 2 0,5-2-112,0 2 0,9 2-294,-3-7 1,-2-1-118,2-5 1,1-6-198,5-1 1,0-7-299,0 3-773,0-5 594,0-2 168,0-7 0,0-10-21,0-12 1,5-11 115,1-6 0,8 0 24,-3-5 1,6 3 112,7-9 1,-3 9-81,7 2 1,-1 10 533,2 2 0,2 7 584,-8 10 1,6 0-408,-6 0 1,-6 8 179,-5 3 1,-8 5 702,1 1 0,-3 6-446,-2 0 0,-2 2-640,-3-2 0,-5-2-277,-7 8 1,-1-6-309,1 6 1,-2-8 44,-4 2 0,4-4-614,-5-1 1,11-7-199,2 1-463,-1-8 222,2 3 495,3-7 1001,7-7 593,0 5 7,0-6 0,0 10-22,0 4 1,-8 3 787,-4 9 0,-3 1-627,-2 4 1,0-4 47,-1 4 0,1 2 45,0-2 1,7 0-325,4-6 1,4 1-71,2-1 1,8 0-269,4 1 1,11-7-179,5 1 0,7-7 1,5 7 1,5-8-205,6 2 0,1 1-230,0-1 1,-2 2-659,-4-3 1,2-1-607,-7 8 1,-1-8 737,-5 1 0,-1-1-1361,1 2 2297,-1-4 0,1 6 0,0-8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6.8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69 8193,'0'-11'0,"0"-1"0,-6 6 2469,1-5 1,-3 7-1282,2-2 0,2 4-884,-7 2 1,-1 0-21,-5 0 0,0 2-1,-1 4 1,3 6-215,4 11 0,-3-2 107,8 8 1,1-3-400,5 3 0,7 4 265,5-4 1,3-4-635,2-2 0,7-4 180,-1-2 0,2-7 73,-2-4 0,-4 1 89,4-1 1,-4 0-46,-2-6 0,1-8 460,-1-3 0,-7-5 197,-5-1 0,-3-2 196,-2-4 0,-2-4-232,-3-8 0,-5 3 869,-7 3 1,-6-4-438,0 4 0,-8 6-231,2 6 1,-11 2-934,-6 9 0,-6 0-2035,-6 6 2441,4 8 0,-13 9 0,5 10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1:46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12 243 8002,'0'-87'0,"-6"26"2935,1 15 0,7 21-2935,9 13 0,12 8 0,4-3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6135,'0'0'0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3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35 7993,'7'-9'949,"1"-1"-630,3 4-167,5 5 0,-12-7 134,7 8 0,-5 0 97,6 0 1,-7 0-78,7 0 0,-8 8 0,1 3 1,-3 4 231,-2 3-113,0-9-242,0 7 1,0-1 389,0 8-347,-7 8-105,5-12 1,-19 14 70,3-4 1,-5 3-94,0 3 1,2-1-193,-8 1 0,6 3-153,-6-3 1,2 3 34,-1-9 0,-5-4-416,4-2 342,4-3 55,0-3 1,6-2-316,-4-3 242,4 3 157,-6-13 0,7 6-35,1-8 0,6 0-44,-1 0 217,1-8 1,-1 0-150,1-3 202,7-5 0,-2 7-4,12-8 1,3-1-20,9 1 0,1 0 170,4-1-242,4 1 113,7 0 0,7-6 113,-1 0 0,6-6-210,-6 6 0,9-6-6,-3 6 0,4-6 18,1 6 0,-4 0-107,-1 6 0,-8-6-33,2 0 146,5-1-2,-9 15 1,1-5-19,-8 9 1,-8-7-100,2 6 1,-4 1-382,-2 5 341,-7 0 0,3 2-182,-7 3 0,-2-1 143,-10 8 1,2-1-81,-7 6 1,-3 3-176,-9 3 273,4-4 96,-6 6 1,8-8 22,-1 1 1,-5 5 69,0 0 0,0 5 275,6-4 0,0 4 6,-1-5 1,7 6 211,-1-6 0,3 8 144,-3-2 1,-3 9-268,3 3 1,3 7 245,-3-2-197,1 11-84,-7-3 0,1 12-96,0-9-6,7 1-216,-5-6 0,11-6-127,-8 0 0,9-10-18,-3-1 0,4-2-200,2-10 1,0 0-322,0-6-420,0 0 390,0-7 280,0-2 140,0-8 0,-2 0-132,-4 0 1,4-2 84,-3-4 0,3-6-79,2-11 0,0 4 166,0-4 0,0-4 226,0-2 0,7-3 0,3-3 0,7 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363 173 8004,'0'-25'0,"0"6"-214,0-4 1,-5 4 75,-1 1 0,-8 1 744,3 0 1,-5 5-179,-1 1 0,0 7-42,0-2 1,-3 4-128,-3 2 1,4 2-50,-4 4 1,4 2 95,1 3 1,1 10 130,0-3 1,0 5 17,-1 0 0,1-2-77,0 8 1,5-6-138,1 6 0,7-8-83,-2 2 0,4 2-124,2-2 1,0 0-204,0-6-366,8 0 0,1-1 85,9-5 0,-1-3-492,0-8 1,1 0 526,-1 0 0,6-8-8,0-3 0,0-5-52,-6-1 0,1 0-53,-1 0 1,-6-1-613,1 1 1794,-8 0 1760,4-1-895,-8 9 1026,0 1-1580,0 31 0,0-9-432,0 14 1,0-1-310,0-4 0,1 0 3,5-5 0,4 5-567,7 0 1,-3-2-202,3-9 0,-4 1-556,10-7 0,-1-1 156,1-5 1,-2 0-636,8 0 1,-3-1 1575,3-5 0,-4-11 0,-7-10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4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7972,'0'-17'182,"0"0"477,8 0-50,-7-1-385,15 9 12,-14-7 1,13 14 109,-3-3 1,-3 3-175,3 2 0,-1 0 28,7 0 1,-1 0 11,0 0 0,2 7 0,4 5 0,-3 11 418,3 6-406,-4-4-56,-9 15 0,3-9 100,-7 15-44,0 0-136,1 6 1,-5-6-145,4 0 0,-4-7-111,-2 1 0,-6-4-358,0-1 1,1-6 158,5 0 0,-6-8-299,0 2 1,0-4 286,6-2 0,-6-5-519,1-1-34,-9-7 465,5 4 23,-9-8 0,1-8 443,0-3 0,-8-20 0,-2-5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7948,'-8'-17'0,"7"0"267,-5 0 10,4-1-173,2 1 1,8 0 205,3-1-123,4 1 0,3 2-15,-1 3 1,0-1-3,1 7 0,-7 0 184,1 6-208,-1 0-118,-1 0 103,5 0 0,-13 8-152,4 3 183,-4 5-88,-2 1 1,-8 2-52,-3 4 0,-5-3 241,-1 3 0,0-4 219,-1-2 0,7 0-179,-1 1 1,8-7 525,-1 1-831,3-8-2,2 3 84,0-7 0,2 0-1077,3 0 550,13-7-278,9-11 0,15-3-1883,4-8 2607,4 1 0,2-15 0,0-1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4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7939,'-25'0'0,"5"0"462,-12 0-395,12 7 172,-5-5 0,8 8 381,0-4 0,0 3-248,-1 9 0,7-1 15,-1 0 0,6 8-87,-5 4 105,7 4-134,-11 9 0,11-2 755,-8 12-447,9-4-280,-5 12 1,2-8-71,0 0 1,1-6-138,5 0 1,0-2-192,0 2 1,1-4-69,5-7 0,-2-2-473,8-5 0,-3-3 45,3-7 0,1-7-1795,-7 1 464,7-8 1384,-3 3 0,2-16-476,-1-9 585,-7-7 433,11-9 0,-13-8 0,6-3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5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7934,'15'-1'172,"-3"-5"0,5 4 273,1-4 1,-1 2-244,6-2 1,4-1-139,2-5 1,3-1 62,3 7 0,-6-5 20,0 5 0,-6 0-198,5 6 0,-1 0 97,2 0 0,2 0-119,-8 0 1,6 6 145,-6 0 0,8 7 37,-3-1 0,5 3-21,2 2 0,-3 6-2,-3 0 0,2 8 95,-8-2 1,0 4 234,-6 1 1,1 10-771,-1 8 182,-8 0 123,-1 8 0,-8-14 946,0 0-440,0 0-365,0-2 1,-6-2-186,1-7 0,-9-6 30,3 0 1,-3-8-167,3 2 1,-5-6-77,5-5 0,-3-3-226,3-3 0,-5-4-380,5 4 0,-10-8 85,-2-10 825,0 1 0,-2-30 0,-2 5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5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7895,'-18'0'549,"1"0"0,2 8 649,3 3-527,-3-3-240,13 7 0,-13-5 148,3 7 0,4 8 16,3 4 0,-3-2 181,2 2 1,0-8 53,6 2-602,0 4 0,6-8-343,0 4 0,7-6 145,-1-5 1,3-4-907,3-8 1,5 0 58,0 0 0,0-2-396,-6-4 1,6-4 517,0-7 0,-6 0 10,-5-1 0,-8 1 239,2 0 1,-5-1 36,-1 1 1,-1 6 142,-5-1 50,4 8-1,-14-3 217,7 7 0,-1 0 0,-5 0 0,13 0 0,-6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5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7895,'-25'0'0,"13"0"0,-11 0 2001,11 0-892,5 0-173,-1 0-650,8 0-220,0 8 156,0-6 0,0 13 81,0-3 1,6 11-250,0 6 0,1-2-203,-1 2 1,-2-1 62,7 7 1,-7-6-172,2 0 0,2-2-1079,-2 1 1,1 3 579,-1-8 0,-4-6 756,4-5 0,3-1 0,1 7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7895,'18'-18'0,"-1"3"-9,0 3 83,0-3 56,8 13 0,-5-11 202,3 7 0,-2-6-117,2 7 0,-4-7 157,4 6 0,-4 1-224,-1 5 1,-1 0-168,0 0 0,0 0-19,1 0 1,-1 0 82,0 0 0,-5 0-251,-1 0 0,1 0 83,5 0 1,-5 0-14,-1 0 0,-5 0 70,6 0 0,-9 1 24,3 5 1,2-2 20,-2 8 111,-1-9 1,-3 11 91,4-8 9,-4 7-174,6-11 0,-3 13 154,1-3 0,0-2 2,-6 1 1,6-5 99,0 5-144,-1 1 1,-3 5 10,4 0 1,-4 1-83,4-1 1,-4 2-24,-2 4 0,5-3 20,1 3 1,0-2 33,-6 2 1,6-4 41,-1 4 1,3 4-23,-2 2 60,-4 3-116,5 3 0,-1 0 61,0-1 94,7 1-127,-11 7 0,8 0 64,-4 4 0,-4 4-10,3-3 0,3-3 5,-2 2 1,0 0-20,-6 6 0,2 5-242,3 1 1,-3-2 145,4-10 0,-4 0 259,-2-11 1,0 3-117,0-9 0,6-4 512,-1-2-277,1-4-244,-6-2 1,0-5-1096,0 0 536,0-9 133,0 5 0,-2-10-223,-3-4 0,-5-3-413,-7-9 0,-1 1 279,1 0 1,-2 0-258,-4-1 0,2-5 244,-8 0-187,0-8 824,-6 12 0,1-13 0,-1 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6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7861,'9'-8'1161,"7"6"-506,-14-13-529,5 13-54,-7-6 141,0 8 1129,0 0-1694,-7 0 391,5 0-727,-6 8 243,8-6-2,0 13 235,0-13 31,0 6 0,8-8 197,3 0-206,5 0 90,1 0 1,2 0-10,4 0 0,-4 0 76,5 0 0,-5 0 109,-2 0 0,-5 0-23,-1 0 0,-7 2 188,2 4 1,-4 3 73,-2 9-75,-8-1-222,-2 0 0,-13 8 58,0 4 1,-8-2-53,3 2 1,-5-2-19,-2 1 81,8-3-24,-5-7 323,13-1-136,-6-7-17,7-3-101,9-7 42,-7 0-566,14 0 192,-5 0 120,7 0 1,7-2-442,5-3 228,3 3 100,3-6 0,5 2-115,0 0 1,6 1 156,-6 5 1,0 0-63,-6 0-16,0 0 217,1 0 1,-9 2 330,-3 3-199,-4 5 0,-4 9 103,-4 4-114,-3-4 1,-11 8 2,-3-4 0,2 2-19,-8 4 1,8-4 90,-2-7 1,4-1 187,2 0 0,7-5-104,4-1-217,-3-7 1,9 9-331,0-7 0,7 0 161,11-6 0,-1 0-350,0 0 300,8 0 0,2-2-310,8-4 274,-8 4-1,5-13 46,-5 13 0,0-6-27,-4 8 1,-4 0 106,-1 0 1,-7 0 167,1 0 1,-8 2 502,1 4-474,-3 4 0,-4 7 112,-3 0 1,-5 1-40,-7-1 1,-6 6-104,-1 0 0,-4 0 51,5-6-3,0 1 0,-1-1-4,1 0-19,-7 0 451,10-7 0,-4 5 83,6-3 1,7-2 817,-1 1-788,8-7 495,-3 11-644,-1-5 1,6 1 254,-4 1-624,12-8 1,-2 5 129,7-3 0,-3-4 30,9 4-295,-3-4 0,13-10-104,-4-3 1,11-7-1673,12-5 0,20-11 1752,9-12 0,-31 17 0,2 0 0,2-2 0,0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8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7941,'9'10'0,"1"-3"396,-4-7 1,3 2-17,9 4 0,-1-4 139,0 4 0,0-4-268,1-2 0,-1 0-175,0 0 0,-5 0-216,-1 0 147,1 0 1,3 2-1386,-3 3 751,-5-3 1,-7 14-218,0-5 1,0 4 843,0 3 0,-15 7 0,-4 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9.3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7941,'0'18'-121,"0"-1"0,0-6 256,0 1 0,2-8 208,3 1 1,5-3-315,7-2 1,3 0 114,3 0 0,-2 0-243,8 0 53,-8-7-94,11-3 1,-12-1-133,3-1 1,-4 2 128,-2-1 1,0-3-164,1 9 1,-9-3-107,-3 2-114,4 4 526,-8-5 0,3 7 0,-10 0 0,1 7 0,-8 5 0,1-3-36,-7 3 0,7 0 60,-1 5 1,1 0 129,-6 0 0,-1 6 252,1 1 0,0-1-146,-1-6 0,1 0 63,0 0 1,1 7-284,5-1 1,-4 0 162,3-6 1,4 0-825,3 1 317,3-1 80,2 0 0,0-5-166,0-1 0,7-7 290,5 2 1,9-4 108,2-2 1,2 0 51,-2 0 1,2 2 404,4 3 1,-2-1 938,-4 8-712,-4-8-375,14 11 0,-14-13 450,4 4 0,-4 1-389,-2-1 1,1 6-297,-1-7 1,0 1-39,1-6 0,-1 0-250,0 0 0,1-2 205,-1-4 0,8-3 0,2-8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25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8004,'11'-12'-212,"1"1"0,-6 5 495,5-6 0,1 3-59,5-3 1,0-1 431,1 7 0,1 0 35,4 6 1,4 2 191,7 4 1,-1 4 49,-4 7 0,3 8 490,-3 4 1,2 11-219,-2 6 0,-6 4-569,-12 2 0,-3 2 95,-8 3 1,-9-3-274,-9 4 0,-9 3-1500,-13 3 0,2-5-379,-9-1 1,3-4-3667,-2-2 5087,-4 0 0,-2-1 0,-9 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2:59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7991,'-17'0'500,"-1"0"0,1 2-37,0 4 0,-1 5-93,1 12 1,-6-2-96,0 8 1,-6-6 99,6 6 1,-6 0-181,6 6 0,-6 5-146,6 0 0,0 1-381,6-7 216,7 1 178,-5-1 0,13 3-327,-4 3 1,4-3-102,2 3 1,6-9-297,0-2 1,7-6 316,-1 6 0,1-8-40,-1 2 1,3-4 121,-3-2 0,-4-5 272,-3-1-108,5 1-147,-8-3 260,6 7-53,-8-14 10,0 5 148,0 1 1,0-4-33,0 7 0,0-5 196,0 6 0,0-6-98,0 5 0,0-5 318,0 5-337,0-7-65,0 12 1,1-15-205,5 5 1,-2-4-125,8-2 0,-1 0-288,6 0 1,1-2 121,-1-4 393,0-3 0,8-16 0,2-2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0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7982,'17'-17'223,"8"-8"0,-6 12-139,4-5 0,4 5 189,2-4 1,6-2-58,5-5-97,4 5-48,8-6 0,0 8-145,0 0 1,-6 5-4,0 1 0,-8 5-111,3-6 1,-5 8 121,-1-1 0,-8 3-67,-4 2 1,-4 2 81,-2 3 0,1-1-33,-1 8 0,-6-6 62,1 5 1,-8 1-105,2 5 191,-4 0 1,-2 1-112,0-1 0,0 0 14,0 0 1,0 1 34,0-1 0,0 0-4,0 1 1,0 1-7,0 4 0,0-2-1,0 8 0,0-6 177,0 6 1,-6 5-110,0 7 1,-7 9 259,1 1 0,2 7-43,-1 6 0,5 1-57,-5-7 0,1-1-155,-2-5 1,-1-6-63,7 0 0,-5-9 68,5-3 1,-6-1-119,7-10 1,-3-2-649,2-9 338,4 3-133,-13-5 0,7-3 42,-3-7 0,-3-7-105,8-11 1,-7 1 552,1 0 0,5-8 0,-9-2 0,7-15 0,-8 5 0,-1-5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0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415 156 7926,'-17'-29'-180,"-1"0"1,-5 10 327,0 2 0,-2-1 188,2 7 1,4 3-61,-4 2 1,4-1 140,2 1 0,-1 0-52,1 6 1,0 2 182,-1 4 1,-1 3 736,-4 9-862,4-1 1,-4 6 216,11 0-273,-3 0 0,7 0-138,-3 0 1,3 0-323,8-5 0,0-1 3,0 0-23,0 0 0,8-1-578,3-5 1,5-3-156,1-8 1,8-2-501,4-4 1,3-3 606,3-9 0,1-7 739,5-3 0,-5-5 0,7-2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0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7941,'-17'-8'2693,"7"6"-2796,2-5 1,8 14 329,0 5 0,6 11 311,0 6 1,0 5-269,-6 7 0,0-3-37,0 8 1,0 0-957,0 6 0,0-6 193,0 0 1,-2-1-497,-4 1 791,4-4 235,-6-7 0,8-1 0,0 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1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7996,'8'-9'386,"1"-7"1,11 9-197,3-5 1,-2 2-100,8 5 0,-6 3 90,6-4 1,-6 4-77,5 2 0,-6 0 15,1 0 0,-4 0 105,-2 0 1,0 2-320,1 4 0,-3-2-30,-3 7 1,3-5-54,-3 5 1,-3-5 13,3 6 1,-3-7-27,3 7 0,3-2 99,-3 1 0,-5 4-51,-1-3 58,4 3 15,-8 3 63,13-1 0,-13-6-31,4 1 61,-4 0 1,-2 5 138,0 0 1,0 0-124,0 1 1,5-1 225,1 0-248,0 1 0,-6 1 11,0 4 1,0-4-25,0 4 0,0-4 30,0-1 0,0-1-4,0 0 1,0 6-12,0 0 0,0 8-16,0-2 1,0 4 57,0 1 0,0 7 120,0-1 1,0 8-139,0-2 0,0 4 13,0 2 1,6 0 38,-1 0-39,1 7 22,-6 3 1,0 1 109,0 0 1,0-11-73,0 6 1,0-14 13,0 8 1,-6-12-51,1 1 1,-7-7 7,6-5 0,-1 2-9,1-8 0,2 0 15,-7-6 1,5-1-172,-6-5-34,8-3-13,-11-8 1,7-2-246,-3-4 1,-4-3-385,3-9 1,-3-7 332,-3-3 1,-1-11-597,-4-1 0,2-8 1014,-8 2 0,-7-12 0,-9-4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2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9387,'-9'-8'875,"1"6"1,6-6-428,-4 8 673,4 0-303,-13 0-369,5 0-329,1 0 0,1 2 241,8 4-1608,0-4 0,10 6 687,7-8 1,8 0-399,9 0 0,1 0 336,0 0 0,-1 0 126,1 0 1,-8 0 332,-4 0 260,-12 7 0,-3 9 528,-8 7 1,-8 6-364,-3-6 0,-10 6 38,-2-6 0,-8 7-88,2-1 1,-4-4 144,-1-2 1,5-4-112,0-1 0,8-1-246,-2 0 1,4-7-22,1-4-547,1 3-353,7-7 688,3 6 0,7-10-100,0-4 1,7-2 23,5-3 1,5-4 109,6 3 0,-2 4 1,8 3 0,-8-3 207,2 2 0,2 0 31,-1 6 1,-7 0 124,-6 0 1,-5 6 49,6 0 1,-9 2-51,3-3 1,-6 3 259,-6 4 1,-3 3-164,-8-4 0,-6 5-99,-1 1 0,-4 0 0,5 1 0,0-7-278,5 1 67,-7-1 1,12 1-248,-4-1 36,11-7 1,0 6 67,12-4 1,3-3-5,9 9 1,-1-8 65,0 2 1,6 1-105,0-1 1,6 2 107,-6-3 1,6-3-54,-6 4 144,0 4 0,-7-6 135,-5 7 1,3-5 28,-9 5 1,1-5-115,-6 6 1,-6-7 146,1 7 1,-9 0-25,3 5 1,1-6-274,-2 1 95,1-1 0,-4 7 12,3-1 105,-3 0 0,11 1 296,-8-1-173,8 0 1,-3 0-115,7 1 1,-6-1 492,0 0 0,-5-5-210,5-1 1,-8 1 459,3 5 1,-4 1-109,-3-1 0,7-2 48,-1-3 0,8 3-306,-1-3 0,3-3-164,2 3 1,7-8-201,5 1 1,13-3 120,9-2 0,13-9-678,16-9 0,0 1 336,12-6 1,0-2-1485,-6 2 1,3-6 265,-15 6 1339,-7 0 0,4 8 0,-8 3 0,0 4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7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7978,'17'-12'-531,"0"1"1,1 1 582,-1-1 0,-6 1 0,1 6 61,1-2-140,3-7 0,1 5 79,0-3 1,-1 1 34,-5 4 1,5 3-38,-5-9 1,4 8-43,3-2 0,-1-1-11,0 1 0,1-2-13,-1 2 1,8 3 28,4-9 1,-2 6-6,1-5 0,1 5-59,6-5 0,1 1 63,5-2 1,-7-1 52,1 7 0,3-5-61,-9 5 1,8 0 57,-9 6 1,5 0-51,2 0 1,-1 0 2,1 0 1,-1 0-1,1 0 0,0 0-5,-1 0 0,9 0-10,3 0 1,-2 2 18,2 4 1,-2-4 64,2 3 1,4-1-69,-4 2 0,-2-4 81,3 4 0,-7-4-32,6-2 0,-6 5 10,7 1 1,-7 0 20,6-6 0,-8 6 2,3 0 1,1 5 0,-2-5 1,7 5-23,-7-5 1,2 6-88,-2-7 1,-1 7 72,7-6 1,-8 1-59,3-1 0,1-2 74,-2 8 1,7-9-4,-7 3 0,0-4 26,-5-2 1,-1 2 10,1 4 0,0-4-33,-1 3 0,-5-3-8,0-2 0,-8 6-147,2 0 0,-4 2 145,-1-3 0,-1-3-124,0 4 0,-5 2 15,-1-3 1,-5 3-157,5-2 1,-5-4 50,6 4 81,-8-4 1,5 3-220,-3 1 170,-4 0-648,6-6 480,-8 0 1,-10 2 279,-7 3 0,-16 5 0,-11 7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8.29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0 121 12647,'10'-9'-1917,"5"-1"1672,-3 4 1,3 2 4,2-7 0,1 5 132,-1-6 0,6 7 75,0-7 0,6 6 4,-6-5 0,6 7 29,-6-2 0,6-1-92,-6 1 1,7 0 28,-1 6 0,6 0 6,5 0 0,-1 0 13,7 0 0,0 0 15,6 0 0,-1 6-10,1 0 0,8 5 41,3-5 0,7 2 3,4-3 0,5-3-209,8 4 0,5-4 227,0-2 0,8 0-352,-2 0 1,-2 0 361,2 0 1,-8 0-63,3 0 1,-7 2-162,-5 4 1,-4-4 144,-8 3 0,-8 3 49,-3-2 1,-10 5-91,-2-5 0,-13 6 255,1-7 1,-5 7-216,0-6 1,-4 5 381,-8-5 1,-5 0-348,-1-6 0,-1 2 193,2 3 1,-3-3-160,-3 4-26,-4-4 25,5-2-97,-7 0 0,-1 0 78,-5 0 0,-4-6-547,-7 0 1,-2-1 542,-4 1 1,-4-4 0,-8-7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08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8543,'0'-18'0,"2"7"-122,4-1 0,5 7 0,12-7 1,-2 8 137,8-2 1,0 5-67,6 1 0,5 0 135,0 0 1,1 0 35,-7 0 1,3 5-20,3 1 0,-1 8 13,7-3 0,-6-1 6,6 1 1,0 1-36,6 5 0,6 0-28,-1 1 0,7 1 59,-7 4 1,9-2-176,-3 8 0,-3 0 104,-3 5 0,3 3-153,-2 3 1,-3-1 30,-9 7 1,3-2 48,-9 2 0,6 4-25,-6-4 1,-1-2-9,-10 2 0,-4-5 91,-8 5 0,-2-8-44,-3 3 0,-5-5 244,-7-1 1,-3-1-136,-9 1 1,-15-1 52,-19 1 0,-12-2-161,-5-4 1,-6 3-166,-6-3 0,-4 4 95,-7 1 1,39-16 0,-1-1-204,-1 0 0,0 0 1,-43 12 284,6 0 0,1-4 0,6 2 0,-5-4 0,-6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2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7513,'-10'-7'-636,"3"5"0,7-8 288,0 4 204,0 4 144,0-5 0,0 5 0,0-4 0,0 4-7,0-6 0,0 6 7,0-3 0,0 3 0,0-6 0,0 8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8828,'0'-10'1436,"0"2"-1060,0 8 0,2-2 184,4-3 0,3 3-74,8-4 0,1 4 153,-1 2 1,0-6-53,1 0 0,-1 1 133,0 5-433,0 0 0,1 0 1,-1 0-21,0 0 1,1 0-282,-1 0 0,0 0 9,1 0 1,-1 0 0,0 0 1,-5 0-267,-1 0-352,-7 0 0,6 0-1526,-5 0 928,-3 0 119,6 0 0,-8 2 497,0 3 1,-8-1 603,-3 8 0,-5 7 0,-1 8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3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18 294 8086,'-2'-9'1307,"-4"3"-297,4 4-626,-6 2 0,10 0 17,4 0 0,4-6-116,7 0 1,2 1-103,4 5 0,-2-2-52,8-4 1,-6 4-193,6-4 1,-2 4-1,2 2 0,1-2-297,-6-3 1,-1 3-84,-6-4 1,-6 4-17,1 2-1129,-1 0 567,-1 0-139,5 0 382,-13 0 668,6 0 1,-10 0-209,-4 0 316,4-8 0,-11-1 0,7-9 0,0 1 0,6 0 0,-1 0-11,-5-1 1,4 1 10,-4 0 498,4-1-155,2 1 444,0 0-36,0 0 208,0 7-268,0 2-427,0 24 1,0-5 170,0 12 0,0-4-55,0-1 1,-2 5-127,-3 0 0,3 0-19,-4-6 1,2 6-491,-2 0 1,4 0 37,-3-5 0,3-1-215,2 0 0,0 0-1725,0 1 2157,0 7 0,-8 2 0,-2 7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3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8086,'-7'12'0,"-5"-1"487,5-7-16,-1 12-5,8-15-331,0-1 0,8-9-155,3-8 1,6-1 107,6 1 0,-1-2-166,6-4 0,-1 3-190,2-3 1,2 10 183,-8 1 0,0 9-274,-6-3 215,-7 4 0,3 4 47,-7 4 0,-2 3 26,-10 8 0,-3 1 175,-9-1 1,-5 8 15,0 4 0,-8-2 119,3 2 1,1-6 215,-2 5 0,8-6-171,-2 1 0,9-10 17,3-1 1,7-7 53,-2 7-750,4-8 0,4 3 168,4-7 1,11 0-14,12 0 0,6 0 43,5 0 1,-4 0-170,5 0 1,-5 0 348,-1 0 0,-2 2-152,-5 4 0,3-2 537,-8 8 1,-8-1-197,-9 6 1,-4-5 368,-2-1 0,0 1-212,0 5 0,-2-5-36,-4-1 0,-1-5-103,-5 6-398,-11-9 0,12 5-540,-12-8 0,9 0 98,3 0 649,7 0 0,-4-8 0,8-1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5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69 623 7939,'-17'0'808,"0"0"0,5 0-4,1 0-31,7 0-482,-4 0 1,16 2 64,3 4 1,5-4-171,1 4 1,8-4-139,4-2 1,-2 0-168,2 0 0,-2 0-365,1 0 0,3-6 9,-8 0 1,0-5 231,-5 5 0,-7-6-1140,1 6 421,-9-7 794,5 3 1,-16-5 99,-3 4 0,-4 1 301,-3 4-202,1 4 1,0-5 80,-1 7 1,7 0 232,-1 0 0,7 7-140,-7 5 1,8 11-26,-2 6 1,4 5-97,2 7 0,0 3-71,0 8 0,0 0-3,0-1 1,2-4-116,4-1 1,-4-6 41,4 6 0,-4-9-393,-2-3 186,0 1 0,0-16-106,0 4 577,0-11 1,-8-5-120,-3-7 0,-5-5 199,-1-1 0,5-8 19,1 3 0,-1-10 112,-5-2 1,2-8-126,3 2 0,-1 2-9,7-2 1,0 8-282,6-2 0,2 4 60,4 2 0,3-1-365,9 1 0,-1 0 169,0-1 0,8-1-165,4-4 0,4 2 38,1-8 0,9 6-111,3-6 1,4 0 111,2-5 0,7-3 40,5-3 0,-5 2-4,-1-8 0,-10 5 60,-2-5 0,-10 6 176,-1-6 0,-8 7-110,-10-1 0,-1-2 380,-5 1 1,-3 7-103,-8 5 1,0 8 288,0-2-260,0 3 1,-2 9 104,-4-1 0,2 8-55,-7-1 1,5 3-119,-6 2 1,7 7-19,-7 5 1,1 3 16,-7 3 0,3 7-146,3 3 1,-1-3 73,7-2 0,0 2-84,6-1 1,0-1-22,0-6 1,0 0-414,0 0 29,8-7 0,4 4 188,11-9 0,2 1-211,4-6 1,1-8 143,-7-3 0,2 1 178,-2-1 1,-9 7-205,3-2 294,-11 4 0,2 6 109,-8 8 0,-2 1 372,-4 16 1,-4 2 180,-7 9 0,0-4-292,-1 5 0,-5 1 100,0-2 1,0 1-100,6-7 0,0 1-83,-1-1 1,7-1-135,-1-4 0,8-2-309,-1-4 1,-3-4-298,2 4-477,0-11 270,6 3 470,0-13 0,6-2 113,0-11 1,7-7-28,-1-5 0,3 2 143,3-8 0,1 2-58,4-2 1,-2 4 173,8 8 0,-8 2-54,2 3 1,2 5 50,-2 7 47,0 0 1,-6 2-105,1 3 1,-9-1 9,-3 8 1,-4-1-37,-2 6 1,0 1-30,0-1 1,-2 0-19,-4 1 0,-3-1-154,-9 0 0,1-5 55,0-1 1,5-5 49,1 6 0,5-9 72,-6 3-91,9-4 71,-5-2 0,8-2-34,0-4 0,2 5-412,4-5 252,3 4 168,9 2 1,-3 2 25,-4 4 0,-3 3-14,-8 8 0,-2 1 168,-4-1 0,-11 8-64,-12 4 0,-9 3 43,-2 3 1,-3-6-52,3 0 1,-2-2 235,-4 1 1,3 3 82,9-8 0,7-2 64,4-9 1,9 1-19,3-7-455,7 8 1,4-13-11,11 5 1,12 2 118,6-2 0,12-1-90,5-5 1,4-7 42,2-5 1,0-1-616,-1 1 0,-5-3 80,1 3 1,-11-3-122,-1-2 0,-3 5 83,-9 1 1,-7 5 124,-10-6 1,-5 7 300,-1-7 0,-1 8 104,-5-2 0,-4-1-99,-7 1 1,-6 0 98,0 6 0,0-2 333,5-3 0,7 3-38,-1-4 1,7 4 608,-7 2-260,8 0-140,-3-8-411,7 6 259,0-5-439,0 7 118,0 0 1,0 7-85,0 5 0,5 7 181,1 10 0,0 7 127,-6 16 1,0 4-218,0 7 1,-2 3-57,-4 14 1,4 1-626,-4 6 1,-1-9 642,1-3 0,0 2 0,6-2 0,0-2 0,0-2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6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9592,'17'0'1113,"7"0"-933,-1 0 1,7-6 16,-1 0 1,-2-5-85,2 5 1,-8 0-216,2 6 1,-4-5-869,-1-1-969,-9 0 1488,7 6 1,-22 10 450,0 7 0,-15 8 0,-6 10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7949,'17'0'242,"0"0"1,1-2-8,-1-4 1,2 2-142,4-7 1,-2-1-38,8-5 1,-8 6-140,2-1 1,-9 6-536,-3-5 518,1 7 1,-1-4-918,1 8 529,-8-7-3,3 5 23,-7-6 524,0 16 1,0 1 65,0 8 0,0-3 136,0 3 0,2-3 212,4 9 1,4 2-228,7-2 1,0 6 67,1-6 1,-1 2-27,0-2 1,-2-4-126,-3 4 1,1-2-66,-7 2 1,6-9-173,-6 3 1,-1-4-131,-5 5 0,-2 5-387,-3 0 1,-7 0-657,-11-6 1249,-4 0 0,-7 1 0,-1-1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6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7949,'11'-16'-1040,"1"5"520,0 3 1838,-3 8-796,-1 0 0,-10 2 106,-4 4 0,-9 4-305,-8 7 0,-10 0-113,-2 0 1,1 3-536,-6 3 1,5-4 273,6 4 0,4-6-690,8-5 741,7 3 0,-5-5 0,5 7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7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8169,'-9'-17'503,"-1"-1"824,4 1-881,4 0 1,-5 5-275,7 1-1,0 7 86,-8-4 1,-2 16-43,-7 3 0,-2 14-154,-4 10 1,2 7 31,-8 10 0,8 2-31,-2 3 0,5-3-45,7 4 0,-3 1 63,9-1 1,-1 0-492,6-6 1,0-6 213,0 0 1,8-8-714,3 3 0,4-5 425,3-1 1,-1-6-391,0-1 1,1-8 874,-1-3 0,0 0 0,0-7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7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7968,'0'-18'307,"0"1"0,7 5-24,5 1 1,-1 5-266,7-5 0,-3-1 57,14-5 0,-6 5 174,6 1 0,-1-1-46,7-5 1,0 0-281,-1-1 1,1 7 30,-1-1 1,7 3 10,-1-3 0,6-1-69,-5 7 0,-1-6 23,-6 7 1,1-1-119,0 6 1,-3 0 33,-3 0 1,2 6-50,-8-1 0,0 7 72,-6-6 0,1 7 77,-1-1 0,-2 3 40,-3 2 1,1 3 140,-7 3 0,0-2 178,-6 8 1,0-1-136,0 7 1,0 0 85,0-1 1,-6 1-98,0-1 0,-5-5-278,5 0 1,-8-2 70,3 2 1,1 1-95,-1-6 1,1 1-124,-1-2 1,-5-4 275,5 4 0,-5-4 0,-1-2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7968,'-17'2'773,"0"4"1,5-2 279,1 7-962,-1 1 1,1 5 91,-1 0 325,8 1-214,-3-1 1,7 0 238,0 1-86,0-9-196,7 7 1,3-15-894,7 5 1,0-4 357,1-2 0,-1-8 64,0-3 1,1-4 27,-1-3 0,-6 1-105,1 0 1,-8-1 180,2 1 0,-6-2 296,-6-4 0,2 4 230,-8-4 1,3 3-193,-3 3 1,-3 0 295,3-1-365,-3 9 0,-2 1-274,-1 8 0,7 0 123,-1 0 1,1 10 1,-6 7 0,-1 8 0,1 10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8.91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53 10760,'0'-10'-734,"0"-5"872,0 13 0,2-6-326,4 8 323,-4 0 0,12 2-95,-9 4 0,7 3-31,-6 9 1,7-1 11,-1 0 1,-3 1-116,3-1 1,-1 4 75,7-4 1,1 5-52,4-11 0,4 2 71,7-1 1,1 1-115,-1-7 0,9 0 158,3-6 0,6 0-62,5 0 1,-3 0 22,4 0 0,3 0-130,3 0 0,5-6 107,6 0 0,-2-1-229,8 1 0,1 4 240,10-4 0,-1-1-419,7 1 1,0-2 377,-47 5 0,1 0 0,0 2 0,0 1-3,0-3 1,0 0 0,46-5 26,0 2 1,-10-5-1,-1 5 0,-8-6-94,-10 7 1,-2-9 94,-4 3 0,-5 3-4,-12 2 1,0-1-87,-11 1 1,1-6 202,-13 7 1,-5-3-344,-7 2 563,-7 4 1,-4-11-607,-11 7 1,-14-6 159,-10 7 0,-9-1-527,-14 6 649,-11 0 0,-10 8 1,-7 1-1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2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8086,'-10'0'620,"3"0"1,7-2-229,0-4 574,0 5-577,7-7 0,3 2 92,7 0 0,1-1-246,-1 1 1,0 4-21,0-4 1,3 2-247,3-1 1,-4 1 97,4-8 1,4 6-18,2-5 1,3 5 14,3-5 1,-2 1-10,-5-1 0,3-3-661,-8 8 0,6-1-32,-6 1 1,-6 4-395,-5-4 685,-1 4 1,-1 10 92,-4 3 1,-4 1 3,-2 5 0,-8-3-72,-3 9 0,-11 2 129,-1-2 0,-2 6 284,2-6 1,2 6 141,-8-6 1,6 5 408,-6-5 0,8 8 187,-2-2 0,-2-2-351,2 2 1,-2-6-387,2 6 1,4-8 101,-4 2-92,11-4 0,-3-2 10,4 1 1,1-1-133,-2 0-54,9-7 50,-5 5 0,8-11 27,0 8-199,0-9 280,0 5-101,0-8 1,8-6 40,3 1 1,4-9-87,3 3 1,1-11-69,4-1 0,-2-2-224,8 2 0,6-2 107,5-3 0,6-9-143,-6 8 1,8-7 198,-2 7 1,-1 2 25,1-2 1,-6 8 127,6-2 0,-7 10-112,1 1 0,-5 8 435,-7-2 0,3 4 11,-8 2 1,0 0 159,-5 0 1,-7 2-177,1 4 0,-8 4-12,1 7 0,-3 6-230,-2 0 1,-2 2 121,-3-2 0,-5 2-432,-7 4 1,-1-2 140,1-4 0,-6-4-196,0 4 0,-2-4-26,2-1 0,2-7-27,-8 1 1,8-8 73,-2 1 1,4-3-49,1-2 1,-5 0 65,0 0 0,2-4 85,9-7 1,-3-3-60,4-14 0,-3-1 37,3-6 1,-3 1 66,8-1 0,1 1 3,5-1 0,0 6 104,0 0 0,0 6 64,0-6 1,5 8 37,1-2 1,2 6 70,-2 5 0,-5-3-48,5 3 1,-4 3 931,-2-3-443,0 9 590,0-13-382,0 14-245,0-5-244,0 7 124,0 0-314,0 7 0,0-3 106,0 8 1,0-7 5,0 7 0,0-1 206,0 7 1,2 5-25,4 0 0,-4 8 215,4-3 1,-5 7-225,-1 5 1,0 5-146,0 6 0,-1 1-403,-5 0 1,4 0 230,-4 0 1,-4-8-423,-1-4 0,3-3 113,2-2 0,-1-9-85,1-3 0,0-3-143,6-3 254,-7-7 149,5-3-12,-6-7 1,8-2-411,0-3 1,8-5 189,3-7 1,5-3-246,1-3 1,6 10 274,0-4 1,0 5 190,-6 1 0,1 3-25,-1 8 1,-6 0 170,1 0 0,-8 8 843,2 3 1,-6 12-516,-6 6 1,-4 4 659,-7 1 0,0-1-355,-1-4 1,1 2 56,0-8 1,1 5-38,5-5-563,-5 1 33,15-7-416,-7 0-210,8-7 1,2-3 263,4-7 1,5-2-535,12-3 1,-4 1 272,4-8 0,4 1-945,2-6 1,4-7 115,1 1 1266,1 0 0,0-2 0,-1-2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9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8573,'18'0'-368,"-1"0"-40,0 0 1,-3 2 260,3 3 1,-4 5 133,10 7 0,4-1 138,2-5 0,6 4-105,5-3 1,-2-2 297,9 1 1,1-5-96,9 5 0,5-7-20,7 2 0,2-4-142,4-2 0,-2 0-2,8 0 1,5 0-294,6 0 0,2-2 325,-1-4 0,1-3-64,4-9 0,-47 10 0,0-1 47,47-8 0,-4 0-159,-2-1 0,-4 1 80,-1 0 1,-1-1-171,1 1 0,-8 6 24,-4-1 0,-6 0-2,-6-5 0,-3 6 93,-8-1 1,-1 2-32,1-1 0,-6-2-40,1 7 0,-9-6 74,2 6 1,-9-5-176,-2 5 0,-8-2 413,2 3 1,-4 3-835,-1-4 410,-9 4 243,-1-6 0,-8-1 0,0-8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1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52 225 8575,'-7'-17'-368,"-5"-1"0,4 1 464,3 0 1,-3 0 165,2-1 1,0 1-280,6 0 1,0 5 89,0 1 1,2 1-70,4-2 0,-2 3 98,8 3 1,-3 2-120,3-7 0,3 7 63,-3-2 0,3 4 40,2 2 1,2 0-25,5 0 0,-3 0 28,7 0 1,1 0 119,6 0 1,1 2-105,5 4 0,11-2-10,11 7 1,6 7 12,6 5 1,-2 2-195,8-2 0,1 4 230,11 7 0,-5 6-270,-42-20 1,0 1 0,41 21 174,-7-2 0,-5-1-11,-11 7 1,-7-8-180,-10 3 1,-7-5 140,-11-1 1,-6-6-123,-12-1 0,-3-1 85,-8 2 1,-4 2 216,-7-8 0,-10 6-198,-20-6 0,-3 8-14,-8-3 0,-9 3-166,-9-2 0,-1 2-258,-9-8 1,-15 8 10,44-17 1,-1 0 0,-4 2-1,0 1 444,-1 0 0,-1 1 0,3-1 0,-1 0 0,-7 1 0,-1-1 0,-1 0 0,-1 0 0,-1 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0.30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1122 104 12615,'10'-35'-819,"4"9"1225,-9 2-80,1 13-457,-6 3 0,-8 14-5,-3 0 0,-10 13-226,-2-2 0,-8 4 267,2-3 1,-9 1 40,-3 4 1,-7-2 34,2 8 0,-4 2 87,-2 9 1,-7-2-99,-5 9 0,3-3-152,-3 2 1,9 2 111,-3-8 1,4 1 118,2-7 0,1 1-36,-1-1 1,7-5-14,5 0 1,11-8-23,6 2 1,4-4-64,2-1 0,7-1-1,4 0 1,6 1 123,6-1 0,11 6-123,12 0 0,6 0 464,5-6 1,4 1-119,8-1 0,10 0 58,7 1 1,4-7-238,13 1 1,-3-7 168,9 7 0,-5-2-315,-7 1 0,-3 6 230,-8 1 0,-1-1-1989,-5 6 1823,-11 4 0,2-6 0,-8 8 0,-4 5 0,-3 11 0,-5 8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0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8342,'21'-39'24,"8"5"1,0 3 0,11 14 0,-1 7 995,1 4-598,4 4 0,8 2-524,0 0 1,-6 0 25,0 0 1,-7 8-95,1 4 1,-5 5 125,-6 6 0,-6-2 59,-12 8 1,-3 5-3,-8 7 0,-8 5 0,-3-6 1,-9 6-155,-8-5 1,5-1 77,-12-5 0,4-1-137,-3 1 0,-1-8 111,0-4 1,3-4-369,3-2 1,-2-7-29,8-4 485,-8 3 0,5-7 0,-9 6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1.17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346 1 9753,'-17'0'212,"2"9"-112,3 9 0,-3 1-98,3 10 0,-1 0-247,1 5 0,-9 3 133,4 3 1,-4-3-85,3 3 0,-1-4-41,-4-1 0,4 3-218,-4-3 1,6 3 120,5-9 0,-3-2 332,3 2 0,-3-8 1,-2 4-1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1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8492,'-23'-2'164,"0"-4"1,-6 4 207,6-3 0,0 3-340,5 2 0,9 15 145,3 8 0,4 10 217,2 7 1,16 2-106,7 4 0,9 2 186,9-7 1,3-1-138,8-5 1,13-1-79,4 1 0,4-2-346,-4-5 0,8-3-184,4-7 1,3-1-1077,3 0 1,-2-1 879,-5-5 0,-3 5 466,-8-5 0,6 3 0,-4-3 0,-5-1 0,-7 3 0,-1 6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2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8587,'16'-27'0,"-5"-4"-274,12 8 0,4 0-7,2 6 1505,11-1 0,10 7-467,8-1 1,5 8-123,-5-1 1,0 3-319,-7 2 0,-1 0-358,-4 0 0,-3 5 114,-9 1 1,-7 8-193,-4-3 0,-5-1-186,-7 1 1,-3 1-683,-8 5 1,0 2-250,0 4 1,-14-1-9,-3 6 1244,-19 1 0,7 6 0,-14-1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2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8582,'-10'0'-109,"2"0"306,8 0 0,0 2-305,0 4 1,0 4 134,0 7 0,0 0-44,0 1 1,-7-7 33,-5 1 1,-3-1 12,-2 6 1,7-5-145,4-1 52,-3-7 1,9 10-46,0-8 0,15-1-160,14-5 1,11-7 0,6-5 0,6-3 179,6-3 0,-3 3 138,9 4 1,-8-3-156,1 8 0,-5 1 314,-6 5 1,-5 0 211,-13 0-338,5 0 1,-16 1-24,1 5 1,-16 4-10,-14 7 0,-7 8-65,-10 4 1,-2-2 72,-15 2 1,0-1-184,-6 7 0,0-8 86,0-4 1,6-4-5,0-1 0,10-3 46,1-4 1,8 3 50,10-8-17,7-1-7,3-5 0,14 0-192,5 0 1,11-2 159,6-3 0,3 1 109,3-8 1,0 8-114,-1-1 1,1 3 168,-1 2 0,-7 7-23,-4 5 0,-4 3 130,-1 3 1,-3 1-127,-3 4 0,-5-2 195,-7 8 1,0-6 0,0 6 0,0-8-143,0 2 1,-2 0-111,-3-6 0,3 4 292,-4-9-354,4 3-44,2 3 0,2-9-142,4-3 1,-2-2 121,7 2 0,1-4-128,5 3 1,2-3-25,4-2 1,-4-2 107,4-3 1,-3 1-176,-3-8 0,0 6 122,1-5 1,-7 5-88,1-5 1,-9 5-192,3-6 216,-4 8 1,-11-9 126,-9 7 0,-1 0-10,-10 6 1,-2 0 371,-9 0 1,2 2-121,-8 4 1,-2 4 20,-10 7 0,2 6-26,-7 0 0,5 2 188,-5-2 1,7 2-26,-2 4 1,12-2-35,6-4 1,5-4-225,6 4 0,4-5-168,8-7 0,8 4-508,3-3 431,4-4 1,4 5 216,4-7 0,11 0-68,12-6 0,5 0 252,7 0 1,9 0-185,7 0 1,9 0-70,-3 0 0,-3-6-76,-3 0 0,3-2-177,-3 3 1,-5 3-16,-6-4 1,-5 4 175,5 2 1,-8 0-694,3 0 1,-5 0-56,-1 0 864,-1 0 0,1-8 0,-1-1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450 139 8465,'27'-35'0,"-2"7"0,-8-1 623,0 8-165,-7 3-89,-2 11-255,-8 7 0,-10 7 77,-7 5 1,-10 13-51,-14 9 0,-5 9-142,-11 8 0,3 3 88,-4 4 1,10-4-308,2 3 0,8-3 61,-3-2 0,14-8-104,10-3 1,2 1 152,9-2 0,0-1-127,6-11 1,8 5 132,3-4 1,1 4 26,5 1 0,-3 3 354,9 3 0,-2-3-20,2 3 0,-4-4 128,4-1 1,-4 0-90,-1-1 0,-7 1 24,1-1 1,-8-5-205,1 0 0,-3-6 211,-2 6-408,0-8 1,0 4 36,0-8-988,0-7 735,0-2 1,0-10-436,0-4 0,0-4 66,0-7 0,6-8 666,0-4 0,15-19 0,-2-6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3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8432,'52'-8'-163,"-4"0"-83,4-3 1,-4-5 467,9 5 1,5-3 391,1 3 1,5-3-406,1 9 0,4-3-167,-4 2 1,4 4 73,-10-3 0,-11 3 102,-6 2 0,-9 0-253,-8 0 0,1 0 95,-6 0 0,-7 2-59,-6 3 1,-5-1-40,6 8 1,-9-7-279,3 7 0,-4 0 245,-2 5 0,0 6 9,0 0 1,-8 8 141,-3-2 1,-4 1-123,-3-1 1,-1 4 150,-4-4 1,2 7-129,-8-1 0,6 9 17,-6-10 1,2 5-44,-2-5 0,-3 1-177,3 0 0,4-7-80,2 1 1,4-8 161,1 2 0,1-3-201,0-3 0,7-6-98,4 1 224,-3-8 1,5 4 48,-8-8 1,9-2 18,-3-4 1,-2 2 44,2-8 1,-1 1-5,1-6 0,-4-1 166,-7 1 1,4-6-108,-5 0 1,5 0 224,-10 6 1,2 5-59,-2 1 1,1 5 72,-6-6 1,7 8 166,-3-1 0,-1-3 150,2 2 0,-5 0-101,5 6 1,-6 2 180,6 4 1,-6 0-121,6 11 1,0-3-105,5 9 0,3-4-252,4-2 0,3 0 91,8 1 1,2-3-77,4-3 0,5 1-12,12-7 1,4 5-213,8-5 0,-1 0 22,1-6 1,-1-6-275,1 0 0,0-7-228,-1 1 0,-7-3 295,-4-2 0,-6-1 56,-5 1 0,1 0 117,-7 0 1,-2-1-95,-10 1 0,-3-6-19,-9 0 1,-1-6 66,-4 6 1,-2 0 115,-4 6 1,-3 1 221,3 5 0,4 1 14,2 4 1,-2 4-114,2-3 1,5 3-349,7 2 250,-1 7 0,3 3-592,3 7 0,4 1 53,2-1 551,8 8 0,9-6 0,10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7772,'-11'0'1324,"-1"0"-1341,8 0 305,-3 0 0,7 10 167,0 7 1,-6 8 12,0 10 0,-5 5-111,5 1 0,-6 7 27,7-2 0,-7-2-73,6 2 1,-5-7-521,5 1 1,0-4-173,6-1 1,-6-8-375,1-4 0,-1-4-284,6-2 25,8-7 1,1-2 326,9-8 0,-1-4 687,0-8 0,8-7 0,2-15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3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11402,'18'0'1084,"-1"0"-589,0 0 0,2 0-148,4 0 0,-1-5 75,6-1 0,-1 0-391,2 6 1,4 0 43,-4 0 0,-4 2-14,-2 4 0,-4-2 114,-2 7 0,-7 1-35,-4 5 1,-5 6-124,-1 0 0,0 6-98,0-6 1,-7 6-42,-5-6 0,-3 0-81,-2-6 0,-1 0-389,1 1 1,5-3 279,1-3 1,-1-5-870,-5-7 1,6 0 486,-1 0 1,1 0-329,-7 0 1022,9-7 0,-7-11 0,7-9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23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8253,'9'-7'0,"6"-1"168,-3-3 0,-2 3-33,1 8-135,-7 0 0,4 8 0,-8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48.3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69 8254,'0'-17'-1336,"-8"7"776,6-5 560,-13 5 0,5 1 0,-7 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48.6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8288,'2'-16'516,"3"5"176,-3 3 1,14 2-59,-5 0 1,5 1-175,1 5 0,2 0 493,4 0 0,-4 0-333,4 0 0,2 0-101,-2 0 1,0 0-365,-5 0 1,-1 0-409,0 0 146,1 0 1,-3 2-310,-3 3 0,-3-3-653,-3 4 441,-4 4-585,6-8 1,-8 13 428,0-4 1,0-1-166,0 2 1,0 5 97,0 6 851,-8 8 0,-9-4 0,-10 7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49.0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0 173 8360,'0'-9'559,"0"-7"0,16 7-602,7-8 1,8 5-91,3 0 1,3 1 200,3-6 1,2-1-88,4 1 0,2 6-136,-7-1 1,-7 8 92,-5-2 0,-6 4-156,6 2 0,-14 0-195,3 0 235,-13 0 265,3 8 1,-10 4 216,-4 11 0,-3 4-154,-8 7 0,-7 1 106,1-1 1,-5 9 396,5 3 0,-8 4-229,2 2 1,2 5 127,-2 1 0,6 0-86,-6-7 0,8-4-401,-2-1 1,10-10-2,1-1 0,8-3 63,-1-9 1,3 1-12,2-7-562,0 0-684,0 0 492,0-7-6,0-2 1,7-10 237,5-4 1,3-4-546,3-7 0,7-8 951,3-4 0,13-11 0,3-4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49.7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536 68 8278,'10'-8'650,"5"-2"-195,-13-7 1,-2 7-135,-11 5 1,-7-3-480,-5 2 1,-5 2 96,-13 10 1,3 4-32,-8 7 0,0 0-57,-6 1 0,6 5-202,-1 0 0,15 0 141,-3-6 1,12 0-151,0 1 0,4-3-471,2-3 158,7 3 669,2-5 0,8 1-156,0 1 1,2-7 257,4 7 1,-2-6 110,7 5 0,-1-5 179,1 6 0,-1-7-55,-4 7 0,-4-1 238,4 7 0,-5-1 184,-1 0 0,0 6-247,0 0 0,-5 2-83,-1-2 0,-2-3-139,2 3 0,5-2-167,-5 2 1,-2-4-33,2 4 1,1-4-268,5-1 6,0-1-104,0 0 1,7-5-47,5-1 1,3-7 135,2 2 1,3-6-22,3-6 0,-2-3 40,8-9 1,0 1-45,5 0 1,1-1 73,-1 1 0,1-6-6,-1 0 0,7-8 75,-1 2 0,0 2-2,-5-1 1,0 1 123,-1-2 1,-7 2-88,-4 4 1,-4 4 22,-1-4 1,-7 3-45,1 3 0,-8 0 173,1 0 1,-3-1-33,-2 1 1,0 5 274,0 1-351,0-1 0,-2-3 8,-3 4 0,1-3-144,-8 8 0,6 1 146,-5 5 1,-1 0-522,-5 0 314,0 7 0,0 3 19,-1 7 0,3-5 168,3-1 0,-3-5-3,3 5 1,5-5 81,1 6 172,-4-8 0,7 9 27,-9-7 1,8 2-98,-2-3 1,4-1-10,2 8 1,-5-1-55,-1 6 1,0 3 210,6 3 1,8 4-48,3 7 0,7 7 100,5-1 0,4 2-187,7-1 1,1-5 22,-1 4 0,1-3-168,0-2 1,-1-7 148,1 1 0,-6-2-261,-1 2 0,-8 2 61,-3-8 1,0 5-300,-5-4 1,-5-7-500,-1-6-555,4 1 323,-8 5 219,5-7 1,-9-3 162,-3-7 1,-7-1 649,-11-5 0,-4-4 0,-7-7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49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8233,'-10'7'1313,"4"-3"-482,12 8 1,6-8 401,11 1 1,4-1-658,7 2 1,1-4-26,-1 4 0,1 1-986,0-1 0,-7 6 315,1-7 1,-8 9 119,3-3 0,-13 12 0,-3 4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50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9405,'0'27'1466,"-5"3"-923,-1-7 0,-8 8 11,3-2 1,-4 9-358,-3 3 0,7-1-255,-1-5 0,1-1-966,-7 1 1,7 3 665,-1-3 0,8 1-806,-1-13 1,3 1 38,2-7 1125,0 0 0,7-7 0,3-3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51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8246,'25'-25'0,"-4"4"0,8-8 0,-6 8 320,6-2 0,2 4-146,9 2 1,-4 1-155,5 5 1,-5-3 260,-1 8 1,-2-5-50,-5 5 0,3 0-245,-8 6 1,0 0 163,-5 0 1,5 0-141,0 0 38,0 0 1,-6 0-186,0 0 1,-5 0 46,-1 0 1,-5 6-51,6 0 1,-7 2-111,7-3 249,-8-3 1,5 12-28,-3-8 0,-4 1 16,4-1 1,-4-2 8,-2 7 0,0-5 2,0 6 1,0-7-1,0 7-6,0-1 1,0 7-1,0-1 1,0-5 5,0-1 0,0 1 0,0 5 0,0 0 75,0 1 1,0-1-73,0 0 1,0 0 154,0 1 1,0-1-8,0 0 1,0 1-24,0-1 0,0 6-30,0 0 1,0 2 15,0-2 0,0 4 11,0 7 0,0 1-1,0 0 0,0 7 75,0 4 1,0 4-91,0 2 1,0 6 206,0-1 0,0 8-58,0-1 1,0-5 229,0-1 1,0-2 37,0 1 0,0-5 35,0 0 0,0 2-381,0-2 0,-6 0-439,0 5 1,0-10 446,6-7 0,0-9 49,0-3 1,0-6-222,0 1 0,-1-4 142,-5-2-319,4-7-258,-6-3 89,0-7 1,-1-7 50,-8-5 1,-3-5-108,-3-6 1,-2-4-954,-4-8 0,-3-7 531,3-4 1,-4-12-1379,-1-5 1870,-1-4 0,-7-10 0,-2-2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52.0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321 87 8319,'0'-12'-141,"0"1"1,2 7 574,4-2 774,-4-4-824,13 1 0,-13-3 529,4 1-353,3 7-32,-7-4-704,6 8 207,-8 0 0,-2 2-162,-4 4 0,2 2 112,-7 3 0,5 4-109,-5-3 0,5-2-213,-6 1 228,8 1-517,-3 5 401,7 0 1,0-5-554,0-1 489,0-7 1,2 4 26,3-8 0,7 0 74,11 0 0,-2 0 10,8 0 1,-8 0 59,2 0 0,2 0 172,-2 0 1,-5 2 172,-7 3 136,-7 5 0,4 7 158,-8 1 1,0-1-217,0 0 1,-14 2-23,-3 5 1,-4-5-127,3 4 0,-5-4-49,0-2 1,-2-1-45,2-5 1,4 5-223,-4-5 0,2-1 3,-2 1 0,9-7-533,-3 2-62,4-4 507,-5-2 0,9-2-115,3-4 0,4-4 83,2-7 1,8 6 73,3-1 0,5 1 104,1-7 1,6 7-162,0-1 428,0 8 0,-6-3-105,1 7 1,-7 0 830,1 0-649,-8 7 1,3 3 21,-7 7 0,-2-1 8,-3-5 0,-5 10-90,-7-3 1,-6 3-136,0-4 1,-1 0-154,7 1 0,-6-7-89,0 1 0,0-3-3,6 3-82,-1 3 221,1-5-30,8-1 91,1-1 22,8 0 0,8-4-14,3 7 0,-1-7 16,1 2 1,1-2-67,5 1 0,0-1-5,1 8 1,-7-8-76,1 1 1,-7 3 82,7-2-126,-8 7 140,3-3 0,-7 7-6,0 0 0,-5-5 29,-1 0 1,-8-3 7,3 3 1,-4 1 176,-3-7 1,7 0 63,-1-6 22,8 7-225,-3-5 1,14 6-43,5-8 0,11 0-2,6 0 1,2 0-10,-3 0 1,5-6-8,-4 0 0,-4 1-141,-2 5 1,-6 2 45,-5 3 0,1-1 84,-7 8 1,-8-1 38,-10 7 1,-5 1-50,-6 4 0,-4-4 223,-7 4 1,-3-2 146,-3 2 1,1-4 182,-7 5 1,8-7-34,-3-6 0,7 5 851,5-5-200,4-3-284,8 7-726,7-13 0,16 6 123,11-8 1,14 0-199,4 0 0,5-6-157,6 0 1,8-5-362,-8 5 1,14-5-153,-9 5 0,5-6-726,-4 6 1,-2 1 1343,-4 5 0,4 0 0,-6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52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52 8080,'0'-17'3170,"0"8"-2674,0 1 0,0 6 39,0-4-608,0 4 1,-2-5 151,-4 7 1,2 1-1311,-7 5 1,7 4 1230,-2 7 0,-3 8 0,-1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3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11124,'0'-10'5436,"0"2"-4957,0 24 0,0 1-35,0 12 1,-6 3-241,0-3 0,-7 10-317,1 1 0,-1 0-275,1-5 0,-3 1-482,3 5 0,3-5-1011,-3 5 1,6-5 847,-5-1 0,5-8 76,-5-4 1,1 2 956,-2-2 0,-11 0 0,4-6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3:52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8080,'10'0'0,"-3"-16"0,-7-3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5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8197,'10'0'-1443,"0"-2"2001,-5-4-367,-3 4 1,6-7 19,-8 3 1,2 4 369,4-4-255,-4-3 214,13-1-338,-13 0 1,7 3-146,-3 7 345,-4 0 44,6 0 0,0 0-134,-7 7 0,9 1 50,-4 4 1,-2 1 160,7-7-412,-7 7 93,11-3 1,-5-1-378,7-3 107,-7 4-76,5-8 0,-5 5-60,7-7 0,-5 0-107,-1 0-225,1 0-356,5 0 1,-5 0-62,-1 0-626,-7 8 1577,4 2 0,-16 15 0,-2 2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6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8197,'-17'9'147,"-1"5"313,1-8-434,7-1 0,3-3 8,7 4 387,0-4 0,7 6-108,5-8 0,9 0 67,2 0 1,8 0-121,-2 0 0,3-2-462,3-4 1,1 4 37,5-4 1,-5 4 48,5 2 1,-7-5-25,-5-1 0,4-2-238,-5 2 1,-3 4-110,-1-3 0,1 3-209,-2 2 358,0-8 0,-6 6-175,0-4 467,-7-3 1,3 5-112,-7-8-52,0 9 156,-6-13 0,0 12 217,0-7 703,0 7-650,-8-11 1,0 11 1123,-3-8-933,-4 8 0,5-3 57,-7 7 1,5 0-71,1 0 0,-1 5-116,-5 1 1,-1 8-81,1-3 0,0 6-5,0 7 0,-6-3-182,-1 8 0,-4-1 37,5 7 1,-6-1-146,6 1 0,0-6 45,5 0 1,1-6-44,0 6 0,5-8-218,1 2 0,5-6-744,-6-5 112,9 3 155,-5-5 1,10-1-44,4-3 1,5-4 435,12-2 1,-2 0 410,8 0 1,-6 0-17,6 0 0,-6 0-39,6 0 1,-8 6 360,2-1 0,-4 9 418,-1-3 1,-7 11 15,1 1 0,-7 0 647,7-6 0,-6 6-369,5 0 0,-5 0-458,6-6 0,-1 1-380,6-1 0,1-5 1,-1-1 1,2-7-207,4 2 1,4-4-342,8-2 1,1-2-553,5-4 0,3 0 147,8-11 1,-8 3 754,-4-9 0,4-11 0,1-3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6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381 173 8095,'8'-27'-36,"-6"2"1,11 8 137,-7 0 0,0 5 514,-6 1 208,0-1-204,0-5-215,0-1 0,-8 9-128,-4 3 1,-3 4-255,-2 2 0,-1 0-87,1 0 0,-6 8-173,0 3 0,-6 7-154,6 5 0,-8-2 231,3 8 0,1-2-122,-2 1 1,8 3 29,-2-8 1,5 0-120,7-5 0,-3-1 153,9 0 0,-7 0 279,6 1 0,1 1 43,5 4 0,0-4 377,0 4 0,2 4 166,3 2 0,-1 4-307,8 1 0,-1 1-49,7-1 0,-7 1 61,1 0 1,-3-7-237,3 1 0,1-6 84,-7 6 1,5-8-237,-5 2 0,0-3-62,-6-3 0,6 0-52,-1 0 0,1-5-325,-6-1 31,0-7 0,0 6-356,0-4 496,0-4 1,0 3-323,0-10 0,0-1 626,0-11 0,8-5 0,2-12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7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8095,'18'-23'260,"-1"0"0,0 0-183,1 5 0,7 1 175,3 0 1,11 5-207,1 1 1,6 1-9,-5-1 1,5-3 293,-6 8 0,2-1-66,-1 1 1,-7 4-282,1-4 1,-1 4-19,-5 2 1,2 0-117,-2 0 1,2 0 126,-8 0 0,0 0-103,-6 0 0,0 0 103,1 0 1,-7 2 5,1 4 0,-7-4-48,7 4 0,-6-4-9,5-2 64,-7 7 0,6-5 129,-5 4-50,-3 4 0,6-7 34,-8 9-44,0-1 1,0 7 62,0-1 0,0 8 169,0 4 1,-6-2 80,0 2 1,-1-1-88,1 7 0,2 0 33,-7-1 0,5-1-72,-6-4 0,9 1-167,-3-7 0,-2 6 59,2-6 1,1 2-121,5-2 1,-6-3-216,0 3 1,0-10 116,6-1 0,-2-3-425,-3 3 1,3-3 220,-4-3 0,2-4-300,-2 4 1,2 1 55,-7-1 1,5 0-138,-5-6 1,5 0 211,-6 0 1,1 0 451,-7 0 0,-6-8 0,-3-1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7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8095,'-19'-8'0,"-4"-3"853,4 3 1,-6 0-251,7 8 1,7 0 4,-1 0-136,9 0-106,-13 0 1,12 8-154,-7 4 1,7 3-1,-2 2 0,4 1-49,2-1 1,8 0-185,3 0 1,5-5-269,1 0 0,6-9 227,0 3 0,2 2-376,-2-2 1,-4-1-22,5-5 171,-5-7 1,-4 3-181,-3-8-87,-5 8 427,-7-11 1,-2 7 56,-3-3 0,-11-3 5,-7 9 1,0-1-55,6 6 0,-6 0-1197,0 0 1316,0 0 0,5 8 0,1 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62 7327,'0'-17'2012,"7"0"-1286,-5 7-303,6-5-344,-8 13 92,0 2 1,6 17 4,-1 12 0,1 4-21,-6 1 1,0 1 49,0-1 0,0 7-240,0-1 0,0 8 43,0-2 1,0-4-435,0-1 1,0-1 30,0-5 0,0 1-165,0-13 0,0 0-49,0-5 151,0-1 0,2-7-701,4-5 1159,-4-3 0,13-9 0,-5-3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08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8231,'17'-17'0,"0"0"21,1-1 1,1 7-29,4-1 0,2 3 273,4-3 1,1-1-164,-7 7 1,6-6-86,-6 7 0,6-1 13,-6 6 1,0-2-9,-6-4 1,1 4-127,-1-4 1,0 5 78,1 1-133,-1 7 0,0-3 91,1 8 1,-7-7-8,1 7 1,-7-8 51,7 1 0,-6-1-6,5 2 0,-5-4 10,5 4 1,-5 1 19,6-1 0,-6 0 46,5-6 0,-5 6-67,5-1 78,-7 1-56,12 2 32,-15-6-36,7 13 1,-2-11 0,0 8 0,-1-7 35,-5 7 1,0-6 2,0 5 1,0-5 74,0 5 1,0-5-71,0 6-50,0-1 1,0 7 33,0-1 1,0 0-28,0 0 0,0 1 33,0-1 0,0-5-8,0-1 1,0 6 37,0 6 1,0 1 93,0-7 0,0 2 91,0 4 1,6-2-109,0 8 0,2-6 129,-3 6 0,-1 2-89,8 9 0,-8 2 95,1 4 1,-1 4 2,2-4 0,-4 10-47,4 2 0,-4 1 31,-2-1 0,2-6-16,3 0 1,-3 0-54,4-6 0,-4-4 40,-2-2 0,0-5-79,0-6 1,0 2 42,0-8 0,0 0-26,0-6 0,0 0 164,0 1-176,0-1 0,-2-2 64,-4-3-252,4-5 1,-13-7-269,3 0 245,-3 0 1,-4 0-557,-4 0 1,4-1 310,-4-5 0,-4-2-278,-2-3 0,2-5-232,-2 5 1,-2-7-1418,-9-5 2223,3-4 0,-12-15 0,4-2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0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8310,'0'-17'-289,"0"8"614,0-7-148,0 14 63,0-5 1,0 8-148,0 5 1,0 4-49,0 7 1,-2-5-57,-4-1 1,3 1-159,-9 5 0,8 0 40,-2 1 0,4-7 84,2 1-493,0-9 85,0 5-61,0-8 331,0 0 1,8 0 34,4 0 1,3-8 61,2-3 0,-5 1 9,-1-1 1,1 7 286,5-2 0,-5 4 33,-1 2 491,-7 0-117,11 0-232,-13 0 0,6 2-192,-8 4 0,0 4 188,0 7-256,0 0 1,-2 6-85,-4 0 1,3 0-187,-9-5 1,6-1 64,-5 0 0,1 1-162,-1-1 1,-5 0 59,5 0 0,-3-5 93,3-1 0,-5-5 38,5 6 1,1-8 8,-1 1 1,5-3-119,-6-2 21,9 0-125,-13 0 183,14 0-93,-13 0 1,13-2 62,-4-3 0,6 3 115,6-4 1,-2-2 21,7 2 1,1 1 182,5 5 0,-5-6-130,-1 0 1,1 0 101,5 6 0,-5 0 6,-1 0 0,-5 0 73,5 0-431,-7 0 223,4 8 0,-8 2-227,0 7 1,0 0 0,0 1 1,-6-1 94,0 0 0,-7 0 7,1 1 44,-3-1 1,-2-2 222,-1-3 0,7 1-74,-1-7 1,9 2 198,-3-2-216,4-4 76,2 5-80,0-7 1,8 0 12,3 0 0,4 0-101,3 0 0,-1 0-18,0 0 1,1-6-82,-1 1 1,-6-1 148,1 6-448,0 0 323,5 0 1,-8 2-73,-3 4 1,-4-3 58,-2 9 1,0-6 26,0 5 1,-2 1 28,-4 5 1,3-5 14,-9-1 1,6 1 59,-5 5 0,1-6-85,-1 1 1,1-2-41,4 1 1,4-1-109,-3-4 81,3-5 0,4 7-55,3-8-43,5 0 1,7 0 176,1 0 0,-7 6 5,1 0 0,-7 1 180,7-1 0,-8-2-141,1 7 0,-5 1 565,-5 5 0,-5 6-229,-7 0 1,-6 0 197,0-5 1,-8-1 152,2 0 0,4-1 1393,2-5-1507,4 5 0,3-13 732,5 9-1512,3-8 232,8 4 0,16-10-901,7-4 0,15 0 626,8-11 1,6 3-1617,6-9 1840,3 4 0,8-6 0,1-2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1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191 295 8444,'0'-17'-13,"0"-1"0,0 7 384,0-1-231,8 8 1,1-5 521,9 3 1,-1 2-155,0-7 1,8 5 64,4-6 1,-2 7-309,2-7 0,1 3-244,11-3 0,-5-3-219,5 3 1,-5 2 206,-1-1 0,-6 5-918,-1-5 1,-6 7 496,1-2 1,-10-2-1395,-1 3 708,-9-1 681,5-2 0,-10 6 183,-4-4 1,-3-1 251,-9 1 1,1 0-45,0 6 0,0-6 26,-1 1 0,5-1 201,-4 6 0,9 0-107,-9 0 1,9 0 536,-4 0-365,9 0 1,-11 8 82,8 3 1,-1 5-97,1 1 1,4 8-46,-4 4 1,4 5-124,2 7 1,0 1 68,0 4 0,0 8-319,0-8 1,0 6 105,0-12 0,6 0-147,0-5 0,1-8-1,-1-4 1,-4-4 52,4-1 1,2-7 86,-3 1 0,3-9-95,-2 3 190,-4-4-49,5-10 1,-1-1 208,0-8 1,2-1-116,-3 1 0,-3 0 292,4-1 0,2 1 373,-2 0-91,-1-1-262,3 9-222,2 1 0,1 10 55,1 4 1,-8 5-15,1 12 0,3 4-254,-2 8 1,-1 0 81,-5-1 1,0 1-506,0-1 1,0 1 218,0-1 1,-7 7-307,-5-1 1,3-1 210,-3-11 0,1-1-272,-7-4 556,1-3-271,0-3 903,-1-9 0,3-10-305,4-4 0,-3-6 402,8-11 1,1 2-173,5-8 0,0 8 37,0-2 0,7-2-6,5 2 1,1 0 86,-1 6 0,9-1-306,-4 1 1,4 6-156,-3-1 0,-1 6-182,0-5 1,0 7 133,1-2 0,-1 4-1002,0 2 0,-5 0-420,-1 0 606,-7 0 0,4 2 93,-8 4 0,0-2-247,0 7 0,-2-5 650,-4 6 1,-9-9-59,-8 3 0,-2 2 421,2-2 1,-4-1-195,-8-5 0,1 2 307,-1 4 1,1-4-48,-1 4 1,0-4 58,1-2 0,-7 7 54,1 5 0,0 3 180,5 3 1,1-1-71,-1 0 0,2 2-169,4 4 1,-1-1-312,7 6 0,0-5 171,5 6 1,3-8 33,3 3 1,5-5 84,7-2 1,2 0 174,3 1 0,5-1-161,7 0 0,8-5 224,4-1 1,11-1 35,7 1 1,4-1-173,7-4 1,-2-4-687,7 3 0,-1-3 343,1-2 0,-1 0-493,-5 0 0,-1 0-224,7 0 0,-9 0-633,-2 0 0,-2 0 511,-10 0 837,1 0 0,-7 0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3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7911,'-12'0'-51,"1"0"530,-1 0 1,-3 2-74,3 4 0,3-2-12,3 7 0,4 1-127,-4 5 1,4 8 382,2 4 1,0 3-36,0 3 0,0 1 46,0 5 1,0-5-179,0 5 0,8-5 55,4-1 1,3-6-134,2-1 1,3-7-146,3 3 1,4-5-204,7-2 1,3-2 97,3-3 0,-2-4-519,9-8 0,-7 0-152,6 0 0,-8 0-570,3 0 1,-5-2 201,-1-4 1,-1 2-543,1-7 1,-6 5 516,0-6 1,-6 8 135,6-1 773,-8-5 0,11 0 0,-5-7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2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329 105 8456,'18'-18'-90,"-1"1"1,-4 5-327,5 1 523,-5 7 0,14-9 449,-4 7 1,-4-2-323,4 2 0,2 4-158,-2-3 0,0 3-60,-5 2 1,-3 7-6,-3 5 0,3 3-449,-4 3 266,-3-1 1,0 6 66,-8 0 1,0 8-56,0-2 1,0 3 291,0 3 1,-2 1-135,-4 5 0,-3 3 134,-9 8 1,7 5-116,-1 1 1,3 0 310,-3-6 0,-3 5-10,3 1 1,3 0-19,-3-7 1,6 1-257,-5 0 1,7-8-163,-2-3 0,4-7-83,2-5 70,0-4-309,0-8 1,2-7 186,4-4 1,2-18-352,3-5 0,4-12 123,-3 0 0,-2-9 85,1-2 1,-5-14 331,5 2 1,1-4 63,5 4 0,6 2-108,0 4 1,6 6 107,-6 11 0,2 6 412,-2 11 1,-4 5-232,5 7 0,-3 0 641,2 0 1,-10 7-148,4 5 1,-3 9 48,3 2 0,-1 2-308,-5-2 0,-1 4-188,-5 8 1,-3-3-178,4-3 0,-4 4 128,-2-4 1,-2 1-734,-4-1 1,-1 2 342,-5-8 0,-5 6-525,0-6 1,-1-2 243,-5-9 1,-2-5 63,2-7 1,0 0 182,6 0 0,5-13 252,1-5 1,1-8-33,-1 3 0,3-8-52,8 2 0,0 4 377,0 2 1,8 6-122,3 5 1,5-1 267,1 7 0,0 0-52,0 6 1,-1 2 124,-5 4 1,5 1-164,-5 5 0,-3 3 54,-2-3 1,-4 3-99,-2 3 0,0-1-55,0 0 0,0 2-983,0 4 552,0-3-1140,-8 5 412,-2-8-84,1-7 637,-7-3 1,9-9-144,-5-3 0,-3-7 10,3-11 1,-5 2 139,-6-8 1,4 2 272,-4-2 0,1 4-37,-1 8 0,4 5 247,-4 1 1,-4 7 21,-2-2 0,3 12 200,-3 6 1,-2 3-159,-9 2 1,1 1 13,-7-1 0,6 6 84,-6 0 1,5 8-114,-5-2 1,13-3-44,-1 3 0,5-8-18,0 2 0,10-9 200,7-3 1,3-5 261,-3 6-440,5-8 1,7 5 39,0-3 0,2-4 150,3 4 0,13 1 513,10-1 1,15 2-267,9-2 1,3-5 81,15 5 1,-3 2-229,13-2 0,-10-1-337,5-5 0,-8 6 140,8 0 1,-4 0-33,-2-6 0,-6 0-223,1 0 1,-8 0-282,1 0 1,-1 0-1411,2 0 1,-5 0 829,5 0 0,-10-6-1121,-2 0 1,-7 0 1990,1 6 0,-4 0 0,-1-3 0,0-9 0,-1-7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2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8114,'10'-17'4749,"5"8"-3802,-3 3 1,3 4-367,3 2 1,-7 0-449,1 0 1,-7 0-408,7 0 1,-8 8-622,2 3 1,-4 4 533,-2 3 361,0 7 0,-8 2 0,-2 7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2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8114,'0'9'4009,"0"-1"-4951,0-8 942,8 0 0,-6 8 0,6 1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6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8264,'0'-17'-1628,"0"8"1267,0-7 0,2 12 401,4-7 0,-4 5-111,3-6 442,-3 9-81,6-5 191,-6 0-68,6 6-10,-8-5 0,-2 7-96,-4 0 1,-6 7-103,-11 5 0,2 3-213,-8 3 0,1 1 117,-7 4 1,0-2-104,1 8 0,5-2-20,0 2 0,8-5-139,-2-6 1,6-1-67,5 0-172,4 1 61,8-1 230,0 0 1,8-1 189,4-5 1,3 3-89,2-9 0,1 9 187,-1-3 0,0 5 58,0 1 0,-1 6 201,-5 0 0,3 6-56,-8-6 1,-1 6 222,-5-6 0,0 2-280,0-2 0,0-4 168,0 4-815,0-4 311,8-1-244,-6-1 1,8-7-711,-5-5 30,-3-3 0,14-2 372,-5 0 553,5-7 0,8-3 0,3-7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6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8293,'8'-17'1478,"1"0"1,9 7-679,-1 4 1,0 5 13,1 1-557,-1 0 1,0 0-423,0 0 196,1 7 0,-7 3-1242,1 7 0,-8 8 643,1 4 0,-5-2-797,-5 2 1,-5-2 1364,-7 1 0,-8 5 0,-2-6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6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8293,'-12'9'0,"1"-3"0,7-2 311,-2 2-3,4-4 0,10 5 472,4-7 0,9 0-386,2 0 0,6-1-175,-6-5 1,5 4-429,-4-4 1,4-2 210,-5 3 1,0-1-1175,-5 6 1,-1 0 111,0 0 1060,-7-8 0,-2-1 0,-8-9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6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8293,'-17'0'0,"-1"0"556,1 0-300,0 8-48,7 2 0,-5 1 385,3 1 1,3-1-146,-3 6 1,6 1-80,-5-1 0,7 6-193,-2 0 0,4 0-160,2-5 1,-2-1 216,-3 0-231,3 0 1,-6 1-635,8-1 478,0-7 0,2-3 16,4-7 1,-4 2 59,3 4 1,5-4 15,2 4 0,3-4-146,2-2 1,8 0-247,4 0 1,4 0 115,1 0 338,9 0 0,1-8 0,8-2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8377,'7'-17'0,"3"1"360,7 5 1,0-3 549,1 9 0,-1-1-303,0 6 1,1 0 25,-1 0 1,0 0-168,0 0-248,1 0 0,-1 8-833,0 3 0,-7-1 17,-4 1 0,-4 1-359,-2 5 0,0 0 388,0 1 1,-2 1-393,-4 4 0,2-4 148,-7 4 813,-1-4 0,-5-1 0,-1-1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8377,'-11'0'-260,"-1"0"-434,8 0 1803,-3 0-325,7 0 580,0 0-833,7 0 1,3 0-617,7 0 0,0 0-138,1 0 0,-1 0-523,0 0 447,1 0-27,-1 0 23,0 8 1,-7 1-10,-4 9 0,-5-1 442,-1 0-219,0 0 1,-7 1 408,-5-1 0,-3 0 8,-2 1 0,-1-3 14,1-3 0,5 1 9,1-7-12,7 0-552,-4-6 200,8 0 0,2 0-193,4 0 0,4 0-28,7 0 1,0 0-17,1 0 0,-1 0 61,0 0 1,-5 0-169,-1 0 159,-7 0 1,4 7-89,-8 5 0,-10 3 137,-7 2 0,-8 3 15,-10 3 1,1-4 174,-1 4 1,-5 2-125,-1-2 0,1 0 439,5-6 1,3-1-109,3-5 1,-2 3 57,8-9 1,6 3 869,5-2-797,8-4 1,-1 5-159,10-7 0,13-7 14,11-5 1,9-3-206,2-2-48,8-1 20,-3 1 1,7-4-224,-1 4 0,-1-5 158,-4 11 1,1 3-92,-13 2 0,5-1-344,-11 1-284,-3 0 41,0 6 452,-15 0 0,-2 2 311,-8 4 0,-10-2-141,-7 7 1,-2-5 22,-10 6 1,6-3 60,-6 3 1,6 3 182,-6-3 1,8-3-67,-2 3 0,-2-1 80,2 7 1,2-1 58,9 0 1,-3-1-48,3-5 0,4 4 45,3-3 0,3-2-80,2 1 0,0-5 131,0 5-137,0 1-80,0 5 1,2-5-115,3-1 0,5-7 95,7 2 0,-5-4-205,-1-2 0,1 0 40,5 0 2,1-8 118,-1 6 0,-6-5-32,1 7 75,-8 0 1,3 1 131,-7 5 1,-7-2 66,-5 8 1,1-1-52,-7 6 1,5 6-60,-10 1 1,4-1-32,1-6 1,1 2-225,0 4 1,0-4 9,-1 4 0,7 2-63,-1-2 1,3 6 64,-3-6 1,-1 6-241,7-6 0,-8 2 167,3-2 1,1-4 91,-1 5 0,5-5 379,-6-2 1,7 0-126,-7 1 0,8-7 499,-2 1 217,-3-1-185,7 6 0,-4-1-105,12-5 1,5-3 136,13-8 0,2 0-250,9 0 0,2 0-122,3 0 0,2-6-687,4 1 1,2-7 301,-7 6 1,-1-5-475,-5 5 0,-3-6 95,-3 7-2374,4-9 504,-14 5 1506,-2-9 1,-11 1 553,-12 0 1,-5 1-60,-12 5 1,3-3 820,-3 9 0,4-3-258,2 2 239,0 4 1,1-7 110,5 3 0,5 2 563,12-7 1,5 5-478,12-6 1,-2 1-29,8-7 1,0 7-745,6-1 1,-1 7 131,1-7 1,-6 8-501,-1-2 0,-1 5 338,2 1 0,-4 1 94,-8 5 0,-7 11 0,-2 10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19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8327,'0'-10'1943,"0"3"-1173,0 7 387,0 0-726,7 0 1,-3 0-25,8 0 1,5 0-67,6 0 0,2 0-85,-2 0 0,2-6-125,4 0 1,4-2-159,-5 3 0,-1 3-110,2-4 1,-2-2-424,2 3 0,-4-1-639,-8 6 0,-5 0-88,-1 0 106,-7 8 1,2 7 1180,-12 8 0,-19 15 0,-11-1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7911,'8'-9'5267,"-5"-5"-2604,9 8-1985,-8 1 1,5 5-227,-3 0 1,-2 0-1006,8 0-541,-9 0 0,11 2 837,-8 3 257,7 13 0,-11 1 0,6 6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0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8327,'-17'17'314,"-1"0"0,7 1-20,-1-1 0,7 6 392,-7 0 0,8 0-207,-1-6 0,3 1-166,2-1 0,0 0-235,0 1 0,5-1 131,1 0 1,8 0-1042,-3 1 1,-1-1 112,1 0 0,-1-5-213,1-1 0,3-5 932,-8 6 0,7-8 0,-3 3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0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8327,'17'-17'0,"0"0"0,3 0-98,3-1 1,11-1 365,12-4 0,4 4 462,2-4 1,6 3-296,0 3 0,7 2-2,-2 3 1,5-1-322,1 7 0,-2 0 128,-4 6 0,3 6-394,-9 0 1,-5 7 172,-6-1 1,-9 1-240,-3-1 1,-1 3 75,-10-3 1,-2 3-56,-9 2 0,-5 1 194,-7-1 0,0 6 48,0 0 1,-1 6-38,-5-6 1,-6 8 8,-11-2 0,-2-3-4,-4 3 0,-3-8 32,3 2 1,2-3-199,-2-3 0,0 0-54,-5 1 0,1-1-172,4 0 1,-3-5 21,3-1 0,-2-7-159,2 2 1,-1-4 38,6-2 1,-4 0 478,5 0 0,0-16 0,5-3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0.8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50 8306,'0'-11'180,"0"-1"270,0 8-201,0-11-228,0 13 0,0-4 275,0 12 1,0 4-147,0 7 0,-2 2-148,-3 4 1,1-2-10,-8 8 0,6-6-162,-5 6 0,1-6 89,-1 6 1,-3-8-131,9 2 0,-3-9 205,2-3-71,4-7-1023,-6 11 439,8-13 371,0 6 0,8-8 503,4 0 0,3 0-14,2 0 0,1 0-27,-1 0 0,0 0 56,1 0 0,-1 0 236,0 0 1,-5 6 317,-1 0-510,-7 7 1,6-5-373,-5 3 1,-3-1 107,4-4 0,-4-3-1022,-2 9 309,0-8-80,0 3 349,0-7 435,0 0 0,0-7 0,0-3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1 9201,'0'17'447,"-2"6"-76,-4 0 1,-3 2-105,-8-2 1,-6 4-332,-1 8 1,-4-3 38,5-3 0,0 4-87,5-4 1,-3 3-443,4 3 0,-4-6-63,9-1 79,4-6 0,-1 1-173,3-12 703,4-3 0,2-8-234,12 0 1,3 0 280,2 0 0,6 0 172,0 0 0,8 0 348,-2 0 1,-2 0-241,2 0 1,-8 0 131,2 0 0,-4 0-500,-2 0 168,-7 8 1,4 1-120,-9 8 0,1 1 0,-6-1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1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33 8407,'0'-17'268,"0"7"1,-8 4-109,-3 12-144,-5 11 0,-3 4-37,-4 8 1,-4 0 254,-7 6 0,-1-1-30,0 1 1,9-1-170,2 1 1,5-8-19,2-4 0,7-4-29,5-2 1,3 1 96,2-1 1,9-7-3,9-5 1,7-3 93,9-2 1,6 0-206,1 0 0,5 0-14,-6 0 0,1-6-144,-7 1 0,-5-1 78,0 6-1301,-8 0 1008,4 0 1,-15 2 400,-5 4 0,-18 11 0,-6 10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1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8289,'0'11'431,"0"1"1,0-1 23,0 7 1,2-1 24,4 0 1,-2 2-122,7 5 1,-7-3-33,2 7 1,-4 1-355,-2 6 141,0-1-25,0 1 1,0 0-2066,0-1 1976,0 1 0,0 7 0,0 2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8316,'0'-9'377,"0"-1"174,0 4 0,2 5-148,4-5 0,4 4 216,7 2 1,-6 0-462,1 0 1,-1 0 111,7 0-381,-1 0 0,-2 2-3,-3 4 0,-2-3-667,-5 9 573,-3-1 1,6 7-158,-8-1 429,0 0 1,0 1-115,0-1 0,-2 0 378,-4 1 0,4-1-120,-3 0 0,3 8 113,2 4 1,0 2 100,0-3 0,0 5 139,0-4 1,0 4-158,0 1 1,0 1 76,0-1 1,0-5-547,0 0 0,0-8 145,0 2 1,-6-4-295,0-1 0,-2-1 105,3 0-63,-5-7 1,-7 3-187,-1-7 1,7 0-262,-1-6 1,7 0 59,-7 0 0,6-6-334,-5 0 0,7-7 893,-2 1 0,-3-11 0,-1-4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8248,'17'-25'0,"1"8"301,-1-1 1,2 7-190,4 5 1,-3 4 205,3-4 1,-4 4-94,-2 2 1,0 0-20,1 0 1,-3 8-158,-3 4 1,1 3-222,-7 2 1,0 3 214,-6 3 1,0 3-11,0 9 0,-2 0 227,-4-1 1,2 1-137,-7-1 0,-1 1 52,-5 0 1,5-1-121,1 1 0,-1-1 218,-5 1 1,5-2-73,1-5 1,5 3-100,-6-8 1,7 6-18,-7-6 1,8 0-202,-1-6 1,3-5 151,2-1 0,-6-5-295,0 6-463,0-8 486,6 3 0,2-7-199,4 0 1,-2-2-30,7-3 0,3-5-62,9-7 0,-2-1 222,8 1 0,-8 6 121,2-1 1,2 2 191,-2-1 0,0-3-119,-6 9 0,1-1 718,-1 6 1,-5 0-336,-1 0 1,-7 2 437,2 4 0,-4 3-233,-2 9 0,-2-1-55,-4 0 0,-9 8-237,-8 4 1,-6-2-374,6 2 0,-6-2 128,6 1 0,-6-1-103,6-4 1,0-9-585,6 3 1,-1-5-6,1-1-611,7-3 642,3 0 408,7-7 140,7-1 1,3-1 291,7-5 0,-5 4 1186,-1 2-712,-7 0 21,4 0 1,-8 2-205,0 4 1,-8 3 24,-3 8 1,-5-5-80,-1-1 0,0-1-95,-1 2 1,7 1 265,-1-7-113,8 7-61,-3-3 1,9 5-109,3-3 0,7 1 250,11-7 1,4 6-96,8-7 1,-1 1-345,1-6 0,-1 6-194,1 0 1,-1-1-205,1-5 0,-2 2 104,-4 4 0,-5-4-224,-6 4 0,-1 1-1230,0-1 0,-5 2-285,-1-2-68,-7-4 2043,4 13 0,-16-13 0,-1 6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3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8352,'8'-27'466,"2"10"-74,7 11 0,-5 4 920,-1 2 1821,1 0-2353,5 0 1,-6 0 204,1 0-1888,-8 8 0,3 2 598,-7 7 1,0 0-1374,0 1 1,0-1 269,0 0 1408,0 1 0,-7 7 0,-3 1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8338,'10'10'762,"-3"5"-270,-7-5 0,-2 5 725,-3-3 0,-5 3-648,-7-3 1,-6 3-231,0 2 1,-8 0-1387,2 1 0,2 5 607,-2 0 0,0 6-287,-5-6 1,5 6 83,0-6 0,8 2-347,-2-2 0,4-4 655,2 4 1,7-4 317,4-2 1,4-5 626,2 0 0,8-1-478,3 6 1,-1-1 715,2-5 0,-3 5 185,3-5 81,3-3-145,-5 7 25,-1-13-962,7 6 1,-12-8-276,7 0 0,-5 0-424,5 0 1,-5-2 406,6-4 0,-1 4-29,6-4 0,-5 5 8,0 1 0,-7 0-162,7 0 386,-8 0 258,11 0 1,-13 7-86,4 5 0,-12 3 190,-6 2 0,-3 1-95,-2-1 1,-1 2-53,1 4-243,0-4 0,2 6 153,3-7-1104,4-1 336,8 0-26,0 1 615,8-1 0,0-6 196,3 1 1,3-6 155,-9 5 1,3-5-98,-2 6 1,-4-1-10,4 6 0,-5-3-34,-1 3 1,-5-3 198,-1 9 0,-7-4 190,1-2 0,2 0 234,-1 1 1,1 1 1,-1 4 1,-3-10 1257,9 5-1211,-1-5 0,6 4-318,0 1 1,6-7 282,-1 1 0,9-8-232,-3 1 0,10 3-582,2-2 0,8 2-500,-2-3 0,4-3-504,1 4 1,7 2-89,-1-3 1,8 3 1166,-2-2 0,4-4 0,2 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3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7911,'-17'9'2718,"7"7"-1869,-5-7 0,13 3 1604,-4-1-1186,4-7 1035,2 4-1078,0-8-1224,0 0 0,15 0 0,5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8266,'35'0'415,"-9"0"0,5 0 662,-8 0 0,8 8-397,-2 3 0,2 4 137,-3 3 0,3-1-425,-8 0-202,0 1 0,-5-1-212,-1 0 1,-6-1-313,1-5 0,-8 5-856,1-5 1,-3 6 766,-2 6 0,-7-3-1096,-5 3 1,-3-4 605,-2-2 1,-1 0 912,1 1 0,-16-1 0,-3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4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8266,'-27'18'-517,"-4"-1"362,8 0 0,0 2 947,6 4 1,-1 4-255,1 8 1,2-6-3,3 0 0,3-1-15,3 7 0,4-6-15,-4 0 1,4-1-226,2 7 1,0 0-19,0-1 0,0 3-708,0 3 1,0-3 348,0 3 1,2-9-633,4-3 1,-4-6 54,4 1 60,-4 4 1,3-8-819,1 4-272,0-12 1703,-6-3 0,8-8 0,1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5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8266,'27'-17'1010,"-4"0"-984,-4 7 1,-1 3-540,-1 7 1,-6 0 468,1 0 867,0 0-528,5 0 0,-2 1-84,-3 5-368,3-4 182,-5 14 1,1-9-212,1 5 0,-8-3 45,1-3 123,-3-4 1,4 8 15,0-5-10,0-3 0,-6 8 183,0-4-205,0-4 101,0 13 0,0-11-10,0 7 1,0-5 99,0 6 0,0-7 17,0 7 19,0-1 1,0 7-86,0-1 1,0 0 100,0 1 1,-2 5 32,-4 0 1,4 8-76,-4-3 1,4 7 93,2 5 0,0 4-113,0 8 1,0 6 279,0 0 0,6 1 79,0-1 0,7-2 71,-1 7 0,-3-7-177,3 1 0,-6 1-128,5-6 0,-7 4-449,2-10 1,2-4 229,-3-2 1,1-3-163,-6-3 1,0-1 83,0-4 0,0-4-531,0-8 1,0-5-542,0-1 331,0-7 0,-8 4 143,-3-8 0,-5-8-216,-1-3 0,-2-7-541,-4-5 1379,-4-4 0,-8-15 0,1-2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8283,'0'-17'584,"0"7"0,0 1 776,0 3-343,0 4-28,0-5-717,0 7 1,0 1 195,0 5 1,0 4-54,0 7 0,0 2-574,0 4 0,0-2 207,0 8 1,0-6-843,0 6 1,0-8 111,0 2 0,6-3-268,0-3 0,7-2 379,-1-3 0,5-5-28,6-7 0,4-1 1,7-5 1,1-4 597,0-7 0,1 0-268,4-1 0,-9 9 268,4 3 0,-10 4 538,4 2 0,-14 0-209,2 0-263,-3 0 0,-5 2 1608,-3 4 0,-6 3-320,-6 9 0,-3-3-657,-9-3 0,-5 3-225,0-4 1,-6-3-430,6-2 0,-2-4 212,2-2 32,4 0 0,-4-2-301,12-4 1,1 2-426,4-7 1,4-1-71,-4-5 0,6-2-509,6-4 0,10 3-664,7-3 0,9-2 1682,3 2 0,0-7 0,7 3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6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8358,'9'0'1598,"7"7"-1138,-14 3 1,5 7 97,-7 0 0,0 3 455,0 3 1,-2 2-783,-3 4 1,-7 9-29,-11-3 0,-4 5-1188,-7 0 1,-1-1 325,0 7 1,1-8 51,-1 3 1,3-13 74,3-5 1,4-5-1414,8-7 1548,-1-3 1,3-10 309,3-4 0,5-5 152,7-12 1,0 2-136,0-8 1,7 0 437,5-6 1,9 6-224,2 1 1,8 7 282,-2-3 1,9 1 98,2 6 1,3-4 199,-3 9 0,-3 5-283,3 1 1,-4-2 14,-1 3 1,-2-1-390,-5 6 55,5 0 1,-10 2-579,0 3 0,-2-1-121,-15 8-50,8-8 94,-12 11 159,5-5 1,-9 7 106,-4 0 0,-1-5 122,-5-1 0,-3 3 215,3 9 0,-3-4-54,-2 4 1,-1 10 88,1 1 1,0 7 148,0-1 1,1 4 171,5 8 0,-5 8-76,5 3 1,-5-1 146,-1 1 1,6 0-252,-1 7 1,2-1-211,-1 0 1,-3-8-486,9-3 0,-1-10 246,6-2 1,0-13-29,0 1 1,0-11 61,0 1 0,0-11-1109,0-1 636,8-9 639,1 5 0,8-23 0,1-5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6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8200,'10'0'0,"0"0"591,-5 0 1,-1 2 55,8 3 1,-7 5 65,7 7 1,-6 2-104,5 4 1,-7-1 135,2 6 1,2-5-390,-3 6 1,1 0-247,-6 6 1,0-3-100,0-3 0,0 4 75,0-4 1,-2-2-978,-4 1 1,3-6 33,-9 1 1,2-4-1864,-1-2 1938,-5-7 0,7-3-63,-8-7 0,7-2 97,4-3 747,-3-13 0,-1-8 0,-7-9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6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8200,'0'-17'353,"0"5"717,0 1-248,0 7-278,0-4 1,-6 10-63,0 4 1,-7-2-176,1 7 1,-1 1 362,1 5 1,-1-5 215,7-1-233,0 1-537,6 5 1,0-6-233,0 1 0,8-8-111,3 2 1,7-5-383,5-1 0,4 6 155,7 0 1,1 0-1007,-1-6 1460,1 0 0,7 7 0,3 3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7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8280,'0'-9'2774,"-6"3"-2652,1 12 0,1-2-411,10 7 0,-4 1 377,3 5-26,5-7 1,-8 5-55,4-4 1,-4 5 137,-2 1 0,1 0-325,5 1 0,-2-1-252,8 0 0,-1-1-479,6-5 0,-1 5 386,-5-5 0,5-3 82,-5-2 1,-3 3 441,-2 3 0,1 3 0,-1 2 0,-2 1-53,-10-1 1,0 2-69,-11 4 1,4 4 503,-10 8 0,3 5 556,3 0 1,0 3 282,0-3 1,5-3-478,0 3 1,9 2-162,-3-2 0,4 1-193,2-7 1,0 1-142,0 0 0,2-1-123,4 1 0,1-6-231,5-1 0,3-6 51,-3 1 1,-3-6-176,3-6 0,-6 3-415,5-8 253,-7-1 98,11-5 138,-5 0 1,7-7 55,1-5 1,-3-9-220,-4-2 0,5-10-353,-5-1 0,3-9-1487,-3-8 2157,5-1 0,-7-23 0,9-6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7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16 8233,'10'-7'2012,"5"5"-1560,-3-4 1,9 6 417,2 6 0,6 9-315,-6 8 0,2 6-134,-2-6 1,-9 8-225,3-2 0,-11 3-153,-1 3 0,-3-1-413,-2 1 0,0 5 269,0 1 0,-7 1-240,-5-2 1,-5-3 223,-6 3 0,3-3-806,-3-3 0,-2-1 212,2-4 0,0-4 13,6-8 1,0-2-132,-1-3 424,1-4 168,0-8 19,7-8 0,3-2 387,7-7-133,0 0 1,13-1 168,4 1 0,12 6 81,0-1 0,4 8 40,1-1 1,-7 3-38,-4 2 1,2 0 89,-2 0 1,-2 9-39,-9 8 1,-4 3 99,-8 9 1,0-1-227,0 7 0,-8 7 23,-4 4 0,-11 4-420,-6 2 0,-1 0-26,1 0 1,-2 4 18,8-4 1,0 1 248,6-12 0,7-1 203,4-5 0,4-1-34,2 1 1,2-8-200,4-4 0,9-4 339,9-2 1,-1-1-19,-6-5 1,6-3-171,0-8 0,2 0-66,-2 0 1,-4 0-140,4 0 1,-5-8 43,-7-3 0,5-5-175,-5-1 1,-3 0 135,-3-1 1,-3-7 11,-2-3 1,-7 1-119,-5-2 0,-3 6 125,-2-6 1,-8 14 300,-4-3 0,2 7-179,-2-1 0,8-1-287,-2 7 1,4 0-747,1 6-147,9 0 0,1 2-35,8 4 1,8-2 1091,3 7 0,12 1 0,4 5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8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8357,'0'-25'1059,"0"-4"1,2 10-979,4 2 1,-5 9-611,5-4 481,4 8 228,-8-3 1,-2 14-460,-12 5 265,-3 11 1,-8 6-96,0 11 1,-6 4-153,6 8 1,-6 0-105,6 0 0,0 8 134,6 3 0,-1-1 251,1 1 1,5-7-215,1 1 1,7-5 682,-2-6 1,4 2-202,2-7 1,2 5 20,4-6 0,-4 1-54,4-7 0,1 1 70,-1-1 1,6 1-122,-6-1 0,-1-1-8,-5-4 1,6 2-6,0-8 0,0 6-18,-6-6 1,0 0-46,0-6 1,-2-6-46,-4 1 0,4-6 23,-4 5 1,2-7 167,-1 2-122,3-4 1,-12-10-253,8-3 1,1-7 72,5-5 0,0-6-842,0-11 1,2-4 428,3-8 1,7-13 439,11-4 0,-4-12 0,6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4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18 606 7933,'-7'-18'376,"5"9"-397,-6-7 1,14 7-738,-1-8 836,9 7 0,-4-4 451,7 9 0,-6-1 139,1 6-423,-8 0 0,11 0 55,-3 0 0,-3-2 593,3-4-344,-1 4-144,7-5 1,-1 7 471,0 0-605,0-8 0,7-2-158,-1-7 0,0 0-81,-6-1 1,8-1-179,4-4 1,-2 2 0,1-8 1,-6 8-231,1-2 0,-4-2 62,-2 2 1,0-6 126,1 6 0,-9 0-126,-3 6 1,-4-1 12,-2 1 1,0 0 304,0 0 0,-2 1-20,-4 5 1,3-3 99,-9 8 0,6-5-106,-5 5 0,-1 0 143,-5 6 1,5 0 111,1 0-183,-1 0 0,-5 2 44,0 4 0,5 4-70,1 7 0,5 2 120,-6 4 0,9-2-30,-3 8 0,-2 0 130,2 6 1,1-1-78,5 1 0,-6-1 78,0 1 0,0-2 73,6-5 1,6 5-22,0-4 1,7-4-180,-1-2 0,-3 2 60,3-2 0,-1-6-345,7-5 1,-3-1-202,-3 7 0,9-3-220,-4-3 1,6-5 211,0-7 0,-2 0-184,8 0 0,0 0-691,6 0 1,5-7 53,0-5 1194,-7-3 0,0-10 0,-7-2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8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8201,'26'-16'0,"7"10"794,-4-11 1,9 9 1116,3-3 1,5 5-537,-6-5 1,1 7-711,-7-2 1,-7 4 313,-4 2-656,4 8 0,-10 1-302,1 9 0,-9 7-291,-9 3 0,-2 5-362,-3 2 0,-11 5 130,-7 0 1,-8 6-746,3-5 0,-3-3 543,2-9 0,4 2 263,8-8 0,1 0 541,5-6 1,3-5-56,8-1 1,2-5 72,4 6 0,3-9 130,9 3 1,5-4 645,0-2 0,8 0-527,-3 0 0,3-6 95,-2 1 0,4-3-1180,-5 2 0,-3 4 424,-2-4 0,-11 6-1190,-6 6 1,-4 4 644,-2 7 0,-8 8-30,-4 4 1,-11 6 246,-5 5 0,-5-4 622,-2 5 0,6-5-169,1-1 0,1-6 169,-2-1 0,6-4 330,11 4 0,3-7-251,3 3 1,4-5 352,-4-2 1,6 0 228,6 1 0,-2-7 441,7 1 1,-5-3-433,6 3 1,-7 1-83,7-7 1,-2 2-355,1-3 0,3-1-85,-9 8-418,9-1 1,-12 7 277,4-1 0,-5 0-87,-1 1 1,0-1-92,0 0 0,-7 6-36,-5 0 1,-3 0 218,-2-5 1,-3-1 309,-3 0 0,4 0 469,-4 1 915,4-1-98,1 0-1089,9 1 0,1-7 531,8 1-600,8-8 0,1 3 56,9-7 1,5 0-550,0 0 0,2 0-564,-2 0 1,-2 2-151,8 4 0,0-4-966,5 4 1,3-3 1720,3 3 0,12 4 0,10 7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8173,'-17'-17'3472,"-1"7"-2151,9 2-1010,1 8-855,8 0-302,0 0 0,0 16 0,0 3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29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8168,'-6'17'197,"0"0"0,-1-5 250,1-1 0,4-5 3387,-4 6-2818,4-8 1,10 3 1229,4-7-2685,3 0 0,8 0 439,0 0 0,0-7 0,-6-3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512 174 8036,'11'-6'0,"1"0"-136,-8-7 1,11 9-375,-3-8 546,-5 1 1,9-5 241,-5 5 0,3-5-75,-3 5 0,4 1 507,-3-1-463,3-1 1,3 1 545,-1-1-291,-7 8-190,5-3 13,-13 7 1,6 7-73,-8 5 1,0 5-195,0 6 0,-2 2 143,-4 4 0,-2 4-306,-3-5 0,-5 5 90,5 2 0,-5-1-2,-1 1 0,0-2-75,-1-5 1,1 5-96,0-4 1,0-2 21,-1 2 0,-5-6-98,0 5 1,-6-6 62,6 1 1,-7-4 81,1-2 1,-4 0 134,-1 1 0,-1-7-90,0 1 0,1-6 29,-1 5 0,6-7 17,1 2 0,6-4 14,-1-2 0,4 0-40,2 0 1,5 0-14,1 0 0,7-2 71,-2-4 1,2 2-88,-1-7 97,3-1 0,2-5-57,11-1 0,5-5 60,1 0 0,8-2 73,4 2 0,11 2 205,6-8 1,10 2 1,1-1 1,11-3 266,1 8 1,0-6-93,6 6 0,-4-6-100,-2 6 1,6 0-396,0 6 0,-6 1 297,-5 5 0,-14-3-562,2 9 0,-10-1-46,4 6 0,-13 0-851,1 0 375,-11 0-535,2 8 869,-7 1 1,-11 8 157,-7 1 0,-2-7 275,-9 1 1,-3-1-71,-9 7 0,2-1 220,-8 0 1,2 0 34,-1 1 0,-5 5 9,4 0 0,-2 0-102,3-6 0,-5 8 105,4 4 1,-4 0 235,-1 5 1,5-3-151,0 10 0,8 3 29,-2 2 1,4 4-38,1 2 1,1-6 522,0 0 1,5 6-367,1 5 0,7 7-309,-2-7 0,2 1 40,-1-6 1,3-6-220,-4 0 0,4-9 48,2-3 0,0-1 61,0-10 1,0 0-853,0-6 354,0 1-846,0-1 386,8-7 508,-6-3 1,5-9-159,-7-3 1,0-13-259,0-11 0,0-3 854,0-3 0,0-7 0,0-2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6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8036,'0'-17'0,"2"0"285,4-1 0,-2 7-68,7-1 1,-5 1-51,5-6 0,1 1 17,5 5 1,0-3 361,1 8 1,-1-5-170,0 5 1,6 0-276,0 6 1,2 2 85,-1 4 0,-5 4-85,4 7 1,-4 8 251,-2 4 0,-5 3-126,-1 3 0,-5 2 265,6 3-263,-9-4-71,5 7 0,-6-9-184,4 1 1,-4-1-64,4 1 1,-3-6-184,3 0 1,-4-1-57,4 7 0,2-8-322,-3-4 1,1-10-1050,-6-1 686,0 0 221,0-3 0,-8-1 790,-3-8 0,-12 0 0,-4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6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8030,'-8'-17'808,"6"-1"-471,-4 1 0,4 5 723,2 1-742,0 7 0,0-6 486,0 5-306,8 3-269,2-6 1,-1 16-349,-3 3 1,-4 5 149,-2 1 1,0 0-71,0 1 1,0-1 225,0 0 232,-8 0-185,6 1 468,-13-1-456,13-7 1,-6-1 132,8-3-912,0-4 447,0 6-1226,0-8-661,0 0 1366,8 0 1,2-8-299,7-4 0,14-5 905,3-6 0,20-4 0,0-7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7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8078,'17'-18'0,"-5"1"-71,-1 0 1,-1 0-141,1-1 0,-1 3 500,-4 3 1,-4-3 1235,3 4-694,-3 3-528,-2 0 1,-7 8-91,-5 0 1,-5 0-14,-6 0 0,3 4 2,-3 8 1,-4-1 31,-1 12 1,1-2-142,-2 2 1,8-2 63,-2 8 0,-2-6-307,2 6 1,0 0-50,5 6 0,7-7-81,-1 1 1,3-2 8,-3 2 0,4 2-155,8-8 0,-5 6 125,-1-6 1,0 0 28,6-6 0,6 0 257,0 1 0,7-1-94,-1 0 1,3 2 520,2 4 1,1-1-38,-1 6 0,-6-5 172,1 6 0,-2-6-207,1 6 1,3-6 56,-9 6 0,7-8-229,-6 2 1,1 2 85,-1-2 1,-4-5-357,4-7-8,-4 1-329,-2 5-228,0-8-359,0-1 674,0-8 1,2-2-12,3-4 1,-3-3-727,4-8 0,2-8 1089,-2-4 0,15-12 0,-2-3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8537,'9'-8'276,"7"4"73,-5-7 1,7-1-69,5-5 1,4-1 66,7 1 1,1 0-107,-1 0 0,1 5-69,-1 1 1,7 1-155,-1-2 1,2 3 99,-1 3 0,-5 4-476,5-4 0,-1 4 226,-5 2 1,3 0-268,-9 0 1,-4 2 174,-2 4 1,-4-4-123,-2 4 285,1 3 0,-3-5-7,-3 8 1,-5-6 65,-7 5 1,6-5 263,0 5 1,0 1 51,-6 5 1,0 2-130,0 4 1,0-1 188,0 6 0,0 7-86,0 5 0,0 3-32,0-3 0,0-2-82,0 9 1,0-3-134,0 2 1,-6 2-36,0-8 1,-5-1-257,5-11 0,-2 3-287,2-8 1,4 0-36,-3-5-888,-5-1 1019,0 0 1,-7-7-186,0-4 1,5-5 198,1-1 1,-7-7 201,-5-5 1,-2-9 223,2-2 0,-4-15 0,-7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8078,'-18'-5'0,"1"-1"0,0 0 290,-1 6 0,1 0 1219,0 0-931,0 0 1,-1 6 8,1 0 1,5 7 6,1-1 0,7-3-157,-2 3 0,4-1-362,2 7 1,2-7 105,4 1 1,-2-7-64,7 7 0,7-8-124,5 1 1,0-3-202,-6-2 1,6 0-79,0 0 1,0-5-449,-5-1 0,-1-6-32,0 7 0,-5-9 289,-1 3 0,-7 1 84,2-2 1,-4 1 78,-2-6 1,-8-1 89,-3 1 1,-3 6 57,3-1 0,-5 8 141,5-2 1,1 4-522,-1 2 58,7 0 55,-4 0 1,10 0 431,4 0 0,11 8 0,10 2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62 8078,'0'-17'2826,"0"0"-2304,-8 7 0,4 1 379,-7 3-581,7 4 0,-10 2-71,8 11 0,-5 7 78,5 5 1,-2 4-79,3 7 0,3 7-316,-4-1 1,4 6-227,2-6 0,0 7-302,0-7 1,0 0 29,0-5 0,0-1-404,0 1 0,0-8 202,0-4 1,0-4 263,0-1 1,0-7-462,0 1 368,0-9 596,0 5 0,-8-16 0,-1-1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7933,'0'-10'2033,"0"3"-1499,0 7 1,0 1 301,0 5 1,0 0-731,0 11 0,0-1 73,0 12 1,0-4-274,0 4 1,0-5 94,0 6 0,2-6-69,3 6 1,-1-8 27,8 2 0,-3-3-22,3-3 0,3 0-63,-3 0 0,-3 1 71,3-1 1,-8-5 247,2-1-9,3 1-163,-7-3 0,6 7 148,-8-5-130,-8 4 1,-2 3-377,-7-1 0,0-2 61,0-3 1,-1 1-66,1-7 0,0 0-231,-1-6 1,-5 0 570,0 0 0,-7-8 0,3-1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8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8078,'25'-25'0,"-6"6"0,4-4 0,2 4 549,-2 2 1,6-1-272,-6 1 1,2 2-321,-2 3 1,-1-3 150,6 3 0,-1 5-11,2 1 1,2-2-124,-8 2 0,6 1 123,-6 5 1,6 0-252,-6 0 0,0 0-50,-6 0-96,0 0 188,1 7 32,-1 3 0,-6 7 37,1 0 0,-8-5-6,2-1 1,-5 1 88,-1 5 0,2-5-63,4-1 0,-4 1 133,4 5 0,-2-5-64,1-1 0,-3-5 120,4 6 0,-2-3-32,2 3 65,-4 3 1,5-5-125,-7 7 1,6 0 1,0 1 1,0-1 62,-6 0 0,0 2-52,0 4 1,5 2 15,1 4 1,0 4 64,-6-4 1,6 9 130,-1 2 0,1 8-83,-6-1 0,6 3 214,0 1 0,0 1-168,-6 0 1,0 6 89,0-1 1,5 3-26,1-2 0,0-5-86,-6 5 1,0 0-245,0-6 0,2 1 127,3-12 0,-3 5-64,4-6 0,-4 8-60,-2-2 0,2-11-124,4-6 0,-4-8 539,3-4-285,-3 1 1,-2-7 147,0 1-164,0-9 0,-2 5-328,-3-8 0,1-2-449,-8-4 151,1 5 1,-8-9 210,-4 4 0,1 2-152,-6-7 1,-1 5-220,-6-6 1,-1 1-386,-5-6 1,-3-3 1054,-8-3 0,0-11 0,0-10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9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7988,'17'-7'0,"-1"-3"175,-5-7 1,6 5-118,1 1 1,-1 1 689,6-1 0,-4-3-290,-1 8 1,-7-1-5,1 1-378,-1 4 0,5-4-236,-5 12 0,-3-2-93,-8 7 1,0 3 164,0 9 1,-2-4 19,-4 4 1,4-4 57,-4-1 0,-1-1-6,1 0 0,-2-1-145,3-5 43,3-3-54,-6-1-46,16-5 0,1 8 161,8-4 0,1-4 4,-1 3 0,0-1 114,1 2 0,-1-2-142,0 7 389,1-7 1,-3 12-77,-4-5 0,-3-1 40,-8 1 1,0 1-128,0 5 0,-8 2-72,-3 4 1,-4-5-186,-3-1 0,-5 0 65,0-5 0,-6 1-49,6-1 1,0 1 4,6-7 1,0 0-11,-1-6 97,1 0 1,7-2-26,5-4 0,3 2-89,2-7 1,2 1 92,3-1 0,5-3 39,7 8 1,1-1-32,-1 1 1,0 2-3,0-7 0,1 7 18,-1-2 1,-5 4-11,-1 2-2,-7 0 1,4 8 5,-8 3 1,-2 5 12,-4 1 1,-4 2 10,-7 4 1,-2-4-11,-4 4 0,4-3-11,-4-3 0,-1 0 160,7 1 0,-4-9 85,10-3 162,3-4-468,0-2-99,8 0 0,8 0-7,3 0 1,5 0 131,1 0 0,2 0-122,4 0 1,-3 0 63,3 0 0,-4 0-118,-2 0 0,0 0 148,1 0 0,-7 0 43,1 0 1,-7 0-49,7 0 188,-8 8 0,2 1 173,-12 8 1,2 1-95,-8-1 0,1-2-20,-6-3 1,5 3 78,1-3 370,-1 3-245,-5 2-296,7-7 1,4-2-19,12-8 0,4 0-180,7 0 0,6 0 52,0 0 0,2-6-169,-2 0 0,-4-5 119,5 5 0,-5 0 71,-2 6 1,-5 0 235,-1 0 1,-7 0 0,2 8 207,-12 3 0,-6 11-77,-11 1 0,-2 2 87,-3-2 1,-5 2-13,4 3 0,-2 3 0,2-8 0,4 0 183,8-5-356,0-1 0,2 0-271,3 0 0,4-5-115,8-1 0,2-7-130,4 2 1,-2 2 144,7-2 1,7-1-38,5-5 0,7 0 16,-1 0 0,4-2-9,2-3 0,1 1-431,4-8 1,-1 1 244,7-7 1,-2 7-627,2-1 0,4 3 141,-4-3 1,-1-3 844,1 3 0,0-3 0,6-2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49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9322,'8'-10'2053,"1"2"1,3 8-2500,-1 0 185,-7 0-1018,4 0 0,-8 8 84,0 3 1195,0 13 0,0 2 0,0 9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0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7987,'2'11'0,"4"1"0,-5-6 1581,5 5 1,2-5 169,-2 5-1463,-1-7-61,-5 4-227,8-8 0,2 8 0,7 1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2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8208,'0'-17'337,"7"7"1,-3-3 577,8 7 1,-6-2-350,5 2 1,-5 4-23,5-3 1,-5 3-206,6 2 1,-7 0-59,7 0 1,-6 2 15,5 3 1,-5-1-16,6 8 1,-9-1-58,3 7 1,-4-1-1,-2 0 0,2 0-465,4 1 281,-4-1 0,5 0-343,-7 1 1,0-1-259,0 0 0,2-5-1655,4-1 523,-4-7 518,13 11 0,-5-13 1174,7 4 0,1-12 0,-1-3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2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8188,'10'0'955,"5"0"1,-11 0-763,7 0 501,-7 0-477,4 0 1,-8 8-117,0 3 1,-8 4-276,-3 3 1,-5 1-451,-1 4 1,-6 2 71,0 4 0,-6 3 136,6-3 1,-6 2 130,6-2 0,-2-4-28,2-8 0,4 0 240,-4 1 93,4-1 171,1 0 1,9-5 215,3-1 390,4-7-318,2 4 0,2-8 136,4 0-272,3 0 0,9 0-36,-1 0 1,0 0 68,1 0 1,-1 0-115,0 0-371,0 0 0,1 0-146,-1 0 0,-5 0-475,-1 0 1,-7 2-368,2 4 0,-4 3 1097,-2 8 0,-16 8 0,-3 2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225 277 8150,'-17'12'-72,"0"-1"72,7-7 288,3 4 0,10-8 128,9 0 1,1-8 194,16-3 0,2-5-29,9-1-556,-3 0 45,13-8 0,-12 5-37,8-3 1,-5 4 104,5 2 1,-8 5-594,3 1 0,-7 7 286,-5-2 1,2 2-544,-8-1 0,-6 3-305,-5-4-40,-9 4 372,5 2 465,-8 0 0,0-2 219,0-4 0,-2 4 0,-4-3 0,3 1-69,-9-2 69,8 4 447,-3-13-88,7 5 0,-2 1 614,-4 3-643,4-4 0,-8 8 18,5-4 1,1 5 130,-8 1 0,1 1-54,-7 5 1,-1 4-230,-4 7 1,2 2 70,-8 4 0,0 4-260,-5 8 0,-1 5-55,1 1 0,-9 7-62,-3-2 1,-2 9 91,2 3 1,2-6-80,3-6 1,7-4-90,-1-1 1,3-1 70,9-11 1,0 2-781,5-3 279,1-3-494,7-7 635,3-9 1,9-1-99,3-8 0,11-2 573,7-4 0,7-3 0,-3-9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3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8135,'17'-8'0,"0"6"309,1-3 1,-7 1 1324,1-2-950,-9 4 0,7-6-183,-4 8 1,-4 2-26,4 4 1,-5-2-250,-1 7 1,0 1-197,0 5 0,2-3 67,4 3 0,-4-9-132,4 9 0,-4-4-379,-2 5-1048,0-1-435,0 0 796,0-7 548,7-2 1,3-10 113,7-4 1,3-4 189,3-7 1,3-6 40,9 0 1,0-2 155,-1 2 1,1 4 87,-1-4 1,-1 9 398,-4 3 0,-2 7 266,-4-2 0,-10 4-4,5 2-312,-13 0 0,3 8-81,-8 3 1,-2 5 12,-4 1 0,3 0-48,-9 1 1,0-1-76,-5 0 1,0-5-19,0-1 1,5-5 202,1 5-810,7-7 379,-4 4 0,10-8-395,4 0 0,3-2 72,9-4 0,7 2-132,3-7 0,-1 1 88,2-1 418,0-5 0,13-1 0,2-10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3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8165,'7'-9'794,"5"3"0,9 4-653,2 2 0,8 0 57,-2 0 0,3-2 321,3-4 0,0 4-120,-1-3 1,1 3-175,-1 2 0,-1 0-259,-4 0 1,2 0-355,-8 0 0,0 0-582,-6 0 0,-6 0 126,1 0-418,-8 0 646,4 0 616,-8 0 0,-16 0 0,-3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8137,'0'-9'3150,"0"1"-2637,0 8 0,-7 8-105,-5 3 1,-3 6 92,-3 6 1,1 6-162,0 12 0,-8-3-85,-4 8 0,-4 2-401,-1 10 0,5 1-136,0 5 0,0 3-333,-5-4 1,7-3 162,4-2 0,-2-5-422,2-1 0,5-7 255,7-5 1,-1-9-191,-5-3 0,6-8-131,-1-3 323,8 0 617,-11-15 0,13 6 0,-13-8 0,5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4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7933,'18'0'1507,"-1"-8"0,0 1-2106,0-5 1,1-1 870,-1 7 1,0-6 1258,1 7 0,-7-1-656,1 6-866,-1 0 1,7 0-1395,-1 0 1,-6 0 267,1 0 1117,-1 0 0,14 8 0,2 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4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8103,'6'-23'153,"-1"0"1,9 0 792,-3 5-529,5 1 0,1 8 678,0 3-447,1 4 1,-1 6-171,0 7 1,-5 3 150,-1 14 0,-7 1-151,2 6 0,-4 5-3,-2 1 1,0-1-354,0-5 0,2-1-239,3 1 0,-3-6 90,4-1 1,-4-1-131,-2 2 0,2-4-2563,4-8 1965,-4 1 1,7-7-776,-3 1 1,-2-8 1529,7 1 0,1-10 0,5-5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8103,'25'-18'0,"-4"7"71,8-1 1,-6 6 19,6-5 0,-2 7 1478,2-2 0,-2 4-679,-4 2 0,-4 8-104,4 4 1,-4 9-402,-1 2 1,-7 6-251,1-6 1,-9 7-23,3-1 0,-4 4-186,-2 2 0,-2-1-104,-4 1 0,-3-6-507,-8-1 1,-1-1-523,1 2 1,-2-4 498,-4-8 0,7-5 127,-7-1 1,14-7 348,-9 2 0,5-4 379,-4-2 1,5-8-87,1-3 0,7-5 77,-2-1 1,6 0 118,6-1 0,5-1 475,12-4 1,-2 4-122,8-4 1,-8 4-145,3 1 0,0 7-587,0-1 1,4 3-138,-5-3 1,6-1-158,-6 7 0,6 0 413,-6 6 0,16-7 0,-3-3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4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8102,'0'-18'78,"0"1"1,7 0 700,5 0 1,11 5-251,6 1 1,11 7-226,6-2 1,4 4 190,2 2 0,-2-6-156,-4 0 0,2 1-309,-7 5 1,3 0-208,-10 0 1,3 5-420,-14 1 0,0 8 90,-6-3 0,-7-1-1642,-4 1 470,-4 1 840,-2 5 838,-8-7 0,-2-3 0,-7-7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5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35 8102,'0'-12'403,"0"1"783,0 7-433,0-4-418,0 8 1,-2 8-55,-4 3 0,-3 7 88,-9 5 1,1-2 61,0 8 0,-1 1-140,1 11 1,-6-3-202,0 8 0,-8-5-29,2 5 1,3-6-179,-3 6 0,2 0-94,-2 6 0,4-8-340,8-3 1,-1-5 246,1-1 1,2-6-130,3 0 0,3-10-1445,3-2 674,4 0-9,-6-15 455,8 14 758,0-14 0,0 3 0,0-10 0,0 3 0,8-14 0,2 7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5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8102,'0'-17'0,"0"5"-63,0 0-26,0 9 1749,0-13-528,0 14-599,0-5 1,5 14-106,1 5 1,0 9-51,-6 2 0,0 8-169,0-2 0,-6 3-87,0 3 1,1 5-161,5 1 1,0 1-332,0-2 1,0-3-783,0 3 1,0-9 566,0-2 1,0-8-531,0 2 0,2-6 418,3-5 1,5-5 695,7-7 0,1 0 0,-1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5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8102,'17'-2'-15,"1"-4"1,5 2-104,0-7 1,7-1 1334,-1-5 1,4 1-484,2 5 1,-1-5-647,1 5 0,-3-2-191,-3 1 0,2-3-188,-8 3 1,6 2-557,-6-1-875,0 7 1029,-6-11 0,-7 11 226,-4-8 1,-12 9 272,-6-3 1,-3 4 193,-2 2 0,-3 2 369,-3 4 1,4-3-109,-4 9 1,4 5 236,2 6 1,5 2-7,0-2 1,9-2 360,-3 8 1,4-2-318,2 2 1,0-2-67,0-4 0,10-4-372,7 4 1,2-6 138,10-5 0,0 1-695,5-7 1,3 0 59,3-6 0,-3 0-165,3 0 0,2 0 563,-1 0 0,-1-8 0,-5-1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8104,'0'10'97,"2"3"-45,3-7 0,-3 10 300,4 1 0,-4 0 798,-2 6 1,-2 4-666,-4 2 1,2 4-83,-7 1 1,-1 1-502,-5-1 0,6 1 127,-1 0 1,2-7-967,-1 1 0,-3-8 128,9 2 1,-7-3-977,6-3 1785,1-7 0,-3-3 0,-2-7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8103,'18'0'784,"-7"0"217,1 0 0,-7 0-496,7 0 0,-6 6-51,5-1 0,-7 3-253,2-2 0,1-2-168,-1 7-415,0 1 1,-6 5 347,0 0 1,2-7-2566,4-4 2599,-4 3 0,13-7 0,-5 6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6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8114,'9'17'1045,"5"0"-947,-8 0 0,-1 3 1162,-5 3 1,0-2-651,0 8 0,-5-6-444,-1 6 0,-8 5-571,3 6 1,-8 9-852,1-3 0,-3-4 267,10-2 0,-5-3 989,-1-3 0,0-7 0,-1-2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6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8176,'25'0'244,"2"0"73,8 0 1,-2 0 502,-5 0 1,3 0-57,-8 0 0,0 0 204,-5 0 1,-1 0-644,0 0-278,-7 0 335,5 8-2628,-13-7 2246,6 15 0,-8-7 0,0 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7950,'18'-11'172,"-1"-1"0,0 3 219,0-3 1,1 5 1252,-1 7-1111,8 0 1,-6 0-215,4 0 0,-9 7-84,-3 5 1,-7 9-73,2 2 0,-4 15-159,-2 3 1,0 7-262,0 4 1,0-6-18,0 0 0,0-2-289,0 2 0,0-4 197,0-7 1,2-2 104,3-5 0,7 3-38,11-8 0,-4 0-45,4-5 0,-2-1 602,3 0 1,-5-1 113,4-5 1,-10 3 310,-1-9 0,-6 7-236,5-6 1,-7 1 865,2-1-903,-4-4 0,-4 11-69,-4-7 0,-4 2-767,-7-2 0,-6-4 352,0 3 1,-2-3-1104,2-2 1,2 0 192,-8 0 984,8 0 0,-20-7 0,5-3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7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8081,'0'-11'-136,"0"-1"1,0 0 1,0-5 1,2 2 309,3 3 0,-3-3-120,4 3 1,-4-3 9,-2-2 1,0 5-4,0 1-40,-8-1 0,-1-3 170,-9 3 1,7 5-78,-1 7 1,1 0-44,-6 0 0,5 0-34,0 0 0,1 7-5,-6 5 1,-1 5 96,1 6 1,6-2 91,-1 8 0,0-2 121,-5 2 0,6 3-86,-1-3 0,8-4 32,-1-2 0,3 2-108,2-2 1,0 0-12,0-5 1,2-7-104,3 1 0,-1-8-219,8 1 1,5-3-29,6-2 1,2-5-329,-2-1 1,-2-13-276,8 1 0,-6-3 355,6 4 0,-2-6-8,2 0 0,-4 0-17,-8 5 1,4 1 405,-4 0 1,4 7 209,-9 4 0,-2 4 665,1 2-378,-7 0 1,4 2 392,-8 4 0,0 4 121,0 7 0,0 6-394,0 0 1,0 0-80,0-5 1,0-1-222,0 0 0,2 0-157,3 1 1,3-1-142,4 0 0,3-7-393,-4-4 1,5-4-108,1-2 1,6 0-588,0 0 1,2 0-565,-2 0 1678,-4-8 0,14-2 0,-6-7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8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69 8092,'17'-8'248,"1"-3"1,-1 3 225,0 3 1,1 1 2056,-1-2-1651,8 4 1,-8-8-363,0 5 0,1 3-311,-7-4 0,-1 4-146,1 2 0,-5 6-193,6 0 1,-8 7-1118,1-1 1,-3 5 692,-2 6 0,0-4-412,0 4 0,-6 2 450,1-2 1,-7 2 306,6-2 1,1-4 152,5 4 1,0-9 519,0-3-408,0 1 72,0 5 1,2-5 356,3-1 0,-1-7-152,8 2 0,-8-2 160,1 2-517,-3 3 0,-2 10-218,0 4 0,-2-1 93,-3 6 1,-11 1-98,-7 6 1,-2-1 154,2 1 0,2 0 24,-8-1 0,6 1 504,-6-1 1,8-5-239,-2 0 0,4-2 301,2 2 1,5-4-142,0-8 1,9 0 28,-3 1 0,6-3-135,6-4 1,3 3-45,9-8 0,1-1-143,4-5 0,4 0-388,7 0 0,1-7-705,-1-5 1,1-3 483,0-2 0,-3 1-274,-3 5 1,-4-5-45,-8 5 657,1 3 18,-9 0 304,-1 8 0,-10 2 339,-4 4 1,-9 4 769,-8 7 1,0 0 428,5 1 1,1-1-776,0 0 1,7 0-392,5 1 0,-3-1-279,2 0 1,0-5-162,6-1 1,6-5-168,0 6 0,7-9-385,-1 3 0,5-4 0,6-2 1,-2 0-816,8 0 0,-2-6-230,2 1 0,4-9 754,-5 3 1,3-10-17,-2-3 0,4-6 811,-5 1 0,3-2 0,-2 2 0,2 4-77,-8 8 0,0 2-313,-6 3 1393,0-3 1278,1 13 1965,-9-6-2095,-1 16-44,-8 1-1545,0 9 1,0-7 23,0 1-768,0-8 0,0 5-1292,0-3 766,8-4 1,1 6-2333,9-8 3040,-1-8 0,8-2 0,2-7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8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8092,'0'-18'56,"0"1"130,0 0 302,0 7-173,0 2-87,0 8-266,0 0 132,7 8 0,-5-4 156,4 8-93,-4-1 1,4 8-30,-1 4 0,3-2 61,-2 8 0,-4 0-39,4 6 1,-3 7 75,3 4 1,-4 8-95,4 9 1,-4 8 27,-2 16 0,-2 1-475,-4 4 1,2 6 278,-1-43 1,-1 0 0,0-2 0,0 0-39,-3 1 1,1 1 0,2-2 0,2 0-254,1-1 1,0 0-1,-4 44-295,1-4 1,0-11 394,6-6 0,0-6-464,0-6 1,2 2 690,4-7 0,-6-2 0,8-6 0,1 2 0,1 3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9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0 154 8024,'0'-17'0,"0"0"0,6 5-317,0 0 210,7 1 88,-3-6 1,7-1 1014,1 1 60,-1 7-120,0-5-631,1 13 1,-9-4-19,-3 12 0,-4 11-20,-2 12 0,0 6 75,0 5 1,0 4 57,0 8 0,0 2-124,0 4 1,-2-4-211,-4 3 1,4-3 76,-4-2 1,5-2-97,1-4 1,0-4-48,0-7 1,1-3-331,5-3 1,-4-4-281,4-7-2,4-9 0,-7-1-355,9-8 630,-8 0 0,11-8-588,-3-3 450,3-12 104,10 3 0,-6-12-88,4 3 1,2 2 230,-2-2 1,6 8 16,-6-2 1,6 6 251,-6 5 0,6 4 754,-6 8 117,0 0 1,-8 10-493,-3 7 1,-4 3 490,-8 8 0,-8-5-287,-4 6 1,-3-6-257,-2 6 1,-6-2-266,0 2 1,-6 2-160,6-8 0,-6-2-136,6-10 1,-6 3-14,6-8 0,0-1-374,6-5 0,-1 0 265,1 0 1,7-7-212,5-5 1,3-5-183,2-6 1,0-2 706,0-4 0,7-11 0,3 3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4:59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8079,'8'-18'962,"-4"3"223,7 3 1,7 3-525,5 3 0,0 4 39,-6-4 0,2-1-236,4 1 1,-3 0-163,3 6 0,-10 6-358,-1 0 0,-7 7 107,7-1 1,-8 3-987,2 2 1,-5 8-82,-1 4 1,0 4 1015,0 1 0,-7 1 0,-3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8079,'-17'12'1195,"-1"-1"0,7 1-747,-1 5 0,8 0 975,-1 0-769,3-7 0,0 4 541,-4-9-653,4 9 0,-6-10-447,8 7-535,0-7 489,0 11-1062,0-13 520,0 6 75,0-8 0,2 0-558,4 0 0,-2-2-12,7-4 1,7 2 377,5-7 1,7 5-227,-1-5 1,-2 7 433,2-2 0,-6 4 301,6 2 0,-8 2 422,2 4 1,0-2 281,-6 7 1,5 1-589,-11 5 1322,-3-7-472,-1 5 3211,-7-5-1997,0 7-1520,0 0 0,2-7-504,4-4 0,11-5-502,12-1 0,12-13 63,5-4 0,6-12-541,5 0 0,-3 2 507,4-2 1,-6 14-274,-6-2 0,-4 9 799,-7-4 1,-3 9-163,-3-3 1235,-4 4 1,-13 10 829,-1 3-782,-7 4 1,-4 3-540,-12-1 1,-3 6-136,-2 0 0,-6 0-353,0-5 0,-6-7-180,6 1 1,-2-3-1180,2 3 0,4 1 787,-5-7 0,5 2-4335,2-3 2460,0-3 2245,-1 6 0,1-8 0,0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0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673 0 10010,'0'18'-60,"-2"-1"336,-4 0 0,-3 8 673,-9 4 1,-7 4-712,-3 1 0,-7 1-192,-5-1 1,1 7-199,-7-1 0,2 2-348,-2-1 0,-2-5-470,7 5 105,1-5 650,6-9 0,5-8-92,0-7 0,8-8-77,-2 1 316,3-3 1,5-4-151,4-3 1,-3-7 81,8-11 0,3 2 30,8-8 1,13 0 304,10-5 0,7 5 63,5 0-147,12 8 58,10-12 1,1 14 92,1-4 1,-1-2-73,6 2 0,-2 0 498,-3 6 0,-5 5-242,-7 0 0,-8 7 70,-3-7 1,-7 8-653,-5-1 133,-4 3 1,-8 2-1033,1 0 635,-9 0 256,-1 7 1,-16 3-222,-3 7 0,-5 1-84,-1-1 1,0 6-106,0 0 686,-1 0-279,1 2 0,0-4 291,-1 8 1,1 2 53,0 9-255,-1-3 209,1 13 0,0 1-41,0 13 1,-1 3 287,1 2 1,-2 2-240,-4 4 0,9-9 194,-3 3 1,4-4-62,-5 4-647,9-7 262,-7-3 1,12-9-420,-7-4 0,7-5 12,-2-12 310,4-4 28,2-8 1,0-9-183,0-8 0,6-16 53,0-13-1008,7-3 1294,-11-3 0,14-7 0,-7-2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1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8064,'8'-17'1512,"9"7"-1188,3 3 250,5 7 0,-2 2 1159,0 3-1161,7 5-244,-10 7 1,5 1 126,-8-1 0,-2 6-417,-3 0 1,-5 8 124,-7-2 1,0-2-814,0 1 1,-3 1-9,-9 6 0,1-1-450,-12 1 1,-2-6 357,1 0 1,1-8-309,6 2 1,0-10 1057,0-1 0,-1-8 0,1 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1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 8064,'-2'-9'1672,"-4"3"-1083,4 4 0,-8 2 73,5 0 0,1 2-241,-8 4 0,1 3-18,-7 9 1,7-1-333,-1 0 0,7 1-325,-7-1 1,8 0 41,-1 0 1,3-5-250,2 0 1,9-9 289,9 3 0,1-4-95,10-2 0,5-2-618,6-4 0,3 3 333,-3-9 1,-1 2 550,7-1 0,-8-12 0,4 4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1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8094,'-23'9'0,"0"-3"0,-6 4 218,6 1 1,0 12 367,6 6 0,-1 4-329,1 1 0,0 7-133,0-1 1,-1 8 297,1-2 1,7 4-76,5 2 1,-3 0-273,2 0 0,0-2 15,6-4 1,6-2-80,0-4 0,7-5-31,-1 0 1,-2-3-297,1-9 0,-5 2 118,5-2 0,-7-9-539,2 3-300,4-4 360,-9 5 8,7-9 0,-6-1 669,4-8 0,-4-8 0,5-1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5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7950,'23'-12'1259,"0"1"0,2 5-693,-2-6 1,2 8 35,4-1 0,2-3-389,-8 2 1,-6 0-461,-5 6-706,-1 0-1198,-1 8 2151,-3 9 0,-14 10 0,-3 8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2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8079,'13'-16'0,"5"5"0,-3-3 173,14 9 0,2-7 214,9 6 1,-4-5-101,5 5 0,-1 0 175,-5 6 0,3-6-35,-9 1 1,2-1-185,-2 6 0,-5 0-300,-6 0 44,-1 0-2,0 0 0,-1 2 35,-5 4 1,-3 3 122,-8 9 0,0 1-101,0 4 0,-2-2 98,-4 8 0,-3 0 59,-9 5 0,1 7 18,0-1 1,-1 0-62,1-5 0,2-1 31,3 1 1,-1 0-160,7-1 1,-5 1-180,5-1 1,0-7-6,6-4 1,0-4-740,0-1 515,0-1 0,0-5-660,0-1 477,0-7 0,-2 4-290,-4-8 319,4-8 1,-7-2 100,3-7 0,-4 4-18,-7-5 0,0 11 369,0-11 1,-1-1 81,1-4 0,0 2 38,-1 9 0,-1-3-46,-4 4 1,4 3 974,-4 2 1,-2 4-528,2 2 0,0 0 361,5 0 0,1 0-252,0 0 1,0 8 554,-1 3 0,3-1-409,3 1 0,5-5-118,7 6 1,0-6-309,0 5 1,2-5-69,3 5 0,11-7-172,7 2 1,8-4 95,-3-2 0,3-2-733,-2-4 0,2-3 3,-8-9 1,0 7-1270,-6-1 1413,0 1 1,-7-7 15,-4 1 1,-6 2 71,-6 3 0,-4-3 138,-7 3 1,-6 3 97,0-3 0,-6 6-110,6-5 0,-2 7-506,2-2 328,4 4 425,-6 2 0,8 8 0,-1 2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8137,'-11'0'1340,"-1"0"0,8 8-551,-1 4 1,1 3-384,-2 2 0,4 6-120,-4 0 1,4 8 29,2-2 1,0-4-248,0-2 0,8 2-214,4-2 1,3 0-678,2-6 1,3-5 563,3-1 1,-2-7-337,8 2 0,-3-4-95,3-2 0,2-6-116,-8 0 1,6-7 392,-6 1 1,-6 3-74,-5-3 739,-8 8-294,3-3 9,-7 7 1,-7 0 63,-5 0 1,-3 9 381,-3 9 0,-5-1-66,0 6 1,-2 4 103,2 2 0,4 3-148,-4 3 1,4 2-9,1 3 1,7 2-43,-1 4 1,3 2 163,-3-7 0,-1 7 60,7-2 1,0-4-118,6-2 0,0 3 81,0-3 1,8-2-176,4-9 0,-3-2-217,3-4 1,-1-5 153,6-1-266,1 0 0,-1-9-82,0 3 1,1-3-392,-1-8 1,0-2 15,1-4 0,-1-3 217,0-9 1,0-5-634,1 0 0,-1-9 119,0-3 1,1-7-605,-1-10 1419,0-8 0,8-17 0,2-11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3.9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8076,'17'-23'673,"0"-1"0,0 1-97,1 6 0,-1 2 455,0 3 0,1 5-536,-1 7 0,0 0-29,0 0 0,-5 0 182,0 0 0,3 7-201,2 5 1,10 3-394,-10 2 1,5 3-90,-5 3 0,0-4-224,0 4 1,1 2-17,-1-2 1,0 0-367,1-6 1,-7 1 273,1-1 1,-3 2-167,3 4 1,-5-4-93,-7 4 1,0-3 174,0-3 0,-1 6 301,-5 0 1,-6 6-70,-11-6 1,2 6-35,-8-6 1,2 8-46,-1-3 1,-3-1 13,8 2 0,-8-8 138,2 2 1,4-3 104,2-3 1,-2 0 332,2 0 0,6-5-156,5-1 383,8-7 1,-3 6-254,7-4 1,2-4-59,3 3 1,5-3-60,7-2 0,6 0-20,0 0 0,0 0-6,-5 0 0,-1 6-136,0 0 1,-1 7 281,-5-1 1,3 5-148,-9 6 1,-1 4 411,-9 8 0,-5 5-119,-7 0 1,-3 8 15,-3-2 1,-2-3-83,-3-3 0,-1 0-63,11-5 1,-7 3-41,14-9 1,-6-4 14,11-2 0,0-3-205,6-3 45,0 0 1,8-5-107,3-1 0,5-7-55,1 2 0,8-4-30,4-2 0,2-8-178,-3-3 1,3-5-344,-8-1 0,0 0 170,-5-1 1,3-1-203,-4-4 1,2 2-60,-13-8 0,0 6 225,-6-6 1,0 8 438,0-2 1,-8 9 94,-4 3 1,-9 7 17,-2-2 0,-6 4-99,6 2 1,-5 0 239,5 0 1,5 0-441,7 0 0,7 2-1103,-2 4 1326,4-4 0,18 13 0,3-5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9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8215,'9'-17'-329,"7"-1"329,-15 1 1,13 0 211,-8 0 0,-1 5 357,-5 0-92,8 1 1,-4-4-111,7 3 0,-5-3 80,6 3 0,-6 3-22,5-3 0,1 6 211,5-5 1,0 5-18,0-6 1,1 9 76,-1-3 0,0 4-351,1 2 0,-7 0-139,1 0 0,-7 0-266,7 0 0,-8 8 104,2 3 1,-4 6-910,-2 6 0,0-1 467,0 6 0,-8 1-1445,-4 6 1,-3-3 530,-2-3 0,-1 4 1312,1-4 0,-8 11 0,-2 4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68 744 8215,'-27'8'1017,"2"1"-627,15 1 1,4-2-138,12-8 1,6 0 399,11 0 0,4-8-190,7-4 1,9-9-323,3-2 1,4 0-109,1 6 0,1-1-295,0 1 0,-6 0 115,0 0 1,-7 7-133,1 4 0,-11-1-551,-6 1 0,-4 0-166,-1 6-233,-9 0 313,-1 0 840,-8 0 0,-2 0-52,-4 0 0,-3 0 43,-9 0-29,1 0 0,0 0 163,-1 0 0,7 0 515,-1 0 0,7 0-10,-7 0 516,8 0-674,-3 0 0,1 8 28,0 3 0,0 5-45,6 1 0,0 8 80,0 4 1,0 3-241,0 3 0,0 1 3,0 5 0,-5-3-483,-1 8 1,0 0 196,6 6 0,0-2-500,0-4 0,0-3 299,0-9 1,0-1-758,0-4 664,0-4 1,-2-10-322,-4-3 464,4-5 0,-5-9 159,7-3 1,0-7-278,0-11 0,0-4 117,0-7 1,0-1 220,0 0 0,-6 7 11,0-1 1,0 8 381,6-2 0,-5 3-139,-1 3 0,-2 7 479,2 5-308,-3-5 1,-8 10 256,-1 0 1,3 8-230,3 9 1,-3-5-60,3-1 1,5 1-93,1 5 0,-2-6-248,3 1 0,-1-6-441,6 5 282,0-7 1,2 4-146,3-8 0,5 0 12,7 0 1,3-4-217,3-8 1,-2 1-38,8-12 1,-8 2 138,2-2 1,-2 2-42,2-8 1,-2 6 103,8-6 1,-6 0-32,6-6 0,-6-1 24,6-4 0,0 1-128,5-7 1,1-2 223,-1-10 0,-1 3 195,-4-9 0,3 8 44,-3-1 1,-4 3-45,-2 2 0,-3 8 617,-3 4 1,0 5-178,0 6 1,-5 0 74,-1 12 0,-5-2 485,6 13 500,-8 0-1157,11 6 0,-13 2-238,4 4 1,1 0-116,-1 11 0,0-3 103,-6 9 1,0 2-215,0-2 0,2 0 38,4-6 0,-5-5-26,5-1 1,4-1-21,1 1 0,5-1 59,1-4 1,0-5 21,1 5 1,5-4-93,0-2 1,6-2-257,-6-4 1,0 5 154,-6-5 0,0 4-433,1 2 0,-3 2 210,-4 4 0,-3 3-9,-8 8 0,-2 8 130,-4 4 1,-3 4 299,-8 2 0,-1-1 103,1 1 1,2-6-15,3-1 1,-1-1 719,7 2 1,-2-2-467,2-4 0,4-4 171,-3 4 0,9-2-2,1 2 1,7-3 31,-6 3 1,5 2-50,-5-2 1,7 2-84,-1-2 0,-3-2-165,3 8 1,-8-2-119,2 1 1,-4 9-431,-2-8-1,0 7 231,0-7 0,0 2-158,0-2 0,-6 1-36,0-6 0,-7-3-67,1-10 1,-3 3 147,-3-9 1,1 1 93,0-6 1,-6 0-86,0 0 0,-6-2 12,6-4 0,-6-3-172,6-8 0,-6-1 90,6 1 0,-2 2 147,2 3 0,6-3-65,-1 3 0,1 3-627,6-3 558,3 8 277,0-11 435,1 5 468,5-7 169,-6 0-476,8-1 1781,0 1-1450,0 7 1,2 3 824,4 7-1214,-4 0 1,5 2-75,-7 3 0,0 5-397,0 7 1,0 1-244,0-1 0,2 0-294,4 1 0,-2-1 398,7 0 0,-5 0-1656,6 1 0,1-3 115,10-3 1611,4 3 0,8-13 0,-1 6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0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8215,'17'-15'1389,"0"4"314,8 3 0,-6 2-768,4 0 1,-9 1 1230,-3 5-1956,-7 0 1,6 7-535,-4 5 1,-4 3-489,3 2 1,-3 8 577,-2 4 1,-5 6 233,-1 5 0,-8-3 0,5 5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1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122 260 8256,'11'0'-144,"1"0"1,-7 0 177,7 0 0,-6-8 424,5-3-253,1 3 0,3-7 117,-3 3 0,3-1 91,-3 1 1,3-3-406,2 3 1,-5 3 216,-1-3-437,1 1 163,5-7 0,-5 3 33,-1 3 0,-7 3-141,2 3 0,-4 2-650,-2-7 554,0 7 0,-2-6-87,-4 4 1,2 5 104,-7-5 121,-1-4 0,-5 8 117,0-4-44,-1 5 1,1 2 188,0 5 0,-1 4-76,1 7 0,0 2 128,-1 4 1,1-1-15,0 6 1,0 1 110,-1 6 0,1-6 263,0-1 0,-1-6-218,1 1 1,8-4 77,3-2 0,-2 0-119,2 1 1,1-1-184,5 0 1,0-5-145,0-1 1,7-7-449,5 2 1,3-4 212,2-2 1,1 0-212,-1 0 0,6-8-134,0-3 0,6-5 276,-6-1 1,6-6-13,-6 0 1,0-6 42,-6 6 0,1 0 263,-1 6 0,0-1-122,0 1 456,-7 0 35,5 7 589,-13 2-390,6 8 0,-8 8-224,0 4 0,0 3 437,0 2 0,0 1-164,0-1 0,0 0-66,0 1 0,0-1-310,0 0 1,2 0-170,4 1 0,3-7-175,9 1 0,5-3-425,0 3 1,7-2-31,-1-5 0,4-3 275,2 4 1,5-4 318,0-2 0,8 0 0,-4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2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10866,'11'12'974,"1"-1"-757,-1-7 0,13 4 40,-1-8 1,9-8 32,3-4 0,7-5-102,10-6-94,0 4 1,-6-12-10,0 8 1,-2 0-40,2 6 0,-3-1-388,-9 1 1,-1 8 78,-4 3-133,-4-4 116,-8 8-28,0-5 48,-7 7-238,-2 0 142,-8 0 0,0 1-356,0 5 1,0-2 92,0 8 0,-8-1-749,-4 6 1368,5 1 0,-16-1 0,3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2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8399,'-8'17'240,"-3"0"1,1 1 97,-1-1 0,5 0 45,-5 1 0,5-1 1,-6 0 1,8 0-24,-1 1 0,-3-1-82,2 0 0,0-5-99,6-1-148,0 1 1,2-1-165,4 1 0,-2-8 129,7 2 1,1-5-260,5-1 1,1-1-296,-1-5 0,6-2 253,0-3 0,0-5-21,-6 5 0,-5-3 145,-1 3 1,-1-5-119,2 5 219,-5-5 0,-7-1 81,0 0 1,-2 5-48,-3 1 1,1 7 212,-8-2 0,1-2 207,-7 3 0,1-1-166,0 6 0,-1 0 43,1 0 1,0 2 44,0 4-586,7-4-52,-5 13 0,15-11-400,0 7 0,9-7 741,14 2 0,12-4 0,9-2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2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8318,'-12'-9'-671,"1"3"101,7-4 1006,-4 9 59,1-15 26,5 14-316,-6-5-131,8 7 1,2 0 50,4 0 1,-3 7-68,9 5 1,-2 5 415,1 6 0,5-2-129,-5 8 1,-1 6 622,1 5 1,-5 2-187,5-1 0,-7-5 38,2 5 0,-4-5-415,-2-1 0,0-1-198,0 1 0,-6-1-131,0 1 0,-7-6 132,1 0 1,-1-8-454,2 2 0,-5-4-163,5-2 0,-7-1-500,-5-5 0,4-1 245,-4-4 0,2-5-402,-2 5 1,4-4 291,-4-2 1,3-8-742,3-3 1514,0-4 0,-8-18 0,-2-4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4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7772,'48'-21'80,"-7"3"0,-7-3 165,-11 10 0,-3-3-78,3 3 0,2-3-112,-2 8 0,2-1 232,-2 1 0,-2 4-71,8-4 1,-8 4 1,2 2 0,2 0-1,-2 0 0,0 0-200,-6 0 0,1 0-143,-1 0-50,8 0 0,-6 6-28,4 0 32,-4 7-79,-1-3 1,-3 7 39,-3 1 0,-3-7 250,-3 1 0,-4-1-127,4 6 0,-4 1 153,-2-1 0,5 0-8,1 1 1,0 1-14,-6 4 1,0 2-2,0 4 1,0 3 22,0-3 1,6 10 19,-1 1 0,1 2-58,-6-1 0,6 3 74,0 8 1,-1 0-69,-5-1 0,2 7-58,4 0 0,-4 1 0,4-1 1,-4-4-9,-2 3 0,0-3-17,0-2 0,0-8-129,0-3 1,-6-5-205,0-1 1,-5-8-84,5-4 94,-8-4 0,7-8 92,-5 1 0,-1-10 279,7-2 0,-7-16 0,3-10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5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7926,'-10'0'1784,"3"-2"-1501,7-3 0,7 3 985,5-4 0,3 2-722,3-2 0,1 4-640,4-3 0,4-3-661,7 2 1,1-5 754,0 5 0,7-7 0,2 3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3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8260,'0'-17'2109,"0"5"-1459,0 1 1,2 7-454,4-2-141,3-3 0,3 7 18,-1-4 0,1-2 108,5 3 1,1-1-165,-1 6 1,0-2-144,0-4 1,1 4-260,-1-4 1,6 4 26,0 2 0,0 0-298,-6 0 1,1 0-257,-1 0-31,-7 0 509,5 0 154,-13 0 1,6-1 259,-8-5 1,0 2-262,0-8 52,0 1 1,-6-6 227,0-1 0,-7 1 0,9 2-27,-8 3 0,6-1 27,-5 7 0,7-2 1137,-2 2-587,-3 5 1022,7-7-1024,-14 8 0,13 8 68,-9 3 0,6 4-167,-5 3 0,1 5-43,-1 0 1,-5 8-238,5-3 1,-5 11-110,-1 1 1,0 8-629,0-2 0,5 2 377,0-2 1,1 3-891,-6-9 0,1 0 501,5-5 0,-3-8-960,9-4 1540,-1-4 0,13-9 0,3-3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8215,'27'-11'-1,"-4"-1"1,-4 9 932,-2-3 0,1 4-303,-1 2 0,0 0 50,1 0 0,-7 0-166,1 0 1,-7 0-215,7 0 1,-8 2-357,2 4 1,-5 3-365,-1 8 0,0-3-844,0 3 1,-1-3 769,-5 9 0,-4-4 495,-7-2 0,-8 8 0,-2 2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3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8214,'-17'0'135,"5"-2"282,1-3 385,-1 3-417,-5-6 0,5 8 565,1 0-433,7 0-258,-4 0 0,8 13 35,0 5 1,0 3 108,0-4 0,0 8 29,0 4 1,0-2-129,0 2 1,14-2 107,3 1 0,12 3-149,0-8 1,13 0-109,10-5 1,9-9-115,14-3 0,0-4-677,12-2 0,5-2 328,-38 0 0,1-2 1,-2 0-1,0-1-386,2-4 0,0 0 0,-2 1 0,-1-1-940,0 0 0,0 1 1634,0-1 0,0 0 0,0-1 0,0-1 0,0 1 0,-1-1 0,1 1 0,0-1 0,0-1 0,0 1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4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8295,'0'-18'629,"0"1"1,0 6 208,0-1-368,0 8 142,0-3-306,8 7 1,-4 0-111,7 0 1,-5 7 75,6 5 0,-9 5 173,3 6 0,2 4-194,-2 8 0,5 1-42,-5 4 0,0-1 6,-6 7 0,5-6-127,1 6 0,0-5-55,-6 5 1,0-8-262,0 3 1,0-5-298,0-1 0,-2-6-13,-4-1 29,4-6 257,-5 3 331,7-16-32,0-1 470,-8-8-333,6 0 1,-6-2 184,8-4 0,0 2-775,0-7 306,0-1 1,0-5-353,0 0 0,8-1 108,4 1 1,3 0-87,2-1 1,1 1 89,-1 0 0,6 2-12,0 3 1,2-1 504,-2 7 0,-4 0-104,4 6 0,-4 0 684,-1 0 0,-1 0-386,0 0 1,-5 8 526,-1 3 1,-5 5-269,6 1 0,-8 0-19,1 0 0,-5 3-327,-5 3 1,-5-2-231,-7 8 1,-1-2 121,1 1 0,-2-3-233,-4-7 0,2-1-92,-8 0 0,8-7 150,-2-4 1,3 1-345,3-1 0,0 0 2,0-6 1,5-2-165,0-4 0,9 2-272,-3-7 1,4 5-1887,2-5 2687,0-1 0,0-5 0,0-1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15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8112,'-11'-10'2283,"-1"4"-924,8 4-957,-3 2 193,7 0-207,-8 0 1,6 8-221,-4 4 0,4-3 199,2 3-113,0-1-330,0 7 1,2-3 51,4-3 0,-2-5 15,8-7 1,-1 6-588,6 0 354,1 0-70,-1-6 161,0-8 0,-1 4 61,-5-8 0,3 7 50,-9-7 0,1 6 70,-6-5 0,0 5-98,0-5 245,0-1 0,-8-3-96,-3 3 0,-4 4-48,-3 8 1,-1 0-523,-4 0 1,-2 4 488,-4 8 0,-3 7 0,5 16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4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18 7923,'10'-8'12,"-3"6"82,1-5 1,-4 7 79,7 0 54,-7 0 1,4 2 222,-8 3 1,0-1-233,0 8 1,0-1-41,0 7 0,-2-5-259,-4 4 0,2-3 78,-7 9 1,-3 2-99,-9-2 1,4 2 22,-4-2 0,-4-4 17,-2 4 0,-2 2 0,3-2 0,-5 0-75,4-5 0,2-3 79,-2-3 0,8 1 16,-2-7 1,4 5-131,2-5 1,-1 0 87,1-6 1,6 0-429,-1 0 140,8 0 108,-11 0 112,13 0 0,-4-2-44,12-4 0,4 2 109,7-7 0,0 5 153,0-6 0,8 7 15,4-7 0,6 1-47,5-7 1,2 7 88,5-1 1,4 1 56,1-7 0,-4 7 82,10-1 0,-10 7 20,4-7 1,-2 6 5,-10-5 1,6 7-192,-5-2 1,-7 4-117,-5 2 1,-8 0-427,2 0 217,-3 0 41,-3 0 81,-8 0 46,-1 8 1,-16-4 14,-3 7 25,-4-7 1,-3 6-17,1-4 1,0-3 19,-1 9 0,3-6-3,3 5 0,-3-1 12,4 1 1,-5 5 5,-1-5 1,0 5 48,-1 1 0,1 2 119,0 4 0,1 4-78,5 8 0,-5 7 165,5 4 0,-4 4-100,-3 2 1,1 6 123,0-1 1,1 1-177,5-6 1,-3-6 35,9 0 0,-1-8-180,6 3 0,0-12-90,0-6-76,0 4 0,0-8-78,0 4-345,0-12 211,0-3-81,0-8 333,0 0 0,0-8 27,0-3 1,0-5-189,0-1 1,0-2-100,0-4 426,0 4 0,7-14 0,3 6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5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7923,'2'-18'0,"4"1"0,-2 6-306,7-1 0,-5 8 533,6-2 1,-1 4 1947,6 2-1696,1 0 1,-1 2-58,0 4 0,1 10-208,-1 7 1,-6 5-1,1-5 1,-8 8-186,1-2 1,-3 2 139,-2-2 1,0 3-274,0-3 0,0 4-123,0 1 1,-7 1-170,-5-1 0,3-5 62,-3 0 0,2-8-130,-1 2 0,-4-3 118,3-3 0,2-6-3,-1 1 0,5-8-238,-5 1 0,5-3 158,-6-2 0,1-2 429,-7-3 0,1-13 0,0-8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5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7923,'0'-10'-312,"0"-5"933,0 5 0,6-1 393,0-1-23,0 8-442,1-3-342,-5 7 1,6 1-28,-8 5 1,0 4-106,0 7 0,-8 0-170,-3 1 0,1-1 161,-1 0-6,-1 1 0,-5-3 93,-1-3 1,9-3 394,3-3-463,4-4 1,4 4 8,4-12 0,11-4-189,12-7 0,0 0-331,5-1 1,-3 1-1765,9 0 2190,-3-1 0,5 1 0,2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6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6150,'10'0'0,"-3"0"0,-7 0 598,0 0-50,0-8 43,8 6-262,2-13 1,7 11 115,0-8-591,1 8 45,-1-3 1,0 7 100,0 0 0,1 0 0,-1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7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311 121 7984,'0'-17'65,"0"0"0,0 5 196,0 1 1,0 5 34,0-6 1,-7 7 120,-5-7 0,3 8-180,-3-2 0,2 3-125,-1-3 0,-5 4-12,5-4-22,-4 4 1,-3 8-3,1 0 0,0 7-244,-1-1 1,1-3-36,0 3 1,1 5 104,5 6 1,-4 0-92,3-5 1,-1 7 16,1 3 0,2-1 126,5 2 0,3 0 69,-4 6 0,4-1 149,2 1 0,0 5-78,0 0 1,2 1 185,4-7 1,1 1 78,5 0 1,3-1-105,-3 1 1,-3-7-110,3 1 0,-6-6-11,5 6 1,-5-8-91,6 2 0,-9-9-54,3-3-496,-4 1 182,-2 5 1,0-5-771,0-1 179,0-7 1,0-4 25,0-11 888,0-12 0,8-4 0,1-8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6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6573,'0'10'1688,"2"-1"-630,3-3-261,-3-4-253,14 13 1,-12-11-68,7 8 1,-5-9-143,5 3 0,-5 2-129,6-2 1,-7-1 7,7-5 0,0 0-150,5 0 0,2 0-12,4 0 1,-2-7-150,8-5 0,-6-3-85,6-3 0,-2-5-370,2 0 0,1 0-187,-7 6 1,2-2 337,-2-4 1,-5 4-68,-1-5 1,0 0 74,-5 0 0,-4-1-7,-3 2 0,-3 10 37,-2-4 349,0 3 0,-7-1 3,-5 3 0,1 5 200,-7 7 1,5 0 133,-10 0 1,3 0-188,3 0 1,-2 5 366,-4 1 0,8 8-126,-8-3 0,13 12 2,-7 6 0,3-2-10,-3 2 1,5 7 50,1 10 1,1-1-110,-1 1 0,3-2 38,8 2 0,0 4-326,0-4 0,2-4 89,4-1 1,5-7-855,12-5 1,-2-4 52,8-8 0,0-1-273,6-5 1,5 3 961,0-9 0,8 9 0,-3-4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8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7984,'25'-8'0,"-4"-1"146,8-8 1,0 5 331,5 0 0,1 3-184,-1-3 0,3-1-46,3 7 1,-3-5-9,3 5 0,-9 0-15,-2 6 0,-6 0-175,6 0 1,-6 6 16,5 0 1,-12 7-176,1-1 0,-3 3 93,3 2 1,-8 1-188,-3-1 0,-4 0 267,-2 0 0,0 8 119,0 4 0,0-2 74,0 2 1,-8 6-61,-3 5 1,-4 0-9,-3-5 0,1 5-136,0 0 1,-1 1-113,1-7 0,2 1-74,3 0 1,-3-8-299,3-4 1,3 2 31,-3-2 1,8 0-242,-1-6 1,-3-6-983,2 1 1129,-7-8 0,9 9 492,-8-7 0,1-8 0,-7-7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8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7984,'-27'-2'818,"4"-3"0,-2 3-441,2-4 660,8 4-632,0 2 0,11 0 493,-8 0-7,8 8-476,-11 1 0,13 9-145,-4-1 0,6-6-310,6 1-129,4 0 1,13-1-189,0 1 1,0-9 0,-6 3 1,0-4-380,1-2 1,-1 0 228,0 0 1,-7-2-241,-4-4 0,-4 3 18,-2-9 498,0 8 1,-2-9 285,-4 7 1,-4-6 36,-7 7 1,0-1 214,-1 6-341,-7-8 0,8 4-60,0-7 1,7 5 32,10-5 60,8 7 0,9-19 0,10 4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8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8023,'0'-10'984,"0"3"1,-2 7-355,-4 0 0,4 2-115,-4 3 1,4 5 30,2 7 0,-5 6-217,-1 0 1,0 8 40,6-2 1,-6-2-650,1 2 0,-1-2 250,6 1 0,0 5-744,0-4 0,0-4 63,0-2 0,0 2-296,0-2 1,0 0 408,0-6 0,2-1-542,4-5 559,-5 5 580,7-15 0,-8 15 0,0-7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59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7971,'19'-35'-49,"4"1"0,-3 7 40,3 4 1,4 2 393,1-3 1,3 11-69,-2-4 1,4 5 144,-5 1 0,-3-3-104,-1 8 0,0 1-134,0 5 0,1 0-54,-2 0 1,-4 0-150,4 0 0,-4 0 141,-2 0-291,1 0 0,-1 2-175,0 3 1,-7-1 168,-4 8 0,1-6-197,-1 5-24,8-7 264,-5 11 1,3-7 48,-1 3 1,-7-1 191,2-4-119,3-4 0,-7 7 335,4-3-148,-4-4-179,6 13 0,-6-11 117,3 8-7,-3-1-17,-2 7-46,0-1 1,0 0 67,0 0-102,0 1 1,0-1 3,0 0 1,0 1 103,0-1 1,0 0-92,0 1 1,6 5 80,0 0 1,0 2-6,-6-2 1,0 4 140,0 7 0,5 3 15,1 3 0,0-2 204,-6 9 1,2-1-72,4 6 0,-5 1 43,5 5 1,-4-2-175,-2 7 0,0-7-50,0 2 0,0-3-248,0 3 0,0-10-13,0 4 1,-2-12-12,-4 0 1,3-9 12,-9-2 0,6-8-179,-5 2 0,5-4-386,-5-1 0,5-9 16,-6-3-274,1-4 355,-7-2 256,1-8 1,-6-3-1076,0-12 1,-8 2 246,2-8 1,-3 0-105,-3-6 0,-1 1 418,-5-1 733,5 1 0,-6-9 0,7-1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0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7994,'0'-9'1767,"0"1"-1425,0 8 0,0-2 438,0-4 60,0 5-543,0-7 0,1 8-244,5 0-44,-4 0-106,6 0 317,-8 0-202,0 0-237,0 8 328,0 1-9,0 8-163,0 1 63,0-1 1,0-5-302,0-1 294,0-7 0,0 6-267,0-5 132,0-3-74,7 6 0,-5-6 270,4 4 0,-4-3-112,-2 9 508,0-8-239,-8 11 1,5-11-117,-9 8 0,6-7 30,-5 7 0,5-8 106,-6 1 0,7 3-112,-7-2 1,8 2 44,-1-3-127,-5-3 1,8 8 128,-4-4-128,-3-4 1,5 5 142,-8-7-89,8 8 0,-11-4 39,4 7 0,1-5 150,-2 6 1,7-3-58,-7 3-1,1 3-309,-7-5 1,7 5 173,-1-3-575,8-5 152,-3 1-93,-1-6-41,6 6 102,-6-8 1,14-2 8,0-4 0,7 2-105,-1-7 1,-1 5-43,7-6 0,-11 6 169,11-5 1,-5 5 265,4-5 1,1 7-122,-1-2 1,0-2 143,1 3 1,-1-1 7,0 6 1,1 0 481,-1 0-262,0 0 0,0 0 579,1 0-45,-9 0-249,-1 0 94,-8 0-301,0 7 0,-8 3-65,-3 7 0,-5-5-112,-1-1 1,-2 1-124,-4 5 1,4 1-123,-4-1 0,3 0 100,3 0 1,0-5-74,-1 0 0,1-1 24,0 6 0,0-5-15,-1-1 1,1-5 14,0 6 1,-1-8-56,1 1 1,6-3 57,-1-2 0,6 0-285,-5 0-25,7 0 16,-4-7 1,8-3 82,0-7 0,2 5 143,4 1 1,4 5 116,7-6 0,0 7-52,0-7 1,-3 6 219,3-5 0,-3 7-14,9-2 1,-4 4 235,-2 2 0,0-6 31,1 1 1,1-1-122,4 6 0,-10 0-97,5 0 1,-7 2-137,1 4 12,3-5 0,-11 15 37,8-5 0,-9-1-128,3 2 0,-6-3 69,-6 3 1,3 3-23,-9-3 1,1-3 2,-7 3 0,1-1-1,0 7 0,-1-3 51,1-4 0,0 3-15,-1-8 0,1 7 4,0-1 0,5-5 23,1-1 0,5-2 40,-5 2-40,7-4 7,-4 5-61,8-7 1,2 0 20,4 0 1,-2 0-127,7 0 0,-5 0 124,5 0 0,-5 0-90,6 0 0,-7-6 113,7 1-20,-1-1 0,7 4-14,-1-4 15,0 4-46,1-5 33,-1 7-233,-7 0 188,-3 7 0,-9 3 108,-3 7 1,-5 1-24,-7-1 1,-1-6 123,1 1 1,0-1-123,-1 7 0,1-3 102,0-3 1,5 1-92,1-7 92,7 7-393,-4-11 1,10 12-331,4-9 270,4 1 0,7-6 92,0 0 1,0 0 56,1 0 0,-7 0 148,1 0 409,-8 0 225,3 8-446,-7 1 0,-7 9 721,-5-1 0,-3-5-349,-3-1 0,1-1 1565,0 1-1342,0 5 1,1-13 700,5 9-843,3-8-626,8 4 1,8-8-15,3 0 0,7-2 136,5-4 1,3 2-1268,9-8 0,5 3 207,1-3 938,7-3 0,4-2 0,9-10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05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381 190 11991,'18'0'741,"-1"0"1,0 0-524,0 0 0,1 2-68,-1 4 1,2-4-185,4 4 0,-4-4 121,5-2 0,-3 0-101,2 0 1,-4-2-1072,4-4 756,-4 4 0,-1-12-189,-1 9 0,-6-7-276,1 6 1,-8-7 283,1 1 1,-1 3 59,2-3 1,-4 1 311,4-7-36,-12 1 1,-2 0 51,-3 0 0,-3 5 84,9 1 1,-9 7 171,3-2 1,1 4 128,-2 2 1,1 0 1,-6 8 67,-1 3 1,3 12-114,3 6 0,-3-2-38,4 2 0,-3 5-12,3 7 0,-3 1-8,8-2 1,1-3-122,5 3 1,0-3-10,0-3 0,0-5 138,0 0-217,0-8 1,5 4 0,3-8-148,2 1 1,-5-3 81,7-3 1,-1 1-23,7-7 1,-1 0 59,0-6 0,3-2-250,3-4 1,-4-4 33,4-7 1,-4-2 25,-2-4 0,-1 3 195,-5-3 0,3 4 133,-8 2 1,-1 5 807,-5 1-678,0 7 1,0-2 24,0 12 0,0 6 143,0 11 0,0 4 240,0 7 0,-5 1-204,-1-1 1,-6 7-49,6-1 1,-1 12 91,1-6-647,4 8 218,-6-10 0,3 2-232,-1 0 1,-2-7 197,2 1 1,5-9-704,-5-2 0,-2-8-224,2 2 6,1-12 754,-3 5 1,0-22 295,-3 0 1,3-7 20,8-5 0,0-9 349,0-7 1,2-1-16,4-5 1,3 5-181,9 7 0,1-5 445,4 4 1,-4 4-184,4 2 1,-4 4-88,-1 2 0,-1-1-301,0 1 1,-5 2-201,-1 3 0,-7 2-334,2 5-946,-4 3-307,-2-6 1196,0 8 0,-8 6-820,-3 0 0,-11 5 553,-1-5 0,-5 7-61,4-1 390,-6-4 204,-5 7 1,-3-13 208,-8 4-40,7 3 0,-9-5 0,6 6 0,-2-3 0,3 7 366,-5-3 1,6 5-196,-6 1 0,9 6 817,3 0 1,-1 2-292,6-2 0,4-4-88,2 4 0,4 2-245,2-2 1,1 6-136,5-6 0,-3 2 51,9-2 1,-1-3-15,6 3 1,7-10 108,5-1 1,3-1-91,3 6 1,7-1 7,3-5 0,7 3-53,5-8 1,-1 5-307,7-5 0,-6 5-156,6-5 0,2 2-183,10-2 0,-4-5 193,4 5 1,-5-4-215,-1-2 0,4 0-881,-4 0 1,4 0-12,-10 0 1318,-4-8 0,8-1 0,-6-8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06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70 8312,'17'-8'655,"-5"4"-702,-1-7 0,7 7-440,5-2 0,7-1 639,-1 1 0,2-2 686,-2 2 1,3 5-617,-3-5 1,-4 4-121,-2 2 1,-2 0-209,2 0 0,-9 2 10,3 4-88,-3-5 105,-5 15 0,5-5 82,-9 12 0,1-1-111,-6 6 0,-6 3 141,1 9 1,-9 5 204,3 7 0,-5-1 190,-1 1 0,0 0-193,-1 0 1,3 0 10,4 0 1,-5-2-119,5-4 1,1 2-92,-1-8 1,7 1 2,-2-7 1,4-7-494,2-4 66,0-4-364,0-1 429,0-9 1,2-9 59,4-11 1,-2-7 18,7-5 1,-5 2-31,5-8 1,-5 1 52,6-7 1,-1 0 7,6 1 0,1 7-116,-1 4 1,6 4 249,0 1 0,2 9 166,-2 3 0,-4 4 595,4 2 1,-9 2-407,-3 4 1,-7 9 662,2 8 1,-4 2-301,-2-2 0,0-2-96,0 8 1,-8-2-258,-3 2 0,-5 2-238,-1-8 1,6 0-93,-1-6 0,0 0-233,-5 1 1,6-9-379,-1-3 0,6-4 107,-5-2 144,7 0 1,-4-8-73,8-3 0,0-10 64,0-2 1,0-6 229,0 6 1,6 0 342,0 5 1,7 3 58,-1 3 0,1 3 831,-1 3 611,3 4-767,-13-6-336,6 16 0,-8 2-91,0 7 0,0 0-42,0 1 0,0-7-132,0 1-484,0-1-106,0 7-705,7-9-504,3-1 1120,7-8 0,-1-2-551,-5-4 48,-3 4 384,-8-13 1,-2 7 132,-4-3 0,-5 3-84,-12 8 0,2 0 254,-8 0 0,0 0-14,-6 0 0,7 2 27,-1 4 0,6 1-42,-6 5 0,6-3 190,-6-3 1,6-4 76,-6 4 0,0 2 130,-5-3 0,5 1 38,0-6 0,8 0 197,-2 0 0,4 0-59,1 0 1,1 0 119,0 0 0,-1 0-152,1 0 1,6 0-20,-1 0 0,1 0-122,-7 0 0,7 0-5,-1 0 1,1 8-102,-7 3 1,1 5 52,0 1 1,-1 0-33,1 1 1,6-1 82,-1 0 1,6 0 83,-5 1 1,7-1 38,-2 0 0,4 1-83,2-1 0,8 0 384,4 0 1,5 7-86,6-1 1,6 0 12,11-6 0,4 0-65,8 1 0,2-3 124,4-4 1,9 3-242,8-8 1,7 5-209,-1-5 0,4 0-117,1-6 0,-1 5 83,-5 1 1,-5 0-335,-11-6 0,-5 0-432,-7 0 0,-8 0-801,-3 0 1,-5 0 322,-1 0 1,-8 0 1146,-4 0 0,-12 0 0,-3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16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364 122 8044,'8'-10'-1616,"-6"3"1534,5-1 0,-7 4 832,0-7-52,8 7-446,-6-4-127,6 0-99,-1 6 1,-5-7 3,4 3 39,4 4-120,-8-6 1,7 8-100,-3 0 244,-4 0 0,6-1 97,-8-5-3,0 4 45,0-6 16,0 8 306,0-8-187,-8 7-103,-2-7-144,-7 8 1,0 0 18,-1 0 1,7 0-56,-1 0 1,7 0 40,-7 0-200,0 0 152,-5 0-168,0 0 204,0 8-67,-1 1 1,3 8 114,3 1 1,3-1-103,3 0 1,4 6 140,-4 0 0,4 6-59,2-6 1,0 8 137,0-2 1,0 4-212,0 1 0,6-1-17,0-4 1,5 3-103,-5-3 1,2 2 85,-2-2 0,-4 3-102,3-3 1,-3 2 72,-2-2 0,0 3-20,0-3 1,0 4 34,0 1 0,-5-5-9,-1 0 1,-8 2-38,3 9 1,-5-1-95,-1 7 1,0-6-220,0 6 1,-7-7 112,1 1 1,0 2 24,6-1 1,2-1 46,3-5 0,-1-7 138,7 1 0,-6-6-22,7 6 1,-1-6 122,6 6 1,0 0-45,0 5 1,0 1 156,0 0 1,8 7 129,3 4 0,4 6-108,3 5 1,-1 3 351,0 3 1,-5 3-210,-1-9 0,-7 3 358,2-2 1,-4-5-164,-2 5 0,0-4 2,0-2 0,0-2-331,0-4 1,0-4-66,0-7 1,-6-1-8,0 1 1,1-6 18,5-1 0,0-6-95,0 1 1,0-4 393,0-2-592,0 8 1,5-6-518,1 4-19,8-11 1,-5 1-164,9-7 1,-1 0-778,0-6 0,8-8 1591,4-3 0,4-20 0,1-6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23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7901,'0'-11'1081,"0"-1"-295,0 8-159,0-3 1,-2 7 45,-4 0-395,4 0 1,-6 7 100,8 5 1,0 5 186,0 6 0,0 2-381,0 4 1,0 4-277,0-4 0,0 1-726,0-1 1,-5 4 540,-1-4 1,0-2-1082,6 1 0,0-6-8,0 1 1365,0-12 0,8 5 0,1-7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23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7954,'8'-18'-42,"1"1"21,8 0 1,1 1 185,-1 5 0,6-4 290,0 3 0,2 2-88,-2-1 0,2 5-6,4-5 1,2 5-247,-8-6 1,6 8 60,-6-1 0,6-3-88,-6 2 0,0 1 32,-6 5 0,0 0-164,0 0 1,-5 0 80,0 0 1,-9 1-162,3 5 1,2-2 121,-2 8 0,-1-7-93,-5 7 0,6-6 1,0 5 0,2-5 153,-3 5-104,-3-7 9,14 12 26,-7-7 1,3 3-71,-1-1-17,-7-7 142,4 12 0,-8-13-53,0 9 1,0-6 115,0 5-110,0 1 1,-6 5 148,0 0 0,-1 1-29,1-1 53,4 0-142,-6 0 1,6 1 70,-3-1 1,3 0 6,-4 1 1,4-1 1,2 0 1,0 2 108,0 5 1,0-3-19,0 7 1,0 1-64,0 6 0,2-1 282,4 1 0,-4 0-3,3-1 1,3 7 8,-2-1 1,1 8-130,-1-2 0,-4 4-68,4 2 0,-4 0-78,-2 0 0,0 0-81,0-1 1,0-4-78,0-1 66,0-8-81,0 4 0,0-13-56,0 0 0,0-8 114,0 2 0,-6-4 20,0-1 1,-1-3-27,1-3 1,4-3-179,-4-3 71,-3-4 1,5 6-482,-8-8 248,1 0 0,-7-6 120,1 0 0,0-7-537,-1 1 0,1-3-40,0-3 1,0-1-241,-1-4 1,-7 0 269,-3-12 738,-5 12 0,-9-32 0,-3 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6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8318,'-10'-10'1920,"0"-3"-1148,5 7-169,3 0 210,-14 6-559,7 0 0,-7 8-22,5 3 0,-3 12-110,9 6 1,-9 4 35,3 1 0,1 1-107,-2 0 0,7-1 24,-7 1 0,8-3-252,-1-3 0,3 2 52,2-8 1,2 6-64,3-6 1,-1-6-330,8-5 0,-1-6 241,7 5 0,-1-7-266,0 2 1,6-6 174,0-6 0,6 2-47,-6-7 1,-2-1 251,-9-5 0,1-1 237,-7 1 0,0 0 13,-6 0 0,-8 1-79,-3 5 1,-7-3 481,-5 8 0,-4-5-240,-7 5 0,5 0-57,0 6 0,2 0-628,-2 0 0,-1 6 434,7 0 0,-8 15 0,4-2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52 7977,'6'-12'-36,"0"1"341,-1 7 0,-5-6 1096,0 5-524,0 3-606,0-6 0,0 10-91,0 4 0,-5-2 58,-1 7 1,-6 1-74,7 5 1,-3-6 72,2 1 1,4 0-204,-3 5 0,1-2-67,-2-3-174,4 3 195,-6-5-124,8-1-668,0 7 568,0-14 1,8 3-254,4-10 0,5 1 174,6-8 0,-2 3-61,8-3 1,-6-1 103,6 7 1,-6 0 87,6 6 145,-8 0 0,4 0 684,-8 0-178,-7 8 0,-3 1-219,-7 9 1,-7 1 15,-5 4 0,-9-4-29,-2 4 1,-8 4-331,2 2 1,-1-2 14,1 2 0,-4-8-55,4 2 0,4-4 49,2-2-195,4-7 136,2 5 0,-1-13-93,1 4 147,8-4 0,1-4-230,8-4 1,0 2 64,0-7 0,9-1-42,9-5 0,-1 2 57,6 3 1,2-1 77,-2 7 1,2-6-14,-2 7 321,-4-1 637,6 6-450,-7 0 67,-9 8 1,-9 1-148,-11 9 0,-5-1-86,-1 0 0,0 0-55,-1 1 1,-5-1-162,0 0 1,0-1 90,6-5 1,0 5-168,-1-5 0,3-1-113,4 1 196,3-7 1,2 6-94,0-5 1,2-3 57,10 4 0,4-4 70,7-2 0,2 0-72,4 0 0,2 0-115,4 0 0,4 0 93,-4 0 1,-2 0-17,1 0 0,-6 0 205,1 0 0,-10 0-110,-1 0 158,-9 0 0,5 2-64,-8 4 1,-13 3 79,-5 9 0,-9-1 43,4 0 1,-5 6 113,5 0 1,-8 0-58,2-5 1,4-1 408,2 0-565,4 1 17,1-1 1,9-6-259,3 1 1,6-8-144,6 2 0,0-5-220,11-1 1,-4 0 205,10 0 0,-3 0-96,-3 0 0,0 0 246,0 0 1,1 0 50,-1 0 1,-7 2 468,-5 4 1,-3-2-202,-2 7 1,0 1 265,0 5 1,-7 1-193,-5-1 0,-3-4 971,-3 5 1,1-11-197,0 11 0,2-5 53,3 4 1,-1-5-35,7-1-517,0-7 0,14 4-744,3-8 1,12 0 189,6 0 1,11 0-591,7 0 0,4-8 341,7-3 285,-4 3 0,13-15 0,-5 4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25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260 191 7986,'17'0'2130,"0"0"0,3-2-1442,3-4 0,-2 2-38,8-7 0,-2 5-335,1-6 1,9 7-91,-8-7 0,5 2-1620,-11-1 638,8-4 1,-12 7-507,4-4 1,-11 3-45,-6 3-629,-4 4 1488,-2-13 0,-8 11 111,-4-8 1,3 6 360,-3-5 0,1 7-24,-7-2 0,1 4 134,0 2 1,5 0-224,1 0 0,1 2 747,-1 4 0,-3-2-117,8 7 1,-5 1 73,5 5 1,-7 6-246,1 0 1,-1 8 65,1-2 0,-3 4-149,3 1 1,3 1-63,-3-1 0,8-5-206,-1 0 0,3-2 51,2 2 0,0-4-372,0-8 0,2-2 115,3-3 0,5 1-40,7-7 1,1 0-43,-1-6 0,2 0-243,4 0 0,-4-2 12,4-4 0,-3-3-215,-3-9 740,0 1 0,-5 2-102,-1 3 378,-7-3 109,4 13 1,-8-4 520,0 12 0,-2 3-182,-4 9 1,2 1 403,-7 4 1,7-4-637,-2 4 0,-2 2-229,3-2 0,-1 6-596,6-6 1,-2 2-101,-4-2 0,4-4-337,-3 5 1,1-5 362,-2-2 1,4 0-284,-4 1 1,-1-7 55,1 1 0,-2-8-52,2 1 1,2-3 768,-7-2 0,5-2-144,-5-3 0,7 1 721,-2-8 0,4 1-179,2-7 1,0 7 773,0-1-537,8 1 1,1-7 380,9 1 0,-1 6-570,0-1 0,6 2-44,0-1 1,0-4-499,-5 3 1,-1 4 66,0 3 0,-1 1-2079,-5-2 1215,5 4-1536,-14-6 1100,5 8 1,-9 2-161,-3 4 0,-5-2 743,-7 7 0,-3-1 227,-3 2 1,-2 1 410,-3-7 0,-5 1 0,4-1 0,-4-4 0,-1 4 0,5 2 47,0-3 0,2 3-48,-2-2 0,3 2 447,3 3 1,3 4 738,-3-3 1,-2-1-315,2 7 0,-6-5 112,6 10 0,0-3-72,6-3 1,0 6-371,-1 0 1,1 2-36,0-2 1,7-4-159,4 4 1,5-4 52,1-1 1,1-1-152,5 0 0,6 1-15,11-1 1,4-6-69,7 1 1,7-2-109,-1 1 0,6-3-85,-6-8 0,3 6 109,-3-1 1,2 1-250,4-6 0,4 0-362,-3 0 1,2 0-501,3 0 1,-7-6-68,-5 1 1,-4-3-649,-1 2 0,-2 2 1743,-5-7 0,13-8 0,-5-8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2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537 191 7967,'0'-18'0,"0"1"0,8 5 2945,3 1-1927,12-1 0,4 1-179,8-1 1,-5 1-59,5-6 1,-6 1-273,5 5 0,-1-3-124,-10 8 1,6-1-917,-6 1 1,0 4 298,-6-4-2179,1 4 1589,-1 2 0,-7 2-151,-5 4 0,-5-2 532,-5 7 0,-3 1 422,-4 5 0,-3 6 122,3 0 0,-3 8-158,-2-2 0,-2 6 643,-4 5 0,3-2-23,-3 8 1,4 2 206,2 10 1,-1-2-482,1 7 0,0-7-245,0 2 0,1-7 151,5-4 0,-3 1-179,8-8 0,-5 0-379,5-5 0,0-2 199,6-5 1,-2-3-458,-3-7 0,3-7-367,-4 1-127,4-8 744,10 3 1,-1-16 102,5-9 0,3-1-159,-3-10 1,3-1 155,3-11 0,-1-3-63,0-8 0,2 6 81,4 0 0,-1 6-60,6-7 0,-1 9 283,2-2 0,2 11-66,-8 6 1,2 6 272,-2 5 1,-4-1 115,4 7 1,-4 0 134,-1 6-93,-1 0 1,0 2 833,1 4 0,-3 3-504,-3 9 1,1-5 443,-7 4 1,5-3-458,-5 9 0,2-2-223,-3 2 0,-3-4-228,4 4 0,-4 2-143,-2-2 1,-2 2-566,-4-2 0,3-3 394,-9 3 0,0-4-715,-5-2 0,2 0 361,3 1 0,-3-7-471,3 1 1,3-8-390,-3 1 894,1-3 0,-5-9 197,5-5 0,3-3 25,8-3 0,0-1 112,0-4 1,0 4 281,0-4 658,8 4-690,1 1 1,3 3 1991,-1 3-257,-7 5 254,4 7-1028,-8 0-553,0 7 0,0 3-178,0 7 1,-6-5-46,0-1 0,-1-5-717,1 6 0,4-6 308,-4 5 0,3-7-1811,-3 2 533,4 3-262,-6-7 163,8 6-101,8-8 535,-6 0 114,5 0 497,-7 0 0,-7 0 125,-5 0 1,-5 0 183,-6 0 1,-2 0-42,-4 0 0,-9 0 74,3 0 1,-5 6 110,-1-1 0,-3 9 48,-8-3 0,0 5-18,1 1 1,-7 6 151,0 0 0,1-2 227,5-9 1,2 3-202,4-3 0,1-3 528,5 3 1,9-6-217,-3 5 1,11-5 529,0 5-621,3-7 1,5 6 565,4-4-692,3-4 0,16 11 59,3-7 0,14 5 169,10-5 1,1 8-183,10-3 0,0 4-28,6 3 0,0-7 150,0 1 1,-2-1 198,-4 7 0,8-3-236,-8-3 1,8 3 4,-8-4 0,0-3-294,6-2 1,-4 2-162,10-3 0,3 1-580,2-6 1,7 0 426,5 0 1,-4 0-1024,4 0 1,1-2-422,-1-4 1,2 3 1562,-2-9 0,2-3 0,4-3 0,-2 5 0,3-2 0,7-5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7499,'0'-12'614,"0"1"0,5 5-400,1-5 1,8 5-18,-3-6 0,-1 7 25,1-7 1,-5 6 168,6-5 1,-7 5-70,7-6 0,-1 9 371,7-3 0,-7 4 11,1 2 0,-3 2 197,3 4 0,3-3-142,-3 9 1,-3-2 262,3 1 0,-6 3 441,5-9-998,-7 9 0,10-10 271,-9 7-913,9-7-739,-5 11-231,9-13-1468,-1 6 1574,0-8 1,-7 2-2310,-4 4 2403,-4-4 0,-2 13 432,0-4 0,-8 5-457,-4 1 0,-3 2 972,-2 4 0,-8 4 0,-2 8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2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35 174 8026,'-17'0'850,"7"0"-466,2 0 1,8-2 396,0-4 0,8-3-318,4-9 0,9 7-39,2-1 1,6 1-160,-6-7 1,5 3-322,-5 4 0,6-5-394,-6 5 0,0 1 117,-5-2 0,-1 9-729,0-3 809,1 4 0,-7 2-574,1 0 43,-9 0 434,5 8 1,-14 1 533,1 9 0,-9-1-170,3 0 0,-5 6 623,-1 0 1,0 8-163,-1-2 0,1 9 35,0 3 1,0 9 96,-1 1 0,-5 5 330,0 13 0,-6-5-417,6 5 0,0-2-161,6-9 1,5-1-341,1-5 0,7-7 38,-2-5 0,4-11 5,2-6 1,2-4-3,4-2 0,-2-7-501,7-4 35,-7 3 25,12-7 1,-13-2-292,9-11 1,-8 1 264,2-2 1,-3-1-627,3-10 1,-4 2 58,4-8 0,-4 6-891,-2-6 1865,0 0 0,7-13 0,3-2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3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 8250,'0'-9'2275,"-8"1"-1815,-3 8 1,-5 2-404,-1 4 1,0-2 5,0 7 0,-7 1-131,1 5 0,0 0-268,6 1-182,0-1 1,-1-2-228,1-3-266,8 3 528,-7-5 1,12-1 96,-7-3 1,7-2 350,-2 2-209,4-4 531,2 5 318,0 1 28,0 2 1,0 7-133,0 0 1,0 0 279,0 1 1,-2 1-69,-3 4 0,3-4-284,-4 4 0,2 2-247,-2-2 1,4 6-34,-3-6 1,3 6-192,2-6 1,0 0 36,0-6-198,7 1 0,1-7 37,4 1 1,3-8-139,-4 1 1,5-3-33,1-2 0,6-7 87,0-5 0,2-3 101,-2-3 1,2 7 112,4-1 0,-2 1 20,-4-6 0,-2-3-27,8-3 1,-8 10 7,2-4 1,2 3-3,-2-3 0,0 0 5,-5-1 1,-3 1-344,-3 0 324,3-8 0,-13 5-84,4-3 0,-5 4-70,-1 2 90,0 0 0,0-1 50,0 1 155,-7 7 1,-3-3-105,-7 7 0,5 0 145,1 6 1,-1 0-147,-5 0 0,5 0 5,1 0 1,-1 2-34,-5 4 1,6-4 13,-1 4 0,6 1-11,-5-1 0,5 6 114,-6-6-18,9-1 117,-13 3 387,14-6-336,-5 6 1,7-7-150,0 5 0,2-2 172,3 8 0,-1-7-11,8 7 0,1-1 88,10 7 0,-2 5 0,8 0 0,0 6 170,6-6 1,-1 6-189,1-6 0,-6 5 55,-1-5 1,-5 6-202,6-6 1,-8 0 67,2-5 0,-9-1-255,-3 0 0,-1-5-99,2-1 1,-3-5-437,-3 6-113,-4-8-582,6 3 252,-8-7-2024,0 0 2611,-8 0 1,4 0-839,-7 0 1255,7 0 0,-19-7 0,3-3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3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8026,'-10'0'5090,"2"8"-4567,8-6 1087,0 6 1,0-6-761,0 3 1,2-3-614,4 4 0,-2-2-962,7 2 1,1-2-2748,5 7 3472,0 1 0,-7 5 0,-2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4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259 200 8062,'-9'-35'0,"1"8"321,8 4 1,2 4-307,4 2 1,2 0 855,3-1 0,4 3 262,-3 3-133,-4-3-913,-1 13 1,-7 2-345,0 12 1,-2 5 104,-3 6 0,-7 4-113,-11 7 0,4 7-56,-4-1 0,-2 2 141,2-1 0,0-5-24,5 5 0,1 1 21,0-2 1,5 1 56,1-7 1,7 3 82,-2 3 1,-2-2 157,3 9 0,-1-7 23,6 6 0,0 0 232,0 6 0,0-6 340,0 0 1,0-5-338,0 5 1,0-8 104,0 3 1,0-5-33,0-1 0,0-3 67,0-3 1,-2 2-183,-4-8 1,4 2-68,-3-2 0,-3-4-96,2 4 0,0-9-68,6-3-91,0-7 0,-2 4 331,-3-8-595,3 0 1,-6-2-232,8-4 0,2-11-440,4-12 1,1-4 35,5-1 1,9-14-619,-4-4 1,6-17 1507,1-1 0,2-10 0,9 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4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8062,'17'-17'0,"1"1"1338,-1 5 1,0 1-568,0 4 1,1 2 797,-1-7-799,8 7-282,-6-4 0,2 8 162,-3 0 1,-11 0-422,11 0 0,-7 2-340,1 4 1,1 4-141,-7 7 0,0 6 268,-6 0 1,-8 8-728,-4-2 0,-3 3 328,-2 3 0,-6-1-377,0 1 1,-8 0 312,2-1 0,2-1 200,-2-4 1,14 1 234,-2-6 1,5-1 406,1-6 1,3 0-235,8 0 1,0-5-7,0 0 0,13-9 261,5 3 1,11-4-142,-1-2 0,5 0 111,2 0 1,-1-6-50,1 1 0,-1-3-125,1 2 1,-2 4-291,-5-4 0,-3 4-366,-7 2 0,-9 2 80,-3 4 0,-4 4-214,-2 7 1,-4 8-1036,-7 4 0,-3 4 687,-15 1 1,6-1 80,-6-4 0,3 3 844,-3-3 0,-4 4 0,6 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9244,'17'-6'1381,"1"0"1,-7-1-847,1 1 1,-6 4 613,5-4-313,-7 4 70,11 2-835,-13 0 1,4 8 66,-12 4 1,0 5-302,-11 6 1,4 2 74,-10 4 1,3 3-123,3-3 0,0 2 86,0-2 0,5 3 1,0-3 0,9-2 29,-3 2 0,4-6 52,2 6 1,0-8 479,0 2 1,0-4-188,0-1 0,6-1 1152,-1 0-373,9-7-475,-4 5 0,7-13-356,0 4 1,0-4-319,1-2 1,-1-2-1172,0-4 1,3 2 720,3-7 1,3-1-1580,9-5 0,5 0 155,1-1 1993,7 1 0,-4-8 0,8-2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7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174 122 7932,'9'0'1041,"-1"0"-619,-8 0 0,7-8 197,5-4 0,5 3-186,6-3 1,-2 1-229,8-7 0,0 7-94,6-1 0,-3 3-184,-3-3 0,2 5 11,-8 7 0,0 1-215,-6 5 0,-1 10 28,-5 7 1,-3 7-18,-8-1 0,0 6 299,0 5 1,-2-3-129,-4 3 0,-3 2 261,-9-1 1,1 5 51,0-6 0,-2 6 105,-4-5 0,3 1-141,-3-2 1,-2-1-64,2 7 1,-8-6-485,3 6 1,-3 0 203,2 6 0,-4 6-202,5-1 1,1-5 168,-2-6 1,8-7-600,-2 1 0,5-5 245,7-6 0,-3-10-10,9-8 0,-7-5 558,6 6 0,1-8 0,5 3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5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7983,'-25'-8'1358,"6"-1"1501,2-1-1634,9 3-815,8 7-747,0 0 0,8 0 337,3 0 0,13 0 0,2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5:05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8013,'-27'0'0,"2"0"1264,8 0 1352,7 0-2616,2 0 0,24 0 0,3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7213,'2'-10'353,"4"4"-200,-4 4-47,5 2 392,-7 0-350,8 0 1,-4-2 395,7-3-105,-7 3-36,12-6-147,-7 8-125,9-8 1,-3 5 122,-4-9-267,5 8 1,-8-5 54,3 3 1,-1 4 64,-5-4 0,-1-2 89,8 3-3,-8-1-84,11-2 1,-5 6-7,7-3 0,-6-3 2,1 2 0,-6-2-27,5 3 0,1 3 105,5-4-63,0 4 0,1 2-12,-1 0 0,-6 0-75,1 0 1,-6 0 9,5 0 7,-7 0 5,12 0 1,-13 0 44,9 0-85,-8 0 1,5 0-254,-3 0-553,-4 0 326,6 0-284,-1 0 1,-3 0-393,8 0 1141,-8 0 0,11-8 0,-5-1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39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 69 8113,'0'-11'-385,"0"-1"291,0 9 1,1-7 164,5 4 0,-2 4 720,8-3 221,-1-5-678,6 8 0,1-6 358,-1 8-432,0 0 0,1 0-120,-1 0 1,0 0-146,0 0 1,-5 0-25,0 0 310,-1 0-457,6 8 1,-7-4-61,-4 7 0,-4 1 2,-2 5 0,-2-5 35,-4-1 0,-2 3-87,-3 9 0,-10-4 153,3 4 1,-3-4 34,4-1 1,-6 3 108,0-4 0,0 8-110,5-14 0,1 9 356,0-9 1,7-1-25,4 1 0,-1-5 187,1 6-348,0-9 0,14 7 26,3-4 1,5-4-75,1 4 1,6-5-16,0-1 1,0 0-29,-5 0 1,-1 6 52,0 0 0,-5 2-300,-1-3 1,-5-1 24,6 8 0,-9-6 15,3 5 0,-4 1 128,-2 5 1,-8 0-28,-3 1 1,-5-1 323,-1 0 1,0 0-99,0 1 0,1-7 194,5 1-236,-5-1 0,9 7 101,-5-1 1,4-6-2,8 1 0,0-1-19,0 7 0,8-7 52,4 1 0,9-1 179,2 7 1,6-1-128,-6 0 0,2-5-54,-2-1 0,-4 1 185,4 5 0,-4-5 289,-1-1-627,-9 1 1,-1 5-85,-8 0 0,0-5-281,0-1 0,-2 1 8,-4 5 1,-3-5-243,-9-1 1,1-1 265,0 1 0,-1 3-93,1-8 1,-2 1 24,-4-1 1,4-4 14,-4 4 0,1-2 110,-1 1 1,4-3 33,-4 4 1,4-4 163,2-2 1,5 0-281,1 0 20,7 0 183,-12 0 0,14-8-2,-3-3 0,3 1 167,2-1 0,0-1-113,0-5 1,-6 5 251,0 1 0,-2 1 371,3-1 166,3-5-460,-14 7 0,9-3 384,-5 0 699,5 9-427,-1-5-536,6 0 1,0 4-139,8-7 0,7 7-167,-1-2 0,-3 4-91,3 2-273,-1 0 0,5 2 31,-5 4 92,-3 4 0,-8 7-126,0 0 0,0 1-90,0-1 513,-8 0 0,-1-1-146,-9-5 1,7-1 893,-1-5-189,8-3 164,-11 6-242,13-8-33,-5 0-567,7 0 0,1 0 143,5 0 0,4-8-573,7-3 1,0-3 219,1 3 1,-1-5-797,0 5 0,2-4 274,5-3 0,-3-5-30,8 0 1,-6-2-21,5 2 767,1-4 0,13-7 0,3-1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40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285 260 8100,'10'-25'0,"3"3"349,-7-6 0,6 7-276,-7-3 1,9 5 1497,-3 2 1,3 0-603,-3-1 0,5 3-354,-5 3 0,5-1-277,1 7 0,6-5-206,0 5 0,0 0-902,-6 6 650,1 0-1351,-1 0 1162,-7 8 0,-3 2-245,-7 7 1,-2 6 22,-3 0 1,-7 6 15,-11-6 1,4 2 322,-4-2 1,3-4 325,3 4 0,0-4 217,0-1 1,5-1-211,1 0 0,7 0 244,-2 1-282,4-1 1,2 0-115,0 1 1,0-7-7,0 1 0,0-7-435,0 7 279,0 0-243,0 5 211,0 0 1,-2 0 170,-4 1 1,4-7-74,-3 1 1,1-3 551,-2 3-320,4 3 0,-6-5-22,8 7 1,0-5 85,0-1 1,8-1 107,4 1 1,3 5-47,2-5 1,2 5 182,5 1 0,1-6 30,3 1 0,-1 0-84,-4 5 1,-3 0-25,3 0 0,-10 1-102,-1-1 0,-7 0 37,7 1 0,-8 5 64,1 0-948,-3 7 497,-9-3 1,-1 2-147,-4 0 1,-3-6-333,4 6 1,-5-8 81,-1 2 0,0 2 141,-1-2 1,1 0 59,0-6 0,-1-5-43,1-1 1,6-5-72,-1 6 0,6-8 211,-5 1 0,5-1-187,-5 2 218,-1-4 1,-5 6 28,-1-8 1,7-6-97,-1 0 1,1-2 14,-6 3 0,-1 1 162,1-8 0,0 6 50,-1-5 0,1 1 159,0-1 0,-1-5-1,1 5 0,2-4 244,3-3 1,-1 7-180,7-1 1,-5 1 21,5-7 1,0 7 288,6-1-176,0 1-40,0-6 1,8 1-105,3 5 1,5-3 145,1 8 1,0 1-180,0 5 0,1 0-52,-1 0 1,-5 0-27,-1 0 1,-7 2-176,2 3 0,-4 5 27,-2 7 1,-2 1 119,-4-1 1,-4 2-234,-7 4 1,-6-4 27,0 4 0,-6-3 476,6-3 1,-6-2 168,6-3 0,0 1 946,6-7 18,7 0-486,-5-6 0,15 0-354,0 0 1,15-2-182,14-4 1,11-5-338,6-13 0,10 3 117,2-8 1,13 6-1505,-2-5 1,0 5-387,0-6 1,-9 8 1484,9-2 1,-19 11-1,0 4 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48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8462,'10'-8'-2285,"-3"6"2247,-7-6 140,0 8 0,0-2-24,0-3 52,0 3-82,0-6-28,0 8 0,2 0 33,4 0-5,-4 0-26,6-8-14,-8 6 0,2-5-32,3 7 41,-3 0 1,8-6-105,-4 0 96,-4 0 1,7 6 2,-3 0 144,-4 0 12,6 0-85,-8 0 28,7 0 36,-5 0-51,6 0-51,-8 0 0,0-2 92,0-3 0,0 3-91,0-6-33,7 8 1,-3 0-21,8 0 0,-6 0-1,5 0 0,-1-2-22,1-4 51,5 4 1,-7-5-71,9 7 0,-7 0 29,1 0-14,-1-8 30,6 6 0,1-5 0,-1 7 1,-5 0 3,-1 0 0,1 0 0,5 0 0,0 0 0,-5 0 0,-1 0 0,-5 0 0,6 0 0,-7-6 0,7 0 0,-1 0 0,7 6 29,-1 0 0,-6-6 3,1 1 1,-6-1 0,5 6 1,-5 0 48,6 0-63,-9 0 0,11-2 23,-8-4-75,7 4 6,-3-5 9,7 7 0,0-2 21,1-4-18,-9 4 70,7-6-30,-7 8 0,3-5 93,-1-1-96,-7 0-23,11 6 0,-11 0-52,8 0-6,-8 0 31,11 0-15,-5 0 5,-1 0 21,-1 0 0,-2-2 250,-1-4-241,1 4 348,-6-5-139,8 7-80,-6 0-25,6 0 0,-1 0-82,-5 0 1,8-6-20,-4 0-138,-5 0 187,7 6 12,0 0 88,-6 0 28,13 0-105,-13 0 0,11-1 84,-7-5-12,0 4 0,-4-6-4,4 8 70,-4 0-39,5 0-176,-7 0 1,6-2 47,0-4 0,2 5-3,-3-5 0,-1 4 19,8 2 1,-1-2-9,6-4 1,-5 4-47,0-4 41,-1 5 1,6-5-316,1 0 208,-9 0-1392,7 6 1458,-14 0 0,-10 8 0,-11 2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8237,'-9'-8'24,"1"-1"0,8-3 594,0 1 1,0 5-148,0-6 0,0 6-100,0-5 0,0 5 102,0-5-240,0 7 96,0-12-266,8 15 0,-5-13 31,9 8 234,-8 1-320,3 5 88,-7 0 167,8 0 1,-4 0 267,8 0-298,-9 0 1,13 0-90,-5 0 0,-1 0 169,1 0-147,1 0 26,5 0 0,1 0-218,-1 0 1,-8 1 142,-3 5-182,4-4 41,-8 14 0,5-13 20,-7 9-9,0-1 1,-1 7-13,-5-1 0,2 0 3,-8 1 0,1 5 52,-6 0 1,5 0-119,0-6 0,1 0 92,-6 1 1,1-1-26,5 0 0,-5-5 80,5-1 0,1-1 68,-1 1-82,7 5 1,-6-9 11,5 5 0,3-2-29,-4-5 49,4-3-110,2 6 0,8-8 64,3 0 1,-1 0-70,1 0 0,1 0 30,5 0-6,0 0 0,1 0-16,-1 0 1,-6 0 4,1 0 1,-8 2-185,2 4 0,-4-2 107,-2 7 0,0 1-68,0 5 0,-6 0 66,0 0 1,-7 6-81,1 1 0,2-1 128,-1-6 1,5 0 102,-5 0 0,7 1-89,-2-1 0,2-5-5,-2-1 184,4 1-130,-5 5 1,7-6 64,0 1 0,7-8-70,5 2 0,-2-3 66,1 3-23,1-4 0,3 8 92,-3-4 1,1-3 73,-7 9 0,0-1 264,-6 7 0,0-1 126,0 0 0,0 3-189,0 3 0,-2-2-302,-4 8 0,-2-8 91,-3 2 1,-3-2-632,8 2 1,-5-4 122,5 4 1,-2-9-88,3-3 1,3-5-570,-4 5-925,4-7 134,2 12 1194,0-14 1,0-2-168,0-12 0,8-9 267,3-2 1,-1-10-938,1-1 1397,1-9 0,5-9 0,1 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86 8182,'8'-17'248,"3"0"0,-3 0 203,-2-1 951,3 9-445,-7 1 7,6 8-591,-8 0 1,0 8 96,0 3 1,0 5-216,0 1 0,-6 8-31,0 4 1,-7-2-270,1 1 0,3-1 146,-3 2 1,1 4-302,-7-4 1,9-4 193,3-2 1,-2-4-457,2-2-73,1 0 175,5-7 0,2-2 78,3-8 1,5-2-43,7-4 1,8-4-163,4-7 1,4 0 127,1 0 0,1 1 207,0 5 0,-7-3-66,1 8 1,-8 1 32,2 5 94,-3 0 184,-3 0 1,-8 7-4,-3 5 0,-4-1 258,-2 7 0,-8-9-58,-3 14 0,-4-7-80,-3 7 1,-5-2-136,0 2 1,-2-4 27,2 4 0,4 2 3,-4-2 1,2 0 32,-2-5 0,3-3 112,-3-3 1,10 1-16,1-7-121,9 0 1,-5-5-237,8 5 0,8-4 89,3 4 1,6-10-38,6-2 0,2-1 82,4 1 1,4 4-253,-4-4 0,-4 4-18,-2 2 0,-4 0-333,-2 0 447,1 0 1,-9 2-10,-3 4 1,-4 4 147,-2 7 0,-14 2-106,-3 4 0,-6-4 196,0 4 1,-2 2-99,-4-2 1,-2 0 196,8-5 1,-7-1 85,1 0 0,4-1 91,2-5 1,4 3 304,1-9 214,9 9-687,1-12 0,10 6 19,4-8 1,5-2-84,12-4 0,2 2 95,4-8 0,2 1-546,-8-6 1,8-1-138,-3 1 0,3 0-355,-2-1 0,-4 1 304,-8 0 1,1 5-227,-1 1 1,-6-1 223,1-5 1,-8 0 174,2-1 0,-5 1 268,-1 0 1,0 0-135,0-1 0,-5 7 815,-1-1 265,-8 8 815,5-3-1137,-8 7 0,5 2 280,0 3 0,7 5-272,-7 7 0,6 1-172,-5-1 1,5 6-130,-5 0 1,5 0 10,-6-6 0,7 6-448,-7 0 1,2 6-243,-1-6 1,1 8-516,5-2 0,-3-2 415,-4 2 0,3-8-196,3 2 1,-2 2-333,-3-2 1,1-6-191,4-5 1098,4-1 0,-7-1-79,3-4 1,4-3 596,-4 3 234,-3-4 92,7 6 1,-8-8-370,4 0 1,5 2 651,-5 3-206,4-3 0,4 8 289,4-4-541,3-4 1,8 5-215,1-7 1,5 0-341,0 0 1,2 0-180,-2 0 0,-2 0-457,8 0 0,-8 0 294,2 0 0,2-5-273,-2-1 0,0-2-421,-6 2 0,-5 4 371,-1-3 1,-5-3 524,6 2 1,-8-1-388,1 1 1836,-3 4-405,-2-6 356,0 8 286,0 0 1272,-7 0-2140,5 8 0,-8 1-267,4 9 0,4-7-1028,-3 1 0,3-6 514,2 5 0,2-7-1477,3 2 1,-1 1 460,8-1 1,-1 0 1138,7-6 0,-1-8 0,0-1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4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243 208 7962,'-18'0'602,"1"0"-203,7 0 0,5 0 472,10 0 1,13 0-220,10 0 1,7 0 166,5 0 1,10-6-638,8 1 1,0-3 0,-6 2 0,-1 4-318,1-3 1,-7 1 185,-5-2 1,-6 4-1111,-5-4 0,-4 4-720,-7 2 692,-1-7 1,-8 3 527,-3-8 0,-4 6 122,-2-5 0,-6 5 300,1-5 1,-15-1-32,3-5 1,-4 0 90,4-1 0,-1 7 77,1-1 0,0 8 253,-1-1 0,1 3 315,0 2 36,0 0 0,-1 5-285,1 1 1,5 8 76,1-3 1,5 5-75,-5 1 1,-1 8-46,-5 4 0,5 3-101,1 3 1,-1-1 26,-5 1 0,5 5-276,1 1 1,7-7 15,-2-5 1,4-6-23,2 6 1,2-8 42,4 2 1,-2-9-385,7-3 231,1-7 0,5 10 46,1-9 1,-3-1-83,-4-10 0,3 2 93,-8-7 0,1-1 120,-1-5 64,-4 0 0,6 0 533,-8-1-77,0 9 1,-2-5 66,-4 8-266,4 1 1,-6 7-136,8 3 0,0 5 163,0 7 1,0 1-107,0-1 0,6 6-149,0 0 0,5 0-18,-5-6 1,6 6-177,-6 0 0,5 0-33,-5-5 1,2 5-271,-3 0 1,-3 0 49,4-6 0,-4 1 172,-2-1 0,0-6-602,0 1 566,0-8 0,-2 5 284,-4-3 1,2-4-28,-7 4 1,5-4 226,-5-2 0,-1 0-110,-5 0 0,-1-6 255,1 0 588,0 0-333,0 6 110,-1-7-271,9 5-493,1-14 0,10 9 68,4-5 0,3-1-132,9 7 0,-1-6 131,0 7 1,0-7-116,1 6 0,-7-5-302,1 5 1,-3-2-56,3 3-218,3 3 51,-13-6 84,6 0 12,-8 6 84,0-5 0,-10 7 89,-7 0 0,-2 2 42,-10 3 0,0-3 65,-5 4 1,-9-4-32,-3-2 1,2 0 326,-2 0 0,6 0-107,-7 0 0,9 0 594,-2 0 1,3 0-141,3 0 1,7 0 88,4 0 1,3 8 517,3 3-229,0 5 1,7 1-424,4 0 0,4 6-166,2 0 0,2 0-99,4-5 0,4 1 85,7 4 0,2-4-21,4 4 0,-2-4 36,8-1 1,0-7-15,6 1 0,-1-6-62,1 5 1,5-7 36,1 2 1,7-4-287,-2-2 1,2-2 109,-2-4 1,4 2-760,-4-7 1,2 5 393,-2-6 0,2 8-1405,-8-1 0,1-3 529,-7 2 1,1-1-384,0 1 1601,-1 4 0,1-21 0,-1 4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5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312 208 7962,'0'-32'724,"0"3"0,0 4-223,0 8 0,6-1 55,0 1 1,1 2-3,-1 3 0,-2-1 75,7 7 1,3 0-263,9 6 0,-2-6-199,8 1 0,0-1-548,5 6 0,-5 0 329,0 0 1,-6 6-746,6-1 0,-8 9 434,2-3 0,-10-1-198,-1 1 1,-8 1 55,2 5 0,-6 3 81,-6 3 0,-4-2 334,-7 8 0,-2 5 336,-4 6 1,2 9 437,-8-3 0,2 4-386,-2 1 1,-2 7 105,8 0 1,0-1-143,6-5 1,0-2 123,-1-4 1,3 2-243,3-7 1,-1-1-367,7-5 1,0-3-37,6-3 0,0-4-850,0-8-149,0 1 517,0-9 365,0-1 1,8-18-32,4-7 0,3-4-29,2-14 0,2 3 249,5-14 0,-3 1 74,7-1 0,1-4-34,6 4 0,-4 2 203,3-2 1,-9 13 352,10-1 1,-10 13-310,4 3 1,-8 3 358,2 9 1,-4 0 111,-2 6 1,1 8 376,-1 4 0,-8 3-334,-3 2 0,-4 1 99,-2-1 1,0 2-308,0 4 1,-2-2-192,-4 8 0,-3-6-270,-8 6 0,-1-2 138,1 2 0,0-4-577,-1-8 0,1 0-10,0 0 1,1-5-355,5 0 0,-4-9 401,3 3 1,4-6-72,3-6 0,1 1 193,-2-13 0,4 5 315,-4-10 1,6 4 75,6 1 1,2 1-96,3 0 1,5-1 617,-5 1 1,3 6 613,-3-1 547,5 8-711,-7-3 150,1 7-784,-3 7 1,-7 3 304,0 7-703,-7 0 0,3 1 189,-8-1-1765,9 0 89,-13 1-644,14-9 1040,-5 7 513,7-14 1,-2 3 80,-4-10 287,4-5 43,-13 0 1,7-5 156,-4 3 0,-3-3-90,3-2 0,-3 1 239,-2 5 0,-2 3 99,-4 8 1,3 0 247,-3 0 0,-4 2-230,-1 4 0,-5 3 86,-2 9 0,1 1-191,-1 4 1,0-2-4,1 8 0,1-2-255,4 2 1,-1-4 68,7-8 0,0 0 245,5 1 0,1-7 67,0 1-15,-1-9 1,7 11 35,-1-8 18,8-1 1,-3-3 154,7 4-163,0-4 0,2 11 324,3-7 1,5 2-183,7-2 0,1-4 162,-1 3 0,2-1-34,4 2 1,2-4-9,4 4 0,4-2-232,-4 1 0,-3-3 53,3 4 1,0 4-135,6 1 1,-1-1-31,1 1 0,5-5-318,1 6 1,5-9 109,-6 3 1,8 2-1017,-2-2 1,4-1-179,2-5 1,-2 0-685,-4 0 1,4 0 880,-4 0 1,-6 0-804,-5 0 1785,-8 0 0,-2 0 0,2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7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15 121 7884,'0'-17'2857,"0"0"-1429,-7-1-1248,5 1 0,-4 2 435,12 3 332,-4-3-455,13 13-292,-5-6 0,7 14-84,0 0 1,-5 13 98,-1-2 0,-1 10-457,1-4 0,5 8-190,-5-2 1,3-2-505,-3 2 0,5-8 231,-5 2 1,5-4-436,1-2 0,0-7 392,0-4 1,1-4 747,-1-2 0,8 0 0,2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5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7914,'0'-22'1527,"0"5"1,2 11-154,3 1-3,5-5 0,2 2-724,-1-3 0,-5 3-461,5 8 0,-5 0-931,6 0 1,-8 2 744,1 4 0,-3 11 0,-2 10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6:5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53 156 8011,'-16'-17'1442,"11"2"180,-13 3 1,13-3-504,-1 3 1,4 3-547,2-3 1,0 1-1507,0-7 933,0 9 0,8-7 0,1 7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0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260 173 8160,'0'-11'-755,"0"-1"796,0 8 1,0-11 255,0 3 0,5 3 216,1-3 1,6 6-92,-7-5 0,9 1 256,-3-1-215,5-5-28,1 7 0,-7-3 311,-5 1-428,-3 7 0,-6-4-97,-7 8 1,-2 6-31,-16 0 0,6 9-130,-6 2 0,0 3 151,-6 8 0,1-5-247,-1 6 0,8-8 61,4 2 0,4-3-238,2-3 23,-1 0-106,9 1-80,1-1 29,8 0 0,8-5 100,3-1 1,11-7 96,1 2 1,0 3 301,-6 3 1,0-2-169,1 1 1,-3 1 171,-4 5 1,3 0 161,-8 0 0,-1 1 185,-5-1 0,0 2-146,0 4 1,0-3 96,0 3 1,-5-4-451,-1-2 165,-8 0-951,13 1 433,-15-1-261,14-7-244,-5 5-542,7-13 760,0 6 0,1-16-160,5-4 0,10-3-796,7-2 1591,0-8 0,9-2 0,5-8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1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70 8146,'2'-12'167,"3"1"0,-1 5 824,8-5 66,-8 7 449,11-12-731,-5 15 0,7-7-288,0 8 0,-5 0-80,-1 0 0,-1 2-111,1 4 0,3-3-68,-8 9 13,7-8-430,-11 3-537,13 1-225,-5 2-1165,7-1 595,-7 7-742,5-14 1141,-13 5 369,6 1 464,-16 2 1,-1 7 107,-9 0 0,-1 0 181,-4 1 0,4-1 0,-4 0 0,4-5 0,1-1 0,1-1 0,0 2 0,5 1 0,1-7 504,7 0 1,-4-5 37,8 5 1068,0-4-941,0 6 0,2-10 44,4-4 1,-2 4-19,7-4-334,1-3-296,5-1 1,0-1 126,1-1 0,-7 6-738,1-5 0,-7 7 340,7-2 0,-6-1-1319,5 1 541,-7 0 158,4-2 348,-1 6 505,-5-13 1,6 11 72,-8-7-234,0 7 592,0-4 1,-2 8 36,-4 0 43,4 0 1,-11 10-47,7 7 1,-5 0 138,5 6 1,-6 2-177,7-2 1,-7 2-153,6-2 1,-7-3-245,1 3 1,5 2 130,1-2 0,-2 0-777,2-6 0,-5 0 377,5 1 1,-2-3-578,3-3 1,1 1-154,-8-7 591,8 7 0,-5-9-89,3 8 441,4-8 0,-6 5 1248,8-3-616,-7-4 235,5 13 1,-4-11-282,12 8 1,-2-9 79,7 3 0,1-4-313,5-2 1,0 0-344,1 0 1,5-2-45,0-4 1,6 3-224,-6-9 1,2 6-2963,-2-5 3216,-4 7 0,14-11 0,-7 5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1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8953,'17'0'1099,"0"0"-186,1 0 0,-1 0-241,0 0 0,3 0 231,3 0 0,-4 0-778,4 0 1,-2 0 41,2 0 1,-9-6-687,3 1-554,-4-1-1170,5 6 1490,-9 0 1,-3 8-689,-12 3 1,-3 4 1440,-9 3 0,-7-1 0,-2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2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8051,'-27'29'122,"4"0"0,4-6 237,2 6 1,5-2 96,0 2 0,1-2 363,-6-4 0,5-2-137,1 8 1,5-6-257,-6 5 0,3-4-398,-3 4 0,4-5 40,8 6 1,-1-8-860,-5 2 0,4-3 151,-4-3 0,4-6-324,2 1 1,0-6-133,0 5-356,0-7 733,0 4 719,0-1 0,0-5 0,0 6 0,-7-8 0,-3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2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8051,'11'-18'0,"1"1"0,-1 0-61,7-1 0,-1 1 137,0 0 1,6 0 549,0-1 1,2 1-70,-2 0 0,4-1-4,8 1 1,1 0-223,5 0 1,3-1-36,8 1 1,0 0-276,0-1 0,-6 7 84,0-1 1,-6 7-112,6-7 0,-7 8 2,1-2 0,2 4-133,-1 2 0,-3 0 12,-9 0 0,2 0-55,-8 0 0,0 0 113,-6 0 0,0 2-40,1 4 0,-7-2-36,1 8 126,-8-1 1,3 6 167,-7 1 1,0-1-103,0 0 0,0 6 167,0 0 1,0 2-69,0-2 1,-2-1 41,-3 6 0,-3-1-120,-4 2 1,-3 2 3,3-8 0,-9 6-237,-2-6 0,0 6 71,6-6 1,-6 0-172,0-6 1,0 0 16,5 1 0,-5-7 62,0 1 1,0-9 99,6 3 1,0-2-12,-1 2 1,1-4 24,0 4 1,0-5 34,-1-1 0,1-1-16,0-5 1,-1 4-16,1-4 0,-6 2-349,0-2 0,0 5 124,6-5 1,1 2-120,5-2 1,-5 2-17,5-7 1,1 1 35,-1-1 0,5-10-158,-6 3 548,9-3 0,-5-4 0,8-2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 10697,'-6'17'837,"0"0"0,-5 1-584,5-1 0,-7 0-15,1 1 1,-3 5-198,-2 0 0,1 6-269,5-6 1,-5 2-477,5-2 0,1-4 421,-1 4 0,7-4-1086,-2-2 937,-4-7 1,8 0-20,-3-5 1,10-3 26,7 4 1,3-12 142,3-5 0,7 1 175,3-1 0,-3 7 230,-2-2 1,-3 4 599,-3 2 0,-5 0-110,-1 0 1517,-7 0-1398,4 8 0,-10 0-56,-4 3 0,2 3-119,-7-9-598,-1 9 0,0-12-162,1 3 0,7-1-1237,-2 2-7,4-4 1,4 4 662,4-12 1,2-4 782,3-7 0,5-8 0,-7-2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3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8051,'0'10'224,"0"5"69,0-3 1,0 3 126,0 3 1,-6-7 442,0 1 0,-5 1-426,5 10 1,-7-2-178,1 8 1,-5-6-303,-6 6 0,3 0-300,-3 5 1,4-7-395,2-4 1,2-3-52,3-3-553,4 0 912,8 0 0,2-7 31,4-4 0,4 2 379,7-3 1,0 3-113,0-2 1,7-2 482,-1 7 1,0-5-103,-6 5 0,6-5 45,0 6 0,0-8-176,-6 1 1,-5 3-367,-1-2 246,1-1 0,5 3 0,1 2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4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8006,'9'-8'390,"-1"6"0,-8-7 328,0 3 520,0 4-830,8-13 1,1 11 29,9-8 0,-1 7-172,0-7 0,6 8-182,0-1 0,0 3-11,-5 2 1,-7 0-255,1 0-387,-1 0 470,7 0 1,-9 2-97,-3 3 0,-4-1-80,-2 8 52,0-9 186,0 13 0,0-12 26,0 7 0,0-5 39,0 6 0,-2-1 89,-4 6 0,4 3 188,-4 3 0,5-2-85,1 8 0,0 1 162,0 11 1,0-5-82,0 5 0,0 1 42,0-2 0,-2 1-16,-4-7 0,4 6-127,-4 1 0,-1-3-68,1-9 1,-6 2-269,6-8 0,-5 0-50,5-6 0,-2-1 126,3-5 0,3 4-129,-4-3 139,-4-4 1,3 1 36,-5-3 0,3-4-123,3 4-145,-4-4 174,-7-2 1,0 0-171,-1 0 1,7-6-48,-1 0 1,7-7-245,-7 1 1,8-5-575,-2-6 0,4 2 519,2-8 1,-5 0-452,-1-6 1073,0-7 0,6 6 0,0-7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7884,'35'-18'761,"-8"9"216,-4 3 1,2 4-522,-2 2-241,0 0 0,-8 2 257,-3 4 0,1 3-119,-7 9 1,2-1-485,-2 0 1,-5 1-256,5-1 1,-4-6-1454,-2 1 1839,0-1 0,-8 7 0,-1-1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5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15 139 8006,'0'-18'398,"6"1"184,0 0 0,7 1-112,-1 5 0,-1-3 125,7 9 1,-5-7-273,10 6 1,2-5-83,-2 5 1,6 0-225,-6 6 0,0 0 75,-6 0 1,1 0-420,-1 0 1,-2 8 69,-3 4 1,-2-3-216,-5 3 1,-3-1 415,4 6 1,-4 7 53,-2-1 1,0 5 23,0-5 1,-8 6 202,-3-6 0,1 8 265,-1-2 0,-1 2-186,-5-3 0,1 5 174,5-4 0,-4 4-186,3 1 1,2-7-313,-1-4 0,1 2 62,-1-2 0,1 0-201,4-5 0,4-1-23,-3 0 0,3-5 59,2-1 0,0-5-536,0 6 106,-8-9 400,6 5 9,-6-8 17,8 0-315,0 0 30,8 0 0,2-8-42,7-3 1,2 1 122,4-1 1,-3-1-213,3-5 0,-4 2 130,-2 3 1,0 4 396,1 8 1,-7 0 362,1 0-29,-8 0 1,3 2-155,-7 4 0,0-2 160,0 7 1,0 3 465,0 9 0,-7-4-279,-5 4 1,-3-2-74,-3 2 0,-5-3-72,0 3 1,-2-2-197,2 2 0,2-4-32,-8 4 0,8-6-136,-2-5 0,-2 1 66,2-7 1,0 2-185,6-2-1021,7-5 865,-5 7 1,13-16-566,-4-3 0,12 1 366,5-1 0,7 5-284,5-5 0,-4 7 365,4-2 0,-4 4 277,-2 2 0,-5 0-82,-1 0 0,-7 2 149,2 4 1,-4-2 367,-2 7 0,0-5-223,0 5 0,-8-1 550,-3 1 1,-5 5-298,-1-5 0,0-1 322,0 1 0,-1-7-60,1 2 0,5 2 759,1-2-550,7-1-331,-4-5-118,8 0 0,2 2-133,4 4 0,4-4 122,7 4 0,2-4-76,4-2 0,-2 0-249,8 0 0,-2 0 9,2 0 0,2 0 21,-8 0 1,2 0-174,-2 0 1,-4 0-514,4 0 1,-10 0-635,-1 0 0,0 0 561,5 0 1,-6-6-628,1 0 0,-6 0 139,5 6 1179,-7 0 0,4 0 0,-8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5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8575,'-10'-10'3628,"3"2"-1965,7 8 1814,0 0-2927,7 8 0,-5 2-813,4 7 0,2-5 229,-3-1 1,1 1-1102,-6 5 0,2-2 743,4-3 0,-4 3-657,4-3 1,-4-3-1226,-2 3-201,0-8 1641,7 3 834,-5-7 0,13 0 0,-5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6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570 1 12448,'-12'0'746,"1"0"0,-1 2-527,-5 3 0,5-1-352,1 8 0,-1-7-540,-5 7 0,0 0 103,-1 5 0,1 0-597,0 0 1,-6 6 308,0 1 0,0-1 307,5-6 1,3 0 337,3 0 0,-1-5 213,7 0 0,-5-1-52,5 6 254,0 1 1,0-1 611,1 0-348,-1 1 0,6-1 452,0 0 1,0-5 732,0-1-577,0 1-352,0 5 1,0 0-174,0 1 0,0-7-840,0 1-371,-8-9-394,6 13 460,-5-14-609,7 5 798,0-7 0,7-1 10,5-5 1,11-4 85,6-7 0,1 2 26,-1 3 0,4-1 537,-4 7 0,-4-2 478,-2 2 624,-4 4-1010,-2-5 0,-7 9 93,-4 3 0,-4-1-179,-2 8 0,-10-1-17,-7 7 1,-3-1-398,-8 0 0,5 0 111,-6 1 1,2-1-100,-2 0 0,2 1 14,4-1 0,6-6 118,-1 1 1,1-8 112,6 2 223,3-4-169,0 5 1,10-5-80,4 4 1,4-4 123,7-2 0,6 0-83,0 0 0,2 0-225,-2 0 1,-4 0 0,4 0 0,-3 0-400,-3 0 137,0 0 28,-7 0 0,-3 2-284,-7 3 0,-7 5 225,-5 7 1,-5 1-222,-6-1 0,-4 2 78,-8 4 1,1-4 625,-1 5 1,1 0 257,-1 0 0,6-1 376,0-6 0,6 0-334,-6 0 1,14-5 360,-2 0 0,9-3 846,-3 3 0,7-3-699,-2-3 1,14-4 346,9 4 1,10-4-577,13-2 1,12 0-366,11 0 1,11 0-199,0 0 1,1-6-255,-5 0 1,-3 0-560,-4 6 1,1 0-2513,-12 0 3227,-4 0 0,-6 0 0,2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6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8242,'17'0'-17,"1"0"2531,-1 0-1886,0 0 1,0 0-503,1 0 0,-7 0-84,1 0 0,-6 2-279,5 4 0,-5-2-125,5 7 0,-5-7-475,6 2 0,-7 1 42,7-1 0,-6 2 795,5-2 0,1-5 0,5 7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6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8163,'-17'0'60,"0"0"0,7 2 424,4 4-333,-3-4 1,5 7 395,-8-3-918,8-4-112,-3 14-476,7-7 959,0 8 0,0 8 0,0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10099,'11'0'1454,"1"0"0,-3-2-997,3-4 1,3 2-82,-3-7 0,3 5-201,2-6 0,1 6 63,-1-5 0,0 5-314,1-5-270,-1 7-78,0-4 0,-5 2-578,-1 1-52,-7-1 1,4 14 169,-8 3 1,-2-1 323,-4 1 1,4 1-840,-4 5 1399,-3 0 0,7 1 0,-6-1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7977,'-17'0'-401,"5"2"731,1 4 1,5-4 546,-6 4 1,7 3-141,-7 3 0,6 3-284,-5 3 1,7 5 254,-2 0 1,-1 7-273,1-1 1,0-2-225,6 2 0,-6-2-150,0 2 1,1 1-287,5-7 0,0 1-127,0-7 0,5 0-444,1 0 1,2-5-54,-2-1 0,-2-7-228,7 2 59,1-4 1,5-4 125,0-4 891,-7-3 0,5-16 0,-5-2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8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8111,'26'-17'0,"-3"-1"0,2 1 903,-1 0 0,4 5-290,-5 1 0,2-1 86,-2-5 1,-3 1-259,3 5 1,2-4-444,-2 3 0,0 4-132,-6 3 1,-5 1-102,-1-2 0,-5 4 196,5-4-5,-7 4 0,4 4-482,-8 4-35,0-4 617,0 13-195,0-5 440,0 7 10,0 1 20,0-1-147,0 0-85,-8 0 0,6 1-39,-3-1 1,-3-5 17,2-1 0,0 1 77,6 5 0,-2-6-83,-3 1 0,3-1 34,-4 7 1,-2 5 31,3 0 1,-3 2 3,2-2 1,4 2 19,-4 4 1,3 5 137,-3 1 1,4-1 82,-4 7 1,4 1-54,2-2 0,0 7 69,0-7 1,0 0-101,0-5 1,0-1-378,0 1 0,0-6 51,0 0 1,0-8 9,0 2 1,-2-4-97,-3-2-462,3 1-180,-6-1 270,8-7-302,-8 5 255,6-13-384,-13 6 519,5-8 1,-7-6 25,0 0 0,5-2-53,1 3 1,-1 1-79,-5-8 1,0 3-231,-1-3 0,7-3 244,-1 3 0,1-3 488,-7-3 0,-7-6 0,-1-3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8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8111,'0'-17'-311,"0"5"890,0 1 1164,0 7-1004,8-4 0,-6 10 83,3 4 1,-3 3-94,-2 9 0,0-1-249,0 0 1,0 6-192,0 0 1,0 0-53,0-5 1,0 1-564,0 4 1,0-10-134,0 5 0,2-5-1261,4 4 223,-4-7-724,6-2 1046,-8-8 758,0 0 0,0-8-36,0-4 0,2-3 143,3-2 1,-3-2 309,4-4 0,4-4 0,-1-8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7351,'9'-9'784,"-1"1"1,-8 6-314,0-4 0,2 4 383,4-3-544,-4-5 0,7 6-121,-3-7 1,-2 5-16,7-6 1,-7 7 197,2-7 132,4 1-354,-1-7 188,9 1-244,-1 7 18,0-5 1,-5 13 16,-1-4 1,-7 6 89,2 6 1,-4 4 99,-2 7 0,0 0-11,0 1 1,0 7-59,0 3 0,0 3 150,0-2 1,-2 4-29,-4-5 1,-2 5-368,-3 2 1,-3-3-182,9-3 0,-7 2-604,6-8 448,-7 0 0,9-6-844,-8 1-47,9-9 817,-5-1 1,6-8-1300,-4 0 1162,4 0 1,-11-2-315,7-4 0,0-3 857,6-9 0,-7 1 0,-3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8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7961,'10'0'679,"0"0"181,-5 0 1,-3 8-359,4 3 1,2 5 44,-2 1 1,-1 2-210,-5 4 1,0 4 57,0 8 1,0-1-472,0 1 1,0-1 110,0 1 0,-5-2-607,-1-5 1,0 3 226,6-8 0,-6-5-274,1-7 0,-1-5 209,6 5 0,0-9-190,0-2 0,0-7 119,0-11 0,2-1 114,3-4 0,-1-2 273,8-4 0,-8-9-82,1 3 0,3-1 318,-2 7 0,7-2-32,-1 8 0,-3 0 285,3 6 379,0 7 645,5-5-466,0 13 0,-5 2 276,-1 11-755,-7 5 0,4 7-128,-8 0 0,-2 2-372,-4-2 0,2-2-41,-7 8 0,1-6-19,-2 6 1,-3-8-59,4 2 1,-3-4-1162,3-2-260,-5 1 600,14-9-345,-5 7 877,7-14 1,2-2 116,3-12 0,-1 2 177,8-1 1,-7 7 116,7-2 116,0 4 1,-1 2 427,1 0 0,-9 8 299,3 4 1,-6 9-394,-6 2 0,-3 8-94,-8-3 0,-3 7-22,-3 5 0,2-1-212,-8 7 1,0 0-117,-5 6 0,-1-8-347,1-4 1,5-3 212,0-2 0,6-3-113,-6-3 0,8-4 193,-2-8 0,10-7-86,1-4 61,8 3 1,-2-9 57,12 0 0,10-7-131,7-11 1,7 1 79,-1 0 0,4-3 5,1-3 0,1 4 195,0-4 0,-9 6 262,-2 5 1,-5-1 1770,-2 7-967,0 0-494,1 6 0,-9 2-233,-3 4 1,2 4-208,-3 7 0,1 0-145,-6 1 0,-2 6-182,-3 5 0,1 2 28,-8-2 1,8 2-294,-1-8 0,3 0-840,2-6 883,0 0 0,2-1-22,3-5 0,5-3-18,7-8 1,1-2 67,-1-4 0,0-1 134,0-5 0,1-3 103,-1 3 0,-2-5-76,-3-6 1,-3 9 169,-3-3 96,-4 4-213,6-5 189,-16 9 0,-1 1-46,-9 8 1,-5 6 537,0 0 1,-8 7-92,3-2 1,-5 5 112,-2 1 0,1 0-376,-1 1 1,1-1-446,-1 0-104,-7 1 1,5-1-362,-3 0 0,3-5 378,3-1 1,5-1-157,0 1 0,10-1-546,2-4-614,-1-4 876,16 5 410,-5-7 1,9 0 232,3 0 0,5 2 229,7 4 1,8-4 38,4 4 0,6 3-187,5 3 1,4 3 1220,8 3 0,0 1-540,0 4 0,0-4 551,0 4 0,0-4-582,-1-1 0,-1-1-252,-4 0 1,4-1-403,-3-5 0,1 3-369,-2-9 1,-2 3-149,-4-2 0,-9-4 411,4 3 1,-10-5-1719,3-5 1,-1-5 58,2-7 1752,-4-8 0,-8-2 0,1-8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09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8026,'8'-10'497,"-6"1"180,4 3 0,-2-2-222,1-3 0,-1-5-32,8 5 0,-1-3-242,7 3 1,-7-3 69,1 9 0,-7-7-557,7 6 443,-8 1-775,4 5 1,-8 7 135,0 5 0,0 9-203,0 2 0,-8 8 267,-4-2 1,-1 1-101,1-1 1,-3 2 340,3-8 1,-1 2 12,1-2 0,3-6 648,3 1 1,4-1-266,-4-6 1695,4-3-1140,10 0 0,2-8 163,7 0 0,-2-2-501,-3-4 0,3 2-207,-3-7 0,3-1-874,3-5 1,1 0 664,4-1 0,-4 1 0,6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0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7988,'9'-8'583,"7"0"153,-5-3 1,-1 3 227,1 8 0,3 0-383,9 0 1,-4 0-321,4 0 0,-2 0-36,2 0 1,-3 0-210,3 0 1,-4 8-166,-2 3 1,0-1-210,1 1 1,-7 1 156,1 5 0,-8 6-230,1 0 0,-5 8 229,-5-2 1,-5-2-38,-7 2 1,-1-6 722,1 6 0,-2-8-230,-4 2 1,4-4 140,-4-2 0,5 1 379,7-1 348,-5 0-785,14-7 1,-5-1-202,7-3-58,0-4 1,7 6-205,5-8 1,3-6-140,3 0 1,5-5 149,0 5 0,0-6-448,-6 7 0,-5-7 67,-1 6 0,1-5-105,5 5 0,-2-7 101,-3 1 0,1 2-11,-7-1 0,6 5 189,-7-5-99,1-1 353,-6-5 0,0 5-278,0 1 713,0 7-287,0-11 1037,0 13-489,-8-6 248,7 8-146,-15 0 0,12 0-330,-7 0 0,5 0 465,-5 0-768,7 0 1,-6 2 234,4 4-365,4-4 1,-5 7-1,7-3-330,0-4 290,0 5 1,2-1-59,3 0 0,-1 2-78,8-3 1,-1-3 14,7 4 0,-1 2-79,0-2 1,-5 5 150,-1-5 1,-5 2-33,6-3 10,-9 5 0,3 7 42,-12 1 0,-3 5-1,-9 0 0,-7 13-127,-3-1 0,-5 3-186,-2-3 1,3-1 247,3 1 1,-4-8 17,4-4 1,3-4 711,-3-2 1,8-1-340,-2-5 0,9 3 727,3-8 0,7 1-315,-2-1 1,6-4 214,6 4 1,11-2-30,12 1-389,3-3-263,3 6 0,2-8-8,3 0 0,-4-6-101,5 0 0,-10-1-280,-3 1 0,-1 2 201,2-7 1,2 5-1351,-8-6 0,0 6-30,-6-5 1,1 5 1398,-1-5 0,0-1 0,0-5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1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156 277 7953,'-9'0'91,"1"-2"1193,8-3-758,8 3 0,-4-6 102,7 8 1,1 0 60,5 0 1,0 0-261,0 0 1,7-6-184,-1 0 0,5 1-596,-5 5 1,2-6 313,-2 0 0,-3-5-529,3 5 85,-4-8 1,-4 5-620,-3-9 1,1 7-269,-7-1 739,0 1 0,-6-6 292,0-1 0,-8 3 270,-3 3 1,1-3 78,-1 3 1,-1-1-232,-5 1 182,-1-3 0,1 13 175,0-4 0,5 5 298,1 1 1,5 0-141,-6 0 1,9 13 98,-3 4 1,-2 10-15,2-4 0,-1 16 111,1 1 1,4 4-6,-4 8 0,2-4-46,-1 10 0,3 3 15,-4 3 1,2-3-246,-2 3 0,4-15-146,-3 3 0,3-11-67,2-1 0,0-5-209,0-7 0,0-3-216,0-7-590,0-1 593,0-7 0,2-3 139,3-7 0,-3-7-164,4-5 1,-4-9-9,-2-2 1,-2-8-14,-4 2 0,3 2 151,-9-1 1,6-7 55,-5-5 0,1 1 69,-1 10 0,-3 3 27,8 3 1,-5 9 491,5-3 0,-2 11-270,3 0 1,-5 4 735,-7 2 1,-1 2-156,1 4 0,6-2 132,-1 7 0,1 1-321,-7 5 1,7-5 488,-1-1-789,8 1 1,-3-1 28,7 1 1,7-8-431,5 1 1,11-3 231,6-2 1,5-7-818,7-5 1,3-9 124,8-2 0,7-2-169,5 2 1,3 2 414,2-8 1,0 6 40,0-6 1,-1 8 213,-5-2 0,-5 6 218,-12 5 0,-6-1 326,-11 7 1,-4 0-268,-8 6 1492,-7 0-939,-2 0 1,-16 8 79,-4 3 0,-5 5-327,-6 1 1,2 0-114,-8 1 1,8-1-200,-2 0 1,4 0 56,1 1 0,3-1-1063,4 0 549,3 1-217,8-1 0,8-6 245,3 1 1,12-8 60,6 2 1,4 1 202,1-1 0,-1 0-13,-4-6 0,1 6 273,-7-1 0,1 3-40,-7-2 0,-6-2 384,1 7 1,-8-5-222,1 5 0,-10-5 512,-7 6 0,-5-3-78,-6 3 1,4 1 104,-4-7 1,3 6 195,3-7-85,0 9-503,-1-12-410,9 13 1,9-13-464,11 4 1,12-4 341,6-2 1,14 0-1390,8 0 0,3-2 1496,10-4 0,-1-4 0,6-7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2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8306,'25'-6'977,"4"0"-820,3 1 0,11 5 166,3 0 1,2-6 165,-2 0 1,2 0 390,-8 6 1,1 0-525,-7 0 1,-7 0 66,-4 0-1303,4 0 0,-8 0 223,4 0-548,-11 0 1,-4 2 623,-8 4 0,-8-2 581,-4 7 0,-11 9 0,-4 7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0 8027,'-25'8'0,"6"-4"102,-4 7 1,4-7 261,2 2 0,-1 2 67,1-3 1,5 9 234,1-3 0,5 5-9,-5 1 1,7 2-224,-2 4 0,4-3-133,2 3 1,2 2-73,4-2 1,9 0-168,8-6 1,2-2-150,-2-3 0,4-4-184,8-8 0,-1 0-46,1 0 1,-6 0-426,0 0 1,-10-2 4,-2-4 1,-2 2 291,-9-7 1,0-1 145,-6-5 1,-2 5 24,-4 1 0,-3-1 372,-9-5 1,-7 0 70,-3-1 0,1 3 123,-2 3 1,2-1 38,-2 7 1,-2-5 245,8 5 0,6 0 2,5 6-15,9 0-984,-5 0 1,12 0 243,7 0 1,3 6-582,15 0 1,-1-1 78,7-5 1,0 0-220,-1 0 0,1 0 897,-1 0 0,-7 0 0,6 8 0,-6 2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2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17 8985,'0'-9'2022,"0"1"-1764,0 8 0,2 8 119,4 3 1,1 7 101,5 5 1,1 6 231,-7 11 0,6-2-95,-7 8 0,7-1 144,-6 1 1,-1 2-278,-5-8 1,0 0-206,0-5 0,0 0-346,0-1 0,-1-7 148,-5-4 0,2 0-608,-8-5 0,3 3 409,-3-10 0,-3-3-907,3-2 0,-3-4 66,-2-2 0,-1-2-182,1-4 1,0 2 564,0-7 0,-8-3 65,-4-9 0,2 4-1001,-2-4 1513,8-4 0,-12-8 0,6-9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3.5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18 223 7986,'-9'-7'872,"1"5"159,8-14-432,0 15 0,4-7 10,7 8 0,3 0 178,15 0 1,-1 0-521,7 0 1,0-2-29,-1-4 1,1 4-811,-1-3 0,-5 3 452,0 2 1,-8-6-852,2 0 0,-4-5 311,-1 5 0,-7-2-41,1 2 0,-8 2 110,1-7 0,-3 5 162,-2-5 0,-2-1 315,-3-5 0,3 5-255,-4 1 612,-4-1 0,6 1-249,-7-1 1,5 8 821,-5-1 1,5 5-279,-6 5 0,6 5-59,-5 7 1,-1 8 51,-5 4 0,0-2 216,0 2 0,-1 0-97,1 5 0,-6 7-202,0-1 1,0 0-906,6-5 0,1-3 355,5-3 0,-3 2-628,8-8-375,1 0 19,5-6 1,13-7 519,4-4 1,14-10 69,4-2 1,1-7 976,10 1 1,-5-3-370,5-2 1,-6 7 1196,6 4 1,-9 4-451,-3 2 0,-1 0-84,-10 0 1,0 2-399,-6 4 0,-1-2 18,-5 7-671,5-7-970,-14 12-334,5-7 0,-14 7 759,-5-5 0,-3 3-369,-3-9 1,-7 7 121,-3-6 1067,-5 7 0,-9-11 0,-3 6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10970,'-17'0'1159,"5"8"-522,0 3 1,7 5-116,-7 1 1,8 2 62,-1 4 0,3-2-195,2 8 0,7-6-3,5 6 1,11-8-105,6 2 0,7-5-58,10-7 0,0 3-302,12-9 0,-4 3-129,-2-2 0,2-4-237,3 4 0,3-5 2,3-1 0,-1 0-457,-5 0 1,-9-5 189,4-1 1,-4 0-324,4 6 1,-6-2-502,0-3 1532,-7 3 0,18-14 0,-3 7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27:14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197 18 7997,'-10'0'680,"-5"0"183,5 7 0,-7 1-329,-1 4 1,7 3-184,-1-4 1,7-1 289,-7 2 0,8-7-267,-2 7 0,6-2-288,6 1 0,4 2 34,7-7 0,8 6-181,4-6 0,4-1 53,1-5 1,1 0-165,-1 0 1,-1 0-769,-4 0 0,2-5 400,-8-1 1,0-8-228,-6 3 0,-6-5 421,1-1 0,-8 0 435,2 0 0,-12-1 215,-6 1 0,-11 5 592,-6 1 1,-5 7-335,-7-2 1,-8 4 426,-9 2 1,8 0 49,10 0 0,3 0-473,2 0 1,9 6-1286,3 0 0,9 7 719,3-1 0,14 3 0,-1 3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0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7911,'0'-12'-1012,"0"1"1078,0 7 848,0-4 547,0 8-713,0 0-386,8 0 0,-4 0 685,7 0-482,1 0-214,5 0 1,-5 0 151,-1 0 1,1 6-191,5 0 1,0 5-58,1-5 0,-1 2 84,0-2-253,1-4 1,-1 11-434,0-7 1,-5 1 275,-1-1 0,-5-4-1131,6 4 1,-9-2-1054,3 1-233,4-3 1485,-8 6 204,5 0 798,-7-6 0,-15 21 0,-4-4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9.0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7852,'18'0'1856,"-1"0"1,8 0-1427,4 0 0,3-2-261,3-4 1,0 4 25,-1-4 0,-5 2 8,0-1 0,-8 3-893,2-4 0,-10 4 391,-1 2 0,-8 8-878,2 3 1,-4 7 1176,-2 5 0,-8 4 0,-2 7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1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7367,'-10'0'-1361,"2"0"1361,8 8 6,0-6 306,0 13-147,0-5 0,0 7 218,0 0 1,0-5 170,0-1-158,-7 1-282,5 5 1,-8 1-68,4-1 108,5 0-92,-15 8 0,7-6-56,-9 4 1,7-3 144,-1-3 1,6-6-126,-5 1 1,5-2-10,-5 1-105,7 4 1,-6-13-604,4 4 380,4-4 175,-5-2 1,14-2-871,5-4 522,11-3 312,-4-9 0,14-5 171,-4 0 0,-4 0 0,-2 6 0,2 0 0,-2-1 0,0 9 0,-6 3 0,0 4 0,-7 2 0,-2 0 0,-8 8 0,0 1 0,0 9 0,-8 7 0,-2-6 0,-7 14 0,0-5 0,0-1 0,-1 2 0,1-6 0,0 6 0,-1-8 0,1 2 0,2-4 0,3-1 0,3-7 0,3 1 0,4-8 0,-6 11 0,8-13 0,0 6 0,8-8 0,-2-2 0,11-4 0,-4 2 0,10-7 0,-3-1 0,-3-5 0,0 5 0,1 1 0,-1 7-92,0-4 316,0 8-4,-7 0 0,-2 2 291,-8 4 0,0 5-187,0 12 1,-2-3 0,-4 3 0,4 2 30,-4-2 0,-1 6 81,1-6 1,-2 5-205,2-5 0,5 1-145,-5-7 0,4 0-430,2 0 1,2-1 249,4-5 1,-3-1-913,9-4 536,-8-4 170,11 5 1,-11-7-115,8 0 0,-3-7 11,3-5 1,1-3 48,-7-3 1,2-5 352,-3 0 0,-3 0 0,4 6 0,-6 0 0,-6-1 0,4 1 0,-13 7 76,5 3 0,-7 1 208,0 0-188,-1 0 196,-7 6 1,4 6 13,-7 0-63,-1 15 148,-6-9 0,-5 20 105,-1-3-174,-7 4 52,12 1 27,-6 1-199,7 0 0,8-7 67,4 1 1,4-8-109,2 2 0,1-3-193,5-3 31,3-7-173,0 5 0,6-11 58,-3 7 85,3-7 1,4 4-125,3-8 0,7 2 49,11 3 144,-4-3 0,22 6 0,-3-8 606,4 0-299,8 0-186,2-8 0,0 6 177,0-3 0,5 3 48,-5 2 0,4 0 30,-4 0 1,-6 0-238,0 0 1,-5 0-379,5 0 1,-10 0-1074,-1 0 0,-1 0 662,-5 0 1,-4-2-1721,-2-4 2332,-4 4 0,6-21 0,2 4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2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7932,'0'-10'3226,"7"2"-2620,3 8-251,7 0 968,8 0-786,-6 0 0,6 0-163,-7 0 0,1 0-138,4 0 1,-4 0 147,4 0-2025,-3 0 1183,-3 0 0,0 0-1092,0 0 865,-7 0-113,5 0 1,-13 8 797,4 4 0,-4 3 0,-2 2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3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1 830 7932,'0'18'0,"0"-9"0,2 1 498,3-4 0,7-4 732,11 3 1,2-5-722,4-5 1,3 1-235,-3-8 0,2 1-306,-2-7 123,3 1-55,-5 0-1033,8 0 1,-8-1 241,-4 1 595,4 0-1283,-8-1 687,-2 1 73,-1 0 247,-14-1-3,5 9 53,-7-7 403,0 15 0,-7-7-128,-3 8 0,-7 6 930,-1-1-576,1 17 0,6-11 0,-1 14 1643,-1 0-1328,5-6-80,-7 14 1,13-12 347,-4 8 0,-2-6-429,2 6 1,1-8-131,5 2 1,0-4-43,0-2-8,7 1 0,-3-3-468,8-3 1,-7-3-457,7-3-6,0-4 0,5-2 280,0-12 1,0-3-192,1-2 1,-1-6 277,0 0 1,1-8-15,-1 2 1,-6-6 120,1-5 1,-1-4 30,7-8 0,-1 0-273,0 0 213,1 0 0,7-5-225,3-1 492,5-7 0,2 19 0,-1-12 0,1 12 0,-8 4 0,5 5 0,-3 8 0,-4 8 0,-2-2 0,-9 4 67,-3 2 114,-7 7 1422,4 2-1055,-8 8 1,0 2 1384,0 4-1311,0 4 1,-6 7 48,0 0 0,-1 6 137,1 0 1,4 2-304,-4-2 0,-2-3-36,3 3 0,-1-4-288,6-2-230,8 0 212,-7-7 0,17-2-882,-1-8 1,2 0 22,10 0 1,0-10-408,6-7 1,5 0 552,0-7 1,-1 5-111,-11 2 1,3 2 308,-8 3 0,0 4-114,-5 8 170,-9 0 253,7 0 0,-14 8 261,3 4-202,-10 3 1,1 2 0,-8 1 68,-1-1 0,-3 2-127,-1 4 0,-2-4-44,-4 4 1,4-3 41,-5-3 0,5 0-40,2 0 1,5 1 213,1-1 0,1 0-84,-1 1 1,3-7 282,8 1 0,0-1-82,0 7 1,0 5 53,0 0 0,6 2-56,0-2 1,7-4-29,-1 4 1,-3 2 36,3-2 1,-8 6 96,1-6 0,3 2-277,-2-2 1,0 2 75,-6 4 1,0-4-48,0-8 0,-2 0-42,-4 1 1,2-7-163,-7 1 1,-1-9 122,-5 3 0,-1 2-28,1-2 43,0-1 0,0-6 149,-1-5 1,7-4-18,-1-7 1,6 0 101,-5-1 0,7 1-241,-2 0 1,6-1-1,6 1-36,6 0 0,3 7-102,2 4 1,1-1 104,-1 1 0,0 0-249,0 6 0,1 6 112,-1 0 0,-2 7-53,-3-1 1,1 5 252,-7 6-106,0 4-16,-6 0 0,0 0 824,0-4 0,0-4-151,0 4 1,-2-4 103,-4-1 0,4-1-87,-4 0 0,-1-5 726,1-1-959,0-7 0,4 6-165,-3-5-692,3-3 1,2 6 384,11-8 0,5 0-1505,1 0 1,8-8 349,4-3 0,3-10-883,3-2 2114,0-8 0,7-4 0,2-9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3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14363,'10'0'-2709,"0"0"1503,-5 0 1,-3 2 1205,4 3 0,-4 5 0,-2 7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7890,'0'10'927,"0"5"1343,8-5-1918,-6 7 0,7-7-375,-3-5-416,-4-3 274,14-9 165,-15 5 0,15-14 0,-7 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8242,'1'-10'1672,"5"5"-849,-4 3-306,14 2-152,-15 0 1065,15 0-635,-14 0-292,13 0-104,-5 0 0,1 0 203,1 0 1,-6 0-3,5 0-217,1 7-66,-3-5-233,7 6-679,-7 0-838,8-6 699,-7 13 1,-2-6-905,-8 9 1,0-5 538,0 5 1099,-8-5 0,-9 20 0,-10-6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5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7847,'-17'17'0,"-1"1"0,1-1 1165,7 0-477,3 1-289,7-1 0,0-6 298,0 1-302,7-8 0,3 5 148,7-3 1,8-4-215,4 4 1,4-4-120,1-2 1,3 0-122,3 0 0,-3-6-288,3 0 255,-3-7 1,-5 5-1037,-3-3 555,4-5 119,-14 14 1,4-7-681,-11 3 758,3 4 1,-11-8-1463,7 5 42,-7 3 274,4-6 1322,-16 8 0,-1 0-40,-9 0 1,1 2 188,0 4 1,-1 1-6,1 5 0,-2 1 217,-4-7-115,4 8 103,-6-5 0,2 3 851,-1-1-694,-6 1-118,11 5 0,-8-5 240,4-1 1,3 1-244,-3 5 0,-2 0-279,2 1 1,0-1 73,6 0 1,5 0-52,1 1 1,7-1-904,-2 0 352,4 1 347,2-9 1,2 5-917,4-9 440,11 9 503,10-12 0,10 7 194,3-3 0,-2-2 144,9 7 0,-7-5 481,6 6 1,-8-6-254,3 5 1,-5-1 330,-1 1 0,-8 5 1715,-4-5-1302,-4-3-739,-2 7 0,-5-13 402,-1 4 1,-5-2-714,6 1 0,-6-3-581,5 4 1,-5-6-346,5-6 1,1-5-1018,5-12 1,6 2 1782,0-8 0,16-8 0,-3-7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6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7968,'10'9'1073,"-3"-1"-644,-7-8-243,-7 0 1,-3 2 321,-7 4-112,-1-5-296,1 15 0,-2-7-140,-4 9 114,4-1 0,-8 2-1544,4 4 1470,3-4 0,-5 14 0,8-6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7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8786,'-9'0'1437,"1"0"-1522,0 0 0,5 2 107,-9 4 0,6 3-22,-5 9 0,-1-1 0,-5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7991,'17'-8'-1048,"0"-2"1215,-7 1 1,5-5 486,-3 9 0,-2-3-259,1 2 1,1 2-125,5-7 0,0 5 13,0-6 0,3 7 74,3-7 0,2 3-127,4-3 0,3-1 9,-3 7 0,4-6-200,1 7 0,1-9-34,-1 3 1,1 3-102,0 2 0,-1-2 103,1 3 0,-6-3-67,-1 2 1,-6 4-48,1-3 1,-4 3-298,-2 2 86,0 0 175,1 0-266,-9 0-418,-1 0 191,-8 0 1,-8 0 634,-3 0 0,-12 0 0,-4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49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7877,'-10'0'1391,"4"0"-1796,12 0 1,4 0 37,7 0 0,-5-6 862,-1 1 1,1-3-236,5 2 0,-6 4 43,1-4 0,-6 4 28,5 2-378,-7 0 135,4 0-132,-1 0 1,-5 8-150,4 4 1,-4 3 91,-2 2 1,-2 3 121,-4 3 0,-9-2 277,-8 8 0,-8-1-124,2 7 0,-3-6 605,-3 0-359,8-1-184,2-1 0,10-2 426,3-7-247,5-1-448,7 0 1,2-1-180,3-5 0,5-1 173,7-5 1,1-3-260,-1 4 0,6-4 135,0-2 0,2 0-190,-2 0 1,-4 0 117,4 0 0,-4-2-1,-1-4 0,-1 3 36,0-9 1,1 6-97,-1-5 0,0 5-151,0-6 0,1 1 101,-1-6 1,0 1 262,1 5 0,-7-3-98,1 9 0,-7-7 182,7 6 134,-8 0 547,4 6-345,-1 0 233,-5 0-52,6 0-185,0 0-146,-7 0 1,13 2 89,-8 4 63,-1-4-78,3 6-13,-6-1 0,8-5-74,-5 4 1,-3-2 369,4 2-491,-4-4 1,4 7 265,0-3-294,-1-4 0,-3 8 118,4-5 0,-4-1-45,4 8 1,-4-7-39,-2 7 0,-6-6-119,0 5 0,-7-5-31,1 6 1,2-9-219,-1 3 0,-1 2-195,-5-2 1,0-1 211,0-5 0,-7 0-68,1 0 0,0-2 55,6-3 1,6-5 23,-1-7 0,0-6-80,-5 0 1,6-8-101,-1 2 1,8-4 255,-1-1 1,3 1 32,2 4 0,0-3-159,0 3 1,0 4 328,0 2 0,5 4 0,1 1 0,0 7 53,-6-1 1,0 7 80,0-7 357,0 8 762,0-4-456,0 8-130,-8 0 0,6 8-6,-3 4 0,3 9-247,2 2 1,0 13-41,0-1 1,0 11-161,0 0 1,0-2 164,0 3 0,0-1-120,0 6 1,0-6-156,0 0 1,-6-6-106,0 6 0,-2-9-252,3-3 1,3-1-341,-4-10 1,4 0 337,2-6 0,2-1-255,4-5 1,3-3 168,9-8 0,-1-2-516,0-4 1,0 2 396,1-7 1,-1 5 141,0-5 425,1 7 1,-7-4 874,1 8-220,-8 0 0,3 2-404,-7 4 1,-6 3 868,1 9 0,-1-7-484,6 1 0,0-1-571,0 7 1,0-7-51,0 1-312,0-9 0,2 5-41,4-8 1,5-2-297,12-4 1,2-3-127,4-8 1,4-3 222,-4-3 1,3 2-1773,3-8 2202,-1 0 0,9-13 0,1-2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9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8083,'10'-18'-367,"3"7"244,-7-1 1124,0 8-571,-6-3 1,0 5 838,0-4-422,-8 4 60,6-6-76,-13 8-616,5 8 0,-7 11 137,0 16 1,-2 7-1,-4 10 214,3 0-786,-12 7 454,12-5-368,-5 6 0,2-8-756,0 0 873,0-1-4011,6 1 4028,7-7 0,-5 12 0,5-3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4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8062,'0'-17'360,"0"-1"901,0 1-412,0 7 137,0 3-42,0 7-461,0 0 0,0 7-27,0 5 1,0 11 138,0 6 1,0 4-246,0 1 0,0-1-88,0-4 0,0 3-214,0-3 1,0-4-203,0-2 1,0-4-324,0-1 1,6-1-591,0 0-165,7-7 0,-5-1-132,4-3 1,1-6 660,-7 0 1,5-4-623,-5-13 1325,7 4 0,-11-20 0,6 6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0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8057,'17'-10'0,"1"-5"0,-1 3 0,0 3 140,0-3 1,1 6 2,-1-5 1,0 1-147,1-1 1,5-3 191,0 9 1,2-7-5,-2 6 0,-4-5-17,4 5 1,2-2 36,-2 2 1,2 5 145,-2-5 1,-4 4 46,4 2-330,-3 0 148,-3 0 1,0 0 114,1 0-442,-1 0 143,-8 0 0,7 0-144,-5 0 0,-1 6 92,1-1 1,-5 3-6,6-2 93,-8-4-112,11 13 0,-11-11 64,7 8 95,-7-9 0,4 7-81,-8-4 1,6-2 9,-1 7 1,1-5 64,-6 5 1,0 1 109,0 5 0,6 2-39,0 5 1,-1-3-81,-5 7 0,2 3 303,4 10 1,-4-3-76,4 8 1,1 0 162,-1 6 1,0 0-206,-6 0 0,0 0-322,0 0 0,0-2-43,0-4 0,0-6 102,0-11 1,-2 2-239,-4-8 1,2 0 140,-7-6 0,5-2-955,-5-3 1,5 1 121,-6-7 0,7 0-148,-7-6 0,1 0 433,-7 0 0,1-8-100,0-3 0,-6-7 33,0-5 689,-8-4 0,-4-15 0,-9-2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8005,'0'-18'-1398,"0"1"1048,0 0 0,2 1 1473,4 5-194,-4-5 309,6 14-339,-8-5-238,0 7 1,0 2-18,0 3 0,0 11 158,0 7 0,-6 8-147,0-3 1,0-1-218,6 2 0,0-2-326,0 2 87,0-4 0,8-14-272,4 1 1,3-8-375,2 2 0,2-5-348,5-1 0,-3-1 443,7-5 1,-4-6-811,4-11 720,-7 4 0,4-6 8,-7 8 1,-9-6 109,-3 0 0,-4 0 466,-2 5 0,-8-5-192,-3 0 1,-5 2 594,-1 9 0,0-1-201,0 7 1,-1 0-16,1 6 1,0 0-140,-1 0-270,1 0-2320,8 0 2400,1 0 0,23 8 0,4 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1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329 226 7931,'0'9'3194,"0"-1"-2973,0-8 0,8 0 72,4 0 1,5 0 122,6 0 0,-4 0-213,4 0 1,4 0-12,2 0 0,4-8-671,1-3 0,1-5 384,-1-1 0,-1-6-765,-4 0 1,-4 2 308,-8 9 0,-2-3-974,-3 3 1038,-4-3 0,-10-2 289,-4-1 0,-4 7 110,-7-1 0,0 9 170,0-3 0,-1 4 492,1 2 1,5 0-353,1 0 1,1 2 348,-1 4 0,-3-1-213,9 13 1,-7-3-9,6 14 0,-5 2 11,5 9 0,0-4-113,6 5 1,-6 1-45,1-2 0,-1 7-139,6-7 1,0 0-193,0-5 0,0-8 112,0-4-453,8 4 0,-1-8 102,5 4 131,3-12 1,-11-3-119,8-8 1,-7 0-10,7 0 236,-1-8 1,7-1 308,-1-8-113,-7-1 367,5 1 1,-5 2-237,7 3 1,-6 4 386,1 8 1,-6 8-279,5 4 1,-5 9 202,5 2 1,-5 8-52,6-3 0,-8 5-193,1 2 0,-3-3-146,-2-3 1,0 2-166,0-8 1,0 6-317,0-6 1,0 0 292,0-6 1,-5-5-225,-1-1 1,-8-7-7,3 2 107,-5 3 0,-7-9 166,0 0 1,0-7 117,6-11 1,-6 1 4,0 0 1,6-6 246,5 0 1,8 0-5,-2 5 0,4 1-73,2 0 1,4 5-381,8 1 1,-1 1-1,12-1 138,-3-5 1,3 9-121,0-5 0,2-1-485,-2 7 377,-12-8 0,12 12-133,-11-3 0,-2-3-589,1 2 135,-7 0 449,4 6 0,-10 0 231,-4 0 1,-4 0-76,-7 0 0,-10 8 121,-7 4 0,-11 5 22,-12 6 0,1-4 153,-7 4 1,5 2 119,-6-2 1,9 2 386,-3-2 1,6-3 494,6 3 0,4-4-504,7-2 0,8 0 134,4 1 1,6-1-290,5 0 0,5 1-254,7-1 1,9 0-36,9 0 1,3 1-101,13-1 1,7-5 123,16-1 1,-1-7-137,8 2 1,1-4-626,10-2 1,-4 0 343,4 0 1,-6-2-488,-6-4 1,3 2 306,-9-7 0,7 5-1449,-7-6 0,3 7 258,-2-7 1595,-5 0 0,7-12 0,-8-3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277 122 7933,'-12'-12'0,"1"1"951,7-1 1,-2-3-378,12 3 0,-2 3-31,7 3 0,7 4-131,5-4 1,2-1-155,-2 1 1,4 0-159,7 6 0,-5-2-212,0-4 0,-2 4-19,1-3 1,3 3 139,-8 2 0,0 0-1456,-5 0 774,-1 0-463,0 0 862,-7 7 1,-3 3 298,-7 7 0,0 3 118,0 3 1,-1 5 425,-5 13 0,2 3 20,-8 8 0,-1 0-265,-10 0 1,4 0 538,-4-1 0,5-1-292,7-4 0,-5 3-424,5-9 1,3 4-243,2-9 0,5 3-380,1-9 1,0-4 348,0-2 1,0-10-545,0-1-1084,0-8 1200,0 3 0,0-8 129,0-5 1,0-4 123,0-7 0,5-8 52,1-4 1,8-11 12,-3-6 0,6-2-14,6 1 0,-1-1 71,6 8 0,-1 5 17,2 7 1,4 8 273,-4 3 1,-3 8-128,3 9 1,-8 1 623,3 5 0,-5 6-360,-2 11 1,-2-2 614,-3 8 0,-4-6-294,-8 6 1,0-6-89,0 6 1,0-8-233,0 2 0,-6 2-217,0-2 1,-7-2-195,1-10 1,2 3 233,-1-8-738,7 7 480,-11-11 0,11-2-16,-8-12 0,9-3 140,-3-2 1,-2-2 86,2-4 1,1 3-47,5-3 35,0 4 0,1 8 544,5-1-132,-4 8-11,14-4 1,-13 8 176,9 0 254,-8 8-68,3 2-7,-7 7-426,0 0-389,0 1-1454,0-9 911,0-1-1346,0 0 812,0-6 456,0 5 0,-7-7 236,-5 0 1,-3-6 58,-2 1 0,-8-1 247,-4 6 0,-6 0 147,-5 0 0,1 0 188,-7 0 0,4 8-194,-10 3 1,10 5 682,-10 1-394,12 0-156,-10 0 1,13 1 430,-3-1 0,3 0-10,3 1-41,-1-9-205,8 7 0,2-13 57,8 9 0,2-6 18,3 5 0,-1-5-12,7 5 1,0-5-171,6 6 0,2-1 861,4 7-667,3-1 0,14 2 85,0 4 0,16-6 31,1 1 1,10-3 152,8-9-376,3 0 0,9-6-379,-1 0 0,-2 0-365,-4 0 1,3 0-1070,-9 0 1,1-8 810,-6-4 0,-6 3-1636,0-3 0,-2 3 274,2-3 2057,-3-3 0,-1-2 0,2-10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2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7933,'-11'-10'1138,"-1"4"0,6 4-204,-5 2-168,7 0 0,-4 4 17,8 8 0,0 7-318,0 15 0,0 3 7,0 3 1,0-1-126,0 7 0,0-8-611,0 3 1,0-5-308,0-1 1,6-3-610,0-3 0,0 2 322,-6-8 1,5 0-1830,1-6 2687,8-7 0,-12 5 0,5-5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7933,'20'-17'130,"3"0"0,-4-1 287,4 1 0,2 6-172,-2-1 1,6 2 13,-6-1 1,8-3 156,-3 9 1,5-3-136,2 2 0,-6 4-50,-1-3 1,-1 3 2,2 2 0,-2 0-131,-4 0 1,-4 5 38,4 1 0,2 6-138,-2-7 1,0 9 22,-5-3 1,-1-1-172,0 2 1,-5-3 42,-1 3 1,-5 1 18,6-7 0,-8 7-43,1-1 0,3 3 73,-2 3 1,1-7 26,-1 1 0,-4-1 75,4 6 0,2 1 14,-3-1 1,1 0-5,-6 1 0,6-1 112,0 0 0,-1 2-25,-5 4 1,2-3-85,4 3 1,-4-4 157,4-2 0,-4 6-80,-2 0 0,0 8 59,0-2 0,5 4-28,1 1 0,0 3 88,-6 3 0,2 4-41,4 8 1,-4 0 168,3 0 1,-3 9-357,-2 9 0,6 3 85,0 1 1,0-6-211,-6-16 1,0-6 69,0 0 0,0-10-123,0-1 1,0-2 15,0-10 0,-2-2-149,-4-10-147,4 5 105,-13-14-30,5 5 0,-7-11 100,-1-7 0,-5-1-430,0-11 0,-7-4 255,1-1 0,2-11-515,-2-1 1,-6-1 303,-5 7 1,-2 5 125,1 0 0,-3 2 68,-8-1 443,0-5 0,1 6 0,-1-8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4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35 7903,'18'-8'0,"-9"6"864,-1-13-162,0 13-142,-6-6-172,5 8 0,-7 0 1160,0 0-1296,0 8 1,0-4 188,0 7 1,0-5-282,0 6-665,0-1 103,0 6-262,8 1 458,2-9-470,-1-1 409,6-8 1,-5 0-782,7 0 236,8 0 841,2 8 1,0-6-90,-4 3 0,-11 5 575,-6 1 0,-5 5-271,-1 1 0,-7 6 456,-5 0 1,-9 6-240,-2-6 0,-6 6-44,6-6 1,-8 0-37,3-6 1,3-1-152,2-5 1,3 3-484,3-9 1,6 1 216,-1-6-1635,8 0 1260,-4 0 1,10-6-417,4 1 1,4-9 277,7 3 1,2-3 145,4 3 0,-3-3 358,3 9 1,-4-1-141,-2 6 958,0 0-672,1 0 1,-9 2 613,-3 3 1,-4-1-213,-2 8 0,-10-1-66,-7 7 1,0-1-138,-6 0 0,2 1-29,-2-1 1,5-6-173,1 1 243,0-1-951,7-1 1,0 0 348,5-5 0,10-3-466,7 4 371,11-4 76,-4-2 66,14 0 0,-6 0-102,7 0 1,-1 2 131,-4 4-151,4-4 243,-14 13 0,4-11 465,-12 7 371,-3 1 0,-10 5-367,-4 0 0,-11 7 137,-12-1 0,2 0-155,-1-6 1,-1 0 21,-6 1 1,6-3 11,0-4 1,14 3 358,-2-8-920,3-1 0,5-3 190,3 4-231,4-4 1,4 8 109,4-5 61,3-3 70,9 14 0,-7-13 574,1 9-359,-8-8 1752,3 11-1266,-14-13 0,3 12 449,-8-9 0,-5 9-594,-6-3 1,0-1-12,5 1 1,7-5-143,-1 6 0,7-6-403,-7 5 117,8-7 0,-1 4-1361,10-8 1,7 5 139,11 1 1,6 0-610,11-6 0,4 0-90,8 0 1,0-8 940,0-3 1,6-5-1702,-1-1 2308,8 0 1,-3-8 0,7-2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4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86 8000,'6'-11'0,"0"-1"498,0 9-300,-6-13 0,1 14 57,5-3 0,-4 1 254,4-2 189,-4 4 227,-2-6-121,0 8-158,-8 0-236,6-7-184,-13 5 1,5-6-100,-7 8 1,5 6 74,1 0 1,-1 1-163,-5-1 1,6-2 75,-1 7-223,0-7 1,-5 12 92,0-5 1,0 4 307,-1 3-125,1 7 1,0-4 308,-1 8 0,-5 5-109,0 7 0,0-1-3,6-5 1,5-1-2,1 1 0,7-1-127,-2 1 0,4-2-178,2-5 1,2 3-217,4-8 0,4 0-7,7-5 1,2-1-234,4 0 1,2-1 57,4-5 1,4-3-174,-4-8 1,1 0-13,-1 0 0,4 0 153,-4 0 0,-3-8-153,3-3 1,-6 1 105,6-2 1,-8 1 126,2-6 0,-9-1 122,-3 1 0,-1 0 96,1-1 0,-1 7-286,-4-1 276,-4 1 681,5-6-376,-7-1 1274,0 9-519,0 1-575,0 8 1,0 2-87,0 4 1,0 3-66,0 9 1,-5-1-46,-1 0 1,0 0 14,6 1 1,0-1-261,0 0 0,0-5 23,0-1-1773,0 1-169,0 5 482,0 0 0,0-5 1475,0 0 0,8-1 0,1 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50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7804,'0'-18'3020,"9"7"-2340,9-1 0,9 7-1221,13-7 0,4 1 116,8-7 0,-6 1 659,0 0 0,-9 7-9,-3 4 0,-1 4 79,-10 2 1,0 0-110,-6 0 1,-1 2 43,-5 4 0,3 6 365,-8 11 0,-1-2-209,-5 8 0,-7-1 251,-5 7 0,-5 3-496,-6-3 0,2 7-392,-8-13 1,8 6-78,-2-12 1,-2 0-400,2-6 0,5-2-164,7-3 120,-1-4 1,-3-10-533,3-4 0,5-4 628,7-7 0,-6-8 666,0-4 0,0-19 0,6-6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4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7960,'-9'-9'3848,"-1"1"-2654,4 8-418,4 0 634,-5 0-594,7 0-464,0 0 1,7 0 316,5 0-344,3 0 1,4 0-440,5 0 0,2 0 134,9 0 1,5 0-1422,1 0 0,7 0 1401,-2 0 0,4 0 0,2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5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52 7886,'-10'0'2758,"-5"0"-2127,13-8-470,2 6 1,4-7 237,7 3 1,6 4 213,6-4 0,1 4-341,-7 2 0,6-5-44,0-1 1,6 0-683,-6 6 1,0 0 361,-6 0 0,-1 2-2776,-5 4 2868,4-4 0,-5 21 0,7-4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5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 1 7886,'-18'27'1807,"3"-8"-213,3-7-520,-3-1 1,15 5-736,0-5 0,8-3-311,9-8 0,2 0 337,4 0 1,4 0-23,8 0 1,-1-2-1500,1-4 1,1-2 662,5-3 0,-3-5 493,8 5 0,-7-4 0,3-3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5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51 7854,'-27'-8'0,"2"0"918,8-3 180,7 3 1,-3 6 580,7-3-1178,0 3 1,0-4 47,0 12 0,-1 5-166,1 12 0,4 12 74,-4 11 1,-1 4-36,1 2 0,0 0-14,6-1 1,0-1-331,0-3 0,0 1-315,0-8 0,0 0-991,0-5 0,6-6 717,0 0 0,7-8-443,-1 2 0,-3-10 325,3-1 1,5-8-540,6 1 0,8-10 1168,-2-7 0,11-11 0,4-4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9906,'-8'17'1257,"6"0"-965,-4 1 0,5 7-80,1 3 0,0 5 729,0 2 1,0-1-270,0 1 0,0 5-59,0 0 0,0 1-290,0-7 0,-6-5-259,0 0 1,0-6-682,6 6 574,0-8-90,0 4 0,2-13 111,4-1-320,-4-7 0,11 2 187,-7-12 1,8-4 148,-3-7 1,10 0-15,2-1 0,6-5 158,-6 0 0,14-7-51,-3 1 1,5-4-20,-5-1 0,1-9-209,-1-3 0,5-4 68,-5-2 0,5 2-407,-10 4 0,-4-2 161,-2 8 0,-6-1 134,-5 7 0,1 5-208,-7 0-233,0 8-350,-6-4 190,0 16-726,0 1 705,-8 23 298,-2-3 509,1 20 0,-14-5 0,3 8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6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7854,'11'9'0,"1"-3"0,-8 4 1887,1 1 1,-3 5-885,-2 1 0,-5-5 408,-1-1 1,-8-5-880,3 5 1,-6-5-607,-6 6 1,-2-1 298,-4 6-225,-4 1 0,6-1 0,-7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6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7882,'-11'0'1232,"-1"0"342,8 0-621,-3 0 1,14 0-408,5 0 1,5 0 116,6 0 0,2 0-287,4 0 0,4 0-139,-5 0 1,3 0-171,-2 0 0,2 0-185,-8 0 0,6 0-896,-6 0 1,-6 0 578,-6 0 0,-1 2-1259,2 4 1,-5 3 1693,-7 9 0,-15 7 0,-4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7882,'-16'11'471,"5"1"1,-2-6 1890,7 5-2026,0 1 0,0 5-341,0 0 1,-5 0 993,5 1 1,-5 1-419,5 4 0,-2-2-195,2 8 0,4-8-94,-3 2 0,3-4-110,2-1 1,0-1 102,0 0 0,0 1 27,0-1 1,7-6-324,5 1 1,3-8-282,3 2 1,7-5-931,3-1 1,5 0 590,2 0 0,5 0-654,0 0 1,1-5 598,-7-1 0,-5-6 50,0 7 1,-10-3 645,-1 2 0,-1-3 0,-8-9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6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7879,'2'-12'1343,"4"0"0,1 7-679,5-7 1,9 6 120,-4-5 742,4 7-1050,4-4 1,0 3-403,4-1 0,-4 0-382,-8 6 0,1 0-413,-1 0 1,0 0 719,1 0 0,7 8 0,1 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7930,'17'0'150,"-8"0"0,7 0 561,-5 0-451,5 0 0,1 2 620,0 4-520,1 3 1,-1 11 953,0 3 0,-1 5-620,-5 13 0,-3 5 821,-8 12-1037,0-5 1,0 13 952,0-9 1,-8 7-708,-3-7 0,-5 15-1286,-1-3 393,-8-4 1,4-11-240,-8-8 1,-2-2-295,-9 2 1,7-3-486,-7-9 1,7-5 327,-7 0 859,3-16 0,3 10 0,-1-13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7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519 518 7856,'0'-17'2753,"0"7"-2476,0-5 1,-1 13 613,-5-4 30,4-4-459,-6 8 1,6-5 107,-3 7-319,3-8 0,-8 6-65,4-4 1,2 4 25,-7 2 1,-1 0-59,-5 0 0,0 0 71,-1 0 1,1 0-122,0 0 1,-6 8 15,0 4 1,-6-3-144,6 3 0,-6-1 93,6 7 1,-6-1-38,6 0 1,-2 0 57,2 1 1,4 1 10,-4 4 0,4-2 70,1 8 1,7 0-97,-1 5 1,8 3 4,-1 3 0,3-1-30,2 7 1,0-8-131,0 3 1,7 1 71,5-2 0,9-5-102,2-6 0,2-8-152,-2 2 1,2-6 55,4-5 1,4 1-137,-5-7 1,-1 0 57,2-6 0,0-2-16,6-4 1,-1-4-43,1-7 1,1-10-119,5-7 1,-5-3 119,4-9 0,3-2-14,-3-10 1,2 1-2,-1-13 1,1 5-96,4-10 1,-4 6 204,-7 6 0,0 3 31,-1 8 1,-7 2 265,-4 4 1,-4 4-3,-1 7 0,-3 6 63,-4 1 1,3 6-65,-8-1 0,5-2 162,-5 2 216,0 0 0,-6 6 425,0 0-90,0 7-438,0-5 1,-2 13-29,-4-4 1,2 12-172,-7 5 1,-1 7-39,-5 5 1,0 5 23,-1 13 0,3 5-2,3 12 1,-9-1-106,4 12 0,-4-1 58,4 12 1,-8-5-926,-4 6 964,4-8-107,-8 12 1,14-14-82,-4 4 1,4-12 98,1-5 1,9-12-113,3-6 0,-2-9 88,2-2 1,1-14-93,5 2 0,7-9-405,5 4 1,3-11 183,3-1 1,8-15-381,9-14 0,7-13 244,10-10 0,-2 0 55,-4-5 0,2 5 195,-7 6 0,-1 5 579,-5 12 0,-7 12-45,1 11 1,-10 6-255,-1 6 1,-3 11 980,-9 12 0,0 10-507,-6 1 0,0 6 370,0-6 0,-2 1-503,-4-7 1,4 1-463,-4 0 1,4-9 34,2-2 1,0-11-396,0-1-33,8-9 1,2 5-677,7-8 0,0 0-623,1 0 1,-1-10 262,0-7 1480,0 0 0,1-23 0,-1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4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7767,'27'10'1808,"-7"0"-1381,-9-5 1,-5 3-391,5 4 1,-5 7 253,6-8 0,-9 14-88,3-7 0,-4 3 202,-2-4 1,0 6-144,0 0 0,0 2-523,0-2 0,0-4 257,0 5 1,-6 1-1310,1-2 295,-9 0 135,5-6-685,-9-7 1042,1-3 0,0-11 526,-1-7 0,1-8 0,0-16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50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7804,'10'-17'3205,"-2"-1"-2334,-8 9 1,-2 1 225,-4 8 1,2 8-486,-8 3 0,3 10 78,-3 2 0,-3 2-258,3-2 1,-5 6-54,-6 12 1,2-3-977,-8 8 0,8-7 449,-2 1 0,4 2-1341,1-1 0,3-1 653,4-6 1,-3-7-2359,8-4 3194,-7 4 0,3-7 0,-7 5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3:57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7282,'10'9'-1161,"-10"7"3708,-10-14 0,-9 11-169,-4-7-2378,-12 0 0,-16-6 0,-11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6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727 156 7871,'0'-17'0,"0"0"768,0 7 1,0-5-264,0 3 0,0 3 284,0-3 0,-8 6-290,-3-5 0,1 5 110,-1-5 0,-3 5-218,-9-6 1,4 8-31,-4-1 0,2 3-133,-2 2 0,2 2 0,-8 3 0,6 5 131,-6 7 1,2 3-147,-2 3 1,-7 4 63,7 7 1,-10 8-38,5 5 0,3-3 50,-9 2 0,13 0-67,-8 6 1,6 0 26,1 0 0,3-2-77,7-4 0,3-4-81,3-7 0,5-3-451,7-3 0,7 2 220,5-8 0,5 0-560,6-6 0,4-5 356,8-1 0,1-7-431,5 2 0,-3-6 200,8-6 0,-6-4 48,7-7 0,-9 0 215,2 0 0,-5 1-15,-6 5 0,2-3 292,-8 8 0,-6-5-145,-6 5 537,-7-7 0,6 11-199,-4-4 1266,-4 4-585,5 2-508,-7 0 0,0 2 2,0 4 0,0 3 100,0 9 1,6-1-391,0 0 1,1 4 97,-1-3-543,-4 11 1,8-18 225,-5 12 1,-3-9-2030,4-3 560,4 1 735,-8-3 1,5 1-606,-7-4 1514,0-4 0,8-2 0,2-10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7871,'-12'-11'175,"1"-1"0,7 7 225,-2-7 1,2 8 444,-2-2 1,5 3 423,-5-3 459,4 4-961,2-6 1,8 8-320,3 0 1,4 2 6,3 4 1,5-4-169,0 4 1,8 1-177,-3-1 1,5 2-185,2-3 1,1-3-298,4 4 1,-3-4-203,3-2 0,3 0-659,-3 0 1,6 0-2038,-6 0 3268,8 0 0,-3 0 0,7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7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7966,'-11'0'20,"-1"0"0,8-1-20,-1-5 1284,-5 4-129,8-6-27,-6 8-788,8 0 1,2 0 56,4 0 1,4 2-137,7 4 1,8-2-39,4 7 0,5-7-60,7 2 0,-3-4 60,8-2 0,-1 6-333,1-1 0,-4 1-217,-7-6 0,-9 0-380,-3 0 1,-9 0-614,-3 0-768,-7 0 2088,4 8 0,-31 9 0,-6 10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7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11627,'0'17'916,"0"6"-477,0 0 1,0 6-95,0-6 0,-5 8-6,-1-2 1,-2-3-194,2 3 1,4-8 91,-3 2 1,3-3-427,2-3 1,7-2 173,5-3 1,3 1-689,3-7 1,7 0 411,3-6 0,7-2-566,5-4 1,-3-3 288,3-9 0,-3-5 99,-3 0 1,-7 0 204,-4 6 0,-11-6 207,-6 0 0,-5-2 446,-1 2 1,-9 3-270,-8-3 1,-3 4 735,-8 2 0,1 5-407,-2 1 0,-4 7 438,4-2 1,2 4-267,-1 2 0,6 0 253,-1 0-527,4 0-271,2 0-1377,0 8 884,7-6-1042,2 13 0,10-7 640,4 3 0,4-1-430,7-4 0,2-4 1248,4 4 0,12-5 0,9-1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8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8003,'9'-8'847,"-1"-1"1,-8-3 312,0 1-168,0 7-653,8-4 1,-4 8 38,7 0 0,1 8-79,5 3 1,0 13-14,1 4 0,-3 13 425,-4 5 0,5 10-256,-5 1 0,-3 9 255,-2-3 1,-4-4-252,-2-1 0,0-4-222,0-2 1,-6-2-40,0-4 0,-7-2-725,1-4 0,-3-5 169,-2 0 1,-1-9-61,1-8 1,0-1-323,-1 0 1,-5-7-886,0-4 1,0-6-121,6-6 1,0-4 1744,-1-7 0,1-8 0,0-2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8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7862,'-10'0'3371,"-5"0"-2617,13 0-158,-6 0 0,8 8-178,0 3 0,0 5 395,0 1 1,0 0 40,0 0-634,0 1 0,2-3-1036,4-3 607,-4 3-1834,5-5 1152,1-1-834,-6-1 1085,6-8 1,-7 0-1168,5 0 1807,-4 0 0,13 0 0,-5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7862,'17'0'729,"-7"0"1,-1 0-150,-3 0-154,-4 0 66,6 0 1,-8 2-107,0 4 0,-2-4 1177,-4 3-543,4-3-1567,-13-2-609,13 0-1067,-14 8 2223,14-6 0,-5 13 0,7-5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18 7862,'0'-10'1741,"0"3"0,-8 7-1510,-3 0 1,1 2 228,-1 3 1,-1 7 336,-5 11 0,-1 0-414,1 12 0,2-5-170,3 11 0,-1 1-124,7-2 0,0 6 73,6-5 1,2 5-226,4-6 1,4 1 136,7-7 0,0-5-195,0 0 1,-1-8-184,-5 2-225,5-4 149,-14-1 250,5-1 0,-20-2-397,-4-3 0,-14-3 200,-4-3 0,-1-4-633,-10 4 0,1-4 372,-1-2 0,4-8 588,7-3 0,1-13 0,-1-2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09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8020,'18'0'-1619,"-1"0"2838,0 0 0,0 0-434,1 0 1,-1 8 222,0 4 0,6-3-272,0 3 1,0-1-30,-5 7 0,1-3-360,4-3 1,-10 1-191,5-7-168,-5 0-556,4 1-1814,-7-5 1306,-2 6-406,-8-8 1,-8 2 7,-3 4 1473,-12-5 0,-4 22 0,-8-3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50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7804,'-17'0'0,"-1"0"2886,1 8-1894,0-6 1,5 13-483,1-3 0,7 3-335,-2 3 1,4 7 755,2 3 0,0 5-385,0 2 0,0-1 211,0 1 1,2-1-313,4 1 1,4 0-99,7-1 0,4-1 3,8-4 0,2 1 179,15-7 0,4 1-501,13-7 0,8 0-524,16 0 0,-3-7-1659,-3-4 0,-4-4 1143,-8-2 0,-6-2-2678,1-4 3690,-9 4 0,7-11 0,-8 7 0,-2 2 0,-4 2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0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8020,'0'11'-1393,"0"1"1342,0-8 1,0 5 1241,0-3-196,0-4-233,0 6 386,0-8-721,0 7 1,-5-3 7,-1 8 0,-2-7-26,2 7 1,-3 0-130,-9 5 1,1-2-93,0-3 1,0 3 0,-1-3 0,3 3-124,3 2 0,-1-5-190,7-1 0,0-5-1297,6 6 772,0-9-38,0 13 0,14-14 260,3 4 0,14-5-100,3-1 0,7-1 34,5-5 0,2-2 36,-8-3 0,-1 1 544,-10 4 1,1 4-244,-7-4 490,0 5 1,-11 1-112,-1 0 94,-7 0 1,2 1-101,-12 5 0,2-2 443,-7 8 1,-1-7-171,-5 7 0,0-1-259,0 7 0,-3-1-815,-3 0 0,4 1 376,-4-1 0,2 0-1142,-2 0 673,4 1 423,-6 7 1,7-6-221,1 4 0,0-4 141,-1-1 1,1-7 266,0 1 0,5-3 220,1 3 0,7-3 395,-2-3 411,4-4-421,2 6-340,0-8 1,2 5-39,4 1 0,4 0-87,7-6 0,0 0 74,0 0 1,1 0-9,-1 0 1,0 0 106,1 0 0,-3 2 281,-3 4 0,1-2 210,-7 7 1,0 1-258,-6 5 0,0 0-85,0 0 0,0 1-131,0-1 1,0 6-202,0 0 1,-6 0-163,0-5-40,0-1 1,6 0-126,0 0-172,8-7 1,2-2-194,7-8 1,0 0 284,0 0 1,-5-2 8,-1-4 0,-5 2-1,6-7 0,-8-1 279,1-5 0,-3-2-87,-2-4 0,-7 3 359,-5-3 0,-3 10-1,-3 1 0,-1 3 169,-4-3 0,-4 4 151,-7 8 0,-1 0-237,0 0 0,-5 8 127,0 4 0,-8 1-46,2-1 1,3 3 147,3-3 1,3 1-83,3-1 1,1 1 121,4-7-274,-3 7 0,13-5-14,-5 3 0,13-1-310,5-4 117,4 3 0,10 14 22,3 1 0,14 6 50,10-1 1,9 4 49,14 1 1,9-5-148,8 0 1,4-6-162,-10 6 1,2-8-138,-13 2 0,-1-4-388,-5-1 1,-2-7-1184,-4 1 0,-3-7 853,-9 7 1,7-8-893,-1 2 1848,0-5 0,3-8 0,1-3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1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415 156 7849,'10'-25'1518,"-2"4"-878,-8-8 1,0 13 1113,0-1-1204,0 4 1,-2 1 104,-4 1 0,2 7 136,-7-2 1,-1 4-328,-5 2 0,-2 6-755,-4 0 1,-4 13 252,-8-2 0,6 12-775,0 0 1,3-2 143,-3 1 0,2-1-393,4 2 0,9 4 517,-3-4 1,4 3 44,-5 3 0,9 5 467,3 1 0,-2 7-33,2-2 0,-1-2 532,1 2 0,4-2-399,-4 2 0,4 2 817,2-7 0,0-1-261,0-5 1,2-3-31,4-3 0,-4 2-217,4-8 0,1 0-184,-1-6-1,2-1-209,-2-5 145,-4 5-845,13-14 409,-13 13-315,13-13 0,-11 4 104,8-12 0,-7 0-122,7-11 0,-1 1-41,7-12 0,-1-3-297,0-10 0,6 3 206,0-8 0,2 6 774,-2-7 0,-1 9 0,6-2 0,1 3 0,6 3 0,-1 5 0,1 0 0,5 8 0,1-2 0,7 4 0,-2 1 0,4 3-90,2 3 0,0-1 25,-1 7 1,-4 0 471,-1 6 0,-6 0-108,6 0 1,-9 2 241,-3 4 0,-7-2-177,-10 7 1,1-5 1052,-1 6-924,-7-1 0,3 7-63,-7-1 0,0 0-136,-6 0 0,-2 6 56,-4 1 1,2 6-179,-7-1 0,-3 4 39,-9 1 1,4 3-218,-4 3 0,4-5 92,1-1 1,1 1-95,0-6 0,1-2-168,5 2 0,3-8-254,8 2 0,-6-10-114,1-1-205,-1-1 35,6-1 422,0-2 1,-2-8 305,-4 0 0,4-8-109,-4-4 0,-3-3 20,-3-2 0,-3-8 59,-2-4 0,-1 4 162,1 2 1,-2 0 129,-4 5 0,4-3 314,-5 10 0,-2 1 329,-3-1 0,2 7-432,-2-2 1,8 4 725,-2 2 0,0 2-562,6 4 1,-5 1-222,11 5 0,1-2 442,-1-5 120,7-3-1021,-4 14-376,8-14 0,2 5-769,4-7 0,3 0 695,9 0 1,7 0-655,4 0 1,1-2 368,-1-3 0,-2 1-869,-4-8 1,-4 6 559,4-5 0,-11-1-599,-6-5 1672,3 0 0,-7 0 0,6-1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2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7852,'12'-5'304,"0"-1"1,-7 0 967,7 6 1,-6 2-686,5 4 0,-7 3-3,2 9 1,-2 5 544,1 0 0,-3 6-510,4-6 1,-4 5-172,-2-4 1,0 4-130,0-5 0,0 0-824,0-5 0,2-3-607,4-3 208,-4 3 0,13-7 393,-4 3 1,7-3-277,5-8 0,-2 0-133,8 0 0,0-8 396,5-3 0,1 1 145,-1-1 1,-1-5 166,-4-1 1,2-4 391,-8 9 0,-6 5 22,-6 1 0,-5 4 203,6 2 1,-8 2-154,1 4 0,-3 3 136,-2 8 1,-2 1 189,-3-1 1,-3 0-167,-4 1 1,-3-7-258,3 1 1,-3-3 90,-2 3 0,5-4-642,1-8 186,-1 0 40,-5 0 1,5-8-22,1-4 0,7-3-130,-2-2 1,4-6 2,2 0 1,0-10 89,0-2 0,8-5-18,4-6 1,3-10 112,2 4 0,-5-2 227,-1 8 1,1 4-11,5 7 0,0 9-98,1 2 0,-1 7 2,0 6 0,1-3 10,-1 8 0,-6 1 204,1 5-159,-1 0 0,7 0 137,-1 0 1,-5 2-103,-1 3 0,1 5 324,5 7-189,0 8-24,0 2 1,1 15 62,-1 5 1,2 6-32,4 11 1,4-5-9,8 16 0,-6-8-43,-1 8 0,-4 0 154,4-5 0,-5 1-280,6-14 0,-8 3 103,2-3 0,-3-10-312,-3-1 1,-6-8-36,1-3 0,-6-6-155,5-1 1,-5-6-97,6 1 0,-9-10-504,3-1 1,-2-9-1829,2 3 2870,-4-4 0,21-17 1,-4-5-1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2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7859,'0'12'864,"0"-1"1,0-5-216,0 6 1,-7-9 126,-5 3 1,3 2-78,-3-2 1,-5 5 125,-6-5 1,-8 5-441,2-5 1,-3 2-147,-3-2 0,6-4-1407,0 3 0,2-3 759,-1-2 1,-3 0-518,8 0 0,0 0 926,5 0 0,1-7 0,0-3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2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7859,'12'2'896,"0"4"1,-1 3-435,6 9 0,6 7 519,0 3 0,1-1-197,-7 2 0,4-2-2,-4 2 1,4-4-349,-9-8-626,3 8 1,1-6-529,-5 4 0,-1-9-950,-4-3 1,-5-5 1669,5 6 0,-4-16 0,-2 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4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87 8026,'-17'0'0,"-6"0"-192,0 0 184,-8 0 1,12 0 67,-4 0 1,3 0-176,3 0 137,0 0 0,5 0 269,1 0-134,7 0 1,-6-5 140,4-1 0,5-2 750,-5 2-672,4 4 1,2-7 632,0 3-421,0 4 1,-2-6 468,-4 8-705,4 0-165,-5 0 1,8 0-345,5 0 1,4-5 199,7-1 1,2-2-36,4 2 0,4 5-44,8-5 0,-1 4-129,1 2 1,0 0-177,-1 0 0,-1 0 128,-4 0 0,-4 2-74,-8 4 0,-2 3 169,-3 8 1,-4 7 165,-8-1 1,-8 7-52,-4-1 1,-11 6 3,-6 5 0,-3-3 33,-3 3 1,-7-4 218,-4-1 0,4-6 89,1 0 0,5-8-96,1 2 0,8-6-121,4-5-6,4 3 1,9-11-842,5 7 400,3-7 81,9 4 0,9-2 58,7-1 1,8 1-53,-3-6 1,-1 0 227,2 0 0,-6 0-140,6 0 0,-8 0 296,2 0-172,-4 8 0,-3-4 84,-5 7 0,-3-5 114,-8 6 0,-10 5 185,-7 6 1,0 2-175,-6-2 1,2-2 39,-3 8 1,5-8-173,-4 2 1,12-4 68,5-1 1,4-1-449,2 0 0,2 1 184,4-1 0,3 2 25,9 4 1,-1-4 68,0 4 0,6-1 171,0 1 0,-2-4-47,-9 4 0,3-2 291,-3 2 0,-4-4 57,-3 4 0,-3 2-118,-2-2 0,-2 0 35,-3-5 0,1-1-104,-8 0 0,6-1 139,-5-5-169,-1 5 1,1-15-1130,-1 5 287,8-4 1,-5-2-421,3 0 0,4-9 172,-4-9 0,6-14-558,6-15 0,11-6 33,12-11 1407,4-7 0,2-15 0,-1-1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8026,'17'-27'0,"3"2"772,3 7 0,-10 7-257,4-1 0,-9 9-42,4-3 0,-7 4 603,7 2-357,-8 8 1,3-5-67,-7 9 0,0-1-197,0 7 1,-7 7-179,-5 4 1,-5 1-36,-6-1 1,4 4-509,-4-4 0,3 1-42,3-1 0,6 2-243,-1-8 1,8 6 103,-2-6 1,4 0-466,2-6 1,2-5 238,4-1 0,4-1 230,7 1 0,6 3 229,0-8 0,8 1-31,-2-1 1,3-4 218,3 4 0,0-4 105,-1-2 0,-7 5 316,-4 1 14,4 0-30,-8 2 1,-1 1-52,-13 9 1,-3-1-55,-2 0 0,-9 6 65,-9 0 0,-1 8-25,-10-2 1,2 2-186,-1-3 1,-3-1-12,8-4 1,2-9-2,9 3 1,2-5-320,5-1-285,3 5 0,-4-13 160,12 9 0,3-8 93,9 2 0,5-3-110,0 3 1,8-4 19,-3 4 1,-1-4 230,2-2 1,-6 0 92,6 0 1,-14 0 167,3 0 1,-7 2 31,1 3 1,-5-1 235,-7 8 1,-2 1 37,-3 10 1,-13-2-188,-10 8 1,-5 6 21,-2 5 0,-5 1 15,0-7 1,1-5 17,10 0 1,-1-6-273,7 6 1,5-10-202,7-2 1,7 0-124,-2-5 0,6-2-391,6 1 1,4-5 188,7 5 0,6-7 193,0 2 0,8-6-200,-2-6 0,3-3 1,3-9 0,-8-5 155,-4 0 0,-4-2 160,-2 2 0,-1 4 117,-5-4 1,-3-2-3,-8 2 0,-2-8 190,-4 2 0,-3 4 459,-9 2 0,1 4-320,0 2 1,-1 5 447,1 1 0,6 7-244,-1-2 1,8 12-212,-2 5 1,3 11-56,-3 1 1,4 7-14,-4-1 0,4-2-83,2 2 0,2-2-153,4 2 0,-4-2-607,4-4 1,1-10 362,-1 4 0,0-3-571,-6 3 0,0 0 304,0 1 0,-2-7-52,-4 1 0,-4-7 311,-7 7 1,-2-2 310,-4 1 1,2 4-51,-8-3 0,2 1 168,-2-1 1,4 3 956,8-3 0,2 3-535,3 3 0,4-1 288,8 0 1,2 0-278,4 1 1,9-7-298,8 1 1,16-6-417,1 5 0,8-7-404,4 2 1,6-6 519,-1-6 0,7-6 56,-6-11 1,-1 2-673,-5-8 1,-8 2 211,-3-1 0,-13 3 112,-5 7 1,-5 7-263,-7-1 1739,-3 8-867,-8-3 1,-2 9-44,-4 3 1,-3 5-7,-9 7 1,-1 3 49,-4 3 0,6-4-778,0 4 1,1 2 273,10-2 0,1 0-1485,5-6 1,0 1 110,0-1 1559,0-7 0,15 5 0,4-6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7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156 243 8160,'11'-2'1331,"1"-4"1,-1 4-888,7-4 0,5-1 1,2 1 315,2 2 1,1-4-93,7 2 0,-2-1-365,-4 1 0,3 2-339,-3-7 1,2 5-624,-2-6 1,1 7 550,-7-7 1,0 6-883,-5-5 1,-3 5-55,-3-6-179,-5 9 771,-7-13 1,-2 12 253,-3-7 1,-5 5 38,-7-5 0,-6 5 201,0-6 0,0 8 323,5-1 0,-5-3-231,0 2 1,6 0 334,5 6-123,1 0 293,-7 0-431,9 8 0,1 2-146,8 7 1,0 6 9,0 0 0,0 8 17,0-2 1,6 3-124,0 3 1,7-2 92,-1-5 0,-3 5-86,3-4 0,-3 2 66,3-2 1,-2 1-251,-5-7 0,-1 0 2,8-5 0,-8-1-22,1 0 0,-1-7-67,2-4 128,-4 3 294,13-7 1,-11 0-79,8-8 0,-7-5 100,7 5 0,-6-2 272,5 3 397,-7 3-162,11-6-264,-5 8 0,5 2 0,-3 4 1,1 5 99,-7 12 0,6-4-259,-7 5 1,3 0 33,-2 0 0,-4 1-222,4-2 0,-5-2 142,-1 8 0,0-8-627,0 2 0,0-4 64,0-2 1,0-5-637,0-1 865,0-7 0,-1 10 405,-5-9-64,-4 1 0,-7-6-185,0 0 0,-1-8 386,1-3 0,5 1-129,1-1 1,5 1 319,-5-1-481,7-5 1,-4 7-189,8-9 1,8 7 54,3-1 1,5 3-173,1-3 1,2-3 41,4 3 0,-4 3 17,5-3 0,-5 3-180,-2-3 1,-5 2-379,-1 5-67,-7 3 315,4-6 239,-8 8 1,-2 0-105,-4 0 0,-11 2 122,-12 4 0,-4 3 121,-1 9 0,-9 5-67,-3 0 1,-4 6 319,-2-6 1,0 5-102,1-5 1,-1 8 384,0-2 0,8-2-48,3 2 1,5-6 126,1 6 0,6-8 272,1 2-369,6-4 0,-1-2-207,12 1 0,3-7 29,8 1 1,2-3-301,4 3 0,3 1 94,9-7 0,1 7 357,4-1 1,-2 1-53,8-1 0,0 3 109,5-3 1,7-2-213,-1 1 1,12-5-11,-6 5 0,10-7-444,-4 2 0,7-4 203,10-2 1,3-8-1514,2-3 1,-1-7 586,8-5 0,0 4-2959,5-4 3875,-7 4 0,2 0 0,-4-4 0,3-6 0,-3-4 0,-4-2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8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173 122 8067,'-27'-8'903,"2"-2"197,8-7 0,8 6-728,3-1 1,6 6-181,6-5 1,5 5 16,12-5 1,-2 5 81,8-6 1,0 8-1,6-1 0,-1 3-186,1 2 0,-1 2-179,1 3 0,-2 5-210,-5 7 0,-3 10 87,-7 8 1,-9 1 13,-3 10 1,-4 6 150,-2 6 0,-8 13 250,-3-2 0,-10-2-208,-2-3 0,-1-8 25,7 1 0,2-5 81,3-6 1,-1 0 30,7-11 0,-2 1-343,3-13 0,3 1 46,-4-7-1025,4-8 818,2-1 0,2-12-81,4-7 1,5-5 54,12-18 1,-2-3-85,8-9 0,0-4 378,6 4 1,-3 12-57,-3 5 1,2 8 661,-8 3 0,6 9-321,-6 3 1,0 6 759,-6 6 0,-1 3-312,-5 9 0,2-1-63,-7 0 1,6 0-248,-6 1 0,-1 1-295,-5 4 1,0-4-1059,0 4 880,0-4 0,-2-3-886,-3-5 479,3 5 268,-14-14 157,7 5 0,-7-14 194,5-5-40,3-3 0,8-3 285,0 1 1,0 6 144,0-1-309,0 8 0,2-3-6,4 7 25,-4 0-111,13 0-4,-13 0 0,6 2-45,-8 3 1,0-1-89,0 8-85,0-1 0,-8 6-70,-3 1 1,-11-1-382,-1 0 0,-7 1 186,1-1 1,-4-6 121,-2 1 1,1-8 309,-1 2 0,1 1 3,-1-1 0,1 0 42,-1-6 0,0 0-63,1 0 0,1 0 283,4 0 1,-1 0 335,7 0-401,-1 0 1,7 0 95,0 0 0,5 6-81,1-1 0,1 3 256,-1-2-251,-5 3 0,12 9-30,-7-1 0,7-5 70,-2-1 0,4 1 112,2 5 1,2 0 373,4 0 0,11 7-239,12-1 0,6 0-136,5-6 1,12-2-146,11-3 0,5-4-117,1-8 0,2 0-251,4 0 0,4-2-640,7-4 1,6-4-200,1-7 1,-5-2-2956,-2-4 3929,-11 3 0,10-12 0,-16 7 0,0 0 0,0 2 0,1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8057,'0'-17'0,"0"-1"1521,0 9 1,7 1-620,5 8 1,3 0-298,2 0 0,1 2-111,-1 4 0,0 1 134,1 5 0,-1 3-1366,0-3 655,0 3 0,1 3-513,-1-1 1,-7-6 473,-5 1 1,3-1-2895,-2 7 3016,0-1 0,-6 0 0,0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5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7762,'0'-9'4619,"0"1"1,2 8-5410,4 0 20,4 0-250,7 0-900,0 0 1920,1 0 0,-1 15 0,0 5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8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8057,'2'17'367,"3"1"0,-1-1 516,8 0 1,-6 1-241,5-1 0,-7-6-204,2 1 0,1-6 1099,-1 5-440,0-7-360,-6 11-632,0-13 1,0 8-801,0-4 420,0-4-335,0 5-655,0-7 544,8 0 1,-5 0 234,9 0 1,0 0-332,5 0 0,6 0 312,0 0 1,6 0 329,-6 0 1,6-5 96,-6-1 0,6 0 115,-6 6 0,5-6 94,-5 0 1,1 1 420,-7 5 1,0-6-43,0 0 0,1-2-220,-1 3 1,0 3 384,1-4 1,-1 4-203,0 2 0,2 0 156,4 0 0,-1 2-285,6 4 1,1-2-318,6 7 0,-1-7-2,1 2 0,-2 1-193,-5-1 1,3 0 123,-8-6 1,0 0-40,-5 0 615,-1 0-427,0 0 0,-9-6 725,-8 0 0,-4 1-186,-13 5 0,1-6 11,-12 0 1,-1 0-210,-6 6 0,2 0-16,5 0 1,3 6-384,7 0 80,1 0-3493,0 1 2604,7 3 0,18 5 761,15-3 0,15-4 0,7-8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347 104 7938,'17'-17'-1332,"0"-1"665,0 1 1510,1 0 0,-1 5-255,0 1 0,-5 7-166,-1-2 1,1 4-97,5 2 1,-5 2 471,-1 4-217,1 3 1,3 14-183,-3 0 0,-5 1 80,-7-7 1,0 8-77,0 4 1,0-2-412,0 1 1,-13 1-24,-4 6 1,-12 5-56,0 0 1,-6 3-51,-5-3 0,-2-3-398,-4 3 0,-4-5 63,4-7 1,3-5 137,3-11 1,9 1 410,2-7 1,8 0-97,-2-6 1,10-8 55,1-3 1,8-10-87,-1-2 1,3-8 3,2 2 0,9-2 20,9 2 0,14-3-201,14 3 0,4 4 178,2 2 1,6 4-28,-1 1 0,3 9 131,-2 3 0,-6-2-109,-1 3 0,-1-1 159,-9 6 1,5 0-76,-6 0 1,1 0-40,-7 0 0,-5 0-78,0 0 1,-6 6-387,6-1 229,-8 1-505,4-6 220,-16 0 337,7 0 0,-14 2-2,3 4 1,-8-2 283,-3 7 1,-13-5 123,1 5 1,-3 1 238,4 5 1,0 2-110,-1 4 1,-5 4 209,0 8 1,0 1 391,6 5-486,-8 3-149,6 8 0,-8 7 172,4 5 1,3 3-131,-3 2 1,-2 4-295,2-4 1,0 3-52,6-15 0,0 1-282,-1-6 1,3-8-83,4-4 0,-3-3-1183,8-3-598,1-7 943,-3-2 527,6-15 0,-6-4 243,8-12 422,0-4 0,8-22 0,2-5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1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7938,'0'-18'0,"0"1"445,0 0 0,0 5-83,0 1 1,6 5-29,-1-6 193,9 1-149,-4 1 0,7 3-11,0 7 0,-3 2-98,3 3 0,-9 7 180,9 11 0,-4 6-109,5 11 1,-3 0 188,-3 12 0,-5-4-86,-7 10 1,0-10-214,0-2 1,-6-5-314,1 5 0,-9-8-352,3 2 1,-5-3-63,-1-2 1,5-9 113,1-3-1751,-1-3 1442,-5-11 1,0-1-221,0-8 0,5-8 378,0-3 0,1-7 156,-6-5 0,-1-3 337,1-9 0,0 0 196,-1 1 1,9 1 120,3 4 0,4-1-271,2 6 1,0 1 1907,0 6-1338,0 0 0,8 1 147,3 5 0,5 1-209,1 5 1,0 3-169,1-4 0,-1 4-73,0 2 0,-1 2 131,-5 4 0,-3-3 388,-8 9-466,0 0 0,0 5 30,0 0 1,-8 0-100,-3 1 1,1-3-481,-2-3 1,7 1-347,-7-7-690,8 0 622,-3 1 0,14-5-661,5 4 1,11-12 169,6-5 0,5-7 1129,7-5 0,3-11 0,8-10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1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8467,'0'-9'1642,"7"1"-1073,-5 0-102,6 6 1,-6-5 968,4 7-359,-4 0 3,13 0-167,-13 0-392,13 0 1,-13 7 185,4 5-539,-4 3 0,-2 10 168,0 4 0,-2-2 97,-4 2 1,4-2-307,-4 1 0,3 3 79,-3-8 0,4 2-983,-4-2 695,4-3 0,4 3-762,4-12 366,-4 4 1,7-13-980,-3 4 1038,-4-4 0,8-4 117,-4-4 1,-3-3-99,9-8 1,-1-8 39,7-4 1,-1 0 27,0-6 0,2 5 107,5-11 1,-3 7-14,8 5 1,-8 4 102,2 8 0,2-1 126,-2 1 0,2 7 47,-2 5 0,-4 3 346,4 2 1,-4 0 237,-1 0 1,-7 2 0,1 3-101,-9 5 0,11 7-145,-8 1 1,-1-1-72,-5 0 1,0 0-135,0 1 1,-1 1-206,-5 4 0,-2-4-145,-3 4 1,-5-4 138,5-1 1,-5-1-167,-1 0 0,0-5 76,-1-1 1,7-7-11,-1 2 139,1-4 143,-6-2 1,5-8-142,0-3 1,9-5 44,-3-1-61,4 0 0,4-4-102,4 3 1,3-3-71,9 10 1,-1-5 47,0-1 1,2 2 126,4 3 0,-3-3 6,3 3 1,2 3-25,-2-3 1,2 6-48,-2-5 1,-2 7-1,8-2 1,-6-2-177,6 3 0,-6-3 134,5 2 1,-1 4 139,2-3 1,2 5-100,-8 5 0,0 3 130,-6 4 1,1 5-103,-1 0 0,0 0 334,0 6 1,-7-3-75,-4-3 1,-4 0 53,-2 1 1,0-1-68,0 0 1,0 0 105,0 1 0,0-7 117,0 1 0,-8-3 191,-3 3-320,-5 3 0,-1-13-50,0 4 1,-1-2 327,1 2 1,-6-4-53,0 3 1,0-3 412,6-2-593,-1-7 0,1-3 433,0-7-642,7-1 1,0 1 108,5 0 0,3-1-408,-4 1 1,10 0-260,2 0 1,13-1-555,-2 1 1,12 0-58,0-1 1,3 1-891,3 0 0,7 0 1930,4-1 0,4 1 0,2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363 156 8128,'10'-17'0,"3"-2"571,-7-4 181,8 4 1,-13-6-60,5 7 0,-12 3-269,-5 3 1,-4 5-23,-3 7 0,-5 0-223,0 0 1,-8 2-214,3 3 1,-5 5 128,-2 7 1,1 1-98,-1-1 1,8 6-375,4 0 0,4 0 220,2-6 1,5 1-326,1-1 1,7 0 158,-2 1 0,4 8 446,2 9 0,0 5 256,0 7 0,8 10 379,3 1 1,5 1-358,1 5 1,-6-8 139,1 1 0,-2 1 349,1-6 1,-1-2-326,-4-10 0,-3-9-436,9 3 0,-8-11 33,2 0 1,1-3-851,-1-3 1,2-7-211,-3-5 273,-3-3 1,12-4-97,-8-3 1,7-7-601,-1-11 1,-3-4 232,3-8 1,-7-1 476,7-4 1,-8-3 367,2-3 1,-5-10 9,-1 5 0,6 3 199,0 7 0,7 5 10,-1 1 0,3 2 30,3 5 1,5 3-62,0 7 1,9 3 247,3 3 0,0-3 204,5 4 1,-2-5-164,3-1 1,3 5 30,8 1 1,5-1-72,1-5 1,0 6-147,-6-1 0,-6 2 81,0-1 1,-2 3 79,2 8 1,-9 0 23,-9 0 1,-6 0 187,1 0 1,-6 8 104,-6 3 1,3 7-130,-8 5 0,-1 4 100,-5 7 1,-1 8-109,-5 5 1,-4-3-56,-7 2 1,0 0-162,-1 6 1,-5 0-8,0 0 1,-6-2-73,6-4 0,-6-4-223,6-7 1,0-1-86,6 1 1,0-8-374,-1-4 0,1-4-311,0-2 0,0-7 450,-1-4 0,1-4-263,0-2 1,-1-2 107,1-4 0,6-4 23,-1-7 0,1-6 168,-7 0 0,7-14 73,-1 3 0,3-12 336,-3-1 1,-3-2-120,3-3 0,-3 2 569,-2 4 0,5 5-348,0 12 0,1 4 479,-6 8 1,-1 8 174,1 3 0,-2 6 465,-4 6 1,4 3-427,-4 8 0,-2 1 27,1-1 1,1 6-150,6 0 1,6 2-227,-1-2 1,8-4-538,-2 4 0,6-3 141,6-3 1,4-2-86,7-3 0,0 1-140,1-7 1,7 0-211,4-6 0,-3 0 10,3 0 0,-6-6-417,6 0 1,-8-7 246,2 1 1,-5-3-370,-7-2 881,-3-1 0,-10 1-81,-4 0 1,-3 5 792,-9 1 1,1 5-59,0-6 1,-1 9 230,1-3 1,0 4-628,-1 2 0,7 0-286,-1 0-532,9 0 1,4 8-1076,17 3 1,9-3 1668,13-2 0,20 3 0,11 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2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 7893,'-17'0'1522,"7"-7"-794,-5 5 1,13 2-242,-4 11 0,2 12 303,-1 6 0,1 6-146,-8 5 0,3-1 90,-3 7 0,-3-2-565,3 2 1,4 4-467,3-4 0,3-4-223,2-1 1,0-5 437,0-1 1,0-6-1423,0-1 1,2-6 626,3 1 0,-1-10-1788,8-1 2665,-8-9 0,11-3 0,-5-9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3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70 105 8002,'19'-8'0,"4"-3"0,4-3 339,8 3 1,1 1-131,4 4 0,-1 2-144,7-7 1,-6 7 139,6-2 0,-1-2 27,1 3 0,-4-1-47,-7 6 0,-7 0 17,1 0 1,-6 0-259,6 0 1,-8 2 108,2 4 0,-3-4-338,-3 3 0,0-1 82,0 2 0,-1-2-106,-5 7 260,5-7 0,-12 10 7,7-9 1,-7 9 321,2-3 1,-4-1 53,-2 1 90,0 1 0,0 5 158,0 1-186,0-1 1,2 0 64,3 0-400,-3 1 1,8-1 95,-4 0 0,-4 1-139,3-1 1,-3 0-64,-2 1 0,0-1 70,0 0 0,0 2 26,0 4 1,0-1 4,0 6 1,0-5 229,0 6 1,6 0-95,0 6 0,0-1-24,-6 1 1,5 7-29,1 4 1,6 4-5,-7 2 1,7 2 198,-6 3 0,-1 7-121,-5 11 1,0-2 187,0 8 1,-2-8 10,-3 1 0,-1 0-1055,-11 0 0,9-12 739,-9-4 1,3-12 733,-3-12 0,0-7-713,-1-4 1,7-4-758,-1-1-28,1-9 0,-1-3 53,1-12 32,7-3 0,-10-9 363,9 1 0,-3-6-739,2 0 0,-3-8 318,-9 2 0,1-3 116,0-3 1,-8-7-13,-4-4 1,-4-4-285,-1-2 1,-3 2 339,-3 4 0,3-2 200,-3 8 0,0-1 153,5 7 0,-7 1-16,13 4 0,-8-4 154,9 5 0,-5 3-11,-2 2 0,7-2 0,-1 2 0,8-6 0,-3 6 0,-2-8 0,-1 4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4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7929,'10'-7'123,"3"3"0,-7-8 494,7 9 1,-5-7 274,4 4 503,-5 4-509,-7-5 44,0 7-191,0 0-438,0 7 0,0-3-90,0 8-315,-7-1-614,-3 6 653,0 1 1,3-7-399,7 1 0,7-8 175,5 1 0,11-3-328,6-2 0,4 2 286,1 4 0,1-2 99,-1 7 0,-5-1 187,0 1 1,-10 5 309,-2-5 1,-1 11 397,-10 1 0,-3 2-364,-8-2 1,-5-4 52,-7 4 1,-8 2-74,-4-2 0,-4 0-183,-1-6 0,1 1 7,4-1 0,-2-2-285,8-3 81,-7 3-342,10-13-752,-5 6 879,16-8 1,3-6-216,12 0 0,3-7 187,9 1 0,-1 5-86,0 1 1,1-2 148,-1 2 0,0 1 423,1 5-20,-1 0 0,-6 0 760,1 0-54,-8 0 1,1 7-411,-10 5 1,-5 3 35,-7 2 1,-8 1-82,-4-1 1,2 0-12,-2 1 1,8-1-168,-2 0 1,4-5-62,2-1-185,7-7 1,2 6-354,8-5 0,2-3 27,4 4 1,5-4 193,13-2 1,2 0-401,9 0 0,2 0 209,3 0 0,-4 0-91,5 0 1,-7 0 167,-5 0 0,-4 0 414,-8 0-20,1 0 0,-9 2 327,-3 4 0,-8 3 15,-9 9 0,-3-1-217,-15 0 1,-5 6 258,-7 0 1,-1 2-135,2-2 0,3-3 53,-3 3 0,11-10-189,6-1 1,10-3-473,1 3-37,8 3 0,0-11-435,16 8 0,3-9 132,20 3 0,-2-4 250,13-2 0,-6 0-434,6 0 1,-2 0 270,2 0 0,-5 0 493,-12 0 1,-4 0 283,-8 0 0,-7 2 340,-5 4 1,-5-2-172,-5 7 1,-13 1 444,-11 5 1,-11 0 734,-6 1 0,2-1-795,-2 0 0,7-2 547,-1-3 1,11 1 33,6-7-414,4 8-977,1-12-583,9 5 1,11-1 370,15 0 1,4 0-150,14-6 1,3-8-1983,14-4 0,13-3 999,5-2 1,3-6 1335,-4 0 0,0-8 0,0 4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4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7923,'-9'0'1650,"-6"0"-164,13 0-953,-6-8 1,10 7-35,4-5 1,3 4-139,8 2 0,3-2 52,3-4 0,4 4 18,7-4-267,9 5 0,1-1-28,8-4 1,1 4-193,5-4 0,4-1-453,7 1 1,-6-2 372,1 2 0,-15 4-1033,3-3 1,-17 3 196,0 2 0,-12 0-81,0 0 0,-4 5 546,-2 1 0,-7 8 507,-4-3 0,-5 5 0,-1 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4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7923,'-27'5'0,"4"1"785,4 0-330,9-6-167,3 0 1,7 0-443,7 0 0,9 0 314,7 0 0,2 0 320,-2 0 0,4 0-33,7 0-296,9-8-42,1 6 0,8-11-347,-1 7 1,9-5 181,3 5 1,5-6-554,1 7 0,-8-1 325,-3 6 1,-6-6-191,-6 0 0,-4 1-90,-7 5 564,-8 0 0,-2 0 0,-8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8:5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7765,'-21'2'3308,"4"3"1,3-1-4910,14 8 1601,8-8 0,9 3 0,10-7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5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7915,'-17'-2'135,"-1"-3"1,1 3 731,0-4-407,7-4-274,-5 8 498,13-5-452,-6-1 0,10 6 115,4-4 1,-2 4-117,7 2 1,1 0 145,5 0 1,8 0-73,4 0 0,0 0-35,5 0 0,-3 2-75,9 4 1,7-4-15,4 4 1,3-2-492,10 1 1,-7-3 272,7 4 0,-3 2-237,3-2 0,-11 7-20,-7-1 1,-9 3-200,-2 2 0,-3 1 421,-9-1 1,-5 6 250,-7 0 1,-7 8 23,2-3 1,-4-1 356,-2 2 1,0-6 9,0 6 1,-6-6-194,0 6 0,-7-6 318,1 6 0,-9-6-242,-2 6 1,-6-6-553,6 6 1,-8-1-349,2 7 1,-3-4-546,-3 3 0,1-9 88,-1 10 0,2-6-796,5 0 1,3-4 1699,7-8 0,-7 0 0,-2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5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674 18 7956,'18'0'0,"-7"-2"-695,1-4 1,-1 4 139,7-4 808,-1 4 134,0 2 843,-7 0-54,-2 0 87,-8 0-781,0 8 0,0 2 76,0 7 0,-8-6-245,-4 1 1,-5-1-92,-6 7 0,4-1-195,-4 0 0,-4 1 78,-2-1 0,2 0-176,-2 0 1,0 1 36,-5-1 0,-8 2-76,-5 4 0,5-2 129,2 8 1,-4-6 38,-2 6 1,3-6 18,3 6 0,5-8 208,7 2 1,3-4-84,7-1 1,1-7 58,0 1-476,7-1 0,-3 1-120,7-1 161,0-7 0,8 10 178,4-9 1,0 3 92,11-2 1,-2-2 184,14 7 0,0 3-128,5 9 0,9-4 280,3 4 0,11 4-134,7 2 1,3-2-141,2 1 1,0-6-163,1 1 0,3-4-466,-4-2 0,4-1 244,-10-5 1,-3 3-146,-3-9 0,-5 7-1177,-6-6 1,1 1 1545,-13-1 0,-1-4 0,-10 4 0,4-4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7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415 191 7917,'27'-18'0,"-4"1"0,-4 0 347,-1 0 1,-7 1-41,1 5 0,-1-5 268,7 5-57,-9-5-151,7-1 0,-14 6-53,3-1 1,-10 8 142,-7-2 1,-3 4-111,-3 2 1,-1 0-130,-4 0 1,-2 6-115,-4 0 1,-3 7 140,3-1 1,2-2-224,-2 1 0,0 3 147,-5 9 1,5-2 64,0 8 1,0-1-79,-5 7 1,7 7 34,4 4 0,3 4 221,3 2 1,2 0-149,3 0 1,-1-6-263,7 0 0,0-7 120,6 1 0,8-9-435,3-2 1,7-8 91,5 2 0,-2-6-65,8-5 0,5 1-89,7-7 1,7-2-379,-2-10 1,-2-4-34,2-7 1,-7 0 297,1-1 0,-5 1 417,-7 0 0,-3-1-52,-7 1 0,-7 0 254,1 0 163,-8 7 1,3 0 1042,-7 5-913,0 3 1,2-4 198,4 12 1,-4 3 52,4 9 0,-3-1-229,3 0 0,-2 0-418,8 1 0,-9-1 52,3 0 0,2 1-136,-2-1 0,5 0-393,-5 1 1,2-9-1741,-3-3 508,-3 4-889,6-9 899,-8 7 750,0-8 333,0 0 1,-8-2 586,-3-4 0,-5 5 0,-9-23 0,-1 5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7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70 208 7917,'-21'-18'-1734,"3"1"1534,-3 0 0,19 0 200,-3-1 0,3 7 1356,2-1-426,0 1-445,0-7 0,2 1 819,3 0-427,-3 7 0,8 1 502,-4 3 559,-4 4-1334,13-6 1,-11 8 181,7 0-727,1 0 1,5 0 114,0 0 1,6 0-1057,0 0 1,8 0-234,-2 0 1,6 2-2243,5 4 3357,-4-4 0,7 6 0,-9-8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7977,'0'-17'1426,"7"7"-811,-5 2 0,8 8 252,-4 0 159,-4 0 0,11 8-245,-7 4 1,0 3 36,-6 2 0,5 2-397,1 4 0,0-3-208,-6 3 0,6-4-92,-1-2 1,1 1-176,-6-1 0,6 0-895,0 0 0,1 1 685,-1-1 1,-4-5-1070,4-1 1,-2-7 486,2 2 1,-5-3-408,5 3 517,-4-4 642,-2 6 234,0-8 1,0-2-190,0-4 0,0 2-91,0-7 0,2-1 39,4-5 1,5-6-230,12 0 1,12-6 191,11 6 1,4-6-43,2 6 0,0 0 37,0 6 1,3-1 52,-3 1 0,2 2 278,-14 3 1,5-1-163,-11 7 0,3 0 682,-14 6-320,0 0 242,-6 0-397,-7 0 1,-12 8 30,-15 4 1,-5 5-174,-12 6 1,1 2-134,-13 4 0,2 3-157,-2-3 1,-2-2 76,7 2 0,1-10 351,5-2 0,7 1-143,-1-7 1,13-3 166,-1-2 0,9-3-32,-3 3-233,7-4 1,-2 6-43,12-8 0,4 0-251,7 0 0,2-2-195,4-4 1,4 2 223,8-7 0,-3-1-287,-3-5 0,0 0 137,-12-1 0,2 1 29,-13 0 1,0 0 396,-6-1 0,-2-5 0,-4 0 0,-3-8 0,-9 3 0,1-5 0,0-2 0,0 1 46,-1-1 0,7 6 12,-1 0 1,6 8 406,-5-2 0,7 4-181,-2 2 1,2 5 277,-1 1-157,3 7 90,-6-4-29,8 8 276,0 0-586,0 8 0,0 5 217,0 16 1,0 10-105,0 18 0,0 7 158,0 11 0,6 1-53,0 5 0,5 4-353,-5-5 1,5-1-113,-5 2 1,6-6-420,-6 5 0,1-8-882,-1-3 0,-4-2 709,4-9 0,-3-3 683,3-9 0,2 3 0,3-13 0,-5-9 0,-4-10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9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8068,'-9'0'4666,"1"0"-4548,23 8 1,-3 0 153,11 3 1,-4-1 20,-2-4 0,6-4 0,0 5-5,-1 1 1,3-6-516,-2 4 1,0-4-593,-6-2 0,0 0 172,1 0 1,-9 2-792,-3 3 1,-6 5-442,-6 7 1879,-3 0 0,-24 8 0,-4 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29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8052,'0'21'-83,"0"-4"1,0-3 1084,0 3-578,0 0 1,2-1-224,4-5 0,3 3 29,9-8 0,5 1-352,0-1 1,7-4-71,-1 4 0,4-12-76,1-6 0,-1-3 50,-4-2 0,2-1-139,-8 1 0,0 0 95,-6 0 1,-7-7 2,-5 1 1,-3 0-56,-2 6 1,0 0 121,0-1 1,-2 9 315,-3 3 0,-5 4 115,-7 2 0,3 2 174,-3 4 1,6 5 31,-7 12 0,-5 2 284,6 4 1,-4 4-219,3-4 1,7 3-50,-1 3 0,1-6-268,-6 0 1,5-6-7,1 6 1,7-8-341,-2 2 0,-2-4-421,2-2-881,1 0 795,5 1 205,7-9 0,-3 1 449,8-4 0,-1-4-145,7 3 0,-1-3 1005,0-2 1,0 6-439,1 0 0,5 5 630,0-5 1,8 6-277,-3-7 0,-1 3-135,2-2 0,-6-4-382,6 4 0,-8-4-274,2-2 0,2 0-345,-2 0 1,8-6 317,-2 0 1,-2-7-1502,2 1 0,-6-3 1548,5-3 0,-6 1 0,3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0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173 157 8009,'-17'0'1400,"7"7"1,-3-3-237,7 8-379,1-1-208,5 6 0,1 1 124,5-1 0,4 0-94,7 1 0,2-9-168,4-3 1,2 2-1118,4-3 1,10 1 491,-5-6 0,3-6-1272,-8 1 0,1-9 575,-7 3 1,0-5 10,-5-1 1,-9-6 223,-3 0 0,-4-2 86,-2 2 0,-8 2 473,-3-8 1,-5 6-95,-1-6 0,0 14 556,-1-3 0,1 13-213,0-1 338,0 4 1,1 12-129,5 7 0,1 4 44,4 14 1,4 1 50,-3 10 1,1 4 162,-2-4 1,4 10-120,-4 2 0,4-3-125,2-9 0,0 2-261,0-7 1,0-3 64,0-9 1,0 2-712,0-8 0,2 0-184,4-6-227,-4-7-8,6 5 79,-8-13 0,0-2 32,0-11 0,-2-5 321,-4-1 1,-4-8 400,-7-4 1,-6-4 0,0-1 1,-4 5 209,10 0 0,-8 14 742,13-2 212,-15 11 0,16 0-304,-12 12 0,4 3 653,1 9 1,3 1-581,3 4 1,-1-4-355,7 4 0,0-4-457,6-1 1,0-1 48,0 0 1,2-7-33,4-4 1,6-4-234,11-2 0,6-2-275,11-4 0,6-9-154,12-8 1,-8-8-438,7 2 0,-9-4-212,4-1 0,0-3 139,-6-3 846,-4-12 1,16-17 0,-4-10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0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7999,'17'0'610,"1"0"1,-7 0-248,1 0 1,-7 7 122,7 5 0,-6 3 243,5 2 0,-1-5 0,1-1 1,5 1 187,-5 5 0,5-5-765,1-1 1,-2-5 51,-3 6 1,3-9-439,-3 3 0,3-2 227,2 2-1184,-7-4 0,-2 7 14,-8-3 1,-2 4-508,-4 7 0,-13 8 1684,-16 4 0,-7 11 0,-10 4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0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121 173 7999,'-26'35'0,"1"-10"0,7-8 0,9 0 390,3-5 0,4-3 5,2 3 1,4-6 93,7 5 0,9-7-100,14 2 0,3-4 42,3-2 0,4-8-538,8-4 1,0-3 174,0-2 0,-6-2-198,0-4 0,-7 3 165,1-3 0,-11-2-312,-6 2 0,-4-2 4,-2 2 0,-7 4-78,-4-4 1,-4 4-15,-2 1 311,0 9 0,-10 1 62,-7 8 0,-8 10-58,-10 7 1,0 10 496,1 13 1,-6 3-181,-1 3 1,1 2 77,5-8 1,-5 6-142,0-6 1,-1 7-107,7-7 0,-1 0-83,0-5 1,3-2-231,3-5 1,4 3-55,8-8 1,7 0-64,4-5-450,4-9 0,12-1 285,7-8 1,16-10 93,13-7 0,12-2 213,5-10 1,2 6 312,-1-6 0,1 10 33,-7 1 0,5 3 431,-5 9 1,-6-5-30,-6 5 0,-4 0-232,-1 6 1,-1 0 295,-11 0 1,1 0-159,-1 0 0,-4 0-456,-7 0-708,-9 0-840,7 0 166,-15 0 0,-2 2 196,-17 4 1178,-7-4 0,-17 21 0,-2-4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02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52 121 8424,'10'-2'0,"-5"-3"-298,-3 3 1,0-12-1018,4 9 1153,-4-1 0,6 4 302,-8-4 52,0 4-155,0-6 0,1 8 3,5 0 0,-4-1 35,4-5-100,-4 4 120,-2-6-108,0 8 14,0 0 55,-8 0-15,6 0 17,-13 0 94,13 0 1,-6-2-82,8-3 87,0 3-52,0-6-107,0 8-14,0-8-8,0 6 61,0-5 1,-2 7 18,-3 0 192,3 0 1,-6-2 94,8-4-80,0 4 0,-2-6 157,-4 8 166,4 0-422,-5 0-223,7 0 218,0 0-117,-8 8 1,6 2-61,-4 7 1,-1-6 76,1 1 1,0-1-103,6 7 0,0-1 75,0 0 1,0 1 8,0-1 0,0 0 11,0 1 0,2-1 7,4 0 1,-2 0-59,7 1 1,-5-1-11,5 0 1,-5 1-12,6-1 54,-1 0 1,5 0-166,-5 1 175,5-1 1,-9 0-4,5 1 1,1-7-5,-7 1 1,5-7 54,-5 7-91,8 0 1,-7 5 11,5 0-12,3 0 1,-7 1 25,3-1 1,3-5-127,-8-1 1,5 1 62,-5 5 1,6-6-70,-7 1 96,9-1 0,-5 7-5,9-1 0,-7 0 4,1 1 0,-3-1 1,3 0 1,1 1-29,-7-1 1,7 0 25,-1 0 0,-2 1 47,1-1 1,-1 0-52,1 1 0,5-1-1,-5 0 1,5 0 51,1 1 0,0-1-1,0 0 1,1-1-36,-1-5 0,2 5 7,4-5 0,-3 3 158,3-3 0,-4 4-142,-2-3 0,6-2-20,0 1 1,2 1 0,-2 5 1,-4 6-6,5 0 0,0 0-49,0-6 1,4-5-18,-5-1 0,6-1 55,-6 2 1,6 1-10,-6-7 0,0 7 60,-5-1 0,1-3-56,4 3 1,-8-2 40,8 1 0,-7 10 26,7-3 1,-10 3 117,-1-4 0,-1 0-231,6 1 1,3-1-136,3 0 0,-4-2 197,4-3 1,2 1-8,-2-7 1,8 8-15,-2-3 0,-2-1 2,1 1 1,-5-5 17,6 6 1,-8-1 23,2 6 1,-1-5 0,1 0 0,-4-3-102,4 3 0,-2 1 47,2-7 0,-4 7 59,4-1 0,2-3 6,-2 3 1,0-6-28,-5 5 0,-1-5 0,0 6 1,1-3-48,-1 3 1,6 1-9,0-7 1,0 5-10,-6-5 0,8 6 29,4-7 0,-2 7 22,2-6 1,-2 1 4,2-1 0,1-4 9,-7 4 0,6-4 127,-6-2 0,0 2-140,-5 4 0,-1-5 154,0 5 1,1-4-96,-1-2 1,0 2 63,0 4-91,1-4 0,-1 5 1,0-7 0,-5 0-29,-1 0 0,-1 2-10,1 4 0,5-4-95,-5 4 0,-1-4 67,1-2 0,1 0-189,5 0 205,1 0 1,-1 0-33,0 0 32,0 0 0,1 0 12,-1 0 1,-5 0 89,-1 0 116,1 0 1,5 0 8,0 0 1,-5-2-92,-1-4 0,1 4-208,5-4 1,-5 4 54,-1 2 1,1 0-71,5 0 1,0 0 7,1 0-118,-1 0 0,0 0 113,0 0 0,-5-1 33,0-5 1,-7 4 441,7-4-342,-1 4 1,5 0 226,-5-4-180,5 5 1,-7-7-31,9 8 1,-7 0-45,1 0 0,-1 0-175,6 0 0,-5 0 130,-1 0 0,-5 0-165,6 0 0,-6 0 178,5 0 0,-5 0-96,5 0 241,-7-8 1,6 6 7,-4-4 1,-5 3 464,5-3-443,4 4 0,-6-6-45,7 8 0,-7-2-37,2-3-45,3 3-110,1-6 0,2 8 192,-1 0-195,-7 0 105,11-8 39,-13 6 86,6-5 333,0 7-248,-6-8 67,5 6 1,-7-8 13,0 5-83,0 3-104,0-6-261,-7 0 1,-3 6-370,-7-3 1,-3 5 518,-3 5 0,-11 5 0,-10 7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7995,'-25'17'0,"8"0"387,0 1 1,5-5 582,7 4 1,3-3-208,-4 9 0,4-4-303,2-2 0,0 1 638,0-1 1,0 2-486,0 4 0,0-9 133,0 3 0,0-4-36,0 5-1112,0-9 377,0 7-168,0-14-74,0 13 1,2-13-2934,4 4 2414,-4-4 1,13-2-968,-4 0 0,5-8 159,1-4 1594,8-11 0,10-4 0,9-7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8140,'9'0'2293,"-1"0"0,-6-2-1877,4-4 0,-2 4-27,7-4 0,-5 4-312,5 2 1,-5 0 274,6 0 148,-8 0 1,5 0-128,-3 0 0,-4 2 327,4 4 1,-4 11-210,-2 12 0,0 6 189,0 5 0,-6 6-223,0 12 1,-7 3 4,1 8 0,2 12-1282,-1 11 1,-1-3 677,-5 9 1,6-21-1371,-1-8 1,6-10 746,-5 5 0,-1-9-1533,-5 3 1,0-12 271,-1-5 2026,1-5 0,0-9 0,-1-2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4:31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7824,'10'8'1268,"-3"-6"1,-9 13-702,-3-4 0,1 7 345,-8 5 1,7-4-426,-7 4-1,8 2 47,-2-2 1,5-6-100,1-5 0,0-1 84,0 7-857,0-9 0,7-1 280,5-8 1,3 0-146,2 0 0,1-8-61,-1-3 0,0-5-260,1-1 0,-9 0 233,-3 0 1,-4-6-8,-2-1 1,-2-4 610,-4 5 0,-5 0-180,-12 5 0,1 3 504,-6 3 1,1 5-281,-2 7 1,-4 0-180,4 0 0,3 0-471,-3 0 0,8 7-1661,-2 5 1955,3 3 0,3 10 0,0 2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4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156 260 8318,'0'-10'-2100,"2"-4"2061,4 9 0,-4-3 284,4 2 186,3-3-316,1-9 0,2 3 106,-1 3 1,-5-1-37,5 7 1,-5-7-80,6 1 0,-3 3 81,3-3 0,3 2-30,-3-1 1,-3-4-20,3 3 0,-8 2 203,1-1 257,5 7-205,-8-11 32,6 13-391,-8-6 72,0 8 0,-8 2 47,-4 4 1,3 1-20,-3 5 0,1 5-30,-7 1 0,-5-1-99,0 6 1,-2 4-146,2 2 1,4-2 36,-4 1 1,-2-5-134,2 6 1,0-8-5,6 2 0,1-3 36,5-3-8,-5 0 1,14 1 20,-3-1 0,3-6 57,2 1 0,2-8 78,3 2 1,-1 1 13,8-1 1,-1 2 71,7-3 0,-7-1 192,1 8 0,-1-6 333,7 5 1,-7 1-258,1 5 1,-3 0 476,3 0 0,1 7-234,-7-1 0,5 7-32,-5-1 1,0 4-245,-6 1 1,0 1-168,0 0 1,0-3 0,0-3 1,0 2-214,0-8 0,2 0-358,4-6 0,-4-5 256,3-1 0,-1-7-533,2 2 266,-4 4 1,8-9-101,-5 5 0,-1-13 21,8-11 1,-7-1-124,7-10 0,-6-5 207,5-7 1,1-7-27,5 2 1,0-4 182,1-2 1,1-5 131,4-1 0,-2 8 189,8 10 0,0 3 70,5 3 0,-5 7-36,0 4 1,-8 5 196,2 7 1,-4 1 311,-1 4 0,-7 4-207,1-3 1,-7 3 168,7 2 0,-2 2-196,1 3 1,-1-1-106,-5 8 1,-3-6-82,4 5 0,2 3 77,-2 9 0,-1-4-49,-5 4 0,6 2-63,0-2 1,2 2-19,-3-2 1,5-4 69,7 4 1,-1-4 21,-5-1 1,8-1-216,-7 0 0,7 1 113,-7-1 0,-3 6-171,3 0 0,-8 0-51,1-6 1,-5 3-204,-5 3 1,-7-2 107,-11 8 1,2-6-65,-8 6 0,2-8 211,-2 2 0,-1-10 15,7-1 1,-2-7 87,2 7 0,3-8-120,-3 2 0,10-4 211,1-2 0,8-2 93,-1-4-182,3 4 37,2-13 1,7 11 123,5-8 1,3 8-4,3-1 1,-1 3 584,0 2-413,0 0 1,1 0-79,-1 0 1,-5 5 392,-1 1-737,1 0 1,5 0-350,0-1 1,1 1 31,-1-6 1,0 0-383,0 0 1,3-2 322,3-3 473,-4-5 0,14-7 0,-7-1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49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8246,'17'0'721,"0"0"1183,1 0-1362,-9 8 1,-1-5 219,-8 9-633,0-8 1,6 5-426,-1-3-815,1-4 668,-6 6 0,2-8-567,4 0 0,-2 0 568,7 0 442,-7 0 0,19-8 0,-4-2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0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8281,'0'-9'-470,"0"1"214,0 8 1,-2 0 203,-4 0 0,4 8 8,-4 3 1,4 5 161,2 1 1,0 8-3,0 4 1,2 3-76,4 3 1,-4 7 37,4 4 1,1 6-87,-1 6 0,6 5 29,-7 12 1,1 4-185,-6 8 0,6 11 215,0 0 1,-3-42-1,0 1-208,-3-2 0,0-1 0,0 2 0,0 0 180,0 2 1,0-1 0,0-3 0,0 0 5,0 0 1,0 1 0,0 5 0,0 1-32,0 3 1,0-1 0,-3 0 0,0-1 25,0-1 0,0-1 0,0-4 0,0-2 83,3 38 1,2-2-140,4-15 0,-2-10 72,7-13 0,-7-4-23,2-13 1,2 1-3,-3-13 178,9 8 0,-10-14-215,7 1 0,-5-9 61,5-9 1,-5 0-361,6 0 363,-8-15 1,19-4-1,-4-16 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0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 9103,'-7'-17'831,"5"7"0,-12 10-2085,9 12 0,-1 3 161,6 3 693,0-1 0,-6 0 161,0 1 1,-5-1 204,5 0 0,0 2 34,6 4 0,-6-3 0,1 3 0,-1-4 32,6-2 0,6 0-32,-1 1 394,9-1 0,-5-2-81,9-3 0,-3-2 48,-3-5 1,3-3-53,-3 4-309,3 4 0,10-1 0,2 8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1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1 571 7902,'17'0'-339,"0"-2"466,1-4 1,-7 4-38,1-4 0,-1 5 25,7 1 1,-1 0-112,0 0 1,1 0 72,-1 0 1,6 0-36,0 0 0,6 0-10,-6 0 0,8 0 20,-3 0 1,5 0-26,2 0 0,-1 0-16,1 0 1,1 0-111,5 0 0,-3-2 132,8-4 0,0 4-55,6-4 0,0 2 73,0-1 1,8 3-5,3-4 1,-2-2-5,3 2 0,-1-1 9,6 1 1,-5 4 77,-1-4 0,-5 2-87,5-1 1,-5 3-74,5-4 0,3 2 82,9-2 0,-2 4-314,7-3 1,-5-3 239,6 2 1,-12 0-10,6 6 0,-6-5 25,12-1 0,-2 0-16,1 6 0,-3-2 103,-8-3 1,3 3-85,2-4 0,-1 2 125,8-2 1,-6 4-103,6-3 1,1-3-29,11 2 0,-5 0 14,4 6 1,-3-5-9,-3-1 1,1 0-3,-1 6 0,1-6-7,-1 0 0,0 1-12,1 5 0,-4-6-14,-9 0 1,7 0-165,-12 6 1,-1 0 23,-5 0 0,0 0-60,7 0 1,-3 0-27,-4 0 1,-3 0 106,-8 0 1,-2-1 54,-4-5 0,2 4-24,-8-4 1,1 4 24,-7 2 1,-1-2 307,-4-4 0,-4 5-116,-8-5 1,0 4 93,0 2 153,-7 0 0,-2-8-58,-8 6-192,-8-5 1,-2 7 98,-7 0-90,0 7 0,0 3-28,-1 7 1,9-5 198,3-1 1,-2 6-118,2 7 0,1-1 145,5-6 1,7 6-66,5 0 0,3 0-51,3-6 0,7 1 49,3-1 1,5-6 103,2 1 1,5-8-347,0 2 1,1-4 142,-7-2 0,-1-2-277,-4-4 1,1-4 74,-6-7 1,-1-2 13,-6-4 1,-8 2 79,-3-8 1,-4 0 30,-2-6 1,-2 1-6,-4-1 1,-5-1 156,-12-5 1,-4 5-83,-8-5 0,-7 5-29,-4 1 0,-4 8-900,-2 4 0,-5 12-113,-1 5 0,-13 4 918,2 2 0,-12 8 0,2 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4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260 122 8166,'9'-18'-168,"-3"1"1,-10 0 290,-2-1 0,-1 7-78,1-1 0,4 7-457,-4-7 225,-3 8 82,-1-4 316,-7 8 100,0 0-160,-1 0 1,1 2 0,0 4 0,5 6-14,1 11 0,5-2 35,-6 8 1,8 0-13,-1 5 1,3-1-6,2-4 1,0 3-169,0-3 1,7-4 12,5-2 0,9-4 28,2-1 1,2-3 17,-2-3 0,4 1-102,8-7 1,-6-1 58,-1-5 1,-5-1-111,6-5 1,-8 2-369,2-8 0,-9 1-71,-3-6 145,-7-1 1,4 1 94,-8 0 0,-8-1 0,-3 1 1,-10 0 195,-2 0 1,-8-1 123,2 1 1,2 0-37,-2-1 0,0 9-19,-5 3 1,1 4 196,4 2 1,-1 0-47,7 0 0,-1 0 201,7 0 103,0 0-316,0 0 1,7 2 2,4 4-47,4-4 0,4 5 40,4-7 1,4 6 85,7 0 1,2 2-9,4-3 1,-2-3-90,8 4 1,-8 2-107,2-2 0,2 5 64,-2-5 1,8 7-102,-2-1 0,-2-3 90,2 3 1,-2-1-8,1 7 1,3-1-24,-8 0 0,8 1-3,-2-1 1,-2 0-6,1 0 0,-5 7 18,6-1 1,0 2 1,6-2 1,-1-2 3,1 8 1,-1-1-2,1 7 1,7 0 2,4-1 0,-1 3-2,1 3 1,-6-7-26,6 7 1,-2-7-1,3 7 0,2-3 3,-2-3 1,-3 1 11,2-1 1,0 1 153,6 0 1,0-1-123,0 1 0,-6-6 5,0-1 0,-8 1-22,3 6 1,-5-6 11,-1-1 0,-1-5 44,1 6 1,0-6-3,-1 6 0,1-6-86,-1 6 0,-5-8 52,0 2 0,-6 2-42,6-2 1,-8 0 59,2-5 0,2 5 5,-2 0 0,0 0-42,-6-6 0,1 2-3,-1 4 0,0-3-62,1 3 1,-1-2-13,0 2 1,0-4-19,1 4 0,-7-4 74,1-1 0,-1-1-68,7 0 0,-7 0 24,1 1 0,-1-3-6,6-3 0,-5 1 26,0-7 0,-1 5 8,6-5 0,1 6 12,-1-7 1,0 1-12,1-6 35,-1 8 1,0-6-36,0 4 1,-5 1 132,-1-1 1,-5 0-46,6-6 1,-6 6-30,5-1 0,-7 3-13,2-2 8,3-4-26,1 13-16,7-5 1,-5 1 52,-1 1 1,-5-8-30,6 1 0,-7 3 16,7-2-56,-8 7 14,11-3 0,-7 1 128,3 1-54,-3-8 0,-2 5 90,-1-3 220,1-4 96,-6 6-199,0-1 58,0-5 37,0 6 143,0-8 1413,0 0-1960,0 8 125,0-6-16,8 13-78,-6-13-366,6 6-1,-8-8 497,0 0-33,-8 0 247,6 0-319,-13 0 0,11 5 36,-8 1 1,6 0-141,-5-6 0,5 0-29,-5 0 79,7 0 1,-12 6 6,5-1 0,1 1-12,-1-6 0,5 0-45,-6 0 1,7 0-14,-7 0 0,1 2 31,-7 4 1,7-4 33,-1 4 1,1 3 142,-7 3 1,1 1-74,0-1 1,5 3 142,1-3-1,1 9-115,-1 2 0,-3 0 159,8-6 0,-5 2-139,5 4 1,0-3 121,6 3 0,2-4-194,4-2 0,-2 0 85,7 1 1,1-3-185,5-3 1,2 1-37,5-7 1,-5 0-158,4-6 0,2 0 67,-2 0 1,6 0-190,-6 0 0,6-6 125,-6 0 1,5-9-60,-5-3 0,1-1 25,-7-10 0,4 6 96,-4-5 1,4-1 1,-9-6 1,-4 2 144,-3 5 1,-3-3 239,-2 8 1,-4 0-81,-7 5 0,-3 1 236,-14 0 1,5 7-160,-6 5 1,0 3-90,-6 2 0,7 0-190,-1 0 1,6 0 122,-6 0 1,8 7-661,-2 5 0,9 3-3,3 2 1,5 1-257,-6-1 1,9 6 339,-3 0 0,4 6-50,2-6 1,8 2 609,3-2 0,3-4 0,-3 4 0,12-3 0,-4-3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4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2179 173 8116,'0'-17'410,"0"-1"-157,0 1 0,0 0-69,0 0 1,0 5 329,0 1 30,0-1-75,0-5-249,0-1 0,-2 9-88,-4 3 1,2 4-241,-7 2-113,-1 8 0,-5 1 135,0 9 0,-6 5-6,0 0 1,-2 8 42,2-3 1,-4 11-76,-8 1 1,-1 8 121,-5-2 0,-3 10-24,-8 2 0,-2 7-215,-3-2 1,-3 10 234,-3 2 1,29-35 0,1-1 81,1 2 0,0-1 0,-29 33-75,29-33 1,0 1 0,-25 34 87,-7-1 0,5-1-181,24-32 0,0-1 0,-30 33 443,28-35 1,-1-1-1,-31 34-425,6-2 0,1 1-578,4-1 0,5-8 381,-5-3 0,-2 11 522,3 6 0,-1 0 18,6 0 0,2-14-124,4-9 0,4-2-428,7-9 0,3-7 36,3-5 0,4-8 251,8 2 1,7-4-514,4-1 593,-3-9-901,7-1 728,-6-8 0,14-8-481,0-3 0,7-12-150,-1-6 720,3-4 0,2-9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03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70 7674,'0'-12'-121,"0"1"953,8 7-104,-6-12-443,6 14 1,-3-7-70,1 3-93,8 4 1,-11-5 105,9 7 1,-6 0 8,5 0-89,-7 0 27,11 0 0,-11 0 210,8 0-36,-8 0 130,3 7-272,-7 3-94,8 7 1,-4-2 45,7-3 1,-5-2-108,6-5 0,-7-3-158,7 4 0,-6 2 64,5-2 1,-5 1-193,6-1 46,-1-4 121,6 13 0,1-7 106,-1 3 1,-6-1 239,1-4-169,0 3 49,5 9 0,-2-7 71,-3 1 0,3-1 1,-7 1-113,3-1 1,5-7 0,-12 10-2,7-9 0,-7 3 125,2-2-113,3-4 0,-7 7-7,4-3 1,-2-4 127,2 4 308,-4-4-200,5-2 383,-7 0 778,0 0-1165,-8 0 0,-3 0-86,-12 0 1,2 6-178,-8-1 0,-8 3-296,-9-2 1,-4-2-795,-2 7 0,-7 1-169,-4 5 0,-10 8-2960,-2 4 3826,0 3 0,5 3 0,1 0 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4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813 658 8018,'10'-18'-1110,"-5"1"763,-3 0 1,-4 5 502,-3 1 1,-5 7 764,-7-2 1,-8 6-343,-4 6 1,-9 5-158,-3 12 0,-7 4 47,2 8 1,4 5-44,1 1 0,5 1-12,1-2 1,8-3-152,4 3 1,12-3-1,5-3 1,4 1-91,2-1 1,8-1-154,3-4 0,12 2-140,6-8 0,4 0 191,1-6 1,3-2-497,3-3 262,-3-4 102,13-8 0,-8-2 54,4-4 0,-2-9-102,-3-9 0,-7-6-109,1 1 1,-2-4-82,-10-1 1,-8-3 106,-9-3 1,-4 1-194,-2-7 1,-10 0 97,-7-6 1,-8 0 6,-10 1 0,-9 1 209,-8 3 0,0 5 143,-5 8 1,-3-1-320,2 0 1,-5 1-421,5-1 0,-7-1 253,2-5 414,3-3 0,2-6 0,8 0 0,2-2 0,0-7 0,2-7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6576,'2'-9'29,"4"3"1,-5 2 124,5-2 1,-2 3-157,2-9 1,-4 0 243,3-5 0,-1 6 246,2-1 44,-4 1-427,6-7 59,-1 9-87,-5 1-184,6 8 0,-10 8 36,-4 3 0,2 12 115,-7 6 0,7 0-174,-2 5 0,-1-1 187,1 13 0,0-2-6,6 3 1,0 10 6,0 1 0,0 3 146,0 9 0,2-5-58,4 10 0,-2 9-384,7 3 1,-5 9 328,5-4 1,-6-39-1,0 0-70,1-2 1,0 2-1,-1 4 1,-1 1-3,0-1 1,-2 1-1,-1 1 1,0 1-4,1 1 0,2-1 0,0 0 1,1-1-66,1-1 0,0 0 0,1 0 0,1-1 100,1-5 0,-1 0 0,1-2 0,0 0 49,8 36 0,0 1 52,1-1 0,-3 1-124,-3-1 1,3 0 324,-4 1-14,-3-8-275,7 5 1,-11-7 43,8 4 1,-6-4 26,5-8 0,-5-6 32,5 1 0,-1-9-91,2 3 0,3-4-96,-4-2 0,3 0-26,-3-1 0,5-4 118,-5-1 0,-1-6-156,2 6 0,-9-7 380,3 1 0,2-4-150,-2-1 1,-1 0 57,-5-1 0,0 1 53,0-1 1,0 1-183,0 0 0,0-1-10,0 1 1,-2 5 71,-3 0 1,1 1-22,-8-7 1,8 1 427,-1 0 0,1-7-203,-2 1 0,4-8-542,-4 2 0,4-3 89,2-3 89,0 0 101,0 0-272,8 1 194,-6-9-331,13 7-461,-13-14 587,14 5 0,-12-14-378,7-5 0,1-5-218,5-6 0,2-4-1274,4-8 2075,-4-7 0,22-10 0,-5-9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7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2785 7741,'0'-18'-717,"0"1"722,0 0 1,0 5 243,0 1 1,8-1-166,3-5 0,7-2 2,5-4 0,-2 4 59,8-5 1,-1-1-65,7 2 0,0-5-68,-1 5 1,1-8 4,-1 2 0,9 2-125,3-2 0,-2 0 104,2-5 0,0-6-163,6-1 1,6-7 48,-1 2 0,9-4-65,-3-2 0,1 0 144,5 0 1,-4-7-264,10-5 1,-4 3 324,-2-2 0,2-1 26,-33 30 0,-1-1 1,34-34 112,-34 34 0,1 1 1,39-30-15,-2 1 0,0 5 98,-6-5 0,6 7-83,0-2 0,0-1-48,-6 1 0,4 1-92,8 5 0,-2 0 2,-36 26 0,0 0 1,1 0-1,-1 0-116,37-26 0,-1 0 80,2 0 0,-8 2-156,2 4 0,-10-2-61,-2 8 1,-7 0 2,2 5 0,-6 6 23,-6 0 1,-4 8 135,-7-2 0,-3 6-21,-3 5 0,-4-1 295,-8 7-304,1-7 673,-1 11-448,-7-6 121,-3 8-53,-7 0-138,-7 0 1,-3 0-59,-7 0 0,-1 8 166,1 3 0,-8 5-44,-4 1 0,-1 8 59,1 4 0,-4 5-85,4 7 1,4-3 108,2 8 0,6-5-135,5 5 1,5-6 1,7 6 1,9-9-4,9-3 1,7-1 28,9-10 0,1-6-142,-1-5 1,7-8 21,-1 1 0,2-5-84,-1-5 0,-5-7 78,5-11 1,-7 2-143,-5-8 1,-4 0 168,-8-5 0,-7-1-11,-4 1 1,-4-3 105,-2-3 1,-8 3-76,-4-3 1,-11-2 202,-6 1 1,3 1 12,-3 5 0,0 1 42,-6-1 0,7 8-236,-1 4 0,2 6-83,-2 5 1,-2 5 78,8 7 0,0 0-164,6 0 0,0 2-122,-1 3 0,7 5 49,-1 7 1,8 0 29,-1 1 1,3 5 83,2 0 1,0 2 10,0-2 0,7-4 60,5 4 1,-3-2 15,3 2 0,0-3-43,5 3 0,0 2 10,0-2 1,-5 0 52,-1-6 1,-1 6-51,2 0 0,3 8 72,-4-2 1,-3 0-28,-2 5 1,-4-1 4,-2 13 1,0 0 20,0 6 0,0 9 108,0 9 1,-2 1-74,-4 9 1,2 3-331,-7 9 0,5 4 444,0-44 1,1 0 0,2 1-1,0 2-66,-3 2 0,0 1 0,4 0 0,0 1-131,0 7 1,-1 1 0,-1 2 0,0 0 202,1 3 1,0 0 0,-3-1 0,-1 0-68,1 2 0,0-2 1,1-2-1,1 1-41,-2 8 1,0-1-1,3-7 1,0-1-60,-3 0 1,1 0 0,3-5-1,0-1 55,-2 0 0,2 1 1,4-3-1,2 1-171,1-1 1,1-1 0,2-4 0,0-1-11,1-2 1,-1-2 0,4 45 42,-1-9 0,1-1-369,5 0 0,0-7 89,1-4 1,-3-6 4,-4-5 0,3 1 130,-8-7 1,-1-3 210,-5-8 1,0 1-314,0-8 1,0-2 348,0-9 0,0 2-816,0-8 0,0 0 668,0-6 1,-1-7-946,-5-4 1071,4 3 0,-14-14 1,7 3-1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7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450 8010,'-2'-11'-693,"-4"-1"0,-4 3 346,-7-3 0,-2 5 1448,-4 7 0,-4 1-365,-8 5 0,7 6-309,-1 11 0,0 0-144,-6 11 0,6-1-12,1 13 1,8-5 43,3 5 0,6-6 132,5 6 0,6-2-66,0 2 1,8 3-155,9-9 1,2-2-161,4-9 1,10 2 21,7-8 1,2-2-150,-1-9 1,-3 1 136,8-7 0,-7-2-129,1-10 1,-3-4-153,-3-7 1,-1-8-228,-4-4 0,-4-5 34,-8-7 1,-2-3 139,-3-8 0,-4-7 56,-8-5 0,-8-1-8,-4 1 0,-13-3 55,-9 4 0,-3 9 238,-9 2 0,-6 6 396,-5 0 0,-15 4-603,3 7 0,-4 8 104,4 4 1,0 4-984,0 2 1,5 1 488,1 5 1,1-5 512,-1 5 0,2 3 0,3-2 0,-5 1 0,-5-3 0,-1 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5:5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6928,'11'-8'-260,"1"-4"0,-7 3 1822,7-3-1115,-1 1 1,7-6-154,-1-1 0,-5 9-101,-1 3 39,1 4 0,5 2-94,0 0 1,-1 2-46,-5 4 0,4 3-120,-3 9 0,3 6 86,3 5 0,5-2-187,0 2 0,7 0 111,-1 5 0,6 3-103,5 3 1,-1-1 140,7 7 1,6 0 4,5 6 1,3-2-7,-2-4 1,-5 2 50,5-8 0,2 6-42,-3-5 0,1 1 10,-6-2 1,0-3 4,-1 3 1,1-3 51,0-3 1,0 1 11,0-1 1,-6 1-51,0 0 0,-2-1 11,3 1 1,-5-1-13,-8 1 1,3 0-38,3-1 1,-1 1-6,7-1 0,-6-5-18,6 0 0,-5 0 107,5 5 1,0-5-74,6 0 1,-2-2-6,-4 2 1,-2 2 62,-4-8 1,-3 7-70,3-1 1,-3-2 194,-3 2 1,-5-6-143,0 6 1,0 0-46,5 5 0,1-1 8,-1-4 0,-5 3-90,0-3 1,0-2 46,6 2 1,-3-6-22,-3 6 0,4-6 26,-4 6 0,-3-8-8,3 2 1,-8 2-19,2-2 1,-3 2 160,-3-2 0,-2-4 235,-3 4 1,3-2-256,-3 2 1,3 2-68,2 4 0,1-4 122,-1-8 1,0-1 85,1-5 0,-1 5 206,0-5-336,8-3 1,-6 5 342,4-7-266,-3 0 0,-3-6 324,0 0-620,-7 0-167,5-8 0,-13-1 390,4-9-128,-4 9 0,-10-14 0,-1 3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09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883 1280 8246,'-9'-27'-17,"-7"2"-1546,5 8 1252,3 0 0,-5-1 372,7 1 1,0 0-4,6 0 0,0-1-349,0 1 281,0 0 0,-2-1-26,-4 1 72,4 0 1,-11-1-1,7 1 1,-5 6 38,5-1 0,-2 6-79,3-5 1,3 5 249,-4-5-233,4-1 0,2-5 2,0-1 1,2 1-11,4 0 1,1 5-4,5 1 0,1-1 29,-7-5 1,2 0-14,-3-1 0,-1 1 39,8 0 1,-6 0 30,5-1 0,-1 1 13,1 0 0,5-6-19,-5 0 0,-1-6 98,1 6 1,1 0-94,5 5 1,-5-5 19,-1 0 0,1 0-33,5 6 0,0 0 14,1-1 1,5 1-117,0 0 1,6-1 96,-6 1 1,7 0-135,-1-1 0,4 1 14,1 0 1,3 5 16,3 1 0,-1-1 4,7-5 0,0 0-9,6-1 0,5 1-45,1 0 1,2 0 72,-3-1 1,-3 7-23,4-1 0,-3 1 12,3-7 1,-4 7 31,4-1 0,-5 8-19,-1-1 0,-4-3 4,4 2 1,-4 1-26,10 5 1,-4 0 1,-2 0 0,-4 1-53,3 5 74,-3-4-5,12 13 1,-8-11-54,0 8 0,-6-6 57,0 5 1,6-1-3,6 1 1,5 5-6,-5-5 0,7-1 5,-2 1 0,-1-5 10,1 6 1,-1-7 6,1 7 1,-1-6-4,-5 5 1,-1-1-13,7 1 0,-5 5 24,5-5 1,-5-1 21,5 1 0,1-1 64,5 2 1,6 3-153,0-4 1,2 5-212,-2 1 0,-2 2 259,7 4 1,-8-3-4,-3 3 0,0 4-14,-6 1 0,-1 3 13,1-2 1,-1 7-3,1-7 1,10 14-12,-4-9 1,4 5 38,-4-5 0,-1 1-44,-5-1 1,2 1 6,-7-1 1,0 3-23,-6 3 0,-1-1 25,1 7 1,-6 0 13,1 6 1,-3 0-12,2 0 0,-4 5 39,-7 1 1,5 7-193,0-1 1,-1-3 141,-10 3 0,9-3 21,-3 2 1,3 5 0,-3-5 1,-6 2 9,-1-1 0,1 1-1,6-7 0,-6 7 124,-1-1 1,-6 1-78,1-2 1,2 10-14,-2-4 1,0 10-14,-6-4 0,2 8-93,4-3 0,-4 3 42,5-2 1,-5 9-406,-2-3 0,-2 5 363,-3 0 0,1-2-8,-7 8 1,6-7 20,-7 1 0,1-4-3,-6-1 1,0 1 83,0 4 1,-2-3-27,-3 3 0,1-4 98,-8-1 1,1 1-102,-7 4 1,1-3 13,0 3 0,-1 2 55,1-2 0,0 1 3,0-7 0,-3 3-79,-3 3 1,4-2 22,8-41 0,-1 0 1,-7 43-61,2 6 0,-1-7 10,1 1 0,-6 2-63,0-2 1,8-43-1,-1 0 44,-13 43 1,13-42 0,-2 0-9,-2 0 0,-1-2 1,-17 41-24,-8-3 1,-2-1 40,19-39 0,0 0 0,1-1 0,0 0 10,-3 4 0,-1 0 1,1-4-1,-1-1-4,-3-1 1,0 0 0,1-2-1,-1-1 65,1-2 1,-1-1 0,0-1-1,-1 1-54,-1 3 1,-1 0 0,2-2 0,-1-1 34,-3 4 0,-1-1 0,3-3 0,-1-1-6,-3 2 0,-2-1 0,2-1 0,-1-1 7,-5 0 1,-2-1 0,4-2 0,0 0-8,-3 0 0,0-1 1,5-5-1,0 0 1,-5 3 1,0 0 0,2-5 0,0 0 30,-8 2 1,0 0-1,2-1 1,-1 0-37,-1-5 1,0 0 0,4 0 0,0 0 46,-3-2 0,-1-1 1,0 0-1,0 0-42,-5 1 1,-1-1 0,3-3 0,1-1 3,-1-1 1,1-1 0,1-1 0,0-1 14,-4 0 1,-1-1-1,3 0 1,-1 0-131,-4-2 1,-1-1 0,0 0 0,-1-2 132,2-3 1,-1 0 0,4 0 0,-1 0-4,4 0 0,-1 0 0,1-1 0,-1 0-20,-3-1 1,1-2 0,2 0 0,1-1 13,-1-3 0,0-2 1,3-1-1,1-3 10,-4 1 1,0-2 0,4-1 0,1-1-12,-2 0 1,0-1-1,2-2 1,1-2 3,-1-1 0,2 0 0,2 0 1,0 0-145,0-3 0,0 0 1,3 2-1,0 0 141,-4-4 0,2-2 0,2 0 0,1-1-20,-1 0 0,0-2 0,3-1 0,2-1-9,-3-2 0,1-1 0,5 2 0,1-1 35,-3-3 1,-1 0 0,5 2-1,1 1-6,3-4 1,1 1 0,-34-35-22,7-6 0,2-1 6,32 36 0,2-1 0,0 0 0,0-2 0,1-2 0,2-1 1,3 0-1,1 0 8,-2 0 0,-1 0 0,3 0 0,0 0-1,-3 1 1,1-1-1,2-3 1,1 0 6,-1 1 1,1-1 0,3-2 0,1 0-3,-2-1 0,1 1 1,2 2-1,1 0-21,2-5 0,0-1 0,-1 5 1,1 1 12,2-2 1,2-1 0,-1-3 0,0 1-79,3-4 1,0 1-1,0-2 1,0 1 48,0 1 0,0-1 0,3-3 1,2-2-201,0-3 1,2 0 0,0-2 0,3 0 179,1-1 0,1 0 0,-2 0 0,1 0-11,3-6 0,1 1 0,-4 1 1,-1 2 36,2 2 1,-1 0 0,-1-4 0,-1-1-98,0 2 1,0 0 0,-1-1 0,1 0 156,0 4 0,-1 1 0,-2 0 0,0 1-39,0 4 1,-1 0 0,-3-1 0,0 0 40,1-2 1,0 0-1,-2 2 1,0-1-33,-1-1 1,0 0 0,0 6 0,0 2 108,0 3 1,0 1 0,0-4 0,0 1-25,-1 2 1,2 1 0,1-2-1,1 1-32,0 3 0,0 1 0,4 0 0,0 2-37,-2 3 0,1 0 0,2 1 0,2 1-85,0 0 0,3 2 0,-1-4 0,2 2-56,3 0 0,1 2 1,2-2-1,2 2 38,1 1 1,0 1-1,2 0 1,0 0-134,27-34 0,6 3 57,0 2 147,7 4 0,-4 7 0,9 5 0,-1 5 0,0 6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05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0 433 8313,'18'-15'-588,"-1"3"-74,0-11 1,2-2 594,4 2 1,-3-2 487,3 2 1,4 4-348,1-4-105,-3 4 0,2-4 136,-4 0 0,-3-1-14,3 7 0,2 0-11,-2 0 1,0-1 11,-6 1 1,6 6-27,0-1 1,0 6-34,-6-5 0,1 7-3,-1-2 0,0 2-2,1-2 0,5 5-93,0-5 0,0 4 47,-6 2 1,0 2-7,1 4 1,-1-5-33,0 5 1,6 2 65,0-2 1,0 7-24,-5-1 0,-1 1 52,0-1 0,1 5 5,-1 0 0,-6 1 16,1 5 0,0 3 11,5 3 1,-6 4-35,1 2 1,-6 7 6,5 4 1,-7 6-67,2 5 0,1-1 58,-1 8 1,0-1-45,-6 6 1,0-5 11,0-1 0,0 0-11,0 7 0,-2 6-199,-4 5 0,-3 4 244,-9 1 0,1 8-73,0 4 0,6-46 0,-1 0-266,0 3 1,1 0 0,-4 1-1,1 1 74,2 3 0,1 1 0,-1 1 0,1 1 89,2-3 0,0 1 1,-2 4-1,-3 1 40,1-5 0,-2-1 0,-1-1 0,-1-1 12,-1-3 0,1-1 0,3-1 0,1 0 86,2-1 0,-1 0 0,-7 44 0,11-45 0,1 0 0,-9 43 0,-1-4 0,-4-5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05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8049,'-7'9'577,"3"-1"156,-8-8 0,7 8-419,-7 3 1,8 5-268,-2 1 0,5 6-23,1 0 0,0 6-204,0-6 1,0 8 53,0-3 1,9 5 125,8 2 0,8 7 0,10 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10.79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2716 10480 7889,'-42'-18'0,"-5"1"0,3-2-406,-2-4 1,6 2 159,-6-8 1,5 6 444,-5-6 1,0-2 21,-6-9 1,0 3-19,0-3 0,-1-4-174,-5-2 0,4-4-136,-3-2 0,1 0 163,-2 0 1,4 0 2,-3 0 0,5 1-46,6-1 0,-10-6 52,4 0 0,-5-7-145,-1 2 1,2-1 3,-7-5 1,5 4-253,-5-10 0,7-2 318,-2 2 0,5-8-3,1 3 1,0-5 20,26 42 0,0 0 0,0-4 1,0 0-9,0-2 0,0 0 0,4 1 0,0 1 12,2 2 0,0-2 0,-2-3 1,1 0-13,1 2 1,0-2-1,-4-5 1,0-1 3,1 4 1,0 0 0,1-4 0,2 1-10,-1 3 0,1 0 0,1-8 0,2-1-1,-1 3 1,1 1-1,0-5 1,0 1 6,-1 0 1,1 1-1,0 0 1,1 0-3,2 3 0,-1-1 0,-1-1 0,0-1-225,1 2 0,1 1 0,1-3 0,1 1 209,0-2 1,1 0-1,2-1 1,1 0-45,2 1 1,0 1-1,-1-6 1,1 1 30,2 4 1,2 1 0,-2-5 0,0-1 7,1 3 0,0-1 1,3-1-1,-1 0 8,-2 4 1,0 1-1,1-6 1,2 1-1,0 4 1,0 1 0,0-3 0,0 1 13,0 1 0,0 1 0,0-1 0,2 1 4,1-1 1,0 1 0,-2-1-1,1 1 7,4-1 0,0 1 1,-1-2-1,0 1 6,0-3 1,1 1 0,2 2 0,-1-1 40,-1-1 1,0-1 0,4-1 0,1 0-32,0-2 1,1 1 0,3 1 0,1-1 36,-2 0 1,1 0 0,1 0 0,0 1-8,1-1 0,1 0 0,2 0 0,0 1-13,0 1 1,1 1 0,3 1 0,2-1-7,-1-3 1,2 0-1,-1 4 1,1 1 1,5 0 1,0 1-1,-4-1 1,1 0-30,3 4 0,0-1 0,-1 0 1,1-1-7,2 1 0,1 1 0,2-2 0,1 0-32,-1 4 0,1 1 0,4-1 1,1 0 44,0 3 0,0 1 0,0 1 0,1 2-37,1-2 1,2 2 0,0 3 0,0 1 20,-1 1 0,0 0 0,1 0 0,0 1-6,0 5 1,-1-1 0,-1-2 0,0 0-4,4 2 1,0 1 0,-1 0-1,0 1 3,1 4 0,0 0 1,2-1-1,0 1 1,-2 3 1,0 0 0,-1-2 0,0 1-2,1 4 0,0 0 1,-1-2-1,0 0-14,0 4 0,2 2 0,4 1 1,0 0 16,-2 0 0,-1 2 0,0 0 0,0 1-132,-2 1 1,0-1 0,0 2 0,0 0 128,3 1 1,0 1 0,2-2 0,1 1-1,0 3 0,0 1 1,-1-1-1,0 1-6,44-6 0,-48 9 0,0 0 1,42-3 0,-43 6 0,2 2 24,47 3 1,-4 2 4,-2 4 0,-4 0-4,-1 11 0,-3-2-16,-3 14 0,4-6-67,-5 6 1,5 0 24,1 5 1,1 1-7,-1 0 1,1 1-30,-1 4 0,-5-1-16,0 7 0,-1 0 82,-36-20 0,-1 0 0,36 26-8,-4 0 0,-10 5 106,-2 1 1,-7 7-77,2-1 0,-5-1 88,-1 6 1,-6-1-30,1 12 1,-1-5 12,6 6 1,-6 0-58,0 5 0,-2-5-13,2 0 1,2-1-39,-8 7 0,1-1-13,-7 1 0,1 5-22,0 0 1,-18-45 0,0 0 56,18 45 0,-18-44 0,-2 1-10,0 2 0,-1 1 0,-1-2 1,-1 0 1,-3 2 0,-1 0 0,1-2 0,0 0 3,0 4 1,-1 1 0,0 1-1,-1 0 6,0-1 1,-2-1 0,0 3 0,-2 0 3,-3 0 1,0 1-1,0-3 1,0 0-94,0 5 0,0 1 0,-1-6 0,0 1 90,-2 2 1,0-1-1,1-1 1,0 0 45,-3 4 1,-1 1 0,0-3 0,0 1-42,-2 4 1,-1 1 0,0-3-1,0 1 2,1-1 1,-1-1 0,1-2 0,-1 1-5,0 2 1,1-1 0,-1-2 0,0-1-3,1 4 0,-1-1 1,-2 1-1,-1-1 24,1-2 1,-1 0 0,-1-2-1,1 1-3,1 1 1,-1-1 0,-1 1 0,-1 0 4,-3 2 0,-1 1 0,1-4 0,0-1 1,0-1 1,-1 0 0,0-1 0,0-1-7,-2 2 1,-1 0 0,-3-1 0,-2-1-7,-2 5 0,-1 0 1,-1-4-1,0-1 30,1 2 0,1 0 1,0-1-1,0-1-1,-4 2 0,0 0 1,4-2-1,-1 0 4,-3 1 0,0 1 0,1-2 0,-1 0-29,-2-1 1,-1 0 0,2-2 0,0-1-4,-1 4 1,-1-2-1,2-4 1,-1 0-17,-6 5 1,-1 0 0,5-3 0,-1 0-5,0 0 0,-1 0 1,3-1-1,-1-2 24,2-2 0,-1-1 0,-2 0 0,-1 0 0,1 1 1,-1-1-1,-2-1 1,0 0-57,2-1 1,1-1-1,-4 2 1,-1 0 32,2-1 0,-1-1 0,-1-1 1,0-1-3,-2 0 1,1-1 0,3-1 0,0-1 9,-1 0 1,1-1 0,0 1 0,-1-1 0,-1 1 0,-2 0 0,-3-1 0,0 1 0,-2 0 1,0-1 0,1-2 0,1-1 0,1 1 0,0 0 1,-2-3-1,0-1-8,-1 4 0,0 0 0,2-5 0,0 0 6,1-1 1,0-1-1,-1 1 1,0-2 20,1-3 0,-1-1 1,0 3-1,0 0 17,1-3 0,0 0 0,-39 19 122,-7-11 1,13 3-74,-7-8 1,3 4 9,-3-10 1,1 5-8,5-11 1,3-3 112,8-2 0,1-4 347,5-2 1,3-2-453,8-4 1,1-4 212,-1-7 0,8-2-325,3-4 0,7 2 220,5-8 0,0 6-453,12-6 1,-4 6-130,9-6 0,2 8 371,-1-2 0,-1 4 0,-5 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19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0 225 7794,'12'0'786,"-1"0"1,-5 0-412,6 0 0,-1 0-13,6 0 0,1 0-60,-1 0 1,0 0-124,1 0 0,-1 0 34,0 0 0,2 0 42,4 0 1,-3 0-232,3 0 1,2 0-112,-2 0 0,0-1-542,-6-5 402,8 4 1,-6-12-383,4 9-220,-4-9 0,-7 5 322,0-9 0,-9 1 31,3 0 1,-4-1 55,-2 1 1,0 0 549,0 0 1,-6 5 89,1 0 0,-7 7 132,6-7 1,-1 8-182,1-1 1,2 3 37,-8 2 1,7 7 206,-7 5 1,3 5-149,-3 6 0,-1 4 55,7 8 0,-6 1-78,7 5 0,-3 3-90,2 8 0,4-2-58,-4-4 1,4 2 7,2-8 0,0 2-11,0-1 0,0-11-7,0 5 0,0-10-156,0 4 0,0-8 31,0 2 0,0-4-364,0-1 1,0-7-393,0 1 239,0-9 1,2 5 260,4-8 0,-4-2-69,4-4 0,-4-3-75,-2-8 0,0-8 438,0-4 0,0-4 0,0-1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04.4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18 243 8251,'-9'-8'1041,"1"6"-380,8-6-286,0 8 941,0 0-920,8 0 1,1 0-97,9 0 1,-1 0-202,0 0 0,2 0 91,4 0 0,-1-6-207,6 1 1,1-7-45,6 6 0,-1-5-93,1 5 1,-6-7-166,0 1 1,-8 4-432,2 3 1,-4-5-91,-2-1 0,-5 1-178,-1-2 456,-7 1 0,4-6 124,-8-1 1,-8 3 322,-3 3 1,-5-1 9,-1 7 0,-8 0 105,-4 6 0,2 0 83,-2 0 1,3 0 87,-3 0 0,-2 0 446,8 0 0,-2 8-324,2 4 1,4 3 144,-4 2 1,3 1-113,3-1 1,0 6 158,0 0 1,5 8-16,0-2 0,9 1-154,-3-1 0,4 4-54,2-4 1,6 1-29,-1-1 1,15 2-307,-3-8 0,6 6 122,0-6 0,4 6-569,8-6 1,-1 0 267,1-6 1,5 0-701,0 1 0,3-3 252,-3-3 1,-3 1 698,3-7 0,-4 0 0,-1-6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19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156 312 8122,'-19'12'274,"-4"-1"1,4 3 462,-4 9 0,5 2-180,7 3 0,-3 5-169,9-4 0,-7-2-70,6 2 1,1-8-78,5 2 0,0-4-15,0-2 1,2-1-84,3-5 0,5-1-167,7-4 1,2-4-133,4 3 0,2-10-451,4-7 0,4-3-405,-4-3 1,-2-7 456,2-3 1,-1-7-399,7-5 0,-6-5 366,0-6 1,-6-9 586,5-3 0,-1 1-271,2-1 0,4-8 1,-6-8-1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0.0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8122,'17'-15'0,"0"3"0,0-1 311,1 7 1,1-2 475,4 3 0,-2 3-170,8-4 1,0 4 86,5 2 1,-5 0-156,0 0 1,-2 2-164,2 4 1,-2-4-799,-4 3 246,-4 5 0,4 0-126,-12 7 0,3 0-903,-8 0-180,-1 1 1,-12 5 317,-5 0-448,-11 0 1505,4-6 0,-14 0 0,6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0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8122,'-25'17'-580,"6"0"-73,-4 0 1,-2 1 834,2-1 0,2-5 1788,9-1-1287,4 1 5,8 5-311,0-7 0,8-1 309,4-3 1,5-4-253,6 4 1,4-4-249,7-2 0,7-6-111,-1 0 1,1-6-144,-7 7 0,6-7-125,1 6 0,-9-5-544,-8 5 0,-5-5 256,-2 5 0,-5-6-1584,-1 7 1397,-7-9 1,2 4 217,-12-7 0,-4 6 335,-7-1 1,0 8 266,-1-1 1,-1 3 87,-4 2 1,4 2 123,-4 3 0,2 3 579,-2 4 1,3 9-417,-3-4 1,-2 6 359,2 0 0,-2-2-614,2 8 1,2-6-33,-8 6 1,8-2-159,-2 2 1,4-2-151,2-4 0,1-4-276,5 4 0,-3-4 220,9-2-1524,-1 1 1093,6-9 1,2 5-25,4-9 0,9 1-189,8-6 1,8-7 318,-2-5 1,3 2 268,3-1 0,-1 5 171,1-5 1,0 7 254,-1-2 0,1 4 172,-1 2 1,1 0 53,-1 0 0,-5 0 659,0 0 1,-8 0-372,2 0 0,-4 0 268,-1 0 0,-1 0-759,0 0 0,-5 0 207,-1 0-701,1 0 0,-1 0 209,1 0-1859,-8 0 354,4 0-532,-8 0 1429,0 8 0,-2-1 2,-4 5 1,-6 3 23,-11-3 597,4 3 0,-14 10 0,6 2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0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0 8122,'-25'27'0,"6"4"5,-5-8 1,5 0 70,2-6 1,0 1 221,-1-1 0,7 0 476,-1 1-3,8-1-469,-11 0 1,13 0 481,-4 1 0,5-7-342,1 1 0,1-6-198,5 5 1,-4 1-366,4 5 1,2 0-483,-3 0 0,9-1-68,-3-5 0,5 3 671,1-8 0,0-1 0,1-5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0.8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8117,'10'-2'914,"-4"-4"1,-2 4 326,1-3-678,-3 3 199,6 2-154,-8 0 0,2 9-36,4 9 1,-4 9 230,3 13 1,-3 6-284,-2 12 0,0 11-74,0 12 0,0 19-878,1-46 1,-2 1 0,-1 2 0,-1-1 371,0-1 1,0 0 0,0-1-1,0-2-1917,3 34 0,0 2 340,0-13 1,0-2 1636,0-9 0,8 3 0,1-5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2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35 468 8488,'-10'-2'-447,"4"-4"433,4 4 0,-3-8 61,-1 5-187,0 3 1,8-12 180,4 8 0,-2-1-105,7 1 1,-5 2 164,5-7 1,1 5 12,5-6 0,1 7-99,-1-7 1,0 8 23,0-2 0,3-1-56,3 1 0,4 0 41,7 6 1,1-2-81,-1-3 0,1 3 50,0-4 0,5 4-29,0 2 0,8-6 16,-2 0 0,6-1-11,6 1 1,-2 2 20,7-7 1,2 5-1,10-6 1,-2 7-15,8-7 0,-6 2 30,6-1 1,-1-4-141,7 3 1,1 2 231,4-1 1,6-1-68,-43 4 1,0-1 0,-5 3 0,0 1-673,2-2 1,0 2 733,48 1-70,-49-4 0,1 1 0,1 5 1,0 0 7,2-4 0,-1 0 1,46 3-175,-47 0 1,-2 0 0,41-5 201,1 2 1,-5 1-69,-2 5 1,1-6-4,-1 0 0,1 0-61,-1 6 0,-7-5 56,-4-1 0,-4 0-11,-2 6 1,-1-6 194,-5 0 0,-3 1-179,-9 5 0,-1 0 643,-4 0 1,-3 0-624,-9 0 0,-7 0 349,-4 0 1,-3 0-323,-3 0 1,-6 0 416,1 0-401,-8 0-80,3 0-242,-7 0 156,0 0-85,-7 0 0,-5 0-354,-11 0 0,-4 5 553,-7 1 0,-9 8 0,-1-5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3.4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36 536 7878,'-18'0'-744,"9"0"893,1-7-168,8 5 1,0-8 152,0 4 0,0 2-7,0-7 1,6 5 81,-1-5 0,7 5 9,-6-6 1,7 8-119,-1-1 0,3-3-94,2 2 1,1 0-36,-1 6 1,2 0 75,4 0 1,4-5-145,8-1 0,-1-2 131,1 2 1,7 5-137,4-5 0,4-2 70,2 2 0,8-7-14,3 1 0,6 3-219,6-3 1,10 1 263,7-7 0,-41 12 0,0 1-779,1-1 1,0 0 775,-1 1 0,1-1-1,4-2 0,0-1 0,-1 0 0,1 0 0,1 0 0,2 1 0,3 0 0,0 1-202,2 1 1,-1 0-1,1-2 1,-1 1 197,-2 1 1,-1 0 0,4-1 0,1 1-24,1 0 1,0 0 0,0-2 0,-1 1-2,2 1 1,-1 0-1,-4 1 1,-1 1 84,-1-2 1,1 0 0,-2 1-1,-1 1-174,-6-2 1,0 0 0,1-1 0,-1 1 249,41 0 0,-3-6 75,-9 6 1,-6-5 82,-12 5 0,0-1-171,-11 1 0,2 4 636,-14-4 1,5 4-745,-11 2 1,3 0 523,-14 0-788,-8 0 780,0 0-727,-13 0 1,-2 0 30,-11 0 0,-5 0-182,-1 0 0,-2 0 155,-4 0 1,-2 0-206,-4 0 0,-2 0 405,8 0 0,-15 0 0,1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23.7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18 156 8463,'-8'-25'0,"6"6"-208,-3-4-263,3 4 392,2 2 94,7-1 1,5 9 79,11 3 0,-4-2-48,4 2 1,2 1 343,-2 5 0,10 0-22,2 0 1,3 7-177,14 5 0,-4 3-66,10 3 0,3-1 40,2 0 1,5 6-39,1 0 0,0 6-147,0-6 1,0 2-50,1-2 1,1 4 89,4 8 0,1-1 25,5 1 1,-6-1 1,-12 1 0,3 0-4,-9-1 1,1 1-20,-6-1 1,-2 1-1,-4 0 0,-4-1 14,-7 1 1,-14-8-3,-4-4 1,-15 4 203,-8 1 0,-15 1-115,-25 6 0,-23-3-217,24-9 1,-2 1 0,-5-1 0,-2 0-331,-6 2 1,-1 2-1,-1-1 1,-3 1 67,-9 2 1,-2 0 0,2 1-1,-1 2 351,-3 2 0,0 1 0,-2-1 0,0 1 0,2-1 0,1 1 0,1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9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761 329 8195,'10'-25'0,"-3"-8"459,-7-7 0,2 7 117,4 10 1,-4 2 0,4 0 495,-4-2 0,-2 0-528,0 5 0,0 7 196,0-1-269,-8 1 1,-2-5-267,-7 5 0,6 3 0,-1 8 0,-7 0-179,-10 0 0,-4 8 69,-1 3 1,-3 12-6,-3 6 0,1 4 161,-7 1 0,0 9-5,-6 3 0,2 4 12,4 2 1,-4 1 197,4 5 0,4-2-146,2 7 1,11-7 85,6 2 0,5 1-284,7-1 1,3-1 75,8-5 0,4-2-318,8-4 0,1 2-72,16-7 1,2-7-149,9-5 1,6-8 117,12 2 0,-3-5-58,9-7 1,-1-3-270,6-8 1,-5-2-356,-1-4 0,-1-9-202,1-8 1,-3-2 519,-8 2 0,-8-4 103,-4-8 0,-5 1 218,-6-1 0,-5 6 283,-6 0 0,-3 8-194,-3-2 252,-5 4 84,-7 2 0,-2 7 572,-3 4 1,1 6-64,-8 6 0,1 10-280,-7 7 0,7 5-17,-1-5 1,3 8-252,-3-2 0,-1 4-292,7 1 0,0-1 73,6-4 1,-5 3-194,-1-3 1,0-4-195,6-2 0,0 2-1594,0-2 785,0 0 0,6-5 618,0-1 1,-1-5 685,-5-1 0,8-7 0,2 4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0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8195,'-7'-19'0,"-5"-5"659,4 5 0,1-6 912,7 8 0,2 0-880,3-1 0,13 1-83,11 0 0,5 0-85,6-1 0,5 1-143,7 0 0,7 7-1552,5 4 1,-1 4 367,6 2 0,-4 2-215,10 4 0,-4 4 1019,-1 7 0,-1 8 0,0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04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53 8352,'-10'-8'356,"2"6"1,8-7 1088,0 3-420,8 4-503,2-6 1,7 6-262,0-3 1,-5 3 33,-1-4 0,7 4-346,5 2 1,0 0 125,-6 0 0,0 0 38,1 0-262,-1 0 0,-2 2-552,-3 4 401,3-4 1,-13 7-579,4-3 579,3-4 0,-7 7 88,4-3 1,-6-2 233,-6 8 0,3-7-157,-9 7 1,0 1 594,-5 10 1,-2-1-43,-4 6 1,2 3 122,-8 9 1,0 5-718,-5 7 1,-3 9 174,-3 8 0,3 8 0,-5 9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8071,'10'0'1331,"-3"-7"0,-5 5 727,4-4-914,-4 4-101,13 10 0,-11 1-182,8 9 0,-8-1 116,1 0 0,3 3-935,-2 3 1,1 3-677,-1 9 1,-4 2-157,4 3 0,-4 4-866,-2 8 1,0-2 1655,0-4 0,-8 12 0,-2-5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1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1278 327 8124,'-25'-59'0,"-1"-1"807,-9-3 0,2 13-381,4 15 1,-3 10-366,3 14 1,-2-3 22,2 9 0,-5 1-228,-1 10 1,-9 5 173,-14 12 1,-3 4-33,-8 8 1,-2 13-68,-4 4 1,4 13 179,33-31 1,1 1 0,1 2 0,2 1 173,2 2 1,1 1 0,1 1 0,1 0 99,-23 39 1,2-4-55,4-2 0,11-6-139,12-6 0,11-3-159,7-8 0,7-2 34,9-4 1,8 2 138,16-8 0,7-1-561,4-11 1,14 1 203,9-11 1,0 1-833,6-13 1,4-3-134,2-8 0,9-5 25,2-7 1,-9-2 578,-14-5 1,-2-1 386,-9-3 0,-8-11 53,-10 5 0,-11-5 54,-6 5 0,-10 7 490,-1 4 1,-8 3-240,2 3 718,-4 8 1,-8 3 99,0 12 1,-11 5-142,5 12 0,-11 4-361,12 8 0,-9-1-142,9 1 1,1-1-301,-1 1 1,5 0 77,-6-1 0,9 1-582,-3-1 0,-2 1 339,2-1 1,1-5-1053,5 0 0,0-2 174,0 2 0,0-10-1389,0-7 1481,0-1 844,0-1 0,7-3 0,3-7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1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8124,'-18'-25'0,"3"5"668,4-3 1,3 4-228,8 2 1,4 0 271,7-1 1,10 1-200,20 0 1,9 5 1,7 1 0,9 7-163,-3-2 1,4 4-50,2 2 0,1 0-558,-1 0 1,-6 10-195,1 7 1,-9 0-2508,3 6 2802,-12 4 1,4 0 0,-6 8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1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8157,'17'-10'1460,"0"4"0,3 4-634,3 2 0,-2 0 151,8 0 0,5 6-273,6 0 0,-1 5-46,-10-5 0,-4 6-536,-8-7 0,-2 9-436,-3-3 0,-4-1-579,-8 2 1,-2-1 589,-4 6 0,-6 1-185,-11-1 0,2 0 152,-8 1 0,2 3-91,-1-4 1,3 4 145,7-9 1,7 3 148,-1 2 0,8-5 557,-1-1 0,20-5 1027,14 6 0,19-3-665,15 3 1,26 1-482,9-7 1,-44 0 0,1 1-3051,-3 0 0,0-2 2744,2-2 0,0 2 0,34 18 0,6-4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01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917 122 8024,'-2'-12'-49,"-4"1"30,4-1 1,-5 1-111,7-1 223,0 9-503,0-13 311,7 7 1,1-3 165,4 0 0,-3 9-70,-3-3-8,-4 4 15,13 2-193,-13 0 191,6 0 42,-8 0 104,0 0 1,-8 6-13,-3-1 1,-5 9 114,-1-3 1,0 5-124,-1 1 1,1 2 151,0 4 0,0 4-70,-1 8 1,-5 1 104,0 5 0,-6 5-129,6 12 0,-8 3 1,3 8 0,-5 8-545,-2 4 0,-1 11 342,16-43 1,0 0 0,1 1-1,1 0-72,-2-1 1,0 0 0,2-2-1,1 0 25,-12 39 1,-1-7 9,6-4 1,0-11 18,0-7 0,5-3-156,-4-2 1,4-8 359,2-4 1,-1 3-113,1-3 0,0-1 210,-1-11 0,1 3 13,0-8 0,0 0 244,-1-6 0,7 1-497,-1-1 1,8-5-75,-1-1 1,1-7-66,-2 2-236,4-4-687,-6-2 741,8 0 0,0-2-320,0-4 1,0-4 101,0-7 0,6 0 21,0-1 1,2-5 29,-3 0 459,-3-7 0,14 3 0,-7-8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01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8087,'-10'0'-707,"3"-8"-75,-1 6 636,6-5 171,-6 7 1,8-2 137,0-4 184,0 4-240,0-6 0,0 6 351,0-3-232,0 3-61,0-6-207,0 8 247,0 0 1,6 8-121,0 3 1,2 1-4,-3 5 1,3-2 29,4 14 0,3 0 23,-3 6 1,3 1 85,2 5 0,2 5-69,4 11 1,-1 1 89,6 11 0,1-9-122,6 9 1,-1 4-260,1 8 0,-6-3 242,0 3 0,-2-8-15,1 2 0,5-6-14,-4-5 1,-2 3-159,2-4 1,-3-1-2,3 1 1,-4-1 86,-7 1 0,-1-3 222,0-9 1,0-6-94,1-5 1,-7-5-49,1-7 1,-6-3 66,5-7 1,-7-1 147,2 0 1,-4 1 8,-2-1 0,0-6-186,0 1-152,0-8 93,0 3-194,0-7 93,0 0-177,-8 0 122,-2-7 0,-1-3-103,-1-7 0,7 0-64,-7-1 0,6 1-214,-5 0 0,7-3-603,-2-3 1,2 2 1077,-2-8 0,5 1 0,-7-7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47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7029,'10'-8'-1237,"-2"6"1225,-8-5-14,0 7 1039,0 0-855,0-8 82,0 6 1,0-8 725,0 5 175,0 3-741,0-6 0,0 6 568,0-4-587,7 4 0,-3-5-209,8 7 0,-7 0 74,7 0 0,-6 0-31,5 0 0,-5 0 211,6 0-211,-1 0 0,6 0-144,1 0 1,-1 0 80,0 0 1,1 0-53,-1 0 1,0 0 79,0 0 1,6 0-38,1 0 1,1 0-32,-2 0 1,-2 6-169,8-1 1,-8 7 146,2-6 1,2 5-86,-2-5 0,0 5-128,-6-5 1,6 6 114,0-7 0,0 7-50,-5-6 1,-7 1 29,1-1 1,-1 2 48,6 3 0,-5 3 32,0-8 28,-9 7-40,13-3 0,-14 7 9,3 0 0,-3-5 102,-2-1 1,0-5-67,0 6 1,-2-7 197,-3 7 0,1-2-67,-8 1 1,-1 10-18,-10-3 1,-6 5-199,-11 0 0,-1 4-235,-11 7 1,-3 3 275,-15 3 0,9 4 71,3 8 1,5 0-2517,1 0 1,7 2 2130,5 3 0,-4 5 0,0 7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4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8146,'-8'9'1113,"6"7"-436,-5-15 12,-1 7-379,6-8 1,-6-2 57,8-4 0,2 3 151,4-9 1,-2 8-64,7-2-363,1-3 137,5 7-184,0-6 0,1 8-303,-1 0 178,-7 0 55,-3 0 467,1 8-283,-6 2-54,6 7 0,-8 0 188,0 0 0,0 1-69,0-1 0,0 0 149,0 1 0,0-7 10,0 1-401,0-9-602,0 13 271,0-14-1488,0 5 898,0-14 603,0 5 1,0-19-626,0 3 0,0-5-28,0 0 988,0 4 0,7-21 0,3 3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5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8644,'2'-10'1465,"3"4"0,5-1-768,7 1 0,8-2 480,4 2-779,4 4 0,1-13 593,1 4 1,1 1-103,5-2-776,-12 9 0,9-11-255,-15 8-320,0 1-916,-6 5 732,1 0-61,-9 0 0,-3 7-2323,-12 5 1498,-3 3 1532,-9 2 0,-14 8 0,-5 2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6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0 260 8091,'0'-12'275,"0"1"0,0 5 15,0-5 158,0 7-73,0-12 0,2 9 253,4-5-59,-4-3-371,13 13 1,-5-12-64,7 9 1,-5-1 19,-1 6 1,-5 0 319,5 0-321,-7 0 0,10 2 79,-9 4 1,3 3-94,-2 8 0,-4 1 37,4-1 0,-5 6 142,-1 0 0,0 8-66,0-2 0,0 3-17,0 3 0,0-2-146,0-5 1,0 3 74,0-8 0,0 6-93,0-6 1,6-6 127,0-5 0,7-2-270,-1 1 1,-2-3-11,1-8 0,1 0-13,5 0 0,2-2-33,4-4 0,-2-5-182,8-13 1,-6-2-781,6-9 0,0-7 520,5-4 0,1-4-267,0-2 0,-1 6 276,1 0 1,-6 7-165,-1-1 0,-6 9-201,1 2 391,-4 8 467,-2-4 1,-7 14 301,-5-1 120,-3 8-403,-2-4 1,0 10 928,0 4 0,0-2-348,0 8 0,0-1 582,0 6 1,-5 1-301,-1-1 1,0 2-189,6 4 0,0-4-278,0 4 1,0-3-102,0-3 0,0 0-162,0 1 1,2-1 99,4 0 0,-2 0-383,7 1 1,6-3 176,7-3 0,4 1-440,-5-7 0,8 5 229,-2-5 1,2 0 9,-2-6 1,1 0 86,-7 0 1,2-6 92,-2 0 0,-9-1-13,3 1-11,-3 4 0,-3-11-61,1 7 97,-9-8 1,5 11-126,-8-9 152,-8 8 1,-1-9 0,-8 7 0,-1 0 107,1 6 1,-2 0 211,-4 0 1,3 0 95,-3 0 1,4 0-172,2 0 0,0 0 595,-1 0 1,7 0 223,-1 0-315,8 0-625,-3 0 1,16-2-239,9-4 0,3-3 233,13-8 1,-3-1 6,9 1 0,3-6-302,-3 0 1,0 2 76,-5 9 0,-6-3 67,0 3 1,-6 3 31,6-3 0,-8 8-144,2-1 1,-4-3 115,-2 2 0,-5 0-931,-1 6 1,-5 0-604,6 0 671,-9 0 0,5 2-447,-8 4 0,0 4 624,0 7 1,-2 0 714,-4 1 0,-3 7 0,-8 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1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0 485 8170,'8'-10'-296,"-6"0"399,4 5 139,-4 3 113,5-14-167,-5 14 0,8-11 45,-4 7 1,-4-2 409,3 3-95,5 3-296,-1-14 1,3 9 40,0-5 0,-7 3 30,7 3 1,-6 2 38,5-8-181,1 9 0,5-11-112,0 8 0,6-5 88,0 5 1,8-7-478,-2 1 0,-2 2 247,2-1 1,-1-1-560,7-5 0,-8 6 150,-4-1 1,2 2-72,-2-1 0,-6-4 195,-5 3 1,-3 2-132,3-1 461,-4-1-98,-8-5 1,-8 0 239,-4-1 1,-3 7-65,-2-1 0,0 3 314,-1-3 0,-5-1-60,0 7 1,-2 0 101,2 6 1,2 0-153,-8 0 0,8 6-128,-2 0 0,-2 13 59,2-2 0,0 6-28,6 0 0,1 2 170,5 4 1,-5 4-110,5-4 1,3 3 247,2 3 0,-1-6-70,1 0 1,0-2-151,6 1 0,8 3-71,3-8 0,7 2-109,5-2 0,9-4-763,9 4 1,7-9 410,-2-3 1,10 1-1140,1 5 0,-1-5 630,-10-1 1,2-1 794,-8 1 0,8 5 0,-3-7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8031,'17'0'0,"-6"0"848,1 0 1,0 0-248,5 0 1459,0 8-914,8-6-688,-13 5 0,11-7 902,-12 0-709,-3 0-167,7 0-96,-13 0-1016,14 0 0,-9 2-1184,5 4 0,1-2 1812,-7 7 0,7 1 0,-3 5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8008,'0'18'1104,"0"-5"238,0 5 1,2-11-810,4 11 1,1-5-248,5 4 0,3-7-325,-3-4 67,3-4 0,2 3 275,1 1-2124,-1 0 1821,8-14 0,2-1 0,7-9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7.6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7802,'10'-9'90,"-2"-7"1,-8 12 881,0-7-422,0 7 84,0-4 320,0 8-462,7-7 246,-5 5-422,14-6 1,-7 8-57,8 0 0,6-6 76,1 1 1,4-1 50,-5 6-373,8 0 48,4 0 1,3 0-209,8 0 128,0-8 92,6 6 0,2-6-711,4 8 328,-4 0-292,-3 0-2,-1 0 374,-13 0 1,5 0-126,-7 0-439,-1 0 1,-7 0-42,-4 0 340,-4 0-307,-9 0 107,5 0 512,-13 0-236,6 0 217,-8 8 1,-8-4 200,-3 8 0,-5-9 0,-1 13 0,-8-14 0,-2 13 0,-7-5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7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7945,'-27'0'-495,"2"0"1676,7 0-223,9 0-239,1 0-745,8 0 118,0 0 1,8-2 23,3-3 1,7 3 126,5-4-34,-4-4-74,14 8 0,-8-5 136,3 7-299,13-8 146,-12 6 1,13-6 261,-8 8-243,9 0-25,1 0 0,8-2-62,0-3 1,7 1 205,5-8-1033,3 8 619,-6-3-690,7-1 782,-15 6 1,13-11-193,-9 7 0,-7 0-158,-9 6 1,-5-2-368,-1-4 1,-8 5-542,-4-5 568,-4 4 640,-9 2 0,-3 2-508,-7 4 804,0-5 0,-7 7 0,-3-8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8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7945,'10'-8'-1797,"-3"6"3270,-7-13-502,0 13-588,0-6 0,2 8 26,4 0-187,-4 0 48,6 0 0,-7 0 191,5 0 1,-2 0-95,8 0 1,-1 0 120,6 0 0,6 0-129,1 0 1,4 6 46,-5-1 0,8 9 152,-2-3-365,4-3 1,7 8 138,0-5 10,1 12-121,-7-4-87,1 6 0,-2-5-36,-5 3 0,3-4 37,-8 4 0,-2-2-125,-9 2 0,1-2-2,-7 8 0,-2-6-220,-10 6 1,-5-2-214,-12 2 196,-4 3-184,-8-5 0,0 8-1103,1-1 1008,-1 1-152,1-8 1,-3 5-558,-3-3 0,3-4 442,-3-2 775,3-3 0,-5 5 0,-2 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8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8012,'-9'0'1773,"1"0"-1422,8 0 181,0 0-238,0 8 0,6 2 78,-1 7 0,7 2 180,-6 4 0,7-3-636,-1 3 34,-5-4 82,9-2 1,-7 0-1075,9 1 419,-9-1-1218,7-7 1264,-7 5 1,9-13 31,-1 4 1,-6-6 544,1-6 0,-1-4 0,7-7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8012,'27'0'-570,"-2"0"-71,-7 0 1,-1 0 1047,0 0 1,-5 0 1922,-1 0-827,1 0-596,5 0-226,0 0 441,1 7-390,-9-5-496,-1 6 0,-6-6-56,4 4 1,-5-2-350,5 7 0,-2-5-513,2 5 0,-4-5 26,4 6 1,-3-7 655,3 7 0,4-8 0,7 3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8036,'18'0'0,"-7"0"828,1 0-109,-8 0 354,11 0 132,-6 0 103,9 0 557,-9 0-789,-1 0-555,-8 0-239,0 7 0,0-3-228,0 8-35,0-9-400,0 13 0,0-7-398,0 9 0,0-7 51,0 1 0,0-6-2790,0 5 3518,0-7 0,15 11 0,5-5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6:59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8024,'12'0'874,"0"0"155,-9 0 1262,13 8-1407,-14-6-484,13 6 373,-13-1 780,6-5-878,-8 6-611,0 0 0,0-4-329,0 7 1,0 3 264,0 9 0,-8 3 0,-2 9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1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9516,'9'0'2947,"-1"0"-1853,0 0-430,-7 0 21,15 0-259,-7 0 0,9 0-175,-1 0 1,0 0-16,1 0 1,-1 0-58,0 0 1,0 5-1,1 1 1,-3 2-287,-3-2 112,3-4 146,-13 5-676,13 1 264,-13-6-626,6 5-824,0 1 1167,-6-6 1,5 8-249,-7-5 1,0-1-20,0 8 811,-7-1 0,-3 14 0,-7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2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7699,'-10'0'1159,"3"-8"-1091,7 6 200,0-13 149,0 13-184,0-5-61,0 7 213,0 0-132,7 0 281,-5 0-50,6 0 1,-6 0 24,4 0 0,-2 0-117,7 0 1,-5 0-99,5 0 0,1 0-46,5 0 0,0 5-226,1 1 0,1 2 41,4-3 0,-4-3-150,4 4 1,-3 2-15,-3-2 0,0 5-167,0-5 1,-5 7-259,-1-1 335,-7-4 0,4 7 66,-8-4 1,-2 5 52,-4 1 1,-3 6 24,-9 0 1,1 0 117,0-5 1,0 1-90,-1 4 0,1-4-7,0 4 0,1-4-796,5-1 1,-3 5 142,9 0 1,-1 0-662,6-6 1339,0 0 0,0 8 0,0 2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1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8074,'0'9'1594,"8"-1"-1301,-6-16 0,7 4-14,-3-7 1,4-1 5,7-5 0,-2 5 1,-3 1 0,3 7 115,-3-2-287,3 4 234,2 2-142,-7 0-26,5 8 0,-13 2 280,4 7-103,-4 8-131,-2-6 1,0 12 64,0-8 0,-6 6-7,0-6 1,-5 6 7,5-6 0,0 6 46,6-6-340,-7 0 1,5-6-302,-4 0 268,4-7-137,2-2-234,0-1 248,0-5 24,0 6 0,2-8-39,4 0 107,-4 0 1,5-2-36,-7-4 0,6 2-85,0-7 1,2 1-198,-3-1 160,-3-5 72,6 7 1,-2-9-371,0 1 284,7-8 0,-5 4-878,3-8 0,5 6 466,-5-6 0,4-1 649,3-11 0,7-3 0,2-8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2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7868,'18'-8'-310,"-1"-1"0,-6-1 1634,1 4-545,-1 4 216,-1-5 274,5 5-682,-5-6 0,1 8 165,1 0 1,-6 0-279,5 0 0,-5 2-68,6 4 0,-9-2-367,3 7 48,-4 1 1,-2 5-81,0 0 1,0 1 113,0-1 1,0 0-318,0 0 159,-8 1 0,7-1-75,-5 0 1,-2-5-339,2-1 58,1-7-93,-3 12 169,6-14-17,-6 5 218,16-7 1,-4-6-436,7 1 477,1-9 0,5 7-8,0-5-122,1-3 253,-1 5 0,-5 0 173,-1 5 1,-5 3 151,5 2 81,-7 0 1,4 2 252,-8 3-284,0-3-231,0 14 1,0-7 610,0 9-463,0-9 1,0 7-801,0-5 334,0 4 1,-2 3-541,-4-1 0,2 6-858,-7 0 0,5 6 406,-5-6 1,-1 8 1115,-5-2 0,-8 11 0,-2 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2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8074,'0'18'115,"0"-1"1,0-5 317,0-1 0,2-7-239,3 2 0,-1-4-80,8-2 1,-6 0 446,5 0-327,1 0-22,5-8 1,0 0 358,1-3-337,-1-5-98,0 14 1,0-11-107,1 7 0,-1 0 171,0 6 1,1 0 10,-1 0 1,-6 2-37,1 4 1,-8 6-14,2 11 1,-5-2-38,-1 8-14,0-8 1,-1 17-171,-5-3 62,-4 3 39,-7-3 1,0-1-612,-1 1 392,-7 0 0,4-7-85,-8 1 0,8-8-151,-2 2 1,4-5 108,2-7 0,-1-3-3,1-8 1,0 0-221,0 0 200,-1 0 83,1 0 1,2-8-180,3-3 227,-3-12 65,13 3 1,-6-10 116,8 7 0,0 0-93,0 5 0,10 3 124,7 3 1,2 5-14,10 7 1,-6 2 158,6 3 0,0 11 1397,5 7-1069,1 8 0,-1-6-11,1 3 794,-8 5-749,6-6 1,-8 6-151,3-5-295,5-3 0,-14-7-121,4-1 0,-3 0-309,-3 1 1,0-9 284,0-3 64,1-4 0,7-2 0,2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3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552 105 7986,'0'-22'391,"0"5"1,-2 4 1532,-4-5-1543,-4 9 1,-1-5-147,-1 9 0,1-1 327,-7 6-337,1 0-11,-8 0 0,4 0 70,-8 0 1,6 8-105,-6 3 0,0 6-133,-5 6 0,-1 6 102,1 12 1,1-3-190,4 8 0,-2 6 228,8 6 1,0 5 19,6-5 0,2-1 165,3-5-204,-3-8-218,13 6 0,-4-15-154,12 0 1,0-3 138,11-9 1,-2 0-165,14-5 0,0-9-132,5-3 0,3-4-500,3-2 1,-1-8 151,7-3 1,-8-5-280,3-1 1,-7-6 419,-5 0 341,-4 0 57,-8-2 1,-5 11 782,-1-3-419,-7 4 204,4 3 340,-8 2-164,0 8 1,0 2 689,0 4 1,0 4-429,0 7 0,0 0-53,0 1 1,0-1-498,0 0-263,0 0-23,0 1 1,0-1-276,0 0-227,8 1 1,-5-3-2130,9-3 497,-8-5 2133,4-7 0,-8 0 0,0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3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7430,'-9'2'44,"3"4"2006,4-5 0,10 7-1376,3-8 0,6 0-112,6 0 0,-1-2 112,6-4 1,3 3-522,9-9 1,-3 6-407,3-5 1,3 1-337,-3-1 0,0-3 589,-5 8 0,7-7 0,2 3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4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11829,'9'8'1037,"1"-5"144,-4 9-395,-4-8-675,13 11-65,-5-5 0,1 1-139,1 1 1,-6-6-762,5 5 195,-7 1 511,4 5 1,-3-6-24,1 1-104,0-8-675,-6 3-768,0-7 1402,0 0 0,6-1 314,-1-5 0,9-4-211,-3-7 1,11 0-88,1-1 1,5 1 169,-5 0 1,10-4-60,2 3 1,-1-3-213,7 10 226,-5 3 96,-1-7 0,-1 11 56,1-8 0,-1 8-48,1-1 0,-8 3 209,-4 2 0,-4 0-128,-1 0 244,-9 0-145,-1 0 0,-10 7 101,-4 5 1,-3 3 577,-9 3-617,-7 7 1,-2-4 248,-7 7-259,-1-6 1,1 5 42,-1-4 0,2-10 153,5 4 1,3-5-151,7-1 1,1 3 219,0-8-257,7-1-11,2-5-486,8 0-229,0 0 212,8 0 0,0-7 30,3-5 0,5-1-137,-5 1 0,-3-3 148,-2 3 0,-4-5-100,-2-6 1,0 4 0,0-4 0,0 3 123,0 3 0,0-6 458,0 0-137,0 0 151,-8 6 1,6 5 214,-4 1 0,4 5 330,2-6-1,0 8 0,-2-3 122,-3 7 275,3 0-567,-6 0 1,8 2-204,0 3 1,-8 9-305,-3 15 170,3 0-75,0 28 1,3-9-63,-1 16 1,0-7 23,6 7 1,0-3-160,0 3 0,2 3-559,4-4 0,1 5-2717,5 1 3318,3-8 0,-1 1 0,7-5 0,0 7 0,6 3 0,4 2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4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7936,'-16'-2'2544,"5"-4"-1749,3 4 1,10-5-1205,4 7-119,3 0 284,16-8 1,0 6 167,4-4 1,10-1 184,-5 1 1,5 0 488,-5 6 0,1 0-638,-1 0 0,1 0-347,0 0 1,-8 0-1459,-4 0 913,-4 0 372,-10 0 560,-1 0 0,-8 8 0,0 1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11294,'-11'0'662,"-1"0"0,6 7-164,-5 5 1,-3 3 360,-9 3 1,4 7-380,-4 3-259,-4 5-56,0 2 0,-7 7-397,-1 4 226,8 4-463,-6 2 1,6 6-622,-7-1 0,1 1 201,4-6 0,4-2-766,8-4 0,2-6 934,3-11 0,-1-4 721,7-8 0,-7 1 0,3-1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4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7936,'7'-18'0,"-5"1"0,4 0 386,-4 7 166,6-5 88,-7 13-171,7-14 0,-6 15-172,4-5 1,-4 12 229,4 5 1,1 4 382,-1 3 1,2 5-442,-3 0 0,-3 8-47,4-3 0,-4 3-412,-2-2 1,0 4-235,0-5 0,0 3 287,0-2 0,0 2-638,0-8 1,0 0-2368,0-6 1976,0 1-448,0-9-499,8-1 1913,1-8 0,9-16 0,-1-3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5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7936,'11'11'731,"1"1"1,-7 5-344,7 6 1,0 0 48,5-6 0,0-1 271,0-5-299,-7 5-150,5-7 1,-11 9 515,8-1-464,-8 0 0,5 1-564,-3-1 0,-4 0 167,4 0-125,-4-7 1,-2 5-291,0-3 0,-6-2 161,0 1 0,-7-7-241,1 2 0,2 1 60,-1-1 146,-1 0 33,3-6 810,-7 0-220,7 0 373,-1 0 691,-5 0-561,13 0-224,-6-8 0,8 4-281,0-7 1,8 1-283,3-1 0,5-5-603,1 5 377,0-5 242,8-1 0,-3 2 20,6 3 0,1-11 0,6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7767,'0'-27'-321,"0"2"525,0 8 241,0 7 1,1 4-116,5 12 1,-4-2 495,4 7-430,-4 1 0,-2 5 95,0 1-188,8-1 155,-7 0-461,7 0 0,-8-5-54,0 0 0,2-9-62,4 3 0,-2-4-618,7-2 1,-5 0 361,5 0 1,1 0-530,5 0 0,6 0 353,0 0 1,8 0 550,-2 0 0,11-8 0,5-1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2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8021,'0'-10'1482,"8"3"-1329,1-1 0,3 6 773,-1-4 1,1 4-364,5 2 1,1-2-139,-1-3 1,0 3-314,0-4 1,1 4-253,-1 2 1,-5 0-581,-1 0-1256,1 8 673,5 1 1,-7 9 1302,-5-1 0,-3 8 0,-2 2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7489,'0'-10'3483,"0"3"-2663,0 7-543,0 0-344,7 7 0,3 3 236,7 7 1,1 8 193,-1 4 1,6 4 131,0 1 0,0-1-252,-6-4 0,1 2-102,-1-8 1,-2 6-123,-3-6 0,1 0-261,-7-6 0,6 0 436,-7 1-12,1-1 1,-8 0-136,-4 0 1,3-5-675,-9-1 1,0-7-728,-5 2 0,-6-4 1042,0-2 1,0 0 467,6 0 0,-1-8-18,1-3 1,2-5 233,3-1 1,-1-2-115,7-4 1,0 2 50,6-8 1,14 6-373,3-6 210,4 8-49,4-4 0,4 2-177,11 0-53,-3 0-81,5 5 1,-5 1-410,3 0 1,-2 5-33,8 1 0,-5 1-1155,5-1 1809,-8 3 0,12-7 0,-6-5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6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8002,'8'-10'3341,"2"2"-3182,14 8 1,-2-5-540,6-1 1,-1 0 531,2 6 1,2-6 526,-8 1 1,6-1-556,-6 6 1,6 0-429,-6 0 0,0 0-760,-6 0 559,0 0 304,1 0 0,-7-2-1773,1-4 953,-8 4 1021,3-5 0,-7 7 0,0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6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35 8002,'-10'-9'0,"2"-1"632,8 4-146,0 5 57,-7-7-316,5 8 0,-6 8 14,8 3 0,-2 1 0,-4 5 0,-1-2 72,-5 14 0,-3 0 144,3 5 0,-5 1 238,-6 0 0,4 1 455,-4 5 0,2-5-638,-3 4 0,5 3-394,-4-3 1,-2 6-252,2-6 1,0 1-1127,6-7 1,1-5 1258,5 0 0,-12-8 0,4 4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8002,'0'9'1071,"0"-1"0,0-6 274,0 4-669,0-4 762,0 5-227,0-7 0,0 2-591,0 4 0,0-2-64,0 7 1,2 1-416,4 5 1,-4 0-327,4 1 1,-4-1 101,-2 0 1,0 6-57,0 0 1,-6 6-1286,0-6 608,-7 0 253,11-5 0,-8-3-365,4-3 1,4 3-438,-3-4 128,3-3 656,2 0 1,2-8 580,3 0 0,13-8 0,9-1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7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8845,'23'-6'2580,"0"0"-2511,0-7 179,2 11 0,-4-11 189,8 7 1,-6-8-363,6 3 1,-2-3-307,1 3 1,5-4 147,-4 3 0,-4-3-61,-2-3 1,2 1-195,-2 0 1,-6 5-1763,-5 1 1146,-8-1 323,3-5-49,-7 7 425,-7 3 0,-3 7 453,-7 0 0,-2 3 617,-4 9 0,3 1 38,-3 16 0,-2-6 812,2 6 1,2 0-529,10 6 1,-3-3 152,8-3 0,1 4-760,5-5 0,2-3-77,3-1-896,5-5 416,15-2 1,-4-7-238,8-5 0,2 3-357,9-2 0,6-8 621,12-10 0,11-11 0,10-4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7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7903,'35'-18'0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0 658 8553,'18'0'2891,"-1"0"-2339,0 0 1,-5 0 364,-1 0 1,1 5-523,5 1 0,6 0-136,0-6 0,0 0-336,-5 0 0,7 0-399,3 0 0,-1-8-247,2-3 0,-8-5 47,2-1 0,-5-2-340,-7-4 359,5 3 338,-14-5 1,5 8-104,-7 0 0,-7 0 365,-5-1 0,-3 3 319,-3 3-117,1-3 0,0 13 273,-1-4 1,1 4-206,0 2 0,1 2 129,5 4 0,-4 11 356,3 12-427,4 4 1,-5 5 446,7 8-435,-7-7 1,9 24 32,-8-11 0,7 2-26,-7-8 0,8 2-92,-2-8 0,5 1-11,1-7 1,0-7-81,0-4 0,0-3-193,0-3 1,7-6-1289,5 1 669,-5-8 263,9 3 0,-12-7-714,7 0 698,1 0 119,-3-7 0,1-3-211,-4-7 0,-4-8 263,3-4 0,-5-4 123,-5-1 1,-5 5-12,-7 0 1,-1 2 114,1-2 1,2 4-160,3 8 1,-3 8-10,3 3 1,3 4-131,-3 2 1159,8 0 393,-3 0 0,1 8-338,0 3 1,0-1 343,6 1 0,0-5-155,0 6-525,0-9-233,8 13 1,0-12-70,3 7 1,10-7-220,-3 2 1,5-4-292,0-2 0,9-10-111,9-7 1,7-2-477,-2-10 1,2 6 328,-2-6 0,2-6-238,-7-5 1,-1-8 261,-6 2 1,1-10-108,0-2 1,-3-7-2027,-3 2 2659,4 3 0,-12-7 0,8 3 0,1 1 0,3 5 0,2 8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8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7918,'9'0'224,"-1"0"165,-8 8 1,2-5 411,4 9-346,-4-8 102,5 11 1,-5-11 219,4 7 0,-4-5-235,4 6 0,2-6 12,-3 5 0,9-5-314,-3 5 0,5-7-225,1 2 0,0-4-1982,1-2 1650,-1 0 1,0 2-2640,0 4 2956,-7-5 0,-2 15 0,-8-7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8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79 139 7918,'-17'17'1192,"0"1"-487,7-1 14,-5 0-189,13-7-232,2 5 0,10-13 146,7 4 0,8-4-267,4-2 1,3-2-161,3-4 0,1-3-271,5-9 1,-5 1-615,5 0 0,-5-6-824,-1 0 907,-8 0 373,-2 5 0,-8 1-22,0 0 0,-5-1-17,-1 1 342,-7 7 501,4 3 5,-8 7 0,-10 7 977,-7 5-717,0 3-343,-16 10 1,10 2 711,-12 8-494,4-1-147,-11 1 1,6-4-103,-5 3 1,5-9-187,-4 10 1,9-4-202,2 3 0,4 1-138,2-1 1,2-7-1282,15-4-299,-7-3 943,11-3 458,2-8 1,17-5-32,12-15 1,11-3 410,6-14 1,4 1-35,2-2 1,0-2 163,0 8 0,-2 2 267,-4 9 0,-4-3 54,-7 3 1,-1 3 495,1-3 0,-8 8 459,-4-1-707,-4 3-306,-2 2 1,-5 0-290,-1 0 41,-7 0-282,4 0 18,-8 0 0,-2 2-320,-4 3 0,-5 5-1699,-12 7 2179,-4 1 0,-15 7 0,-3 2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8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7918,'-17'27'471,"2"-8"59,3-7 1,-1 5 305,7 6-183,0 0 1,8-7-282,4-5 1,-2 3-155,7-8 1,-5 5 472,5-5-237,1 0-640,5-6 1,1 0-625,-1 0 0,6-2 119,0-4 1,0-4-644,-6-7 0,1 0 1334,-1-1 0,0-7 0,1-1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2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8021,'-17'0'0,"6"0"1013,-1 0-180,8 0-371,-3 0 0,9 0-60,3 0 1,7 0-111,11 0 1,-2 0 28,8 0 1,-6 0-805,6 0 0,0 0 96,5 0 0,-1 2-166,-4 4 0,3-4 553,-3 4 0,4-4 0,1-2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9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7918,'7'-9'-247,"-5"-1"-130,4 4 964,-4 4 794,-2-5-527,0 7 190,0 0-880,8 0 0,-6 7-9,3 5 8,-3 3 1,-2 4 146,0 4 1,0 6 17,0 12-34,0 3 0,0 10 181,0 3 1,0-1-224,0 7 1,-5 1-25,-1 5 1,-6 0-1047,6 0-382,-7-7 1177,11 5 1,-11-15-1232,7 0 666,-8 0 403,12-16 1,-5 1-3,7-8 0,-2-14-134,-4 2 321,4-11 0,-5 9 0,7-5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09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7889,'-9'0'1702,"1"0"-1466,8 0 1797,0 0-1559,0 8 0,0 1 164,0 9 0,2-1-177,4 0 1,-5-3-6,5 3 1,-4-7-121,-2 13 0,0-12-49,0 12 1,-2-7-239,-4 7 29,-3-4 28,-8 6 0,-3-6-659,-3 4 317,-4 4-25,-7 0 1,1 0-347,4-4 1,-3 2 340,3-2 1,-2-2-70,2-9 1,-2 1 133,8-7 1,-5 0 43,5-6 1,-1 0 110,7 0-105,0-8 26,0-2 1,1-7 5,5 0 1,-3 0 86,9-1 0,-1 1 119,6 0-162,0 7-392,0-5 1,7 7 119,5-4 0,3 3 459,3 3 1,5 4 40,0-4 607,7 4-535,-3 2 0,14 2-37,-1 4 1,0-4-117,-5 4 214,7-4-360,-5 5 1,7-5 234,-4 4 14,-3-4-852,5-2 371,-7 0 182,-1 0 124,1 0 0,-1 0 0,1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0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10623,'17'0'533,"-5"6"-319,-1-1 0,1 1 108,5-6-135,1 8 1,5-6 307,0 4 0,5-5 351,-4-1 1,-1 0-973,-6 0 0,0 2-802,0 4 0,-5-4-1756,0 4 1310,-9 3 1374,5-7 0,-16 21 0,-1-3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7877,'-10'8'909,"2"-6"190,8 5 1,2-7-551,4 0 0,4 0-5,7 0 1,2 0-323,4 0 0,4-5-286,8-1 1,1-6-2241,5 7 1240,-5-9 1064,14 12 0,-6-13 0,8 5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87 104 7924,'0'-17'-71,"0"-1"525,0 1 0,0 5 1342,0 1-667,0 7 241,0-11-518,0 13-451,0-6 1,-2 8-156,-4 0 1,3 4-74,-9 7 0,2 3 0,-1 15 0,-4 1-22,3 11 0,4-9-171,3 9 1,3-9-236,2 9 0,0-7-596,0-5 0,0 4 264,0-4 1,7-4-1099,5-2 1685,11 4 0,4-8 0,7 6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1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174 259 7948,'9'0'-173,"-1"-7"0,-6-3 1160,4-7 1,-2 0-766,7-1 0,-5 1-376,5 0 0,-5-1-104,6 1 0,-6 0 121,5 0 1,-7-1-10,2 1 1,-4 5 216,-2 1 1,0 5 27,0-5 1,-8 7 7,-4-2 1,-3 4-83,-2 2 1,-1 2 191,1 4 0,0-2 183,0 7 0,-7 1 736,1 5-550,0 8-162,6-6 0,0 6 149,-1-8 0,7 6-263,-1 1 0,9-1-95,-3-6-61,4 0 0,2 0-121,0 1 0,8-9-637,3-3 0,4 2 401,3-2 1,5-1-805,0-5 0,6-2 422,-6-3 1,8-5 175,-3-7 1,3-1-237,-2 1 1,-4 0-39,-8 0 1,-5 5 496,-1 1 1,-5 7 631,6-2 234,-9 4 114,5 2 1,-8 8 1553,0 3-1191,0 5-592,0 1 1,0 6-54,0 0 0,0 0-263,0-6 1,2 1-82,4-1 1,-2 0-362,7 1 0,1-1-535,5 0 0,0-2 728,1-3 0,14-4 0,5-8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329 156 7867,'-10'0'137,"3"0"-431,7 0 219,0-8-12,0 6-16,0-13 67,7 13 1,-3-6-459,8 8 530,-8-7-131,3 5 739,-7-6-309,0 8 1403,0 0-972,0-8-50,0 6-69,0-5-257,0-1-125,-7 6-267,5-6-125,-6 1 134,8 5-56,0-6 0,-2 8 31,-4 0 202,4-8-21,-5 6-101,-1-5 0,6 5 86,-4-4 46,-3 4-108,7-5 103,-14 7-148,15-8 1,-9 6 40,4-4 1,2 4 42,-7 2-26,7 0-11,-11 0 0,11 0 23,-8 0 0,6 0 166,-5 0 227,-1 0-284,-5 0-98,0 8 1,5-4-174,1 7-78,7-7 159,-4 4 0,6-2-121,-3-1 81,3 9 0,-6-5-164,8 9 0,0-1 154,0 0 0,2-5-26,4-1 1,-3 7 68,9 5-45,0 0 4,-3-6 1,7 2 181,-5 4 14,4-3-149,-5 4 1,0-4 19,-5 3 0,-3-4 39,4 4 1,-4-4 6,-2-1 1,-2 1-14,-4 4 1,-3-4 84,-9 4 0,1-4 64,0-1 1,0-3-87,-1-4 1,1 3 100,0-8-134,-1 7-64,1-11 1,6 6-98,-1-8-17,8 0-405,-4 0 44,8 0 0,2 0-471,4 0 1,11-6 300,12 0 1,-2 0-266,2 6 0,-8 0 380,2 0 0,-4 0 107,-1 0 370,-1 0 1,-2 8 135,-3 4 0,-4 3 334,-8 2 1,-2 3-13,-4 3 0,2-4 716,-7 4 0,1-4-119,-2-2 0,-1 1-255,7-1 0,0 0-126,6 1-231,-7-1-328,5 0 1,-6-5 84,8-1 1,0 1 160,0 5-270,8 0 0,-1 1-15,5-1 0,3-6-277,-3 1 1,3-8-2085,3 2 1088,7 3 789,-6-7 0,13 6-1775,-3-8 2188,12-8 0,10-1 0,11-9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18350,'0'11'-2276,"0"1"849,0-1 1,0 7 1426,0-1 0,7 0 0,3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2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6144,'9'-10'1504,"5"1"-871,-8 3-366,7 4 54,-11-6 277,13 8-246,-13 0 135,14 0-33,-15 0-97,15 0 1,-14 8 191,4 4 1,-5 5-169,-1 6 1,0 2-28,0 4 1,0 3 18,0-3 0,-1 2-97,-5-2 0,2 4-320,-8-5 0,9-1 116,-3 2 1,-2-6 154,2 6 1,-1-10-677,1-2-1275,4 1 1138,-6-9 82,8 1 423,0-2 0,0-8-400,0 0 613,0-8 484,0 6-408,8-13-221,2 5-53,7-7-136,0 7 0,0 2-73,1 8 164,-1 0 0,0 0 1,1 2-245,-1 4 286,0 4 3,0 7 1,1 2-3,-1 4 1,0-3 21,1 3 1,-9-4 172,-3-2-55,4 0 0,-8 1 213,3-1 1,-10-5 12,-7-1-118,-3-7-127,-10 11 0,0-13-166,-4 4 1,-4-4 56,4-2 1,3 0-118,-3 0 0,6-2 55,-6-4 1,10 2-226,1-7 0,3-1 19,9-5 324,0-8 0,6-2 0,0-7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3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7840,'-18'0'808,"9"0"-282,1 0-276,8 0 0,8 0 44,3 0 1,-1-6 506,1 0-136,1 0-316,5 6-108,-7 0 0,5 0 265,-3 0-295,3 0 111,-5 8 0,5 9 270,-3 12 0,-3 10-90,3 1 1,-9 14 57,3-2 1,-4 3-178,-2-3 1,0 0-117,0 0 0,-2 0-1425,-4 0 632,-3 0 467,-8 0 0,-3-8-3717,-3-4 3776,4-3 0,-14 5 0,7 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8636,'0'10'1639,"0"-2"0,5-6-1189,1 3 1,13-3-124,-1 4 0,5-4-282,0-2 1,-4 0-74,4 0 0,2-6-164,-2 0 1,6-7-20,-6 1 1,0-1-340,-6 1 0,1-3 299,-1 4 1,-2-5-142,-3-1 0,-5 0-134,-7-1 0,0 1 130,0 0 1,-1-1 84,-5 1 1,2 0 238,-8 0 1,1 5 352,-6 1-137,-1 7 1,1-4 207,0 8 0,-1 0-157,1 0 1,6 0-34,-1 0 1,6 2 57,-5 4 1,5-2-54,-6 7 1,9 1 196,-3 5 1,-2 0 147,2 0 1,1 7 206,5-1 0,0 5-175,0-5 1,0 8 44,0-2 1,0-2-418,0 2 1,2-6 12,3 6 1,-1-1-716,8 7 1,-3-8 454,3-4 0,3 2-1067,-3-2 1,9-2 76,2-9 0,8 1-1367,-2-7 2432,3 0 0,10 1 0,3 3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7.2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7983,'10'0'579,"5"-2"-349,-3-3 0,-3 1 408,3-8 313,-1 8-420,7-3-251,-1-1-112,0 6 1,0-5 266,1 7-233,-1 0 0,0 1-14,1 5 0,-7-2 43,1 8 0,-8-7 231,1 7-245,5-1 0,-8 7 204,4-1-289,-4 0-131,-10 1 146,6-1 1,-12-6-34,9 1-69,-1-1-13,-2-1 0,4 5-105,-7-3 0,7-2 69,-2 1 0,4-5-152,2 5 1,-2-5 36,-3 6 0,3-7-170,-4 7 1,4-6-185,2 5 233,0-7-56,0 11 172,0-5-20,0 7 164,0 1 1,0-1 89,0 0 0,0 1 33,0-1 0,0 0 236,0 0 0,0 6-82,0 1 1,0-1 107,0-6 1,0 6-158,0 0-80,8 8-46,1-12 1,11 12 65,3-8 0,-4 6 62,4-6 1,2 5 112,-2-4 1,0 0-75,-6 0 0,-1-5 182,-5 4 0,3-4-111,-9-2 1,1 1 136,-6-1 0,-2-6-29,-4 1 0,-3 0-185,-8 5 1,-1 0-95,1 0-57,0 1-199,-1-9 1,1 5-239,0-9 1,0 9-943,-1-3-165,1-3 1,0 6 239,-1-9 0,7 7-2624,-1-6 3796,8 7 0,4 4 0,10 10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7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7976,'-25'9'0,"6"-1"814,-4-8 1,3 0 1115,3 0 1,-2 0-837,-4 0-1094,-4 8 0,-15 1 0,-3 8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9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9028,'7'-9'1860,"3"-7"-1182,7 7-252,1-1-117,-1-5 0,0 13 266,1-4-344,-1-4-114,0 8 0,6-5-99,0 7 0,6 0 130,-6 0 0,8 0 71,-2 0 1,-2 0-133,1 0 0,1 0-244,6 0 1,-8 6-817,-4-1 512,4 1 7,-8-6 0,4 2-309,-12 4 0,5-4 204,-5 3-762,-3-3 780,0-2 0,-8 2-374,0 4 915,0-4 0,-16 13 0,-3-5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9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 8032,'-18'0'907,"1"0"-367,0 0 38,-1 0 48,9 0-191,-7 0 99,14 0-239,-5 0 1,14 0-79,5 0 1,7 0-1,10 0 0,2 0-66,15 0 1,0 0-104,6 0 0,6 0-379,-1 0 248,1 0-128,-6 0 0,-2 6-154,-4 0 1,4 0 152,-4-6 0,-4 0-125,-2 0 1,-3 0-149,-2 0 0,-9-6-396,-2 0 1,-7-2-274,-6 3 213,-3-5 941,-8-7 0,0-1 0,0 1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19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87 8032,'-16'-17'0,"5"0"765,-4-1 1159,5 1-789,0 8 78,3 1-901,7 8 1,3 0-69,9 0 1,1 2-17,16 4-143,8 3 51,-1 8 0,14 6 71,-4 1 1,6 6-28,6-1 0,-4-2-146,3 2 1,-9-6 44,-2 6 1,-9-8-167,-2 2 0,-3-4 119,-9-2 0,0 1 180,-5-1 572,-9 0-505,-1 8 1,-10 0 262,-4 4-170,-3-4-152,-16 0 1,-4 2-37,-12 8 1,3-1-351,-8 1 1,6 5-552,-7 0 1,3 3-2163,-2-3 665,-4-3 1657,14 12 1,-7-12 556,9 3 0,-1-9 0,5-2 0,3 2 0,4 1 0,0 3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0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519 190 7970,'9'-7'244,"-3"-5"1,-4-3 403,-2-3 0,0 7-304,0-1 1,0 1-108,0-7 1,0 7 701,0-1-293,-8 1-595,-1-6 1,-8 5 113,-1 1 0,5 7-105,-4-2 1,3 4 67,-9 2 1,-4 8-229,-2 3 1,-3 7 50,-3 5 1,2 3 53,5 9 0,-5 7 389,4 4 1,2 4-31,-2 2 0,8-6 14,-2 1 1,4-7-167,2 6 1,1-8-79,5 3 1,3-5-158,8-1 1,2-6-457,4 0 1,3-8-350,9 2 1,1-4 419,4-2 0,4-5-958,7-1 658,9-7 192,1-4 0,0-4-27,-4-7 0,3-1 262,-3-5 1,-7 0 176,-10-1 0,-4 1 89,-2 0 0,-5 5 509,-1 1 341,-7 7 1,4-6-41,-8 4 709,0 5-970,0-7 0,0 10 298,0 4-639,0 3 1,0 8-142,0 1 1,0-1-176,0 0 0,-6 1-416,0-1 1,1 0-1708,5 1 1640,0-1 1,0 0-569,0 0 0,0-5 1174,0-1 0,-8-7 0,-2 4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1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7970,'-12'-2'0,"1"-4"0,1 2 132,-2-7 0,3 5 696,3-5 314,4 7-581,-6-12 27,8 14 96,0-5 1,2 7-182,4 0 1,0 0-68,11 0 1,-1 0-93,12 0 0,3 0 103,10 0 1,-3 5-396,8 1 0,-8 2-289,3-2 1,-5-4-1250,-1 3 0,-2 3 812,-5-2 1,5 5 673,-4-5 0,-4 8 0,0-5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1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8728,'-7'-10'2983,"5"2"-2318,-6 8 0,10 0-190,4 0 1,3 0 32,9 0 1,5 0-273,0 0 0,8 0-9,-3 0 1,5 0-287,2 0 1,-1 0-361,1 0 0,-2 6-487,-5 0 1,3 0 542,-8-6 363,0 7 0,-5 3 0,-1 7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1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294 191 7936,'0'-17'-557,"0"-1"402,0 1 69,8 0 0,-4 0 221,7-1-22,1 1 1,5 2 190,0 3 0,-5-1-124,-1 7 0,-5-2 266,6 2 0,-6 4 462,5-3 110,-7 3-593,11 2 1,-7 2 18,3 3 1,3 13-129,-8 11 0,-1 3 83,-5 3 1,0 1-27,0 5 0,0-5-102,0 5 0,-7 1-203,-5-2 1,-3 1-149,-2-7 0,-6 1-241,-1-1 1,-4-5 208,5 0 0,-8-2-269,2 2 0,-4-4-42,-1-8 0,5-2-361,0-3 1,8 1 297,-2-7 0,4 0 118,1-6 1,3-2 339,4-4 1,-3-3 66,8-9 1,-5 1 32,5 0 0,0-6-153,6 0 0,8-6 7,3 6 1,7 0 39,5 5 1,-4 7-44,4-1 0,2 8 297,-2-1 1,2 5-106,-2 5 1,-2-1 305,8 8 1,-8-1-260,2 7 0,-2-1-221,3 0 0,-5 0-38,4 1 1,-4-1-583,-2 0 679,8 1 0,2 7 0,8 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7931,'9'-8'-1785,"-1"6"1785,0-6 2539,1 1-1521,9 5 0,-1-6-377,0 8 1,1 0-265,-1 0 0,2 0-460,4 0 173,-4 0 0,6 0-38,-7 0 1,-3 2-65,-4 4 1,-1-2-195,-4 7 0,-4-5 131,4 5 0,-5 1 67,-1 5 1,-1 1 97,-5-1 0,-4 2 294,-7 4 1,0-2-1,-1 8 0,5-6-57,-4 6 1,7-2-238,-13 2 1,7 3-68,-7-3 0,4 4-185,2 1 0,-6-1-148,0-4 1,-2 4-403,2-5 1,4-3 220,-4-2 1,3-3-294,3-3 1,0 0 24,-1 1 1,7-9-193,-1-3 186,1 3 247,1-7 518,-5 6 0,13-16 0,-6-1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3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8152,'12'-6'0,"-1"1"0,-5-7 670,5 6 1,-5-1-200,6 1 0,-1 4 340,7-4 1,-7-1-278,1 1 0,-1 0 58,6 6 1,1 0-206,-1 0-867,0 0 344,1 0 1,-3 8-89,-3 3 0,-5 5-809,-7 1 1,-7 2 481,-5 4 1,-3 2-437,-3 4 1,1 2 328,0-8 0,5 6 793,1-6 0,7 0-40,-2-6 0,4 0 7,2 1 1,8-1 201,3 0 0,5 0 1452,1 1-699,0-1 0,-1 0-408,-5 1 0,3-7 826,-9 1-484,1-9-883,-6 13 1,-7-8-285,-5 3 1,-3 3-408,-3-9 0,-5 9-140,0-3 1,-2-1 722,2 1 0,-4-7 0,-7 4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11465,'-9'0'4272,"1"8"-3538,8 1 0,0 9-219,0-1-607,8 0 0,1 1-194,9-1 0,-1 0-553,0 0 1,1-5-182,-1 0 1,6-1 451,0 6 1,8-1 567,-2-5 0,3 5 0,3-7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2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7931,'0'10'5012,"0"-3"-4386,0 1 1068,0-6-1441,0 6 1,2-8-463,3 0 0,-1 0-2654,8 0 1912,-1 0 0,7-2 951,-1-4 0,0-4 0,0-7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3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104 295 9790,'17'-10'1031,"1"5"1,-1 3-643,0 2 1,1-2 107,-1-4 0,6 4-638,0-4 1,6-1 138,-6 1 0,6-2-171,-6 2 1,6 3 224,-6-9 1,-6 6-1962,-6-5 1212,1-1 1,3-5-41,-3 0 0,-4-1 353,-8 1 0,0 5 303,0 1 1,0-1 364,0-5 1,0 6-252,0-1 1,0 6 626,0-5-320,0 7 432,0-11 0,-2 13 179,-4-4-433,4 4-599,-6 10 0,2 3 104,1 12 0,-7-2-52,6 8 0,-1 0 9,1 6 0,4-1-72,-4 1 1,4-1 79,2 1 0,0-2-360,0-5 1,0 3-164,0-8 251,0 8 0,0-12 93,0 4-50,8-11 72,-6 3 1,8-13 58,-5 4 1,-1-4-208,8-2 430,-1 0 59,7-8 0,-7 0 137,1-3 0,-7-3 376,7 9 432,-8-9 299,11 5-525,-13-1-502,6 2 1,-3 10-171,1 4 1,0 4 6,-6 7 1,0 6-34,0 0 0,2 6-176,4-6 1,-4 2 39,3-2 1,-3-2-124,-2 8 0,0-8-794,0 2 434,0-4 312,0-1 1,0-7-734,0 1 340,0-1-14,0-1 1,0-1 144,0-3 1,-2-4 495,-3 4 65,3-4 1,-6-10 180,8-3 1,0 1-85,0-2 1,0 1-133,0-6 1,0-1 811,0 1-634,0 0 1,0-1-172,0 1 1,0 6-39,0-1 1,2 8 75,4-2-133,-4 5 1,7-5-270,-3 0-41,-4 0 206,13 6-418,-13 0 0,8 2-38,-4 4-290,-5-4 347,7 13 234,-16-13 1,3 12-127,-13-9 1,3 9 86,-14-3 1,0-1 99,-5 1 0,-7-5-15,1 6 1,-6-3 1,6 3 1,-5 1 425,11-7 0,-5 8-159,11-3 0,1-1 316,-2 1 0,8-7-199,-2 2 0,9 2 380,3-3 0,5 7-223,-6-6 1,7 1 199,-7-1-377,8-4-28,-3 13 237,7-13-7,0 6-217,-8 0 0,6-5 318,-4 9-60,4-8-99,2 11 0,0-11-90,0 8 1,0-7 8,0 7 1,0-6 52,0 5 0,0-5-39,0 5 0,8-1 189,4 2 0,11 3-101,5-4 1,7 3 226,5-3 0,14 5-430,15-5 0,8-1-380,10 1 1,-7-5-32,1 6 0,-8-8-84,2 1 0,-4 3-502,-2-2 0,0 0-1240,1-6 0,-3 5-2768,-4 1 4838,-11 0 0,-10-12 0,-7 0 0,0 3 0,-1 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269 381 8069,'18'-17'0,"-7"-1"451,1 1 1,-3 6-47,3-1 0,-3 8-2,-3-2 1,-2-1 46,8 1 1,-7-6 160,7 7 1,-1-9-260,7 3 1,-1 1 34,0-1 0,6-7-327,0-5 1,8 0 110,-2 6 0,4-2-473,1-4 0,-1 5 275,-4 1 0,1 0-525,-6 5 1,-1 3-307,-6-3-1,0 8 415,0-4-58,-7 8 1226,-2 0-398,-8 0 135,0 0 1,-6 10-184,0 7 1,-9 10 151,-2 14 0,-1 5-50,-5 11 1,6 5 62,5 7 1,-3 0-192,3 0 1,5 1-47,1-1 1,-2-8-359,3-3 1,-1-4 141,6-2 1,0-2-548,0-4 1,2-10 294,4-7 1,-3-8-1176,9 2 338,-8-4 532,11-9 1,-11-2 213,7-8 1,-5-10 99,6-7 1,-6-8-88,5-10 1,-1 1 105,1-1 1,3-1 223,-9-5 1,9 5-73,-3-5 1,5 5 166,1 1 1,2 8-30,4 4 1,-2 6 99,8 5 1,0 5-56,6 7 0,-1 0-102,1 0 1,-6 4 254,0 7 0,-8 1-57,2 11 0,-12 2 48,-5-2 1,2 7-47,-3-1 0,-1-2-96,-9 2 1,1-2-1,-8 2 0,1 1-9,-7-6 0,1-1-34,0-6 0,-1-2-152,1-3 1,0 1 20,0-7 1,-1 0 103,1-6 1,5-8-65,1-3 1,-1-12 46,-5-6 1,7 2-76,5-2 0,3 8 137,2-2 0,2 4 3,3 1 1,5 3-16,7 3 0,6-1 13,1 7 0,-1 0 570,-6 6-408,0 0 0,-1 2 23,-5 4 1,3-2-69,-9 7 1,3-5-441,-2 6-31,-4-1-190,5 7-175,1-1-857,-6-8 308,6 7 312,-8-14 783,0 5 1,0-8-10,0-5 0,-2 2 27,-4-8 1,2 9 24,-7-3 1,-1 4 217,-5 2 0,-6 0 33,0 0 1,-8 6-101,2-1 1,-2 9 104,2-3 0,-9 7-89,3 5 0,-3-4-211,3 4 0,-1 4 73,-4 2 0,1-2-144,-7 1 1,0 1-3,-6 6 1,6-6-135,0-1 1,0-6 257,-6 1 0,2-4 168,4-2 0,-2-5 520,7-1 1,3-7-348,9 2 0,-2-4 508,8-2 0,6 0-346,6 0 0,5 0 672,-6 0-663,8 0 1,4 0-225,12 0 0,19 0 179,9 0 1,21 0 220,9 0 1,12 2-55,5 3 1,1-3-405,10 4 1,-6-4-198,6-2 1,-47 3 0,0 0 35,1-1 1,0 2 0,-2 1 0,0 1-653,36 0 0,-1 0-243,-4-6 0,-10 0-789,-8 0 0,-7-8-333,1-4 0,-10-3 1992,-7-2 0,-2 1 0,-9 5 0,-8 3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6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12286,'-8'17'0,"-1"1"0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7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8113,'10'-17'463,"3"0"2,-7-1 0,6 7 961,-7-1-1047,9 9 0,-7-7 1557,5 4-1382,3 4 0,-11-5 789,8 7-854,-8 0 1,9 1-149,-7 5 1,0-2-325,-6 8 0,0-1-247,0 6 0,-2 8-422,-4 4 1,-6 4 480,-11 1 0,4 3-456,-4 3 1,4-3 291,1 3 1,1-5 3,0-6 0,7 1-8,5-7 1,3 0 335,2-5 1,2-1-132,3 0 1,1-5 36,11-1 0,-3-5 1,9 6 1,-2-8-9,2 1 0,-4-3 160,4-2 0,-3 6-106,-3 0 0,-6 0 162,1-6-164,-8 0 0,3 1 622,-7 5-175,0-4 1,0 13 100,0-3 0,0-2-74,0 1 0,0 1-89,0 5 0,0 0-509,0 1 0,0 1 122,0 4 1,8-4-9,4 4 0,9 2 52,2-2 0,2 0-153,-2-6 1,-4 5 38,4-5 1,-6 4 96,-5-9 0,1 3-208,-7 2 1,0 1 128,-6-1 1,-2-2-206,-4-3 1,-5 3 116,-12-3 0,-2 3-648,-4 2 1,-2-7 312,8-4 0,-6-4-235,6-2 1,-6 0 167,6 0 1,2-16 595,10-7 0,-5-15 0,7-6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7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8021,'23'0'908,"0"0"1,0 0 240,-5 0 142,-1 0-467,0 0-14,1 0 1,-3 2 205,-4 4-1932,5-4 1,-7 7 301,9-3 614,-1-4 0,0 13 0,1-5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8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9698,'0'17'3200,"2"0"-2640,4 1 1,-4-1 567,4 0 1,-5 0-606,-1 1 0,2-1-118,4 0-98,-4 1-344,13-1 1,-11-2-1102,8-3 986,-8-4-681,11-8 1,-11 0 308,7 0 0,-3 0-424,9 0 1,-1-8 374,13-4 0,-1-9-305,7-2 1,5-2 291,1 2 0,5 6 144,-6-1 0,0 3 354,-5 9 0,-2 1-62,-4 5 1,-4 2 679,-8 3 0,-2-1-419,-3 8 0,-3-1 875,-3 6 1,-4 1-324,4-1 1,-6 0-52,-6 1 0,-2-7-148,-3 1 0,-5-7-253,5 7 0,-4-8-413,-3 2 1,1-4 244,0-2 0,-1-2-488,1-4 0,2-4 252,3-7 0,-1-8-592,7-4 1,-6-4 211,7-1 0,-3-8 35,2-5 0,4-1 147,-3 2 0,3 2 151,2 4 0,0 9 292,0-4 0,7 12-119,5 0 1,3 6 191,2 6 1,1-3-123,-1 8 1,0-5 348,1 5 0,5 0-105,0 6 0,0 0 28,-6 0 0,6 0-43,0 0 1,2 8 28,-2 3 1,-2 5 165,8 1 0,-8 2-95,2 4 1,4 12 426,2 11 0,2 4-228,-2 2 0,3 6 153,-3-1 0,4 9-281,1-3 1,-1-2-140,-4 3 1,4-8-255,-5 1 0,1 1-322,6 5 0,-12-3-610,6 3 0,-10-13 494,-8-21 1,3 2-884,-8-8 0,5-6-170,-5-5 759,0-9 1,-6-3 168,0-11 1,-2-4 552,-4-3 0,-4-14 0,-7-5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8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35 7945,'0'-12'2592,"0"1"-1118,0 7-389,0-4 1,-8 8-488,-4 0 1,-3 0-65,-2 0 0,-8 10-372,-4 7 1,-10 0-408,-1 6 0,0 2-394,5-1 1,3 4-746,3-5 0,4 0 1384,7-5 0,9-1 0,1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8089,'2'-10'2769,"4"5"-1954,3 3 1,9 2-171,-1 0 0,0 0-433,0 0 0,1 0-344,-1 0 1,2 0-3082,4 0 3213,4 0 0,8 0 0,-1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6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6959,'10'-11'309,"-5"-1"282,5 8 0,-6-5 337,7 3 1,1 4-241,5-4 0,-5 4 28,-1 2 1,3 0-252,9 0 0,-4 0-127,4 0 1,-2 0-156,2 0 0,-4 6-125,4 0 1,-3 0-585,-3-6 1,6 0 409,0 0 0,0 5-1073,-6 1 1,-5 0-843,0-6-168,-9 8 1679,5 1 0,-8 9 520,0-1 0,-15 8 0,-5 2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8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8005,'17'0'1500,"1"0"-1248,-1 0 0,8 0 1143,4 0-912,3 0 0,1 2 69,-4 4 0,3-2-185,-3 7 1,-4-1-173,-2 1-2,4 5 1,-8-9-1561,4 5 594,-11 3 0,-4-5-548,-8 7 0,-2 0 574,-4 1 747,-4-1 0,-22 8 0,-5 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9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8005,'-33'19'363,"4"4"0,0-4 568,12 4 0,-2 2-433,13-1 1,0-1-212,6-6 0,0 6 106,0 0 0,2 0-101,4-6 0,-2-1-203,7-5 1,1 5-415,5-5 1,-5 3-614,-1-3 0,1 4 495,5-3 0,0-2 443,1 1 0,-1 1 0,0 5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0 344 8005,'17'0'506,"-3"-2"-354,3-4 0,0-5 356,18-12 0,3 2-91,14-8 0,8 0-266,3-6 0,10 3-192,2 3 0,8-2 210,-2 8 0,3 0-327,3 6 1,-1 5 6,1 1 0,-9 7-284,-3-2 1,-11 10 268,-7 2 0,-11 9 192,-5 2 0,-7 1-67,-5 5 0,-6-2 572,-11 2 1,-3-2-38,-3 8 0,-4-8-175,4 2 0,-4 2 283,-2-2 1,-2 6-117,-4-6 0,-4 6-451,-7-6 0,0 6 126,0-6 0,-6 6-541,-1-6 0,-6 5 215,1-4 0,-6-1-747,-5-6 0,3 0 272,-3 0 1,4-1 8,1-5 0,6-3 106,0-8 1,6 0-31,-6 0 0,6-10 119,-5-7 1,6-4 435,-1-14 0,-3-3 0,-1-14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9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7975,'-9'-17'278,"-7"2"-186,5 3 2224,-5 4-1660,-1 8 1,2 8-154,3 4 1,4 5 100,8 6 0,-5 4 101,-1 7 0,-2 1-604,2 0 1,5-1 91,-5 1 0,-2-6-1002,2-1 0,1-1 568,5 2 1,0-4-1210,0-8 0,1 1 639,5-1 1,-2-7-101,8-5 1,-7 3 408,7-2 0,-8-2 280,2-10 0,1 2 580,-1-7 1,2 7-280,-3-2 848,-3 4 1,8 2-579,-4 0 0,-4 2 987,3 4 0,-1-2-618,2 7 1,-4-5-126,4 5 0,-4-5 353,-2 6-666,0-8 1,0 5-462,0-3-732,0-4-475,0 6 0,5-10 736,1-4 1,13-6-468,-1-11 0,10-4-55,1-7 1174,4-9 0,2-8 0,-1-11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29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113 104 7975,'27'-27'-456,"-2"-2"489,-7 12 0,-1-2 1275,0 13-835,-7 0 0,-2 14 212,-8 3 1,0 5-262,0 1 0,-2 6 637,-4 0 1,-4 6-294,-7-6 1,0 8-58,-1-2 1,-5-3-509,0 3 0,-2-8-410,2 2 0,6 2-705,0-1 757,-1-1-2542,9-6 1879,-1 0 1,16-7-40,11-4 1,12-5 731,0-1 1,11 2 620,6 4 0,-2-4-251,3 4 1,-9 2 308,2-3 1,-5 7 529,-6-6-211,3-1-774,-12 3 1,3-4 185,-12 7-285,-3 1 0,-23 5 0,-5 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0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44 8107,'17'-9'2009,"-7"-7"-817,-2 15 208,-8-15-944,0 14 1,-8 2 174,-4 12 0,-11 5-167,-5 6 0,-5 4-501,-2 8 0,-5 1 5,0 4 1,-1-9 44,7 4 1,7-6 17,4-1 1,9-1-258,3-4 0,7-9-490,-2 3 1,18-3 296,5 3 1,12-6 143,0 1 0,11-8 73,6 2 0,4-5 78,2-1 0,2 0-5,3 0 1,-5-5 7,0-1 1,-2-6-409,-10 7 0,-1-1-144,-10 6-1014,-4 0 1687,-16 0 0,-1 0 0,-8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0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8087,'0'12'373,"0"-1"1,0 1-210,0 5 1,0 0 592,0 0 1,0 7-25,0-1 0,0 5 169,0-5 0,0 6-335,0-6 1,0 8-186,0-2 1,2 4-1165,4 1 1,-4 1 567,3-1 0,3-1-1374,-2-4 0,1 2 222,-1-8 1366,4 0 0,7 2 0,0 2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1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223 260 8008,'-10'-8'1810,"3"6"1,9-5-1164,3 7 0,13 0 0,10 0-132,5 0 0,2-6-378,-1 0 1,1-7-630,-1 1 0,1 3 254,0-3 1,-1 2-499,1-1 0,-8-4 349,-4 3 1,-6 2-1830,-5-1 1160,3-1 838,-13-5 0,-2 0 375,-12-1 0,3 7-192,-3-1 0,1 7 197,-7-7 0,1 8-161,0-1 1,5 3 885,1 2 0,1 7-329,-1 5 1,-3 3-102,8 2 0,-1 8-198,1 4 1,4 4-298,-4 2 1,4 1-152,2 4 0,0-3 122,0 3 1,6-5 12,0-6 1,2 3-67,-3-3 0,-3-4-244,4-2 0,2-4-303,-3-1 113,1-9 464,2 7 0,2-14 13,7 3 1,-6-10 231,1-7 1,-3-3-93,3-3 1,1 7 337,-7-1-241,8 1 0,-7-1 424,5 1 0,-3 7-57,-3-2 0,-2 14 102,8 9 0,-3 8-176,3 10 0,1 1-84,-7 5 1,5-5-180,-5 4 0,6 3 51,-6-3 1,-1-5-376,-5-7 1,0-5 172,0 6 1,0-8-638,0 2 1,-2-9 329,-3-3 0,1-7-270,-8 2 0,1-4 338,-7-2 1,1-2 305,0-4 1,5-3 222,1-9 1,7-7-206,-2-3 1,6-5 786,6-2 0,11 3-361,12 3 0,4-2 37,1 8 0,-1 0-234,-4 6 0,3 1-305,-3 5 0,-4-3 11,-2 9 1,-3-7-234,-3 6-524,-8 1 361,-1 5-956,-8 0 1,-9 1 606,-9 5 1,-5-2-470,-6 8 0,-9-1 572,3 6 0,-5 1 366,0-1 0,-5 0 75,-6 1 1,-7-1 149,0 0 1,-11 0 57,6 1 1,-6 5-163,11 0 1,0 2 1056,6-2 0,8-2-419,4 8 1,11-2 810,6 2 0,4 3-491,1-3 1,9 4-296,3 1 0,6-1-246,6-4 0,3 2-68,9-8 0,7 0 174,4-6 1,11-2-67,6-3 1,6 1-194,6-7 1,3 0 58,8-6 1,0-2-731,1-4 0,-1-3-332,0-9 1,-6-1-783,1-4 1,-9 4 654,3-4 1,-2 4-275,1 1 0,-3-1 101,4-4 0,-6 2 1135,-6-8 0,4 0 0,-6-5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3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87 8095,'17'-17'671,"-7"0"0,-1 1 310,-3 5-148,-4 3-243,13 8 152,-13-8-229,14 7 28,-14-7-395,5 8 1,-13 8-173,1 3 0,-9 10 10,3 2 0,-5 8 152,-1-2 0,0 5-240,-1 7 1,3-3 67,4 8 0,-5-7-32,5 1 0,3 2 19,2-1 0,-1-3-84,1-9 1,0 4 115,6-5 1,-6-3-15,1-2 0,-1-3-383,6-3 231,-8 0 97,-2 1-2,-7-9 256,0-1 1,1-10-41,5-4 1,-2-3 77,7-9 1,-6 7-107,6-1 0,1 1 73,5-7 0,0 1-471,0 0 1,7-1 141,5 1 0,3 0-96,3 0 0,-1 5 53,0 1 0,2-1-294,4-5 0,-3 7 148,3 4 1,-4-1 18,-2 1 1,6 0 218,0 6 0,0 0 217,-5 0 1,-7 8 37,1 3 1,-3 1-81,3 5 1,1-3 611,-7 9 0,0 2-296,-6-2 1,-2 6 331,-4-6 1,2 2-252,-7-2 0,-1-4-82,-5 4 1,0-4-222,-1-2-482,1 1-415,0-9 489,-1-1 108,9-8 1,1-2-29,8-4 1,0-5-94,0-12 0,0 4 10,0-5 1,6-1-6,0 2 1,7 0 202,-1 6 0,-3 6 134,3-1 0,-6 8 134,5-2-217,-7 4 419,11 2 1,-13 2-196,4 4 0,-4 4 275,-2 7 1,-2-5-174,-4-1 1,2 1-101,-7 5 0,5-6-331,-5 1 0,5-2-415,-6 1 0,1 3-78,-7-9 1,1 7 297,0-6 1,0-1-610,-1-5 1,-7 6 284,-3 0 0,-5 0 138,-2-6 0,-1 2 283,-5 3 1,3-3 166,-8 4 1,6-2 173,-7 2 1,7-2-171,-6 7 1,8-1 34,-3 1 1,10 5 75,3-5 1,6-1 272,-1 1 0,4-1 21,2 1 508,0 5-552,-1-7 0,9 3 449,3-1-510,4 1 1,2 5 87,0 1 0,8-1 486,3 0 0,5 6-311,1 0 1,8 2 324,4-2 0,5-4-312,7 5 0,-1-5 115,12-2 0,4 0-315,13 1 1,6-9-252,0-3 0,3-4-34,3-2 1,0-2-464,11-4 0,-4-3-1474,-1-9 1,-8-1 953,-4-4 1,-4 4 923,-2-4 0,-6 2 0,-3 1 0,-6-1 0,-10 0 0,-6-2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8019,'10'8'2038,"3"9"-1161,-7 12 0,5 4 29,-5 1 1,6 7-215,-6-1 1,5 0 262,-5-5 1,5-1-373,-5 1 0,0 0-198,-6-1 0,2-5-1002,4 0 0,-5-6 473,5 6 0,-4-8-1004,-2 2 1,0-10-399,0-1-221,0-8 1214,0 11 0,0-15 158,0 0 1,2-10 249,4-13 0,0-5-84,11-13 1,-2 3 188,14-8 0,8 0-81,9-6 0,9 7 116,3 5 0,6 6 252,-7 5 0,1 4 177,-6 7 1,-2 3-89,-4 4 0,-4 3 223,-7 8 1,-8 0 482,-4 0-671,-4 0 1,-10 2-322,-3 4 0,-4-3 55,-2 9 0,-8 1-207,-3 10 1,-12-3-169,-6 3 0,2 2-241,-2-2 1,2 0 412,-1-6 0,3-2 234,7-3 0,3 3 699,3-3-618,5-4 0,7 1 123,0-3 1,7-4-64,5 4 1,5-6 3,6-6 0,-2-4-187,8-7 1,-6 0-398,6-1 1,-8 1-255,2 0 1,-5-1 266,-7 1 0,3-2-108,-9-4 1,1 2 121,-6-8 0,-8 6 200,-3-6 1,-6 0-88,-6-5 0,3-1 217,-3 1 0,-2 5 237,2 0 0,0 8 316,6-2 0,1 9-181,5 3 1,1 7 1037,5-2-1195,3 4 1,-6 4-20,8 4 0,0 5-83,0 12 0,0 12 61,0 11 1,0 4 219,0 2 0,8 0 104,3 0 1,5-6 42,1 0 1,0-2-331,0 2 1,3 2-223,3-7 0,4-1-1923,7-5 0,1-7 1080,-1 1 1,9-8 799,3 2 0,4-3 0,2-3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6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8185,'-17'10'208,"-1"-5"79,1-3 1,6-2 989,-1 0-351,8 0-277,-3 0 1,9-6-156,3 1 1,7-1-193,11 6 1,4 0-121,7 0 1,3-6-96,3 0 1,2 1-471,5 5 0,1 0 314,-8 0 0,6 0-1268,-6 0 0,1 0 88,-7 0 1249,1 0 0,7 7 0,2 3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5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536 191 8115,'0'-25'369,"0"6"-260,0-4 1,0 9 255,0 3-21,0-1-37,-7-5 1,-3 2 398,-7 3 0,-1-1-173,1 7 1,-6-6-159,0 7 1,-2-1-390,2 6 1,4 0 105,-4 0 1,-2 0-63,2 0 1,0 8 91,5 3 0,-5 4-55,0 3 1,-2 7-37,2 4 1,2 3 52,-8 3 1,8 5 164,-2 1 0,6 7-92,5-2 0,-1-4-197,7-2 1,0 3 134,6-3 0,8 0-463,3-5 0,11-2 81,1-5 0,7 3-85,-1-8 0,4-2-49,1-9 0,7-5-344,-1-7 1,2 0 102,-1 0 1,-5-7 206,5-5 1,-5-3 412,-1-2 0,-8-1-82,-4 1 0,-4 0 483,-2-1 0,-5 1-261,-1 0 0,-7 5 499,2 1 231,3 7 459,-7-11-615,14 13-447,-7 2 0,9 9-303,-1 9 1,-2-1 97,-3 0 0,3 0-78,-3 1 0,1-1 0,-1 0 0,1 1-344,-7-1 0,0 0-537,-6 0 305,0 1 0,0-1-591,0 0 802,-8-7 1,-2 0-149,-7-5 1,0-3 570,-1 4 0,1-12 0,0-3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5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8026,'-17'-8'0,"6"0"370,-1-3 206,0-5 0,1 9 233,-1-5 0,9 3 166,-3 3 65,4 4-741,10-6 1,7 8 45,8 0 1,6 0-230,-6 0 1,8 2-293,-3 4 0,5-2-261,2 7 1,-3-5-572,-3 6 0,4-3 1008,-4 3 0,-4 11 0,0-4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12601,'0'18'1065,"0"-1"1,0 0-683,0 1 0,2-1 0,2 0-209,1 1 1,1-1-851,-6 0 1,0 0-75,0 1 1,2-3-2122,4-3 2871,-4 3 0,13-5 0,-5 7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5.6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7924,'-17'0'0,"7"-8"2738,2 6-1692,8-5 50,0 7 0,-1 5-1153,-5 1 0,4 2-2174,-4-2 2231,-4 3 0,1 8 0,-8 1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6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588 311 8019,'0'-34'1293,"0"1"-867,0 4 0,0 2 52,0 4 0,6 4-167,0-4 1,0 4-34,-6 2 1,-6-1 337,0 1 1,-7 2-177,1 3 0,-3-1-346,-3 7 1,-5 0 21,0 6 0,-2 0-336,2 0 0,2 2 150,-8 4 0,2 9 11,-1 8 1,-9 10 70,8 1 0,-7 3 8,7 9 0,-2 2 398,2 10 0,-1-4-171,7 3 1,-6-3 276,6-2 0,5-2-116,7-4 0,7 2-566,-2-8 1,4-1-49,2-10 0,2 1-47,4-7 0,4 0-122,7-5 1,6-3-463,0-3 0,8-5-208,-2-7 0,-3 0 388,3 0 0,0-7 16,6-5 0,-3-3 231,-3-3 1,2-1 262,-8-4 0,-2 4 43,-9-4 0,3 4 64,-3 1 1,-3 7 102,3-1 0,-7 9 885,7-3 231,-8 4 1,9 10-536,-7 3 1,0 12 132,-6 6 0,6-2-291,-1 2 0,1-2-187,-6 1 0,2 3-212,4-8 1,-4 0-192,3-5 0,-3-1-157,-2 0 0,0-5-1485,0-1-1356,0-7 1301,0 4 1801,0-8 0,-7-16 0,-3-3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6.4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7316,'-12'0'1589,"1"0"-137,7 0-171,-4 0-524,8 0 0,8 0 292,3 0 1,7 0-73,5 0 0,3 0-417,9 0 1,0-6-439,-1 0 0,1 0 59,-1 6 1,-1 0-351,-4 0 1,2 6-409,-8 0 0,0 7-674,-6-1 0,0-3 743,1 3 508,-1 7 0,0 0 0,1 6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36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7948,'11'0'1593,"1"0"0,5 0-897,6 0 0,6 2-136,-6 4 0,2-4 36,-2 3 1,-4 3 8,5-2-437,-5 7 1,-2-3-380,0 7 1,-7 1 222,-4-1 1,-4 0-920,-2 0 0,-2 1 520,-4-1 0,-6 6-34,-11 0 1,4 0 509,-4-6 0,4 1 573,2-1 1,5-5 384,0-1-69,9 1 1,-3-3-388,12-3 1,13-4-164,15-2 1,9 0-1093,9 0 1,7-8 249,5-3 272,3 3 1,2-15 0,0 4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8459,'1'-9'2751,"5"3"-1418,-4-4 236,6 8-500,-8-5 58,0-1-879,0 6 1,0-4-121,0 12 0,0 4 441,0 7-404,-8 8 1,0 0 114,-3 4 0,1 2 27,5-8 1,3 5-117,-4-4 0,4-1 29,2-6 1,2 0-463,4 0 0,-3-7 183,9-4 0,1-4-361,11-2 0,-3-2 161,7-4 0,-6-5-53,1-12 0,-4 1 78,-2-6 1,-5 6-91,-1-1 0,-7-2 469,2 2 0,-12-2-90,-5 2 0,-7 4 122,-5-4 0,-4 10-38,-7 1 1,5 8-78,0-2 0,2 5-168,-2 1 1,4 0-779,8 0-526,0 0-11,7 0 0,2 1-46,8 5 0,16-4 244,7 4 1223,15-4 0,7-10 0,6-1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6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18 8092,'27'-6'961,"-4"1"1,-2-1 135,2 6 0,-4 0-481,4 0 0,-3 2 272,-3 4 0,0 1-354,0 5 0,-1 3 2584,-5-3-2144,5 3 1,-14 2 508,3 1-1429,5-1 0,-8 0-625,4 0 1,-4-5-124,-2 0 0,5-7 441,1 7-1545,0-8 1,-4 3-592,4-7-260,-4 0 1918,13 0 0,-7-7 142,3-5 1,3-3-78,-9-3 403,9 1 1,-7 0 402,5 0-208,3 7 1,-5 2 135,7 8 0,-5 0-95,-1 0 1790,-7 0-188,12 8 384,-15 2-1380,7 7 1,-8 0-11,0 0 0,-2-5-386,-4 0 1,-5 5 27,-12 6 1,-4 2-592,-8-2 0,1 4 300,-1 7 1,1-7-567,-1-4 0,2 2-91,5-2 162,-5 0 12,14-5 286,1-1 1,13-7 241,10-5 1,11 3-44,7-2 1,6 0 179,-6-6 1,6 0-84,-6 0 1,5 0 22,-5 0 1,1 0 107,-7 0 416,0 0-342,-7 0-133,-3 0 1,-10 0-228,-9 0 0,-1 7 125,-16 5 1,0 3-346,-6 2 0,1 1 143,-1-1 0,1 6-41,-1 0 0,0 0 134,1-5 0,-1 5 22,1 0 0,-1 0-28,0-6 1,9 4-57,3-4 414,3 12 0,9-17-66,-1 11 0,8-10 235,-1-1 1,16-8-153,6 1 0,12-3 481,0-2 1,11-2-369,7-3 1,3-5-202,1-7 0,-1-1 0,-4 1 1,-1-6-248,-5 0 0,-5 2-873,-1 9 0,-7-3 50,-10 4 78,1-5 1,-3-1-226,-3 0 101,-5 7 766,-7-5 0,-2 13 251,-3-4-226,3 4 0,-14 2 71,5 0 0,1 0 394,-1 0 0,1 8-140,-2 3 0,-3 5 491,4 1 0,-11 2-322,-1 4 1,-2-2 426,2 8 1,-5 0-143,-13 5 0,5 1 11,-5 0 1,-1-1-237,2 1 1,-6-1-163,5 1 1,-5 5-569,6 1 1,1-1 315,11-5 1,3-8-932,7-4 1,9-4 133,3-2 1,4-5-266,2-1 1,8-7 445,3 2 0,12-6 640,6-6 0,4-11 0,1-10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7.3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8063,'9'9'3330,"-1"-1"-2519,-8-8-462,-8 8 1,4-5 567,-7 9 0,1-1-360,-1 7 1,-5-1-371,5 0 0,1 1 53,-1-1 1,5 0-463,-6 1 0,9-1 28,-3 0-19,-4 0-994,8 1 525,-5-9-76,7 7 424,0-14 1,1-2 11,5-12 0,-2-3 79,8-3 1,-1 1-68,6 0 1,1 1 91,-1 5 1,6-4-26,0 3 1,6 2 97,-6-1 1,6 7-11,-6-2 0,6 4 177,-6 2 1,0 0-171,-6 0 194,0 0 89,1 0-203,-9 0 1,-1 2 93,-8 4 0,0-2 166,0 7 1,-8-1 210,-3 2 0,-5 3 383,-1-4 0,0 5-355,0 1 0,-1-5 637,1-1 0,5-1-457,1 1 0,7-1 461,-2-4-266,4-4-634,2 5 1,8-7-144,4 0 1,5 0-237,6 0 0,-4-2-1449,4-3 1,4 1 226,2-8 1429,-4 1 0,15-7 0,-3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6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8176,'-17'-12'328,"-1"1"1,7 5-70,-1-6 1,1 9 46,-6-3 0,-1 4 307,1 2 0,0 0-317,-1 0 0,1 9-37,0 9 1,0 1-171,-1 10 1,7 0 80,-1 5 0,8 7-122,-1-1 0,3 2 26,2-1 0,3-5-102,9 4 1,0-1-272,11 1 1,4-9-442,1 4 0,3-7-1526,-2 1 2266,11-4 0,-11-8 0,13 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0 8024,'18'0'916,"-9"0"1,5 2-302,-8 4 1,5 3-188,-5 9 0,0 5 574,-6 0 1,0 8-160,0-3 0,-8 7-161,-4 5 0,-5 3-267,-6 3 0,-2-2-690,-4-4 1,-3-3-52,3 3 0,-4 2-227,-1-1 1,-1-3 417,0-9 0,8-4-254,4-8 1,-2-5-134,2-1 1,0-7 90,6 2 1,5-12 382,1-5 0,5-1-123,-5-5 0,7 3 285,-2-9 1,4-2-76,2 2 1,10-6 84,7 6 1,2 0-53,10 6 0,6 2-44,5 3 0,8-1 171,-2 7 0,4 0-73,2 6 1,-2 0-342,-4 0 1,0 0 89,-11 0 0,1 2-717,-13 4 0,-2 3 387,-9 9 1,-4 1 454,-8 4 0,0-4 0,0 6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8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8100,'17'-8'878,"-7"6"1,5-13-249,-3 3 1,3 5-95,3 1 0,7 4 208,3 2 0,7 0 0,3 2 446,3 4 0,-1 3-278,-5 8 0,-3-1-124,-3-5 1,2 5 1107,-8-5-1361,0-3-646,-6 7 1,-1-11-2275,-5 8 1650,-3-8-956,-8 3 1,0-5 725,0 4 1,-8-2-277,-3 7 0,-7 1 290,-5 5 0,2 2-900,-8 4 1851,1-3 0,-7 12 0,0-5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7:59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8705,'0'9'3951,"0"-1"-2112,0-8-734,0 0 1,0 8-838,0 3 0,-5 5-263,-1 1 1,-6-6-108,7 1 0,-3-1-795,2 7-1196,4-1 1579,-5 0 1,7-5-245,0-1 1,7-7 169,5 2 1,11-6 36,6-6 1,3 2 130,3-7 0,1 1 122,5-1 1,-7-3 210,1 8 1,-2-5 219,-10 5 1,0 0 1143,-6 6-806,-7 0 549,-3 0-705,-7 0 0,-7 8 361,-5 4 1,-11 3-352,-6 2 1,-3 2-327,-3 5 0,6-5-85,0 4 1,6 2-906,-6-2 269,8 0 509,-4-6 0,16-5-1112,3-1 364,4-7 679,2 4 1,2-8 285,4 0 0,-2 0 681,7 0-255,-7 7 0,6-3 397,-5 8 1,-3-6-107,4 5 1,-4-5-262,-2 5 0,0 1 328,0 5 1,0 2-279,0 5 1,0-3-322,0 7 1,0-6-82,0 1 0,2-4-163,4-2 1,-3 0 74,9 1 1,-6-3-165,5-3 1,1-5 26,5-7 1,0 0-36,1 0 0,1-2-23,4-3 0,-10-5 35,5-7 1,-11 5-116,5 1 0,-8-1-34,1-5 1,-3 5-83,-2 1 0,-7 7 129,-5-2 0,-9 4-110,-2 2 0,-6 0 276,6 0 1,-8 8-71,3 4 0,-11 9 843,-1 2 1,-1 6-397,7-6 1,-1 5 830,1-5 0,-7 2-359,1-1 1,0-5-48,5 4 1,0-4-304,1-2 1,7 1-164,4-1 1,4-6-215,1 1 1,7-8 160,-1 2-168,8-5 79,-3-1 0,16 0-240,9 0 0,9 6 51,13 0 0,0 7-30,12-1 1,-4-2 526,10 1 0,1-1 636,-1 1 1,-2-1-393,-10-4 0,4-3-247,-4 9 0,4-6-921,2 5 0,-2-1 377,-4 1 0,2-1-1745,-8-4 0,-5-4 180,-6 3 1,-8-3-358,2-2 1,-4 0 1056,-2 0 1,1 0 985,-1 0 0,8-15 0,2-4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0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50 8051,'0'-17'2726,"0"0"0,-2 7-1906,-3 4 0,1 6-98,-8 6 1,-1 4 207,-10 7-600,-4 8 0,-8 4-261,1 11 1,-1-7-305,1 7 1,5-7-859,0 7 0,8-1 746,-2 1 0,5-3-1720,7 3 0,-3-4 936,9-1 0,-1-2 111,6-4 0,0-5 1020,0-6 0,0-7 0,0 1 0,0-8 0,8 3 849,-7 1-682,15-6 0,-12 13 1452,7-3 1,-7 3-599,2 3 1,2-1-246,-3 0 1,3 6-235,-2 0 1,-2 0 7,7-5 0,-7-1-409,2 0 0,1 0-248,-1 1 1,2-3-586,-2-3 0,-4 3 374,3-3-628,-3-5 1,-2 3-208,0-4-123,0-4 754,0 5 0,2-16 89,4-9 0,4-9 145,7-13 1,6 0-28,0-12 0,8 2 228,-3-14 1,5 7-138,2-7 0,1 14 409,5-1 1,-5 16-152,4 0 1,3 18 186,-3 0 1,6 11 115,-5 0 1,5 4 357,-6 2 0,0 2-251,-5 4 1,-6-2 308,0 7 1,-8-1 11,2 2 0,-4 3-299,-2-4 1,-1-1 213,-5 2-457,5-1 1,-15 6-273,5 1 21,-4-1 1,-2 0-76,0 1 0,-2 5 19,-4 0 0,-3 6-336,-8-6 0,-1 5 233,1-5 0,5 2 29,1-1 0,-1-5 223,-5 4 1,6-4-83,-1-2 0,2 1 201,-1-1 1,-3-6-51,9 1 0,-7-6-60,6 5-147,-7-7 0,3 6-188,-7-5 0,6-3-20,-1 4 1,0-4 93,-5-2 0,0 6-64,0 0 0,-1 5 54,1-5 1,-6 5 278,0-5 1,0 8 143,6-3 0,-1-1 659,1 1-58,0 1 490,-1 5-615,1-7 18,7 5-696,3-13 159,7 6-423,0-8 1,7 0-276,5 0-374,3 0 580,3-8 0,-1 0-12,0-3 1,-5-3-214,-1 9 336,-7-9 1,10 5 143,-9-9 1,1 1-96,-6 0 1,-2-3 197,-4-3 0,3 4 164,-9-4 0,1-2 329,-7 2 1,3 0 7,3 6 0,-3 5 470,3 1 1,-3 5-293,-2-6 1,5 7-269,1-7 1,5 8 10,-6-2 1,7 5 102,-7 1-730,8 0 1,-5 0 237,3 0 287,4 0-3394,-6 0-1137,8 0 2573,0 0 1,0 7 353,0 5 1235,0 3 0,0 10 0,0 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1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8112,'8'-10'-143,"-6"2"1,7 3-288,-3-1 431,-4-8 0,8 7-42,-4-5 463,-5-3 1,9 5 278,-4-7 131,-4 7-470,13-5 1,-11 7 6,8-3 0,-7-3-68,7 8 1,-6-1 14,5 1 1,-5 4 193,5-4-269,1-3 0,5 7-140,1-4 81,-1 4 1,0 4-167,0 4 0,-7 3 124,-4 9 0,1-1 25,-1 0 0,0 2-75,-6 5 0,-8-5 31,-3 4 0,-5-4-151,-1-2 1,0-1-182,0-5 1,-1 3-296,1-9 1,5 7 3,1-6-111,7-1 34,-4-5 1,12-13-384,8-4 0,7-12 962,16 0 0,14-4 0,5-1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7995,'8'-9'1404,"-4"1"-448,7 8-386,1 0 1,5 2-140,0 4 0,-5 3 618,-1 9 1,-7 5-149,2 0 0,-4 8 130,-2-3 1,0-1-649,0 2 1,-2-6-174,-4 6 1,4-8-450,-3 2 0,3-4 197,2-1-2204,-8-1 1805,6 0 1,-4-7-841,12-4 1,6-6 454,11-6 0,4-11 324,7-12 1,3-6 283,3-5 0,-3 3 164,3-3 1,-2 3 15,3 3 0,-5 7-59,4 4 1,-11 6 534,-6 5 1,2 4-214,-2 8 0,0 0 337,-5 0 0,-7 8-184,1 4 0,-8-3-8,1 3 0,-3-1-154,-2 7 1,-7-1-185,-5 0 0,-3 0-124,-3 1 0,1-7 46,0 1 0,0-8-244,-1 1 1,7-3 141,-1-2 1,3-2-76,-3-3 1,-1 1-12,7-8 1,-6-5 75,7-6 0,-1-8-19,6 2 1,0-5 77,0-7 0,0 3 127,0-8 0,0 0-59,0-6 0,6 8 176,-1 3 0,7 5-72,-6 1 0,5 6 16,-5 1 1,5 6-48,-5-1-5,8 4 1,-10 4 77,7 3 158,-7 5-170,11 7 1,-5 0-76,7 0 1,-5 2 119,-1 3 1,7 5 20,5 7 1,0 8 172,-6 4 0,8 6-90,4 5 0,-2 4 105,1 8 0,-4 8-210,4 3 1,-5 6-68,6 6 1,-8-2 260,2 8 1,0-6-102,-5 5 0,3-3-432,-10-2 0,-1 0 178,2-11 1,-7 9-188,7 2 1,-3-8 118,3-10 1,1-9-36,-7-1 1,2-9-629,-2 2 0,-4-11 310,3-6 1,-3-9-2386,-2-3 2066,0-7 0,0 2 754,0-12 0,0-19 0,0-11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2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7971,'-12'-5'2566,"1"-1"-1197,7 0 0,-6 0-649,5 1 0,1-1 929,-8 6 0,1 0-814,-7 0 1,-1 0-447,-4 0 0,2 2-453,-8 4 0,0-3-378,-5 9 0,-1-1-401,1 7 1,1-1-2512,4 0 3354,-3-7 0,5 5 0,-8-5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2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7958,'0'-18'1849,"0"7"2508,0-1-1793,0 9 568,0-5-31,0 8-1539,0 0-2928,8 0 1,2 0 846,7 0 1,0 2-2105,1 4 1,-1 3 620,0 8 2002,8 1 0,2-1 0,8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8193,'17'-17'0,"-7"-1"0,3 7 1095,-7-1 135,0 9-28,2-5-659,-6 8 0,5 8 233,-7 3 0,-6 6 274,1 6 1,-9-1-439,3 6 0,-5-5-142,-1 6 0,6-6-209,-1 6 0,6-8-263,-5 2 0,5 2-372,-6-2 0,3 6-459,-3-6 0,3 6-10,3-6 0,-2 6-1040,-3-6 1,1 0 542,4-6 0,4-5 36,-3-1 542,-5-7 500,8 4 1,-6-10 193,8-4 1,2 2 88,4-7 1,4 7-22,7-2 0,2-1 109,4 1 1,-3 0 130,3 6 0,2 0 457,-2 0 1,5 0-312,-5 0 1,6 0 1033,-6 0-926,0 0 0,-5 0-1,-1 0 1,-5 0-217,-1 0-556,-7 0 1,9 2-173,-7 4 1,0-2-1320,-6 7 1770,0-7 0,0 11 0,0-5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330 1 8423,'-10'1'508,"4"5"1,4-2 793,2 8 0,-2-1 106,-3 6 0,3 3-679,-4 3 1,-4 4-165,-1 7 0,-5 1-170,-1-1 1,0 1-538,0-1 1,-3 1-228,-3 0 0,4 5-319,-4 0 1,-2 1 71,2-7 1,2 1-783,9-1 0,-3-7-1569,3-4 1430,5-3 1022,-1-11 0,12-5 264,7-15 0,3-1 251,15-11 0,-1 4 15,7 1 0,0 7-15,-1-1 0,1 9 340,-1-3 0,-5 4 332,0 2 1,-6 8 277,6 3 0,-8 3-355,2-3 0,-4 4 638,-1-3 1,-7 5-588,1 6 0,-8-3-903,1 3 1,-3-2-428,-2 2 1,0-4 683,0 4 0,0 4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7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36 8120,'-10'-8'2582,"4"-4"-2372,4 5 56,2-1 1,-2 8 226,-3 0 1,3 8-161,-4 3 0,-2 12-81,2 6 1,-5 4-168,5 1 0,-5 3-162,5 3 0,-6-1-39,7 7 0,-7-2 95,6 2 1,-5 2-509,5-8 0,0 1 171,6-7 1,-2-7-398,-4-4 155,5 4 18,-7-8 697,8 6-132,0-15 1,0-4 61,0-12 1,0-4-118,0-7 1,6-6-11,-1 0 0,9-6-48,-3 6 1,-1-2-159,2 2 0,5 4 271,6-4 0,0 11-4,-6 6 0,6 5 165,0 1 1,2 0 311,-2 0 1,-1 1 38,6 5 1,-7 6-235,3 11 0,-11-4 635,-1 4 0,-9-4-260,3-1 0,-4 1-108,-2 4 1,0-4-299,0 4 1,-8-4-232,-3-1 1,-10-1-74,-2 0 1,0-5 182,5-1 1,-5-7-590,0 2 0,0-4 227,6-2 1,0 0-454,-1 0 1,1-6-38,0 0 0,1-7-289,5 1 0,3-3 184,8-2 848,0 7 0,15-5 0,5 5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5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675 105 8105,'-17'0'810,"-1"0"1,1-6-386,0 0 0,-1-2 127,1 3 1,0 1-239,0-8 0,-1 6-57,1-5 0,0 7 12,-1-2 1,3 2-30,3-1 1,-3 3-157,4-4-28,3 4 1,-2-4 45,5 1 63,3-1 1,-8 6-168,4 0 1,-3 7 11,-9 5 1,-7 11 68,-3 6 0,-5 11 127,-2 6 1,1 10 153,-1 2 1,2 5-39,5-5 1,-3 1 181,8-1 0,2-10-388,9 4 1,4-12 71,8 1 0,2-11-178,4-1 0,4-8 101,7 2 0,8-5-823,4-7 0,4-3 375,1-8 0,6-2-679,1-4 0,7-9 169,-2-8 0,-4-8-75,-1 2 1,-7-3 601,-5-3 0,2 6 83,-8 0 0,-6 8 211,-5-2 1,-7 6-207,7 5 1275,-8-3-854,3 13 0,-7 2 873,0 12 1,0 9-215,0 2 1,6 7 67,0-1 0,2 4-706,-3 2 1,-1-3-15,8-3 1,-6 2-415,5-8 253,1 0 1,3-6-2564,-4 0 79,5-7 821,-7 5 0,1-15 1628,-4 0 0,3-7 0,1-11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5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8105,'2'9'0,"4"-3"0,-2-4 603,7-2 0,1 0-273,5 0 1,0 0 1382,1 0 1,7-2-472,3-4 1,7 5-132,5-5 0,-3-4-827,3-1 0,2 3-386,-1 2 0,1-1-650,-2 1 0,-3 0 577,3 6 1,-11 0 174,-6 0 0,-4 8 0,-1 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6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8678,'-10'-8'1876,"3"6"-1876,7-5 1639,0 7 1,2 0 171,3 0-197,-3 7 0,8 3-800,-4 7 1,-4 1-785,3-1 1,-3 0-239,-2 1 0,0-1-204,0 0 0,2 2-367,4 4 0,-2-3-938,7 3 0,-5-4 1717,6-2 0,-1 8 0,6 2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6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8130,'-17'0'7257,"5"0"-5874,1 0-2235,7-8 589,-4 7 700,8-7-152,0 8 1,-6 2-609,0 4 1,-7 3-1675,1 8 1997,5 8 0,-16 2 0,4 8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7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414 173 8034,'-8'-25'794,"-1"-2"0,-3 0-80,1 4 1137,7 4-1296,-12 2 0,7 1-171,-8 5 0,-1 3-168,1 8 0,-2 4-113,-4 8 0,3 1-266,-3 16 1,-4 2 150,-1 9 0,3-2 121,2 9 0,3-1-1,3 6 0,0 5 350,0 1 1,5-4-34,0-2 1,9-10-51,-3 10 1,12-12-313,5 0 0,5-5-287,1-6 0,6-4-236,0-8 0,8 0 317,-3 1 1,11-9-1624,1-3 1,1-6 764,-7-6 0,7-3-144,-1-9 0,-5-5 580,-7 0 1,-8 0 444,-3 6 0,-2-2 241,-9-4 0,5 9 908,-5-3 1397,0 11-1342,-6-2-83,0 8 0,0 8-299,0 4 0,0 3 27,0 2 0,0 1-394,0-1 0,0 0-264,0 0 1,0 1-259,0-1 0,6 0-555,0 1 1,-1-7-291,-5 1 1,0-7-95,0 7 1126,0-8 0,0 4 0,0-8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47 53 8034,'-17'-8'1848,"7"6"-223,-5-6-747,13 8 1,0-2 126,7-3 0,9 3-185,-3-4 0,11 4-144,1 2 1,2 0-250,-2 0 1,-2-2-369,8-4 0,-6 4 116,5-3 0,-4 3-1369,4 2 0,-6 0-56,1 0 1,-4 0-763,-2 0 1,0 7 717,1 5 1294,-1 3 0,-7 3 0,-3-1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7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8034,'11'0'954,"1"0"1,-1 0 1425,7 0-1633,-1 0 0,0-6-150,1 0 0,-7 0-409,1 6 0,-7 0-233,7 0 1,-6 0-374,5 0 1,-7 8 336,2 4 0,-4 3-349,-2 2 1,0 1 295,0-1 0,0 0 450,0 0-135,-8 1 1,6-1 1074,-4 0-627,5 1-181,1-1 0,0-6-313,0 1 0,7-8 104,5 2 0,3-4-1702,2-2 1,3-2 1462,3-4 0,4-4 0,7-7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07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7961,'-12'1'5719,"1"5"-5005,7-4 1,-4 8-8,8-4 1,-8-5 25,-3 5 0,-5 4-54,-1 1-679,-8 5 0,-2 9 0,-7 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3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7971,'0'-17'830,"0"7"1234,8-5-820,-6 13-546,13-6 1,-5 8-127,7 0-404,0 0 0,-3-6-49,3 1 0,-3-1-227,9 6 0,-4 0 73,-2 0 140,0 0 0,1 0-299,-1 0 1,-5 0-27,-1 0 133,1 0 0,5 0 133,0 0 0,0 0 123,1 0 1,1 0-87,4 0 1,-2 0-7,8 0 1,0 0-152,5 0 0,-1 0 97,-4 0 1,4 0-296,-5 0 0,-3 0 15,-2 0 0,2 0-93,-2 0 1,1 0-22,-7 0 1,-6 0-526,1 0 11,-8 0 121,11 0-428,-13 0 1192,6 0 0,-24 8 0,-3 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4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7971,'-17'0'3600,"0"0"-2556,7 0-484,2 0-176,8 0 1,4 0-99,8 0 1,9 0-48,19 0 1,4 0-2,8 0 0,8 0-579,3 0 1,4-6 170,3 0 0,-7 0-79,0 6 0,-15 0-654,-1 0 1,-9 0 441,-3 0 0,-9 0-1637,-3 0 874,-11 0 148,-4 0 1076,-8 0 0,0 0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7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8120,'-17'0'0,"-1"0"0,1 0 0,5 0 2381,1 0 0,-1 0-694,-5 0-2424,0 0-972,-1 0 1709,9 0 0,1 8 0,8 2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4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7971,'-10'-10'5869,"-5"3"-5441,13 7 0,-4 0 120,12 0 1,9 4-90,8 7 0,10 3-125,2 14 0,-1-5-121,7 6 0,1 0 28,-2 6 0,1-6-290,-7-1 1,1-1 109,-1 2 0,-7 4-328,-4-4 0,-3-3 150,-3 3 1,-8-8-264,-3 2 1,-4 4 165,-2 2 1,-10 4 38,-7 1 1,-10 9-218,-13 3 0,-4 10-240,-8 1 0,4 3-1135,-4-3 1,4 1 1766,-10 0 0,8 1 0,2-11 0,0 2 0,2-2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5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468 139 7913,'0'-17'262,"0"6"244,0-1 159,0 0 1,-2-5-190,-4 0 0,2 5-54,-7 1 1,-1 5-52,-5-5 1,-1 7 156,1-2 0,-2 4-334,-4 2-31,4 0 1,-12 8-49,8 3 0,0 5-175,6 1 0,-7 2 33,1 4 1,-2-2 155,2 8 1,4 6-82,-4 5 0,4 2-2,2-1 0,5-3 183,1 8 0,1-2-78,-2 3 1,5 1-30,7-8 1,0 0-161,0-5 0,7-6-263,5-1 1,11-8-339,6-3 0,3-2 336,3-9 0,2-2-213,3-10 0,2-5 156,4-12 1,2-2-457,-7-4 1,-1-2 452,-5 8 1,-8-6 314,-4 6 1,-10 2 134,-1 9 623,-9-3 165,5 13-694,-8-6 0,0 18 808,0 7 0,0 6-356,0 6 1,0 4-107,0-4 0,0 3-417,0 3 1,2-8-277,4-4 1,-4-4-493,3-2-1053,-3 1 17,-2-1 1185,8-7 0,-6-10-627,4-12 0,-4-3 1136,-2-3 0,-8 1 0,-2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7913,'-10'-10'255,"3"3"1,7 5 872,0-4-639,0 4 0,7-11 50,5 7 0,11 0 304,6 6 0,3 0-318,3 0 1,-1-6-39,1 0 0,5 1-142,1 5 1,-3 0-752,-9 0 1,4 0 211,-5 0-2052,-3 0 1572,8 0 1,-14 0-28,4 0 0,-3 2 701,-3 3 0,0 5 0,0 7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7913,'17'-6'676,"0"0"0,0-1-195,1 1 0,-7 4 1628,1-4-937,-1-3 330,7 7-968,-1-6-624,0 8 1,-5 0 76,-1 0 0,-7 2-78,2 4 0,-4-2-312,-2 7 1,0 3 292,0 9 1,-2-2-209,-4 8 1,2-1 21,-7 7 0,1 0 394,-1-1 0,-3-5-130,8 0 0,1-8-159,5 2 1,2-4 38,3-1 0,-1-3-246,8-4 1,1-3 397,10-8 0,-4 8 0,6 1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6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7996,'9'-8'1126,"7"6"1,-13-5-686,9 7 1,-8 1-150,2 5 1,1-2 678,-1 8 1,0 1-276,-6 10 1,5-4-101,1 4 0,0-3-424,-6-3 0,0 6-469,0 0 46,0 0 0,0-6 253,0 1 0,2-9-1780,4-3 751,-4 4 81,13-8 1,0-4 289,8-16 1,8-7 192,-2-9 1,6-3 349,5-3 0,2 3-75,4-3 1,4 4 89,-4 1 0,2 8-81,-1 4 1,1 4 333,-8 2 0,-5 7-96,-7 4 636,-7 4-456,4 2 1,-15 2 16,-4 4 1,-12 5-287,-5 12 0,-13-1 85,-4 6 0,-5 1-157,-2 6 1,-5-6 81,0-1 1,-1-4 89,7 4 0,1-8-89,4-3 1,4-2 478,8-9 1,2 2 80,3-3-277,4-3-265,8 6 0,8-8 125,4 0 0,9-8-463,2-3 0,6-5 164,-6-1 1,0 0-515,-6 0 0,0-1 278,1 1 0,-7-2-263,1-4 0,-8 4 248,1-5 0,-3 3 255,-2-2 1,-7 2 182,-5-8 1,2 6-13,-1-6 0,-1 6 157,-5-5 0,2 6-88,3-1 0,-1 4 1163,7 2-885,-8 0 0,11 1 816,-9 5-282,8 3-448,-3 8 1,7 10-145,0 7 1,0 16-36,0 13 1,0 6 148,0 5 0,0 5-118,0 7 0,0 0 26,0 0 0,5 0-85,1 1 0,6-1-1027,-7 0 1,7 0-16,-6 0 0,5-7-618,-5-5 0,6-11 596,-7-5 838,9-12 0,-7 3 0,5-3 0,-4 4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7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8089,'0'-17'584,"0"-1"86,0 1 0,2 2 37,3 3 1,-1-3 656,8 3 1,-6 5-700,5 1 1,1 4-89,5 2 1,0 8-165,1 3 0,-1 14-105,0 10 1,-5 3 303,-1 14-307,1-4 1,-3 10-6,-3-12 0,-4 4 114,-2-4 0,-8-2-660,-3 2 0,-5-6 242,-1 7 0,0-11-384,0-1 1,-1-3 254,1-9 0,5 0-1117,1-5 1,5-3 55,-5-3 1,5-5-11,-6-7 0,8-2-6,-1-3 0,-3-7 582,2-11 1,0-12 627,6-11 0,0-4 0,0-1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7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8003,'17'0'203,"1"0"1,-1 6 352,0-1 1,-5 7 643,-1-6 0,1 1-565,5-1 1,-5-2-4,-1 8 1,-5-9-198,5 3 1,-7 4 3,2 1 0,-2-1-251,2 1 1,-5 7-176,5 5 1,-6 7 58,-6-1 0,3 6-111,-9 5 1,1-3 54,-7 3 0,1 2-5,0-1 1,-1-1 27,1-5 0,6-1-16,-1 1 0,6-8 147,-5-4-2,7-4-1194,-4-2 526,8-7 1,2-2-208,4-8 0,5-8-450,13-4 0,2-11 523,9-5 1,0 1 74,-1-2 1,1 2 131,-1-2 0,-1 6 268,-4 11 0,-4-1 5,-8 7 0,0 1 435,1 5 1,-7 0 137,1 0 0,-8 7 458,1 5 0,-3 3 308,-2 2 1,-7 3-512,-5 3 1,-3-4-172,-3 4 1,1-2-187,0 2 0,-2-4-359,-4 4 1,3-1 106,-3 1 1,-2-4-506,2 4 1,0-4-32,6-2 1,0-7-1210,-1-4 351,1 3 869,7-7 1,3 4-1266,7-12 648,0 4 459,7-13 594,3 13 0,5-4 225,-3 12 0,-4-2 180,-8 7 0,0 1 487,0 5 1,-14 1-115,-3-1 0,-4 0-278,3 0 1,-1 1 365,-4-1 0,6 0 209,0 1-219,-1-9-546,16-1 1,-3-8-12,10 0 0,13 0-105,10 0 0,13 0 12,5 0 1,4 0-138,2 0 0,-8 2 104,-4 4 1,-3-5-179,-3 5 0,-7 2-7,-4-2-1764,4 7 1351,-8-3 1,1 5-2058,-9-3 1341,-7-5 1165,4 1 0,-8-6 0,0 6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8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7960,'0'-17'111,"5"6"-20,1-1 0,2 3 209,-2-3 1,1 2 161,5 5 1,3 3 516,-3-4 1,3 4 196,2 2 1,1 10-562,-1 7 1,0 2 507,1 10 1,-3-6-529,-4 6 1,-1 0-181,-4 5 1,-4-5-339,3 0 1,-3-8-359,-2 2 0,0-4-121,0-1 0,0-7-1155,0 1-1642,0-9 1301,0 5 938,0-8 0,2 0 428,4 0 0,-2-9-73,7-9 1,-5-1 604,6-10 0,7-7 0,8-8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9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344 0 7960,'18'8'674,"-9"-4"-404,-3 8 0,-4-1 148,-2 6 1,-2 1 64,-4-1 1,-3 0 116,-9 1 1,-5 5-237,0 0 1,-2 0-99,2-6 0,2 0-747,-8 1 0,6 5 387,-5 0 0,6 0-121,-1-6 1,4-2 118,2-3-1591,0 3 1135,-1-5 1,7 7 132,-1 1 1,8-7 242,-1 1 1,5-1 404,5 6 0,-1 1 445,8-1 1,-8 0-58,1 1-132,5-1 1,-8 0 198,4 0 913,-4 1-724,-2-1-684,0-7-342,0 5-816,0-13 504,0 6 0,3-16 254,9-4 0,-1-3-619,12-2 0,4-1 265,2 1 1,2 2 130,-2 3 0,2-1 381,-8 7 0,5 0 345,-5 6 0,-5 0 74,-7 0 0,-1 2 432,1 4 1,-3-2 34,-8 7 1,0 1-341,0 5 1,-8-5-67,-3-1 0,-5 1-189,-1 5 1,-6 0-446,0 1 0,0-3-110,6-3 0,5 3-1057,1-4 736,-1-3-287,3 7 282,-7-13 269,14 14 0,0-12 211,8 7-136,8-7 509,-5 4 44,1-1 0,-3-3 141,-7 8 1,-1-7 93,-5 7 0,-4-6 317,-7 5 1,-8 1 37,-4 5 1,4-2-311,2-3 0,4 3 688,2-3 1,5 3-577,0 3 0,9-7 356,-3 1 0,12-3-260,5 3 1,12 1-28,6-7 1,11 0-643,6-6 0,4 0-573,2 0 0,6-2-337,0-4 1,-1-2 646,-5-3 1,-6-5-2700,0 5 0,-1-2 2889,1 1 0,-4-3 0,-7 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9.7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191 104 7903,'-10'-17'1743,"3"-1"-1386,7 1 0,7 5 0,5 3 297,3 1 1,12-3-101,8 5 1,-1 0-107,7 6 1,1 8 44,-2 3 1,1 5-432,-7 1 1,-7 0 33,-4 1 1,-5 5-210,-7 0 0,-3 2 145,-8-2 1,-2 2-86,-4 3 0,-9 5 3,-8-4 1,-10 4 17,-2 1 1,1 5 275,-7-5 1,-1 10-158,2-9 1,0 3-8,5-3 1,-3 0 32,3-1 0,-4 1-646,11-1 0,3-7 34,2-4-399,3-3-340,3-3-891,8-8 834,1-1 601,8-8 1,8-6-339,3 1 401,4-9 631,3 5 0,7-9 0,2 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7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312 174 8107,'6'-18'181,"-1"1"1,1 6 934,-6-1-624,0 0 1,-2-5 148,-3 0 1,-5 0 158,-7-1 0,-1 7-297,1-1 1,0 8-424,-1-1 0,-5 3 103,0 2 0,0 0-147,6 0 1,-6 9 139,0 9 1,0 1 86,6 10 1,-1-1-86,1 7 1,7 2-87,5 3 1,3-4-378,2 5 1,15-11 148,8-1 1,10 0-632,7 6 1,4-6 425,8-1 0,8-7-1165,3 3 0,-3-13 1506,-3-5 0,5-4 0,-1-2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19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7903,'-8'-9'0,"6"-7"31,-4 5 0,4 1 155,2-1 1,0 5 147,0-6 1,0 7 59,0-7 319,8 8 12,-6-3 257,13 7 0,-5 9-455,7 9 0,1 1 179,-1 10 1,-2-2-256,-3 1 0,3 3-163,-3-8 1,-3 6-45,3-6 0,-8 6-363,1-6 1,3 0-695,-2-6 76,0 1 0,-1-7-792,1 1 1,2-9 683,-2 3 0,-2-12-1333,7-5 2178,8-12 0,0-4 0,6-8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7903,'2'13'0,"4"5"0,-4-3 0,3 14 0,-3-8 1853,-2 2 1,0-4-849,0-2 0,0 1-549,0-1-1007,0 0-1363,0-7 1914,0-2 0,8-8 0,1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0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7965,'17'0'0,"0"-6"534,0 1 0,8-7 793,4 6 1,12-5-598,5 5 1,-2-5 95,2 5 1,0-6-211,6 7 1,-8-3-215,-3 2 0,-5 4-356,-1-4 0,-7 4 99,1 2 0,-13 0-1671,1 0 715,-4 0 1,-3 2-548,-4 4 0,-12 4 412,-6 7 1,-11 8-1275,-5 4 2220,-5 4 0,-2 1 0,1 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0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7965,'-34'25'0,"7"0"584,4 4 0,0 4-139,5-5 1,-3-1 265,10 2 1,-5-2-273,-1 2 1,6 2 476,-1-8 0,8 5-361,-2-4 0,5-1-146,1-6 0,0-6-300,0 1 1,7-8-251,5 2 0,5-5-62,6-1 0,4-7 248,8-5 0,-3-5-754,-3-6 0,4-2 271,-4-4 0,-4-4-1,-2 5 0,-12 1 82,-5-2 0,-4 6 805,-2-6 1,-2 8-32,-4-2 0,-5 6 187,-12 5 1,-2 4-303,-4 8 0,-4 2 176,4 4 1,4-2 77,2 7 1,0 1 256,6 5-1260,-4 1 0,19-1 340,-4 0 1,4-5-1390,2-1 0,14-7 360,3 2 0,12-4-6,-1-2 1,7-2 1141,5-4 0,-3-4 0,5-7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7965,'0'-9'953,"0"-7"0,2 13 198,4-9-456,-4 8 0,13-4 351,-3 8 0,3 0-482,2 0 0,1 2 249,-1 4 0,6 11-328,0 12 1,0 6 247,-5 5 1,-1 10-176,0 8 1,-7-4-26,-5-3 0,-3-4 341,-2 4 0,-7 1-335,-5-6 0,-11-1-922,-6 1 1,-3-6 258,-3 6 1,6-13-1398,0 1 0,1-5 839,-7 0 0,6 0-2338,0-12 0,6 2 3020,-6-13 0,1 8 0,-7-5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1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7937,'0'9'0,"2"5"603,4-9 1,-3 7 137,9-6 0,-1 5 237,7-5 1,1 2 308,4-3 0,6-3-617,11 4 0,4-6-654,8-6 0,-4 1 66,4-13 1,-10 5-379,10-10 0,-13 4-202,-5 1 0,-7-1-431,-9-4 0,-3 4 212,-4-4 0,-3 4-734,-8 1 1,-8 3 590,-3 3 1,-10-7 404,-2 8 1,-6-7 378,6 13 0,0-7-128,6 6 201,-1 0 0,3 14 128,3 4 0,-1 9 53,7 2 0,-5 8 118,5-3 0,-2 5 406,2 2 1,4-6 229,-3-1 0,3-1-388,2 2 1,-6 4-51,0-4 0,-1-3-130,1 3 0,2-2-371,-8 2 0,7-2-535,-7-4-596,8-4 697,-11 6 1,13-13-495,-4-1 0,6-9 277,6-2 1,6-2 205,11-9 0,-2 1 346,8-1 0,1-3-68,11 8 0,-3 1 680,8 5 1,-5 5 18,5 1 0,-8 8 415,2-3 0,-11-1-314,-6 1 0,-4-1 1131,-1 1-1328,-9 5-615,-1-7 0,-16 1-303,-3-4 0,-6 1 344,-6-1 145,-4 0 0,-16 2 0,-1 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7937,'-19'12'0,"-4"-1"0,6-5 1010,-1 6 0,3-1-500,9 6 1,0-3 1279,6 3 0,4-1-868,8 12 0,9 1 522,19 6 0,10-6-733,8-1 0,13-6-447,-2 1 0,10-6-608,-4-6 0,2-3 323,-2-8 1,2 0-1384,3 0 1,-9-2 862,-7-4 0,-8 3 541,1-9 0,-3 1 0,-2-7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2.4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518 173 7869,'17'-8'0,"0"-9"0,-5-2 769,-1-4-278,-7 11-182,4-3 1,-10 5 117,-4-7 0,-3 5-362,-9 1 0,-7 1-172,-4-1 1,-11 3 70,-6 8 0,2 0 95,-2 0 1,7 8 235,-1 3 1,0 12-120,5 6 0,-3 13 154,9 10 0,4 2 70,2 9 0,5-7 58,7 2 0,-3-10-60,9-2 1,1-2 13,10 2 1,3-5-496,8-13 0,8 3 110,4-8 1,6-5-604,5-7 1,-1-7 371,7 2 1,-2-12-894,2-6 1,2-3 342,-8-2 1,1-6 89,-7 0 0,-1-6 354,-4 6 1,-4-2 268,-8 2 1,-7 9 849,-5-3-726,5 11 1,-8 0 776,4 12 1,-6 6-434,-6 11 1,4 4 271,-4 7 1,4 7-113,2-1 1,0 0-201,0-5 1,6-2-346,0-5 1,5 3-187,-5-8 0,6 0-1718,-6-5 1037,-1-1-1482,-5-8 1599,0-1 0,0-10-432,0-4 1140,-7-3 0,-11-16 0,-9-2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2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53 7869,'-18'-10'-786,"1"4"920,7 5 1,1 1 1363,3 0-302,4 0-493,10 0 0,3 0 292,12 0 0,10 0-453,2 0 1,11 0-68,0 0 1,-2-2-196,2-4 0,-2 4-556,2-4 0,-3 4-269,-9 2 1,1-6-589,-1 1 1,-7-1 1132,-4 6 0,4 8 0,0 1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2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7869,'9'17'772,"-3"0"1,2 0-254,-2 1 1,-1-1 494,-5 0 1,0 1-481,0-1 1,0 0 444,0 0 0,0 1-843,0-1 1,0 2-813,0 4 1,0-3 600,0 3 75,0 4 0,8-8 0,2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4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7767,'10'0'-11,"-2"0"679,-8 8 1,-2 1-181,-4 8 1,-4 1 136,-7-1 0,0 0-225,-1 1 0,1-1-325,0 0 0,0 0 69,-1 1 0,-5-3-835,0-3 0,2 3 499,10-3 0,-5-3-1159,5 3 18,-5-8-597,-1 3 1930,0-7 0,7 0-101,2-7 1,8 3 5,0-8 1,2 8 777,4-1 1,6 3-337,11 2 0,-2 0 325,8 0 1,-1 0-137,7 0 0,-6 0 508,0 0-758,-8 0 1,10 0-322,-8 0 44,0 7-889,-6-5 1,0 8 879,1-4 0,-9-4 0,-1 5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17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8110,'17'0'546,"-6"0"187,1 0 1,1 2-84,10 4 1,-2 6 121,8 11 1,-6 3 1369,6 9-1414,-8 0 1,4 5 37,-7 0 1,-7 10 192,1 2 0,-3 0-799,3 6 0,-5-5 15,-7-1 0,-3 14-1223,-9 3 0,-3-2 737,-20-3 0,-3-7-1016,-14 7 0,0-11-1129,0-1 2456,0 0 0,8-15 0,2 5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3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8003,'17'10'0,"-8"-3"0,-1-5 0,-8 4 2999,0 4-961,0 7-851,0 0 1,0 1-591,0-1 0,0-6-600,0 1 1,2-2 116,4 1-913,-4 4 1,7-7-633,-3 4-628,-4-5 922,6-7-99,-8 0 1122,0 0 0,0-7-89,0-5 0,0-3 154,0-2 0,5-1-119,1 1 1,8 0 47,-3-1 0,10 1 26,2 0 0,8-1 132,-2 1 1,9-4-71,3 4 1,7-4 37,-2 9 0,4-3 164,2-3 1,-2 9-84,-4 3 0,-10 4 171,-7 2 0,-13 0-96,1 0 0,-11 2 121,-1 4 1,-7 5-24,-9 12 0,-8 2-114,-16 4 0,-5 4 26,-1-4 0,-1 3-17,2 3 0,3-6 280,-3 0 0,5-8 276,7 2-46,-5-4 0,16-8 273,-1 1-753,9-8 1,11 4-58,3-8 1,7-8-78,11-4 1,4-5-38,7-6 0,-5 2-362,0-8 0,0 6-767,5-6 0,-7 6 524,-4-6 0,-9 6-473,-3-6 0,-7 2 449,2-1 1,-6-5 207,-6 4 0,-3-2 238,-9 3 0,1-3 115,0 8 0,-1-6-36,1 6 1,0 0 233,0 6 0,5-1 320,1 1 0,7 5-262,-2 1 1,2 7 833,-2-2-317,4-3-331,-5 7 0,7-4-129,0 12 1,0 13-95,0 16 1,0 9 199,0 13 0,0 9 174,0 14 1,0 1-94,0 11 0,0-5-7,0-6 0,-8 7-784,-4-7 1,3 3 299,-3-15 0,9 2-446,-3-13 0,4 0-271,2-6 1,0-14-2215,0-3 2976,0-12 0,0 6 0,0-12 0,0-4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4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87 157 7866,'0'-24'0,"0"1"0,2 2 229,4 10 0,5-5 193,12 5 1,-4-3 1689,4 3-1366,4-5 1,-8 15 1,5-5 1,-5 4-331,-2 2 0,0 2-279,1 4 0,-1 5 87,0 12 1,-5 6 113,-1 11 0,-7 5-72,2 6 1,-4 9 381,-2 3 1,-8 5-169,-3 1 0,-5-6-8,-1 1 1,0-9-412,-1 3 0,1-6-330,0-6 1,-6-4-110,0-7 0,2-8 320,9-4 0,-3-4-2224,3-2 1593,-3-7 0,-3-2-856,1-8 1,2-8 430,3-4 1,-3-5-900,3-6 2011,-3-4 0,-2-15 0,-1-2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4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8059,'17'0'1968,"2"0"-1211,4 0 1,2 0 195,4 0 1,4 0-395,-4 0 1,-5 0 70,0 0 0,-7 2-155,-6 4 1,3-2-194,-8 7 0,1 1-173,-1 5 1,-4 0 139,4 1 0,-4 7-266,-2 3 1,-6 5-43,0 2 1,-9 1-27,-3 5 1,-5 3-52,-5 8 1,-11 5-141,5 1 0,-3 5 109,8-5 1,2-6 20,4-6 1,10-10 97,-4-1 1,9-4-75,-4-14-679,8 4 441,-3-11 1,9-1 42,3-3 1,5-12-182,7-5 0,8-12 136,4-6 1,4-4-653,1-1 0,3 5 439,3 0 0,3 8 37,3-2 0,-4 4 121,-7 1 1,-7 9 710,1 3 0,-8 4 149,2 2 0,-5 8 371,-7 3 0,-3 5-302,-8 1 0,0 0 353,0 1 1,-2 1 442,-4 4 0,-5-4-635,-12 4 1,-2 2-567,-4-2 0,-4 0 63,4-5 1,-3 5-814,-3 0 1,0 0-52,1-6 0,1-5-441,4-1 1,4-7-628,8 2 478,0-4 556,7-2 0,4 0 290,12 0 0,4 0 268,7 0 51,0 0 1,1 2 718,-1 3 0,-5-1-213,-1 8 1,-7-7 766,2 7 567,-4-1-108,-2 7 0,-6-1 1161,0 0-1441,-7-7-36,3 5-463,0-13-217,3 6-332,7 0 0,7-6 99,5 3 0,3 5-42,3 1 1,5-1-108,0 2 0,2-7-676,-2 7 1,-2-1 309,8 7 0,-8-7-1537,2 1 0,2-6 827,-2 5 0,6-7-1689,-6 2 1,6-4 2529,-6-2 0,7 7 0,-3 3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5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7979,'8'-17'222,"-6"0"1,7 2 1003,-3 3-171,-4-3-697,13 13 0,-11-4 460,8 12 1,-9 11-32,3 12 1,-4 3 4,-2 3 0,0 0-299,0-1 0,0-1 33,0-4 1,0 1-460,0-6 0,0 4-938,0-5-376,0 0-211,0-5 1,8-3 946,3-3 0,12-5-12,6-7 0,4-7 523,2-5 0,7-19 0,2-5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5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0 7979,'27'0'0,"-3"0"238,-6 0 175,-9 0 0,-1 8 324,-8 3 1,-10 5-250,-7 1 0,-4 8-103,-14 4 1,3 2-147,-14-3 0,1 5-207,-1-4 0,-9 2 69,3-3 0,4 5-638,7-4 1,-1-4 6,2-2 1,5 0-399,6-6 1,8 3 448,-2-15 0,12 3-636,5-2 520,4-4 356,2 5 1,8-5 522,3 4 0,-1-2 78,1 7 1,-1-5 455,1 6 1,-1-7 434,-4 7 834,-4 0-478,5 5-679,-7 0-381,-7 0 1,-1-5-144,-4-1 1,3-7-607,3 2 244,4-4-510,-5-2 1,8 0 42,5 0 1,6-2-325,11-4 0,6-3 145,11-9 1,4 3 162,8 3 0,6-1-47,-1 7 0,5 1 182,-10 5 0,-4 0 359,-14 0 1,-7 1-105,-4 5 1,-11-2 288,-6 8 1,-14 5 9,-9 6 1,-16 2 166,-13-2 0,-6-4-165,-6 4 0,10-4-23,-4-1 0,4-3 194,-4-3 0,10 1-63,8-7 1,7 0 564,9-6-450,9 0-576,1 0 0,25 0 119,12 0 1,12 0-128,10 0 1,7 0-502,0 0 1,5 0 309,-5 0 0,-2 0-278,-10 0 1,-6 0-254,-11 0 343,-4 0 0,-16 2 105,-3 3 0,-14-1 488,-9 8 0,-12 1-31,-17 10 1,0-4 71,-12 4 0,-1-3 551,1-3 0,1 6-360,5 0 0,0 6-129,0-6 1,10 2 49,7-2 1,10-4 1357,14 4 1,3-2-770,8 2 0,4-3-79,7 3 0,10-4-297,20-2 1,-1-1-43,12-5 0,2-3-451,9-8 0,4 0 81,-3 0 1,1-2-1341,-1-4 1,1-3 734,-7-9 0,-7 1-4101,-4 0 4647,-1-1 0,6 1 0,-1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6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7957,'0'17'3683,"0"1"1,-8-7-1569,-4 1 0,-5-7-1197,-6 7 1,2 0-2786,-8 5 0,0 0 1867,-5 0 0,-9 1 0,-1-1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6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121 277 7964,'20'-27'0,"3"4"0,-2-2 835,8 2-460,-8 0 1,11 6 75,-3 0 0,4-7 157,2 1 0,-7 0-170,1 6 0,-8 6-157,2-1 1,-9 8 41,-3-2-100,-7 4 1,4 10-258,-8 4 0,-8 17 208,-3 5 1,-12 20 240,-6 4 1,-4 7 0,-1 4 1,-3 0 56,-3 0 1,7 1 3,-7-1 1,9 0-62,-4 0 0,3-7-300,9-5 1,0-3 106,5-2 0,1-8-536,0-4 1,7-5-27,4-6 1,4-4-1044,2-8 929,0-7 1,2-3-311,4-7 0,6-9 295,11-8 0,4-10 46,7-14 1,6-3-253,1-8 0,5 2 259,-6 4 1,8-2 279,-2 8 0,-3 1-5,-3 10 0,2 12 195,-1 11 0,-1 5 133,-5 1 1,-8 7 418,-4 5 1,-12 11-16,-5 6 0,-4 1-249,-2-1 1,-4 4 429,-8-4 0,-1-2-262,-16 1 0,0-1-533,-5 2 0,-1 2-257,1-8 1,-1 6-336,0-6 1,-1 0 230,-4-6 0,3-7-362,-3-5 1,9 3 332,2-2 1,8-2-13,-2-10 1,6-9 407,5-8 1,4 0-43,8 5 0,16-5 448,7 0 1,9 2-62,9 9 1,9 5 174,7 7 0,3 2-281,-2 3 0,1-1 18,5 8 0,-5-1-186,-7 7 1,-8-1 74,-3 0 0,-11 1-205,-1-1 0,-10-6 51,-1 1 1,-3-1-2231,-9 7 1227,0-1 1027,-14 0 0,-9 1 0,-10-1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7979,'17'15'441,"0"-3"1,2 3 60,5-3 1,-5 1 329,4-1 0,2 3-59,-2-4 0,-6-3 213,-5-2 1,-7 2 23,7-3-654,-8 1 1,3-4-2185,-7 4 1534,0-4 0,-5 7-1518,-1-3 1,-13 4 1811,1 7 0,-10 8 0,1 2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7979,'7'10'128,"3"3"-64,7-7 1,3 0 686,3-6 1,-4 1-208,4 5 1,-4-4-76,-2 4 0,1-4-133,-1-2 0,-2 8-357,-3 3 0,-4-1 4,-8 1 1,0 3 46,0 9 1,-8-4 42,-4 4 0,-3-4-221,-2-2 1,-3 1 280,-3-1 0,4 0 234,-4 1 1,10-7 1192,1 1-1090,8-8 1,-3 5-125,7-3 0,3-4-237,9 4 1,9-4-174,20-2 0,-1-6-427,12 0 1,-2-7-928,13 1 0,-7-1 1418,1 1 0,-3-3 0,-2 5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173 173 9522,'18'0'1597,"-1"0"1,0 2-1011,1 4 1,-1-2-204,0 7 0,-2 1 1158,-3 5-105,3 1 1,-7-1-1268,4 0 1,3-5-72,-3-1 0,-3-1-1258,3 1 1,-1 3 797,6-8 0,-5 1-1497,0-1 0,-1-4 541,6 4 0,-3-4 385,3-2 0,-3-2 436,9-4 0,-4-4-25,-2-7 1,0 0 424,1-1 1,-1 1-13,0 0 0,1 7 721,-1 5-629,0-5 1,-5 8 1513,-1-4-430,-7 4-2,4 2-617,-8 8 1,-2 2 107,-4 7 0,-4 0-523,-7 0 0,-8 7 30,-4-1 1,-5 7-695,-7-1 0,3 6 220,-8 5 1,-6-3-14,-6 3 0,1-5 149,5-7 0,8-3-68,3-7 1,12-3 208,6-3 981,4-5-456,10-7 1,16-2-186,16-3 1,10 1 89,7-8 0,-1 1-15,7-7 1,0 1-225,6 0 1,0-1-41,0 1 0,-2 0-283,-4 0 1,-4-1-69,-7 1 1,-9 0-624,-2-1 215,-5 1 0,-4 0 332,-3 0 0,-5-3 5,-7-3 1,0 2 403,0-8 0,-7 0 0,-5-5 0,3-1 0,-3 1 0,2-1 0,-1 1 0,-3 5-20,9 0 0,-7 8 67,6-2 1339,-7 11-710,11 5-246,-13 7 0,13 9 17,-4 8 0,-2 10 76,2 14 0,-5 3 1,5 8 1,-5 3 18,5-3 0,-8 8 3,3-14 1,1 6 269,-1-12 0,-1 6-696,-5-5 1,0 1 0,-1-2 0,7-3-371,-1 3 0,7-9-316,-7-2 1,8-8-617,-2 2 0,4-10-396,2-1 256,8-8 1,2 2 653,7-12 1,0-6 229,1-11 0,-3 2 348,-3-8 0,1 8 90,-7-2 0,7 4 0,-11 7 0,4 1 1163,-4 7-471,-2 4 0,-8 10 549,-3 7 0,-5 0-463,-1 0 1,-2 1 124,-4-1 0,3 0-665,-3 1 0,4-3 0,2-4 0,0 5-397,-1-5 219,9-3-854,1 0 0,21-8 109,5 0 0,16-2-289,1-4 1,3-4 458,-3-7 0,-6 2 20,0 3 0,-8-1 282,2 7 0,-10 0-25,-1 6 0,-8 2 685,1 4 0,-12 4-292,-11 7 0,-7 8 686,-9 4 0,-8 3-258,-5 3 1,1-4-36,-6 3 0,6-5-145,-6 6 1,2-1-122,10-5 0,-4-4-116,9-2 0,-1-4 58,13-1 1,2-1 143,9 0-193,4 0 1,16 1-130,4-1 1,11-5 153,6-1 0,11-7 108,6 2 1,10-4-173,1-2 1,1 0-62,-6 0 1,0-2-117,0-4 0,-6-4 123,0-7 1,-8 2-852,3 3 1,-13-3 30,-4 3-673,-5-3 1,-4-2 436,-3-1 0,-7 1 236,-10 0 1,-5 5 311,-7 1 1,-1 1 133,1-1 1,-2 3 338,-4 8 0,-2 8-129,-4 3 0,-2 4 649,8 3 1,-2 5-130,2 0 1,2 8 225,-8-3 1,6-1-411,-6 2 1,6 0-99,-5 6 1,-1-3-18,-6-3 0,8 2-135,4-8 0,4 0-165,2-6 1,7-5-146,4-1-26,4-7 0,10 4 310,4-8 0,3-2 486,2-4 1,1 4 506,-1-4-170,8 4 1,-6 2-246,4 0 0,-9 2 168,-3 4 1,-5-2 132,5 8 0,-5-3-324,6 3 0,-7 1-106,7-7 1,-1 5-151,7-5 1,-1 0-793,0-6 1,6 0 150,0 0 1,6 0-97,-6 0 1,6 0-1975,-6 0 1,2-2 2433,-2-4 0,-4-3 0,6-9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3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 7927,'-17'0'270,"7"0"0,1 0 1606,3 0-928,4 0 19,-6 0-402,8 0-196,8 0 1,2 0 145,7 0 0,6-5-252,0-1 0,8 0-87,-2 6 1,1 0-60,-1 0 1,2 0-126,-8 0 1,6 0-464,-6 0 341,0 0 123,-6 0 1,-5 2-904,-1 4 482,-7-4 191,4 13 0,-8-5-40,0 7 0,-2 6 73,-4 0 0,-6 6 177,-11-6 1,2 8-37,-8-2 1,8 1 175,-2-1 0,-2-2 472,2-4-333,8-4-129,-1-1 0,13-3 116,-9-4-212,8-3-5,-3 8 1,7-13-83,0 9 0,0-6 10,0 5-172,7-7 0,3 10 85,7-9 1,-1 3-167,-5-2 0,4-4-43,-3 3 267,3-3-7,3 6 0,-7-6 80,1 4-92,-8 3 255,11-7 1,-13 14 293,4-5 1,-4 5 11,-2 1 0,-8 6 363,-4 0 0,-3 8-251,-2-3 0,-1 3 170,1-2 1,2-2-27,3-4-361,-3-4-111,13 6 0,-8-13-122,4-1-137,5 1-119,-7-3-438,8 7 203,0-14 1,0 7-1320,0-3 370,0-4-782,0 6 877,0-8 72,0 0 255,0-8 447,0-2-100,0-15 1,0-2 545,0-7 0,8-8 0,1-3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29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449 35 8200,'-8'-10'1181,"-2"-3"147,-7 7 0,0 0-579,0 6 1,3 2 361,-3 4 0,1 11-296,-12 12 0,-1 4-301,-6 1 0,-5 3-505,-1 3 0,1 2-361,6 5 1,7-5-358,4-8 1,9-5 360,3 0 1,7-2-268,-2 2 1,6-4-192,6-8 0,3 0-747,9 1 0,-1-9 653,0-3 0,1 2 372,-1-3 1,0 7 589,0-6 1,-1 9 126,-5 2 0,3 1 30,-8 5 0,-1 2 306,-5-2 1,0 6 808,0-6 1,0 0-208,0-6 1,0 0 1837,0 1-2568,0-1 34,0 0 60,0-7-1740,0-2-595,8-8 1,3-10 681,13-7 1162,-5-1 0,13-14 0,-5 5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8183,'15'-18'0,"-3"1"0,1 5 1109,-7 1-399,0 7 0,-6-2 111,0 12 0,0 4-64,0 7 1,-6 0 231,0 1 1,-2-1-407,3 0 0,1-5 618,-8-1-1966,8 1 618,-3 5-405,7-7 1,7-3 163,5-7 0,11-7-1278,6-5 1,4-3 369,1-3 0,3-7 128,3-3 0,-3-7 645,3-5 0,-4 3 523,-1-3 0,-8 5 800,-4 6-697,-4 4 554,-2 8 45,-7 8 1,-4 9 1049,-12 11 1,-4 10-833,-7 2 1,0 0 182,0-5 1,5-1-573,0 0 0,7 1 374,-7-1-1823,8 0 0,-3-5 629,7-1 0,9-7-235,9 2 1,1-6-246,10-6 0,-1 2-859,7-7 0,0-3 767,-1-9 0,5-2 161,-5-4 0,5-1 604,-11 7 0,-5-1 181,-5 7 1,-3 6 1160,-9-1-811,7 8-387,-11-3 0,4 16 758,-12 8 0,-3 8 229,-9 10 0,-5 7 528,0 4 0,-2 4-623,2 2 0,6 0 198,0 0 1,1-2 106,11-4 1,-1-2-602,6-3 0,6 9-532,-1 7 0,9-9 83,-3-13 1,5-6-468,1-6 0,0-10 5,1 4 1,-1-9-615,0 4-44,-7-8 1,-5 11-1165,-10-4 1,-15 7 694,-14 5 1394,-16-4 0,-19 14 0,-10-6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1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87 260 8493,'-17'-8'-1003,"7"-2"0,2-1 752,8-1 0,0 7 182,0-7 0,-5 6 51,-1-5 1,0 5 100,6-5 65,0-1 1,-2-3-66,-4 3 1,5-3 10,-5 3 1,4 3 407,2-3-349,0 1 1,0-1 383,0 0-187,-8 9 280,6-5-67,-5 8 534,7 0-312,0 0-275,7 0 0,-3 0-259,8 0 1,7 0 57,10 0 0,-1 0-202,7 0 1,-2 0 165,13 0 1,0 0-192,6 0 0,5 0 21,1 0 1,7 0-103,-1 0 0,3-6 42,2 0 0,-5-5-240,-1 5 0,-9 0-536,-2 6 0,-2 0 404,-10 0 0,-2 0-156,-9 0 0,-4 2 174,-7 4 1,-3-2-650,-4 7 0,-3 1 262,-8 5 1,-4 1-226,-7-1 923,-1 0 0,-28 8 0,3 2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8414,'9'-8'310,"7"-1"178,-5-9 1,5 3-241,1 4 1,2 1-225,4 4 1,6 2 153,11-7 1,5 7 106,7-2 0,7-2 91,5 3 0,5-7-92,6 6 1,-4-1 50,4 1 1,7 2-405,-1-7 1,5 7 41,-11-2 0,6-2-193,-6 3 0,0-1-305,-6 6 0,-7 0-35,-5 0 0,-16 0 282,-7 0 1,-11 0-783,0 0 1,-11 2-7,-6 3 1066,-4-3 0,-10 14 0,-2-7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2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8479,'10'-8'0,"-3"4"-18,-7-7-118,0 7 0,2-6 621,4 5-276,4 3 1,1-6 18,1 8 0,5 0 209,6 0 1,8 0 245,-2 0 1,11 2-212,6 4 0,6 3-164,6 9 0,5 5-61,12 0 0,4 7-152,7-1 1,1 4 317,-1 1 1,-5 7-72,0-1 1,-8 6-13,2-5 1,-6 5-57,-6-6 1,-5 6-175,-12-5 1,-12 1 124,-10-2 1,-13 6-590,-5 12 1,-14-2-113,-9 7 1,-16 0-368,-13 7 0,-17-1 257,-6 0 0,29-34 1,-1 1 223,1 2 0,-1-1 0,-5 0 1,-2 1 361,-3 5 0,-2 0 0,-1 0 0,-1-1 0,-4 5 0,-1 0 0,-1-2 0,0-1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7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675 364 8438,'0'-17'0,"0"-3"-272,0-3 0,0 4 336,0-4 0,2 2 538,3-2 0,-3 2-201,4-8 0,-4 8-76,-2-2 0,0 4-301,0 1 0,0 1 277,0 0-359,0-1 0,0 7 41,0-1 165,-8 9 1,5-5-71,-9 8 1,-1 2-172,-11 4 0,-2 5-95,-9 12 0,-2 4 60,-3 8 0,-2 7 25,-4 4 1,-2-2 62,7 2 1,1 0 368,5 6 0,1 0-49,-1 0 1,1-6-1,-1 0 0,8-2-118,4 3 0,6 3 170,5-4 1,-1-4-168,7-2 1,0-3-239,6-3 1,10 1-238,7 0 1,2-9 178,10-3 0,-6-3-17,6-3 1,6-7-164,5-5 1,8-3-125,-2-2 0,4-2-66,2-3 0,0-5-206,0-7 0,5-8 234,1-4 0,-8 2 109,-10-2 0,-3 6 468,-2-6 1,-9 6-179,-3-6 0,-5 8 156,-7-2 0,-3 10 841,-8 1 993,0 8-822,0-3-319,0 7 1,0 7-225,0 5 1,0 5-191,0 6 1,0 2-489,0 4 1,-2 4 174,-4-4 1,4 3-327,-3 3 1,3-1 180,2 1 1,0-2-1114,0-5 0,0 3-677,0-8-91,0 0 1143,0-5 835,0-9 0,-8-1 0,-2-8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8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69 8382,'-16'-7'1019,"5"-5"1,-3 2-125,8-1-210,1 7-209,5-4 0,7 3-8,5-1 0,11 0 17,6 6 1,11 0-694,6 0 1,4 0-645,2 0 0,8 2 852,3 4 0,-3 3 0,-1 9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8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8317,'9'-10'-1575,"1"3"1078,-4 7 269,-4 0 68,5 0 158,-7 0 2,0 0 0,8-8 0,2-1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9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1 380 8317,'11'-17'-55,"1"0"116,-8 0 0,9-1 308,-7 1 1,1 7-60,-1 5 1,-2 3 519,8 2-530,-9 0 0,11 2 35,-8 3 0,5 11-102,-5 7 0,0 8-147,-6-3 0,0 5 4,0 2 0,0-1-220,0 1 0,0-3-444,0-3 1,0 2 327,0-8 1,2 0-887,3-6 766,-3 1 0,8-9 62,-4-3 1,-2-4 66,7-2 1,3-10 239,9-7 1,3-8-132,9-9 0,5-9 22,1-3 0,7 2 302,-2-2 1,4 6-96,2-7 1,5 9 253,1-2 1,-6 5-153,-6 6 1,-2 4-31,2 8 1,-9 2-72,-8 3 0,-8 4 113,2 8-365,-4 0 0,-9 2-202,-5 4 0,-3 6 13,-2 11 1,-9 2 100,-9 3 0,-1 11 56,-10-5 0,1 5 52,-7-5 1,0 1 112,1 0 1,-1-7 43,1 1 0,1-13 265,4 1 1,-2-6-61,8 1 0,0-4 477,6-8-231,0 7-324,-1-5 1,9 4-130,3-12 0,4 2 75,2-7 1,0 5-659,0-5 1,0-1 121,0-5 0,0 0-79,0-1 1,0-5 148,0 0 0,0-6 184,0 6 1,0-6 246,0 6 1,0-5-66,0 4 0,0-1-49,0 2 1,0 4 48,0-4 0,0 4 268,0 2 1,-6-6 72,1 0 0,-1-1 442,6 7-504,0 0 0,0 0 317,0-1-596,0 9 217,0 1-211,0 8 67,0 0 0,2 10-127,4 7 1,-5 14 268,5 9 0,2 18 206,-2 5 0,5 6-162,-5 12 1,0-2-109,-6 1 1,0 5-34,0-4 0,0-3 126,0 3 0,0-8-522,0 2 0,0 0 200,0-6 1,0 2-601,0-13 0,-6-8 178,0-10 1,0-11-635,6-6 813,0-11 0,0-9 231,0-14 1,8-10-356,4-20 1,3-3 444,2-8 0,8 1 0,2-1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3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8352,'17'-25'1083,"1"8"251,-1 0 0,0 7-882,1 10 1,-1 0-271,0 0 0,0 6-133,1 0 1,-3 1-286,-3-1 0,1 4-1655,-7 7 1332,0 8 0,-6-4 83,0 8 1,-2 5 475,-4 7 0,-11 7 0,-10-4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4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7930,'-17'0'2558,"0"0"-2070,7 0 0,0 0 75,5 0 0,1 5-170,-8 1 0,6 6-25,-5-6 1,5 9-316,-5 2 0,1 2-225,-1 10 0,1 0-162,4 6 258,4-1 135,-13 9 0,11-7-808,-7 4 263,7 5 209,-4-9 0,2 12-163,0-8 0,-5 1 112,5-7 1,0 1 20,6 0 0,-5-3 132,-1-3 1,0 2 45,6-8 1,-6 2 104,1-2-115,-1-4 12,6 6 0,0-8 251,0 1-76,0-9 204,-8 7 143,6-7-126,-5 9-75,7-1 1,0-6-67,0 1 0,0-6 380,0 5 102,0 1-255,0 5-112,0 0 1,0 1 411,0-1-258,7 0 23,-5 0-223,6 1 0,-8-1-175,0 0 0,0-5-523,0-1 403,7-7 0,-3 4-117,8-8 1,-6-2-780,5-4 530,1-3 199,13-16 0,-4-4-812,8-11 447,-8 3 515,4-5 1,-10 9 193,-3 4 0,1 4 25,-7 8 1,5 5 773,-5 1-722,0 7 0,-4-4 101,4 8 0,-4 2 1071,3 4-668,-3 4-241,-2-1 0,0 7 471,0-5-576,0 5 0,0-5-326,0 1 66,0-9-12,0 13-248,0-14-234,0 5-235,0-7 0,0-7-546,0-5 647,8-3 238,1-10 0,3-2-432,0-8 356,-1 1 243,6-1 0,-5 8 206,-1 4 1,-5 6-117,6 5 1,-7-1 102,7 7 0,-6 0 79,5 6 0,-5 8 196,6 4 0,-9 5 944,3 6-628,4-4-334,-8 14 0,5-14 254,-7 4-125,0-4-368,0-1 0,0-1-397,0 0 329,0-7 0,2-2-376,4-8 250,-4 0 0,6-2-214,-8-4 1,2-6-410,3-11 366,-3 4 149,6-14 1,-8 12 165,0-8 172,0 1-171,0-7 0,0 0 82,0 1 0,2 1 22,4 4 1,-4 2 166,3 4 0,5 6-179,2 0 0,-3 1-109,3 11 331,-9-9-246,13 12 23,-14-5 295,5 7-142,-7 0 81,8 0 26,-6 0-18,6 0 316,-8 0 959,0 0-1179,0 7-204,0-5 1,6 14 315,-1-5-79,9 5-165,-5 9 0,14 3 146,0 13 0,8 5-12,-2 11 1,4 9 168,1 14 1,7 7-579,-21-38 1,0 0-1,18 41 55,-9-15 1,4-2-746,-4-15 507,-4-1 182,0-12 1,-8-5-654,0-11 1,1 2-219,-1-8 26,-8 0-40,7-6 318,-14-7 1,5-10 158,-7-12 1,0-5 301,0-6 1,-5-4-588,-1-8 0,-2-5 24,2 0 741,5-9 0,-15 13 0,7-6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16 241 8352,'-6'11'253,"0"1"0,3-9-132,8 3 1,7-4 258,11-2 0,4-2-102,7-4 0,9-3-8,3-8 1,-2-1-337,2 1 0,-6 0-391,7-1 0,-9 1 186,2 0 0,-9 1-93,-2 5 1,-8-5-179,2 5 0,-9-3 183,-3 3 1,-7-4-346,2 3 704,-4 4 0,-4-5 60,-4 7 0,-4 2 107,-7 10 0,0 6 117,-1 11 0,-1 0 96,-4 11 0,2-1 438,-8 13 0,0-6-299,-5 7 0,5-3-92,0 2 1,8-4-454,-2-7 0,4-1 113,2 1 1,7-2-630,4-5 1,4-3 154,2-7 1,0-1-26,0 0 0,8-7 103,3-4 0,12-4-89,6-2 1,-2-6 830,2 0 1,0 0-276,5 6 1,-7 0 908,-4 0 0,2 0-185,-2 0 1,0 0 212,-5 0 0,-1 0-483,0 0 1,3 0 28,3 0 1,-2 0-327,8 0 0,1 0-221,11 0 1,-3-7-1176,8-5 1,-2-1 746,3 1 1,1-3-3405,-8 3 3738,8-3 0,-12-10 0,7-2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0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11745,'17'8'1434,"0"-4"-862,1 7 1,5-7 5,0 2 1,8 1-349,-3-1 1,5 0-193,2-6 1,-1 0-2051,1 0 1382,-8 0 1,3 0-36,-6 0 0,-1-2-386,-6-4 1,0 2 542,0-7 0,-7-1-116,-4-5 0,-4 0 320,-2-1 0,0 5-235,0-4 550,-8 3 1,-2-9 137,-7 12 1,6 3 95,-1 8 0,1 0 77,-7 0 0,3 13 252,3 5 0,-1 11-139,7-1 1,0 7 246,6 5 1,0-1-18,0 7 0,2-2-201,4 2 1,-2-2 103,7-3 0,-5-5-353,6 5 0,-6-11-477,5-1 0,-5-2-136,5 2 0,-7 2-477,2-8 0,2-6-79,-3-6-604,1-7 1558,-6 4 0,-8-16 0,-1-1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7943,'-17'-10'-959,"-1"2"1394,1 8 1,0 0 1035,-1 0 0,3 10-669,4 7 0,-3 1-304,8 5 0,1-4 212,5-2 1,7 0-292,5 1 0,9-3-189,2-3 0,15 1-409,3-7 1,5 0-575,0-6 1,4-8 459,-4-4 1,4-3-408,2-2 0,-8-6-788,-4 0 0,3-10 1488,-3-2 0,0-7 0,-5-10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8370,'17'9'168,"0"-1"0,3-6 1003,3 4 0,-4-4-351,4 4 1,2 1-164,-2-1 1,8 2 45,-2-3 0,1-1-185,-1 8 1,4-6-1012,-4 5 0,-3-5 346,3 5 0,-8 1-1402,2 5 1,-5 1 939,-7-1 0,-3 0 609,-8 0 0,-15 8 0,-5 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0 8370,'-27'27'1406,"8"-8"-1055,8-7 1,7-1-282,-2 7 0,6-1 416,6 0 1,5-1 723,12-5 0,4 5-497,8-5 0,1-3 121,5-2 1,-5-5-1482,5-1 0,1 0 473,-2 0 1,6 0-1351,-5 0 1,-1 0 635,-5 0 0,-8-5-760,-4-1 925,-4-8 0,-10 5 155,-3-8 0,-6-1 493,-6 1 1,-3 5-73,-8 1 0,-6 7 972,-1-2 0,-6 4-606,1 2 1,2 8 894,-2 4 0,0 3-395,-5 2 1,-1 2-179,1 5 0,-1-3-197,0 7 0,7-4-311,-1 4 1,2-5-92,-2 6 0,10-6-308,7 6 1,7-8-498,-7 2 0,10-3 404,2-3 1,10-8 47,13-3 0,11-4 172,12-2 0,12-6 161,6 1 1,5-9 115,6 3 0,-2-3 358,7 3 1,-7-3 538,2 8 0,-11-7-423,-7 1 0,-7 5 172,-9 1 0,-3 4-230,-15 2 0,0 0-392,-6 0-551,-7 0 0,-4 2-587,-12 4 0,-5 3 257,-13 9 1,-4 5-1448,-13 0 2266,-3 8 0,0-5 0,2 9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8340,'-17'17'-987,"0"1"0,5-1 3002,1 0 1,7 1-870,-2-1 0,4-6 483,2 1-844,0-1 31,0-1-333,0 5 1,8-7-488,4 4 1,-3 1-421,3-7 1,-1 2-747,6-3 3,1-3 1,-1 6-616,0-8 1782,1 0 0,7-8 0,2-1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2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8340,'0'-9'113,"0"1"229,0 8-242,0 8 0,0 3 1281,0 12-590,0-3-182,0 12 0,0 3 347,0 11 0,6 6-348,-1 5 1,7 13-260,-6 10 0,-3-31 0,-1 2-457,-1 3 1,-2 2 0,1 1 0,-1 1 153,-2 0 1,0-1 0,1 2 0,0 0-546,-3-4 1,-2-1 0,3-3-1,-1-2 190,-7 37 1,5-9-1270,7-13 1,0-7 69,0-11 1508,0-3 0,0-9 0,0 1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2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69 8128,'0'-17'2318,"0"11"0,-6 24-1836,0 11 1,-2 5-244,3-11 1,3 6 249,-4-6 0,4 6-70,2-6 1,0 0-302,0-6 1,8 1-126,3-1 1,6-8-278,7-3 0,-3-4 1,7-2 1,1-4-309,6-7 1,-8-1 255,-4-11 0,-4 2 109,-2-2 0,-7 2 131,-4-8 1,-6 0-203,-6-5 1,-6 5 283,-11 0 0,2 8 57,-8-2 0,-5 6 142,-7 5 0,-7 4-287,2 8 1,-4 2-334,-2 4 1,1 6 433,-1 11 0,-8 3 0,-1 9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3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8363,'-9'0'678,"1"-8"0,8 4-416,0-7 1,6 5 255,-1-5 1,9 5-123,-3-6 1,7 7 78,5-7 1,-2 8-47,8-2 0,0 4 21,5 2 0,3 0-133,3 0 1,-2 0 32,9 0 0,-1 6-110,5 0 0,7 0 22,0-6 1,7 0-189,-1 0 0,1 0 114,-2 0 1,3 0-515,-9 0 0,-1 2-76,-10 3 0,2-3-324,-8 4 1,-1-4 247,-10-2 0,1 0-252,-6 0 0,-3 2-551,-10 4 267,5-4-165,-15 5 492,7-7 262,-8 0 1,-13 8-4,-5 4 428,-10 3 0,-7 2 0,-9 1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8206,'-17'0'218,"7"-7"0,2 3 70,8-8 1,8 7 243,4-7 0,9 6-170,2-5 1,8 7 86,-3-2 1,7 2-121,5-1 1,5 3-68,6-4 1,7 4-20,0 2 0,13 0 4,-2 0 1,10 0-348,-4 0 0,13-2 168,-1-4 1,5 2-255,0-7 0,2 1 171,4-1 0,-6-3-224,-11 9 1,-4-3-702,-8 2 0,-7 2 508,-5-7 1,-5 7-293,-6-2 0,-5-2-276,-13 3-61,-3-1 536,-15 6 0,-12 2 691,-15 4 0,-8 11 0,-10 10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4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0 7921,'26'0'0,"-2"0"0,-5 8 794,-2 3 1,-5 12-261,-1 6 0,-1 4 329,1 1 0,-3 1-233,-8 0 1,0-1-27,0 1 1,0-1-346,0 1 1,-2-1-283,-4 1 1,-3 0 104,-9-1 1,1 1-66,0-1 1,-1-1-370,1-4 0,-6 2 233,0-8 1,-8 5-372,2-4 0,-1-7 182,1-6 1,-4-7 64,4 2 1,-1-4 17,1-2 0,-2-2 32,8-4 1,0-11-43,6-12 0,5-4-181,1-1 1,7 1 208,-2 4 1,6-3 96,6 3 1,5 2 118,12-2 1,4 10-25,8 2 0,-1 1 151,1 11 0,0-7-70,-1 6 1,1 0 141,-1 6 1,5 0 41,-5 0 1,5 2 150,-10 4 0,1-2-45,-1 8 1,2-7-128,-8 7 1,0-6-136,-6 5 0,6-1-98,0 1 0,1 5-533,-7-5 470,0-3-83,0 7 1,-5-13-104,-1 4 0,1 2-241,5-3 1,1 7-1282,-1-6 1775,-7 7 0,13-3 0,-4 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8245,'17'-6'0,"1"1"0,-1-1 472,0 6-190,1 0 1,-1 0 38,0 0 0,-5 0-70,-1 0 0,-7 8-93,2 3 1,-4 5 41,-2 1 0,-2 2-1,-4 4 1,-4-2 24,-7 8 0,-8 0-153,-4 5 1,-3 7-121,-3-1 1,-1 8 89,-5-2 0,3 4-137,-8 2 0,1-2-10,-1-4 0,-2 2 129,8-7 1,0-1-32,5-5 1,0-1-99,1 1 0,5-8 64,0-4 1,8-4 0,-2-2 1,10 0-172,1 1 0,8-7 26,-2 1 34,5-8 103,1 11 1,7-7 70,5 3 0,11 3 113,6-9 1,11 7 285,6-6 1,4 5-84,2-5 751,7 0-814,11 1 0,3-3 429,7 8 0,-1-3-175,2 3 1,-4 5-424,-8 1 0,-8-1-318,-3 6 1,-12-4-341,-6-2 1,-11 1 46,-6-1 1,0 0-639,-5 1 0,1-1-858,-13 0 2001,-1 0 0,3 1 0,2-1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4.77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11561,'0'-18'869,"0"1"54,0 0 38,0 7-415,7 2 0,3 14-172,7 0 0,-5 13-353,-1-2 0,1 6 136,5 1 1,-2 0-1044,-3 5 0,3 2 638,-3-8 1,3 6-1402,2-6 1,1 0 430,-1-6 1,2-7 1213,4-4 0,4-4 0,8-2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8576,'9'-8'0,"-1"5"1969,-8-9 0,2 8 147,4-2-1871,-4 5 1,7 6-382,-3 1 0,-4 13-691,4-1 1,1 10-70,-1 1 1,7 12 895,-1 5 0,3 4 0,3 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5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8541,'11'0'4411,"1"0"-3402,-1 0-336,7 0 1,-7 0 559,1 0 1,-9 2-943,3 4 1,-2 2-18,2 3 0,-4 10-1275,3-3 1,-3 3 374,-2-4 1,0 2-3,0 4 0,6-4-531,0 5 1,2-5 1158,-3-2 0,5 0 0,7 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45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8434,'17'0'0,"-5"0"2667,0 0 3603,-9 0-1754,13 0-2487,-14 0-2670,5 0 1,-7 8-98,0 3 1,-7 14-1345,-5 10 2082,-11 7 0,-4 25 0,-7 4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3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8145,'15'-8'0,"-3"-3"418,3 3 0,-5 0 627,7 8 0,0 0-217,1 0 1,-1 0 361,0 0 0,6 0 1249,0 0-1673,0 0 0,-5 0-18,-1 0 1,0 0 88,0 0 1,-5 6 193,0 0-267,-1 0-377,6-6 95,-7 0-812,-2 0-460,-1 0-1058,-5 0-107,6 0 161,-8 0 1,-2 0 296,-4 0 1,2 7 763,-7 5 1,-6 5-843,-6 6 0,-8 4 1575,2 8 0,-11 7 0,-5 2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8145,'12'10'150,"-1"-4"1,-5-4 316,5-2 1,7-6-16,5 0-177,0-7-94,-6 11 0,6-6 203,0 8 0,0 0-113,-5 0 0,-1 0-84,0 0 0,-5 2 54,-1 4 0,-7 3-14,2 9 0,-4 7 86,-2 3 0,0-1-11,0 2 0,-6 0-53,0 6 0,-5-3-40,5-3 0,-6 2-96,7-8 0,-3 0 305,2-6-611,4 0 199,-5 1 1,7-7-752,0 1 483,0-8 0,0 1-20,0-10 1,5-5 58,1-7 1,7-8-123,-1-4 1,1-4-422,-1-1 0,3-1 244,-3 1 1,3-1-1207,3 0 1728,-1-7 0,0-2 0,0-8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4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8307,'0'-18'0,"0"1"-65,0 0 0,6 5-518,-1 1 1158,1 7 0,-6-6-298,0 5 0,2 3 1321,4-4-1130,-4 4 1,7 8-234,-3-1 0,-2 9 55,7-3 0,-7 7 159,2 5 1,2-4-189,-3 4 0,1 4 76,-6 2 0,0-4-384,0-2 1,0 2 87,0-2 0,0 6-293,0-6 1,0 0 88,0-6 1,-6 0-224,1 1-46,-1-9-249,6-1 122,0-8 1,6-8 205,-1-3 1,15-10-117,-3-2 1,4-1 74,-4 7 0,6 2 381,1 3 1,-1-1 373,-6 7 132,0 0 1,0 6 29,1 0 0,-7 2 615,1 4 0,-8-2 960,1 7-1486,5 1 0,-8 5-1195,4 0 1,-4 3 457,-2 3 1,0-2-674,0 8 0,-2 0 798,-4 5 0,-4 16 0,-7 4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4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8257,'10'0'-216,"0"-6"-53,-5 0 1,-3-7 1225,4 1 1,-2 3-389,2-3 0,-4 6 1025,3-5-1154,5 7 1,0-4-191,7 8 0,-6 2 46,1 4 1,-1 4-17,7 7 1,-7 0-165,1 1 1,-8 5 149,1 0 0,-3 7-246,-2-1 1,0 4 139,0 2 1,-5-7-758,-1 1 0,-8 0 43,3 6 1,-5-9-150,-1-2 1,0-5 277,0-2 1,-1-2-161,1-3 0,0 1 364,-1-7 1,1 0-50,0-6 1,-1-6 148,1 0 1,2-7-89,3 1 1,5-3 332,7-2 1,0-1 119,0 1 0,9 6 95,8-1 1,3 8 65,9-1 1,-6 3 249,5 2 1,1 0-178,6 0 0,-1 2-85,1 3 1,-2-1-430,-5 8 0,5-1 174,-4 6 1,4 1-139,1-1 0,1 8 0,-1 2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552 156 8194,'8'-10'-307,"-6"-5"-459,4 3 754,-4-3 477,-2-2-38,0 0-296,0-1 0,-2 3 298,-4 3 0,-4 3-99,-7 3 1,0 4-85,-1-4 1,1 4-74,0 2 1,-2 0 2,-4 0 0,3 2-77,-3 4 0,-2 4-171,2 7 1,-7 2-48,1 4 0,2-2 82,-2 8 0,2 0 204,-2 6 1,-1-1-110,6 1 1,1-1 236,6 1 1,2 5-1,3 1 0,-1 5 20,7-6 1,-2 6-25,3-5 1,3 5-9,-4-6 0,6 0-348,6-5 1,-3-2 106,9-5 0,5-3-283,6-7 1,2-3 137,-2-3 0,10-5-210,7-7 0,1-2-87,-7-3 0,7-5-245,-1-7 1,0-6 247,-5 0 0,0-6-50,-1 6 0,-7-6 601,-4 6 0,-4 0-126,-1 5 0,-3 1 459,-4 0 1,-1 7 25,-4 5 211,-4 3-317,5 2 0,-7 2 151,0 3 0,2 5-259,4 7 1,-4 2-160,4 4 1,-4-3-561,-2 3 1,6-2 251,-1 2 1,3-4-728,-2 4 0,-4-4-30,3-1-513,-3-1 707,6 0 0,-6-5-699,4-1 1430,-4-7 0,-2 4 0,0-8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7921,'10'-2'0,"-4"-4"100,3 4 0,1-7 282,7 3 1,0 2 227,1-7-251,-1 7-125,0-4 1,0 2 192,1 0 1,5 1-149,0 5 0,0 0-206,-6 0 1,6 0-67,0 0 1,-5 0-645,-7 0 589,1 0 48,5 0 0,-7 7 0,-3 3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5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9727,'-10'-1'1490,"4"-5"-821,5 4-200,1-6 1,1 8-71,5 0 1,4 0 43,7 0 1,8 0-598,4 0 1,6 0-557,5 0 1,-2 6 709,8 0 0,8 7 0,8-3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6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8282,'0'-17'0,"0"-6"911,0 0 1,2 0-356,4 5 0,-2 7-31,7-1 288,1 1-194,5-7 1,0 9-169,1 3 0,-7 12-165,1 5 1,-3 7-127,3 5 1,1 4 94,-7 7 0,0-5-363,-6 0 0,6 0-42,-1 5 0,1-5-39,-6 0 0,0-8-716,0 2 1,0-4 423,0-1 1,0-7-1187,0 1 519,0-9 846,0 5 0,8-17 24,3-9 1,7-1-33,5-10 1,-2-2 117,8-9 1,-1 4 109,7-5 1,5 5-31,1 1 1,7 1 282,-2-1 1,10 2 387,1 4 1,-5 5-292,-6 6 1,-7 9 123,1 3 0,-5 4-138,-7 2 1,-3 0 11,-7 0 0,-9 2-178,-3 4 0,-4 11-319,-2 12 0,-10 3-421,-7 3 0,-14 7 315,-9 4 1,-8 2-49,2-1 0,-2-5 97,2-8 0,3-1 459,9-4 0,1-6-32,4-12 1,4 3 175,8-8 10,0 7 452,7-11-661,2 6 0,18-16 33,7-3 0,3-5-471,8-1 1,1 0 183,6-1 0,-2 1-486,-5 0 1,3-1 174,-8 1 0,0-6 449,-6 0 0,1-8 0,-1 4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7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69 173 8262,'-7'-23'-774,"-5"0"1,-1-6 910,1 6 804,-3 0 1,13 6-126,-4 0-417,4 7-231,2 2-83,0 8-94,0 0 0,0 16 124,0 7 0,0 9 215,0 9 0,6 9-93,0 7 0,0 14 89,-6-1 1,0 8-471,0-3 0,-2 2 3,-4-2 0,4-4-476,-4 4 0,4-4 351,2-2 1,0-9-464,0-8 0,2-4 338,4-14 0,4-3-407,7-13 798,0-1 0,0 0 0,1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7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8215,'12'2'440,"-1"3"1,1-3 674,5 4 0,1 2 51,-1-3-765,8 1 0,-6 0-262,4 0 1,-4 7-267,-1-1 1,-1-3-293,0 3 1,-1-1 349,-5 7 0,-3 5-2394,-8 0 2463,0 8 0,-16-5 0,-3 9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8215,'-9'17'579,"1"-6"-349,8 1 1,4-8-148,7 2 1,9-5 166,14-1 1,1 0 376,-1 0 0,3-5-588,3-1 0,-3-7 97,3 1 1,-5 2-1546,-7-1 661,5 7 529,-14-11 0,4 11-714,-11-8 1,1 7 932,-7-7 0,0 0 0,-6-5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7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7591,'-18'0'-60,"1"0"0,0 2 580,-1 4 0,1 3 155,0 8 0,-6 7-212,0-1 0,-2 7-245,2-1 1,3 2 182,-3-2-580,4 3 204,2-12 0,0 10 69,-1-7 1,9 6-119,3-6 0,-2 0-1560,2-5 1200,1-1 0,12-8-290,5-3 1,11-4 224,6-2 0,3 0 569,3 0 1,-2-6-120,-4 1 1518,11-1-1071,-19 6 1,17 6-53,-15-1 1,6 7 200,-6-6 0,0 7 344,-5-1 0,-1-3-341,0 3 0,1-6-232,-1 5 0,0-7-122,0 2 0,1-4-963,-1-2 1,6 0-201,0 0 1,8-8-2068,-2-4 2984,11-3 0,-3-2 0,5-1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8096,'0'-10'2825,"2"3"-2412,4 7 0,5-2-162,12-4 0,4 2 90,8-8 0,-1 7-90,1-7 0,3 6-240,-3-5 1,7 5-401,-13-5 0,6 7-473,-12-2 0,0-2 269,-6 3 1,-1-3-1432,-5 2 2024,-3 4 0,-8-13 0,0 5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8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8096,'-16'23'436,"5"0"1,1 2-124,4-2 1,4 2-63,-3 4 0,3 9 174,2-3 1,0 3-62,0-3 1,0 5 39,0 1 0,6 1-304,-1-2 0,1-3-270,-6 3 1,6-3-77,0-3 0,-1-1-375,-5-4 1,6-4 46,0-8 1,0-5-70,-6-1-119,0-7 1,0 2 208,0-12 1,0-4 552,0-7 0,-8-6 0,-4 0 0,-1-8 0,1 2 0,-3-1-28,4 1 1,-5 4 12,-1 7 1,5 3 774,1 4-574,-1 3 0,-5 10 896,0 4 0,5 3-403,1 8 0,5 1 105,-6-1 0,9 6-305,-3 0 1,4 0-166,2-5 0,2-7-230,4 1 1,3-7-224,8 7 0,3-8-114,3 2 1,4-6 254,7-6 1,3-6-1336,3-11 0,-3-4 123,3-7 1210,-4-1 0,7-7 0,1-2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8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8096,'7'-10'629,"3"-5"1,7 13-269,0-4 0,-5 6 357,0 6 1,-7-4 193,7 3 0,-1-1-371,7 2 0,-1-4-330,0 4 1,1 1 53,-1-1 1,0 8-2161,0-3 938,1 5 0,-9 3-498,-3 4 0,-4-2 1455,-2 8 0,-15 0 0,-5 5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9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8096,'0'18'2697,"0"-7"-2400,0 1 1,10-9-301,7 3 0,8-4 664,10-2 1,5-6-204,0 1 0,6-7-434,-5 6 0,1-5 87,-2 5 1,-3-7-1094,3 1 0,-5 2 334,-6-1 0,-1 5-33,-10-5 0,1 5-111,-13-6 1,-1 7 62,-5-7 1,-1 6 728,-5-5 0,-6 5 0,-11-6 0,4 9-3,-4-3 0,-2 4-81,2 2 1,-6 2 1270,6 4 1,-6 3-325,6 9 0,-8 5-13,3 0 0,1 2-351,-2-2 0,8-4-121,-2 4 1,5 2-394,7-2 1,-3 2 82,9-2 0,-1-4-676,6 4 1,2-5 391,4-7 1,5 3-617,12-9 0,6 1 298,11-6 0,6-8 119,12-3 0,-2-4 236,7-3 0,3 1 328,8 0 0,-8-1 547,3 1 1,-6 6-409,1-1 0,-10 6 665,-8-5 0,-10 7-365,-1-2 1,-8-2-410,-10 3-149,0-1-234,-7 6 0,-4 8-331,-12 3 0,-11 1-812,-12 5 1,-10-4 1346,-1 10 0,-8-3 0,4-3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5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7921,'-7'10'1620,"5"5"0,2-13-864,11 4 0,5-4-640,1-2 0,6 0 82,0 0 1,8 0-28,-2 0 1,-2-6-641,1 0 0,1-7 469,6 1 0,-1-3 0,1-2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9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8096,'-12'6'750,"0"0"0,7 5 190,-7-5-259,8 8 1,-3-11 439,7 9 117,0-8-736,0 11-1355,0-5 555,0-1-1163,7 7 1,-3-12 154,8 7-526,-1-7 1832,7 4 0,6-8 0,3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8:59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8096,'0'-9'-814,"0"-1"463,0 4 1419,-8 5-462,6-7 142,-6 8-712,8 0 1,0 2 45,0 4 0,0 3 164,0 8 1,0 3-107,0 3 1,2 4 421,4 7 1,-2 8 155,8 5 1,-7 8 248,7 3 1,-3 9-371,3 2 0,-2 2-1,-5 10 1,-3-6-999,4 6 0,-6 9 122,-2-38 1,-2 0 0,-3 42-637,-5-2 1,-1-17 647,7-11 1,-2-16-1350,2-2 1,4-10 1616,-3-7 0,3-2 0,2-4 0,0 4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0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8046,'0'-19'2305,"0"3"0,5 18-2419,1 4 1,0-2-2284,-6 7 2397,0-7 0,-15 19 0,-5-4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0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8046,'9'8'0,"1"-1"1783,-4 5-1316,3 3-163,8-13-304,-7 6 0,5-8 0,-5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17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8231,'17'0'0,"-7"0"-453,-3 0-515,-7 0 4972,0 0-3427,8 0-308,-6 0 1,8 0-78,-5 0 0,-1 0-115,8 0 0,-6 0-52,5 0 1,1 0 79,5 0 0,2 0-68,4 0 1,-2 0 112,8 0 1,0-2-11,6-3 0,5 1-32,0-8 1,2 6 23,-1-5 1,-3 1-45,8-1 0,-7-3-11,1 9 1,-3-1-217,-3 6 1,-7 0 1,-4 0-381,4 0 103,-8 0-144,6 0-250,-15 0 104,-2 0 1,-8 2 118,0 3 586,-8 5 0,-2 15 0,-7 2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18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8220,'-17'0'-280,"5"0"-419,1 0 772,7 0 257,-4 0 0,8-2 11,0-3 1,0 3 0,2-6-254,4 8 0,-2 0 61,7 0 0,1 0-125,5 0 1,2 0 70,5 0 0,-3 0-121,7 0 1,3 0 91,10 0 0,3 0-174,8 0 0,1 0 68,5 0 0,-4-2-136,4-4 1,1 4-82,-1-3 1,1-3 91,-1 2 1,-10-5-20,4 5 0,-6 0 27,0 6 1,-4-6-130,-7 1 0,-6-1 148,0 6-73,-8-8 107,4 6 0,-14-6-140,1 8 57,-8 0 187,3 0 0,-14-7 0,-3-3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18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8109,'0'-17'275,"2"1"-149,4 5 1,-2 1-253,7 4 0,-5 4 271,6-3-131,-1-5 1,6 8 73,1-4 54,-1 4 0,0 2-128,1 0 1,-1 2 117,0 4 1,0-2-31,1 8 1,-1-1 3,0 6 0,8-3 15,4 3 1,2-3-206,-2 9 0,5-4 128,1-2 0,-1 2-93,7 4 1,-3-1 73,3 6 1,-5-5-163,4 6 0,-3-6 130,-2 6 1,-1 0 42,1 5 1,-1-1 52,1-4 1,-6 4 155,0-5 1,-8-1-112,2 2 161,-12-8-101,5 12 0,-14-14 61,3 4 0,-5-2-54,-5 2 0,-7-1-132,-11 6 0,-6 1-172,-11 6 0,-12 1-264,-12 5 0,-3-3-245,-2 8 1,-2-7 611,-4 1 0,0 2 0,-8-1 0,1-3 0,1-1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1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52 8086,'-7'-9'0,"3"1"45,-8 8 117,8-8 1,-9 4 267,7-7 0,-2 7-146,3-2-276,3 4 0,-8 2 93,4 0-36,5 0-177,-15 0 0,7 0 134,-9 0 0,1 6-110,0 0 0,-1 5 158,1-5 0,0 8-6,-1-3 0,-1-1 1,-4 1 0,4 1 121,-4 5 0,4 6-77,1 0 1,-5 2 21,0-2 0,0 4 103,6 8 1,0 7-116,-1 4 1,3 4-61,3 2 0,-3-2-17,4-4 0,1 2-12,-2-8 0,9 6 10,-3-5 1,4-3-22,2-9 0,6 2-3,-1-8 0,9 0-116,-3-6 1,7-1-12,5-5 1,-2-1 126,8-5 1,0-3-376,5 4 0,6-6-23,1-6 0,5 3-137,-6-9 1,1-1 170,-7-11 1,1 5-68,-1-4 1,-1-4 48,-4-1 1,0 1 66,-12-2 0,4 0 208,-9-6 1,-3 3 90,3 3 0,-8 4 980,1 8 94,-3-1-138,-2 9 1,-5 3-461,-1 12 1,-2 5 104,2 12 0,4-2-79,-3 8 0,3 0-180,2 6 0,0-1-499,0 1 1,0-1 197,0 1 0,2-2-1031,3-5 0,3 3 265,4-8 0,1 6 745,-7-6 0,7 0 0,-3-5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70 8225,'-17'-2'0,"-1"-4"1092,9 4-599,-7-13 0,15 11 145,-5-8 0,6 7-80,6-7 0,3 8 168,8-1 0,10 3-390,8 2 0,1 0-273,11 0 0,-7 0-910,6 0 1,-6 2 560,7 3 0,-7-1-1266,6 8 1,-8-8 1551,3 1 0,3 5 0,0-1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8197,'10'-17'518,"-4"0"173,3-1 0,-5 7-197,8-1 1,-7 8 449,7-1-41,-1-5 355,7 8-926,-1 2 1,-2 10-87,-3 7 0,-4 2-172,-8 4 1,0-2-112,0 8 0,0 0-248,0 6 0,0-7-42,0 1 0,0-8-508,0 2 1,0-3 312,0-3 0,0-6-636,0 1 797,0-8 111,0 3 1,1-14 67,5-5 0,4-9 15,7-2 0,2-8 201,4 3 1,10-5-45,7-2 1,8 6 226,-1 1 0,3 1 80,1-2 1,-1 4 225,-3 8 0,1-1-19,-8 1 0,-2 2-214,-9 3 0,-4 4 160,-8 8 1,1 0 81,-1 0-641,-7 0 0,-3 2-66,-7 4 0,0 6-443,0 11 0,-9-2 190,-9 8 0,-5-2-344,-5 1 0,-3 3 326,8-8 1,-8 0-11,2-5 1,2-1 462,-2 0 0,6 0 72,-5 1 0,6-3 80,-1-3 1,10 1 29,1-7 6,9 0 0,-5-4 80,8 3-104,0-3 1,8 4-140,3-12 0,4-1-1,3-5 0,-1-3-226,0 3-1,1-1 24,-1 1 0,-6-3-119,1 3 1,-8-3 118,2-2 0,-5-1-95,-1 1 0,0-2 214,0-4 0,-7 2-101,-5-8 1,3 2 323,-3-2 0,8-2-82,-1 8 1,-3-2 334,2 2 0,-2 4-107,3-4 1,3 4 397,-4 1-203,-4 1 236,8 0-516,-5 0 0,1 5 300,0 0-386,0 9 117,6-5-333,0 8 0,-1 8 84,-5 3 1,4 6 124,-4 7 1,4 2 144,2 9 1,0 7 232,0 4 0,0 8-222,0 10 0,0 1-7,0 16 1,-6-1-1135,1 7 0,-9 7 729,3 4 0,3-47 0,0 0-1293,0 1 0,-1 0 1411,-8 44 0,3 0 0,1-8 0,-1 2 0,7 1 0,3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6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7387,'11'-1'-310,"1"-5"0,0 4 0,5-6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3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53 8157,'17'-10'0,"-5"-5"121,-1 3 0,1 4-134,5 3 0,0 3 447,1 2 1,-1 0-52,0 0 0,-1 2-167,-5 3 1,3 7-84,-9 11 1,1 4-105,-6 8 1,-2 5-70,-4 0 0,-9 8 110,-8-2 0,-8 4-399,2 2 0,-5 0 181,-7 0 1,5-6-99,-4 0 1,-3-9 112,3-3 0,-2-7-121,1-9 0,5-3 145,-4-4 0,9 3 36,2-8 0,8-3-115,-2-8 0,4-5 49,1-7 1,7-6-82,-1 0 1,8-8 68,-1 2 1,10 2-27,7-2 1,3 8 73,3-2 1,7 4-46,3 2 1,5-1 235,2 1 1,1 6 295,4-1 1,5 2 307,7-1 1,1-4-350,5 3 1,-2 2 130,7-1 1,0-1-49,7-5 0,-1 6 34,0-1 1,-2 8-313,-3-2 1,-5-1-364,-7 1 1,-8 0-31,-3 6 0,-7 0-341,-5 0 0,-10 0-151,-7 0 1,-8 2 336,1 4 0,-3-2 0,-2 7 1,-2-1 44,-3 1 1,-5 5 226,-7-5 1,-2 5 118,-5 1 1,3 0 8,-7 1 0,4-7 14,-4 1 0,-1-1 17,-6 6 1,6 1 252,1-1 0,5 2-123,-6 4 0,0-2 96,-6 8 1,6-6 41,1 6 0,7 2 66,-3 9 0,-1 4-41,2 8 1,2-6 86,10 1 1,-5-1-233,5 5 1,-3 1-39,3 0 1,-3 0-138,9 0 1,-9-2 104,3-4 0,3 0-671,2-11 0,-1-4 53,1-14-342,0 0 260,6-7 235,0-3 0,0-9 92,0-3 1,-6-5-385,0-7 648,1 0 0,5-8 0,0-2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3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8157,'12'-15'-238,"-1"3"932,-7 4-377,11 8 0,-11 2 233,8 4 0,-8 6-52,1 11 0,3 4-195,-2 7 1,2 3 178,-3 3 1,-1-2-151,8 9 1,-7-3-31,7 2 0,-6 2-225,5-8 1,-5 3-225,6-3 0,-9-4 76,3 5 1,-4-5-122,-2-1 0,0-3-731,0-3 0,0 2 403,0-8 1,-2-6-341,-4-5 1,-1-6 292,-5 5 1,-9-7 566,4 2 0,-20-4 0,1-2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4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8143,'17'-18'-148,"-3"1"-107,3 0 0,-3 5 295,9 1 1,2 1 459,-2-1 0,0 3 122,-6 8 1,-5 0 129,-1 0-408,1 0 1,3 2-153,-3 4 0,-5 3-49,-7 8 0,0 1 19,0-1 1,0-5-28,0-1 0,0 1-36,0 5 0,0-6-423,0 1-146,0-8 1,8 9 232,4-7 1,9 0-589,2-6 1,7-2 58,-1-4 766,4-4 0,9-15 0,2-1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4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8108,'0'-12'0,"0"0"256,0 9 218,0-5 363,0 8-465,0 0 1,0 13 76,0 5 1,0 10-50,0 1 0,0 6 63,0 5 1,0 4-316,0 8 0,0 0-218,0 0 1,-1-6-798,-5 0 0,4-7 577,-4 1 0,2-5-1463,-2-7 874,5-3 240,-7-7 639,8-1 0,-8 0 0,-1 1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4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8108,'23'-34'437,"0"-1"0,8 6-481,-2 1 0,5 5 225,7-6 0,-5 8 328,5-2 0,-5 3-170,-1 3 1,-3 7 10,-3 5 0,2 3-389,-8 2 0,0 0 140,-6 0 1,6 2-72,1 3-21,-1 5 1,-6 7-93,0 1 0,0-7 73,1 1 1,-1-7 45,0 7 1,6-8-41,0 2 0,8 1-39,-2-1 1,-2 0 6,2-6 1,-6 0 66,6 0 0,-8 0-36,2 0 1,-4 0 4,-2 0 0,-5 0-21,-1 0-44,-7 0 22,12 7 1,-14-3-10,3 8 0,-3-6-6,-2 5 1,0 1-87,0 5 120,0 0 0,-6 2-65,1 5 1,-1-5 54,6 4 0,0-2-8,0 2 1,6-2 92,-1 8 0,3-2 158,-2 2 0,-2 9-20,7-3 0,-5 5 175,6 0 0,-7 5-35,7 6 0,-8 1-45,1 0 1,-3 8 467,-2 3 1,0 12-375,0 6 1,-2 3-452,-3 3 1,1-8 327,-8-4 0,8-4 107,-1-2 0,3-8-265,2-3 1,-6-10-219,0-2 1,0-9 91,6-3 0,0-1 5,0-10 0,-1 0-10,-5-6 1,4-5-129,-4-1-100,4-7 1,0 10 169,-3-9 1,1 1-395,-8-6 1,6 0 89,-5 0 1,-1-6-83,-5 1 1,-8-9-60,-4 3 1,2-7 37,-1-5 0,-3-4-1096,-10-7 1595,-3-8 0,0-3 0,2-7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5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8192,'10'0'3054,"5"0"-1700,-5 0 94,7 0-972,0 0 0,-1 2-140,-5 3 0,-1-1-1230,-5 8 369,-3-1 1,6 7-344,-8-1 1,6-6 494,0 1 0,-1-6-1408,-5 5 967,8-7 1,2 2-725,7-12 1538,0-4 0,8-7 0,2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5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8192,'27'-15'23,"-4"3"0,-10-1 76,-1 7 0,-7 0 593,7 6 332,-8 0-139,3 0-312,-7 0 0,0 2-404,0 4 0,-7 3 39,-5 9 1,3-1-592,-3 0 0,-1 2 14,-10 5 1,3-5-303,-3 4 1,2-4 334,-2-2 1,4 1-138,-4-1 1,4-2 88,1-3 1,7 1-270,-1-7 1072,8 7-412,-3-11 0,14 6 264,5-8 0,5 0-59,6 0-30,-3 0-138,12 0 1,-11 0-62,8 0 1,-8-2-244,2-4 0,-3 4 28,-3-3 111,-8 3 0,-1 4 4,-8 3 1,-2-1-133,-4 8 0,-11-1-96,-12 7 0,0 1 210,-5 4 0,3-4 135,-9 4 0,3-4 100,3-1 0,-1-3 113,1-3 0,7 1 103,4-7 1,9 5 1207,3-5-725,7 0 1,-2-6-254,12 0 1,11 0-181,12 0 1,4-2-172,1-4 1,6 2-130,1-7 0,-1-1-115,-5-5 1,-1 0-413,1-1 0,-2-5-18,-5 0 1,3 0-530,-8 6 1,0-6 158,-5 0 1,-7-6 424,1 6 0,-9-10 424,3-1 0,-4-1 0,6-15 0,1 6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5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571 122 8186,'-7'-27'-63,"-5"4"0,3 3 28,-3 3 0,6 2 295,-5 3 0,5 5 178,-5 7 1,5 0 16,-6 0 1,1 0-164,-7 0 1,1 7-107,0 5 0,-6 11 164,0 6 1,-8 5-31,2 7 1,2 3-127,-2 8 1,1 2 30,-7 3 0,6-1-204,0 7 0,8-7-307,-2 2 0,4-5-567,2-1 0,1-7 465,5-5 1,-3-6-678,9-5-344,-1 4 1409,6-14 0,7-2 0,3-9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6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8165,'18'0'0,"-1"-6"510,0 0 0,2 0 775,5 6 0,-5 0-595,4 0 1,2 0 52,-2 0 1,0 0-868,-6 0 0,-1 2 140,-5 4 0,3-2-407,-9 7 0,1 1 345,-6 5-2856,0 8 2902,-8-6 0,-1 14 0,-9-6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8165,'17'10'0,"-5"-3"332,-1-7 0,3-1 537,9-5 0,-2-2-55,8-3 1,-6-5-328,6 5 1,-6 1 371,5-2 0,-6 9-335,1-3 1,-4 4 53,-2 2-616,0 0 0,-1 2-779,-5 4 548,-3 3 1,-8 9-637,0-1 494,0 0 0,-6 0 80,0 1 0,-5-7-110,5 1 0,-2-6-211,3 5 688,3-7 0,-8 4-327,4-8 285,5 0 0,-7-2-85,8-4 1,-6 2 10,0-7 0,-1 5 162,1-6-150,4 8-620,-6-11 334,1 13 0,3-6-363,-8 8 594,8 0 1,-5 0 238,3 0-113,4 0 136,-6 0 1,8 2 2040,0 4-1045,0-4 1729,0 6-831,0-1-257,0-5-844,0 6-431,0-8-133,0 8-208,0-6-15,0 13 1,2-13 97,4 4 1,-2-2-236,7 1 1,1-3-378,5 4 1,1-4-506,-1-2 1,0 0-1274,0 0 111,8 8 0,-5-5 2036,3 9 0,-12-1 0,-3 7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6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85 7837,'-9'0'881,"-5"-2"-750,8-4 0,1 2 43,5-7 0,-6 5 222,0-6-232,0 8 194,-1-11 127,5 13-229,-14-13 0,7 13 14,-9-4 1,1 12-143,0 5 0,0 12 76,-1 6 1,1 12-182,0 5 1,5 6 8,1 5 1,7-1-43,-2 7 1,4-9-100,2-2 0,8-2-320,3-10 1,7 6-50,5-5 1,4-9-438,7-8 1,8-7 914,5-6 0,10 5 0,5-7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8164,'-17'-8'1271,"7"4"1568,4-7-1992,4 7 0,4-10 487,4 9 1,-2-7-487,7 6 2031,1 1-1843,13 5 0,-4-6 94,8 0 1,0 0-908,5 6 1,1 0-645,-1 0 1,-3 2-346,4 4 1,-5-2-918,11 7 1,-5-5 852,-1 6 1,-1-9-882,1 3 0,7-4 1711,4-2 0,12 0 0,4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39:27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569 35 8138,'-11'-5'206,"-1"-1"0,7 0 316,-7 6 0,0 0-152,-5 0 0,-2-6 8,-4 1 0,2-1 160,-8 6-286,0 7 1,-11 1 19,-1 4 1,-5 5 1,6 0 0,-2 2 242,1 10 1,7 0 334,-1 6 0,8-1 223,10 1 0,7-1-473,5 1 0,5 5 137,5 1 1,16 5-106,20-6 0,11 1 105,17-7 1,2 1-798,4-1 0,9-5-83,9 0 0,-44-18 1,2-1-192,-2 2 0,0-1 1,0-3-1,2-2-634,47 5 1,1-7-2369,-6 2 1,-1-4 3334,-6-2 0,3 0 0,-1 0 0,-1 0 0,-9 0 0,-5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1.6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7983,'8'-18'450,"-4"9"-281,7 3-149,-7-4 1,11 3 421,-3-5 0,5-1 585,6 7 1,-3-6 281,3 7-891,4-9 0,-2 7 40,3-5 1,5-1-66,-4 7 0,-2 0-517,2 6 0,-8-6 168,2 1 0,-4-1-233,-2 6 1,1 2-22,-1 3 0,-2-1-927,-3 8 1,-5-1 157,-7 7 1,0 1-342,0 4 0,0 4 1320,0 7 0,-15 9 0,-4 1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2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52 692 7983,'-15'11'274,"3"1"-108,-3-8 376,13 11-488,-6-13 30,8 6 0,8-16 311,4-4 1,3-3-80,2-2 1,3-6-151,3 0 0,-2-8-153,8 2 1,-3 2-217,3-2 0,4 2-28,-4-1 1,-4-3-361,-2 8 1,-4 0 123,-2 5 1,1 1 180,-1 0 0,-2 0-258,-3-1 0,3 1 544,-3 0 0,-3-1 0,3 1 0,-8 0-148,1 0 0,3-7 148,-2 1 0,2-2 87,-3 2 1,-3 4 148,4-4 1,-4 4 533,-2 2-329,0 7-77,0-5 1127,0 13-1077,0-6 1,0 10-316,0 4 0,-2 13 122,-4 15 0,2 9 13,-7 9 0,-1 7-93,-5 5 0,2 5-191,3 6 1,-1-4-81,7 4 1,0-6 65,6-6 1,0 1-570,0-12-23,0 3 413,0-18 1,0-3-167,0-11 0,6-3 127,0-3 0,7-7-54,-1-5 1,-3-5 191,3-5 0,-3-7 4,3-11 0,3-12-223,-3-11 1,1-6 121,-1-5 1,3-5 240,-3-7 0,-3-8 20,3-3 0,5-3-20,6 2 0,-4-1 0,-1 7 0,7 2 0,5 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7983,'17'-34'172,"1"-1"0,-1 8 322,0 4 1,-5 4-147,-1 2 1,-5 7 85,6 4 1,-7 4-244,7 2 1,-6 0-37,5 0 1,-7 8-20,2 3 0,-2 7 50,1 5 0,-1 2-264,8 4 0,-3 3-64,3-3 0,3-2-213,-3 2 1,9-2 223,2 2 1,0 1-70,-6-7 1,1 0 42,-1-5 1,0 1-21,0 4 1,-5-4 172,0 4 1,-9-2-86,3 2 1,2-3 45,-2 3 1,-3-2-75,-8 2 0,1-2 7,-8 8 0,-5-8 64,-6 2 0,-8-4-16,2-1 0,2-1 40,-1 0 0,-1-7 1,-6-4 0,3-5 290,3-1-249,-4 0 1,14 0 121,-4 0 0,11-7-6,7-5-374,3 5 290,2-9-79,0 7 0,7-1-178,5 4 1,3 4 187,2 2 1,3 0-19,3 0 0,-4 2 191,4 4 0,-4 4-80,-1 7 0,-9 0 125,-3 0 0,-4 8-79,-2 4 0,0 4-191,0 2 0,-8-1 102,-3 1 0,-11-1-99,-1 1 1,0-8 44,6-4 1,0 2-38,-1-2 1,3-6 26,4-5 32,-5-8-61,14 11 168,-13-13-145,13 6-96,-6-8 0,18 0 137,7 0 0,2-2 19,10-4 1,2 2 21,9-8 1,3 7 137,3-7 0,2 6 42,-8-5 1,6 7-120,-5-2 0,-3-1-200,-9 1 1,2 0 22,-8 6-364,0-8 205,-6 6 0,-7-7-797,-5 3 492,-3 4 217,-2-13 1,-7 7 442,-5-3 0,-3-5-140,-3 5 0,1 1 512,0-1 0,0 7 51,-1-2-326,9 4 0,-5 4-23,8 4 1,1 5-72,5 12 1,0 6 124,0 11 1,0 5 105,0 7 1,0-1-120,0 1 1,0 6-91,0 0 1,0 5-157,0-5 1,0-7-113,0-4 1,0-9-136,0 2 0,0-9 164,0-2-458,0-8 151,0-4-70,0-1 200,0-14 0,-2 5 373,-4-7 0,4-7-64,-4-5 1,-1-5 178,1-6 0,-6 2 68,7-8 1,-7 2 522,6-2 1,0-2-132,6 8 0,0-6 198,0 6 1,0-5-500,0 5 0,2-6-131,4 6 1,10-6-526,7 6 1,2-6 242,-2 6 1,4 0-416,7 6 1,6 1 446,1 5 0,15-5 0,-3 7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3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328 364 8093,'9'-18'-362,"1"1"-46,-4 0 0,-3-1 971,9 1 1,-6-6-98,5 0 1,-1-6 23,1 6 0,3-6-203,-8 6 0,5-2-51,-5 2 1,0 10 171,-6-5-219,0 5 0,-2-2-9,-4 3 0,-6 4-142,-11 8 1,2 2-178,-8 4 0,-1 6 90,-11 11 0,3 6-75,-8 11 1,7-2 267,-1 8 1,5 1 309,7 4 1,3 1-182,7 0 0,9-2 110,3-4 1,12 2-197,5-7 0,14-1-13,10-5 1,9-9-443,14-2 1,3-5 245,8-2 0,6-7-1133,0-5 0,10-3-1278,1-2 2433,1 0 0,9 0 0,-4 0 0,2 0 0,-4 0 0,-5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4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8136,'17'-2'519,"0"-4"1,3 4 200,3-3 0,-4 1 450,4-2 1,2 4-616,-2-4 1,0 4-20,-6 2 1,1 0-332,-1 0 1,0 0-230,0 0 0,1 0-2,-1 0 1,-5 6 144,-1 0 0,-5 2-624,5-3 0,-7-1-128,2 8 0,-4-6-451,-2 5 1,0-5 369,0 5 0,0-5-1085,0 6 979,0-1 820,-8 7 0,-1 6 0,-9 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5.2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35 9147,'-10'0'767,"2"0"1,7 2-590,-5 4 1,2-4 114,-8 4 0,7 3-195,-7 3 1,3 3-126,-3 3 1,-1-1-561,7 0 264,-8 1-63,5-1 67,-1 0 0,2-5-173,8-1 1,8-7 84,4 2 0,13-6-36,9-6 0,3-4 70,9-7 1,2-6 155,10 0 1,-5-6 201,5 6 0,-10 0 15,-2 6 0,-9 1 475,-3 5 1,-1-3 268,-10 9-202,-8-1 1,-7 14-280,-8 3 1,-15 8 95,-8 10 0,-10 0-276,-7 11 0,-5 5-155,-7 1 0,1 2-175,-1-2 1,2-2 23,4-4 0,-2-9 18,7 4 0,-3-12 77,9 0 1,-1-6-295,13-5 195,0 3-56,13-13 268,3 6 1,14-10 5,5-4 0,9-2 224,2-3 1,8-5-95,-2 5 0,1-3 302,-1 3 1,2-3 26,-8 9 0,6-1 146,-6 6 1,-6 0 120,-5 0-316,-1 0 0,-1 7-60,-5 5 0,-3 9-101,-2 2 1,0 6-209,0-6 1,0 6 65,0-6 0,0 6-210,0-6 0,0 0 101,0-6 0,0-5-42,0-1 1,8-7 4,4 2 0,11-4-40,5-2 0,-1-8-81,2-3 1,0-7 96,6-5 1,-1 2-149,1-8 1,-6 8 63,-1-2 1,-8-2-236,-3 2 1,-2 0-248,-9 6 301,0-1 0,-14 3-23,-3 3 0,-12 5-150,-6 7 0,-4 0 477,-1 0 0,-3 9-60,-3 9 1,-3 1 614,-3 10 0,2-6-323,4 6 0,3-6 126,-3 6 0,3-6-89,3 5 0,-7-1-54,1 2 1,0 4-36,5-4 1,1-3-174,-1 3 0,2-6-289,4 6 0,4-8 145,8 2 1,2-9-328,3-3 193,5-7 478,7 4 0,2-8 31,3 0 0,13 0 100,10 0 1,11-6 85,1 0 0,14-1 402,-2 1 0,9 4 67,-3-4 1,2 4-318,-3 2 0,-3 0-168,4 0 0,3 0-138,3 0 0,5 0-262,6 0 1,-6 0-402,0 0 0,0 0-584,-5 0 1,3 0-13,2 0 1,-8-5 1021,-3-1 0,4-15 0,-1 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8116,'10'10'1215,"-3"-2"1,-1-6-187,0 3-188,7 5 1,-5 7-337,4 1 1,-5 5-232,-7 0 0,0 0-641,0-6 1,0 2 312,0 4 1,0-4-523,0 5 0,0-5 134,0-2-2291,0 0 905,0-7 328,0-2 1500,0-8 0,0-16 0,0-3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5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0 8116,'16'8'479,"-5"3"164,5 5 1,-7 3-61,8 4 0,-7-4 60,-4 4 0,2 2-50,-3-2 0,-1 8-140,-10-2 1,3 4-404,-9 1 1,-5 1 124,-6-1 1,-6 3-475,6 3 1,-6-3-5,6 3 1,-8-5-237,2-7 1,2 3 224,-1-8 0,6-6-239,-1-5 0,4-8 162,2 2 0,-4-6 114,3-6 0,-3-4-133,10-7 0,-3-2 223,3-4 1,3 2 262,8-8 1,2 8 189,4-2 1,5 3 316,12 3 1,-1 6-157,6-1 1,1 8 343,6-2 1,-1 4-126,1 2 0,-6 0-167,0 0 0,-1 2-116,7 4 1,-6 4-567,0 7 1,-6 0-529,6 1 1,-6 5-116,5 0 1,-6 7 845,1-1 0,-4-4 0,-2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277 363 7938,'10'-9'41,"-3"-7"0,-7 7 83,0-9 1,-5 7 126,-1-1 1,-2 1 409,2-6 0,4-1-312,-3 1 1,-3-2-137,2-4 1,-5 2-448,5-8 1,-2 8 153,2-2 0,3 3 1,-9 3 0,8 0 201,-2-1-318,-3 9 84,-1 1 0,-7 8 47,0 0 0,5 10 271,1 7 0,-1 2-130,-5 10 0,-1-2 169,1 2-15,8 4-95,-7-7 0,12 3 124,-7 0 1,7-8-167,-2 2 0,4-4 29,2-1-300,0-1 0,2-2-413,4-3 1,4-4-272,7-8 0,8-2 402,4-4 0,-2-9 18,1-8 0,-6-1 175,1 7 0,-4 0 332,-2 0 0,0 7 199,1 4 271,-1 4 0,-5 4-38,-1 4 1,-5 0 574,5 11 0,-7-4-108,2 11 1,2-5-409,-3-2 1,7 0 137,-6 1-668,7-1 0,-3 0-244,7 1 1,0-9-219,1-3 1,-1-2-626,0 1 1,2-3 1060,4 4 0,-3-12 0,5-3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6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8817,'10'8'1734,"-5"3"1,3 7-1207,-2 5 1,0-2-101,-6 8 0,5-3-224,1 3 1,0 2-155,-6-8 0,2 6-144,4-6 0,-5 0-422,5-6 0,2 1 82,-2-1 1,7-7-529,-1-5 0,3-5 162,2-5 0,3-7 256,3-11 1,-2-4-131,8-8 203,-1 1 304,7-1 1,-2 3-30,-5 3 0,3 4 108,-8 8 1,6 1 125,-6 5 0,0 3 100,-6 8 1,1 2 379,-1 4 1,-2 3 175,-3 9 0,-4 1-324,-8 4 1,0-2 91,0 8 1,-2-6-169,-4 6 1,2-8-103,-7 2 0,5-10-124,-6-1 1,7-8-539,-7 1 240,0-3 1,-5-9-133,0-5 0,5-5-301,1-6 357,7 4 110,-11-22 0,11 12 117,-8-11 0,7-2-27,-7 1 1,8-1 28,-2 2 0,-1 3-10,1-3 0,0 11 4,6 6 1,0-2-155,0 2-5,0 0 1,0 6 351,0-1 1,0 7-132,0-1 0,2 7 384,4-7 1,-4 6 110,4-5 73,-5 7-113,-1-4 149,8 8-366,2 0 1,7 0-78,0 0 1,1 0-105,-1 0 1,6 0 99,0 0 1,8 6-33,-2 0 1,9 9 56,2 2 1,8 3 149,-1 8 1,1 3-121,-2 10 108,4 3 54,-14 8 1,6 1 46,-7 5 0,0 4 75,-1 7 1,-5 0-438,0 0 1,-6 8 41,6 4 0,-6-5-164,6-1 0,-6-11-177,5-7 0,-6-10-400,1-7 0,-4-9 249,-2-3 0,-1-12-829,-5 1 252,4-11-314,-13 2 345,6-8 264,-8-8 694,0-9 0,0-18 0,0-9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7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12488,'-19'2'730,"-4"4"0,-4 5-1160,-8 12 1,1 2-261,-1 4 0,1-4 329,-1-8 1,2-5-1670,4 0 2030,5-9 0,6 13 0,1-7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8137,'8'-25'2184,"3"-4"1,5 10-1536,1 2 1,8 9 190,4-3 1,-2 7-700,1-2 1,-4 4 44,4 2 1,-5 0-1831,6 0 1,-8 8 171,2 3 1472,-3 5 0,-3 1 0,0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8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638 18 8156,'0'-10'1196,"0"3"0,0 9-429,0 3 0,-2 5-213,-4 7 0,-3 3-278,-8 3 0,-8 4-156,-4 7 0,-10 3-140,-1 3 0,-8 10-346,2 8 0,2-1-693,-3-5 0,9-8 649,-2-3 1,9-13-351,2-5 1,6-5 244,-6-7 1,8 3-183,-2-8 433,4-1 335,2-12 1,7-3-162,4-7 1,6-6 179,6 0 1,7-2 42,16 2 0,2-2-62,15-4 0,0-4 132,6 4 0,8 2 10,3-1 0,6 4-23,6-4 0,-4 7 72,4-3 1,-6 7 256,-5 6 1,-5-3-190,-7 8 1,-10 1 58,-7 5 1,-2 0-620,-10 0 0,-2 2 198,-10 3 0,3-1-427,-8 8 0,-2-1 151,-10 7 1,0 1-33,-11 4 0,3-4 72,-9 4 0,2-2-68,-2 2 0,2-2 145,-8 8 1,6-6 328,-6 6 1,6 6 348,-6 5 1,8 8-264,-2-2 1,4 6 55,2 6 0,-6 3-49,-1 8 0,1 8-112,6 4 1,-2-2-28,-4 1 0,9-8-306,-3-3 0,9-10 110,-3-13 0,7-3-208,-2-9 0,4-7-251,2-4 0,0-4-168,0-1-136,0-9 867,0-1 0,8-23 0,2-5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8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8065,'8'-17'46,"-6"0"1,13 1 396,-3 5-230,3-4 0,2 7 49,1-4 1,-1 5 101,0 7 1,0 7-83,1 5 1,-1 3 129,0 3 0,-5 8-133,-1 9 0,-1 2 92,1 9 1,-3 0-171,-8 6 1,0-6-30,0 0 0,0 0-124,0 6 1,0-6 152,0 0 0,-2-7-953,-4 1 333,5-11-9,-15 3 0,14-12-413,-4 3 1,-3-4 233,-3-2 1,3-7-314,-3-5 0,1-3 237,-7-2 1,1-2 682,0-3 0,0-5 0,-8-15 0,-2-2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8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8065,'1'-27'-359,"5"4"0,4 6 974,7 5 0,0-3-136,1 4 0,-1 3 288,0 2-520,1 4 1,-1 2-3,0 0 1,-1 2-38,-5 4 1,-1 4-80,-5 7 1,-3 2 5,4 4 0,-4-4-139,-2 4 0,0-3 105,0-3 0,0 0-141,0 0-836,0-7 680,0 5 1,8-13-335,3 4 0,12-12-108,6-5 0,12-6 638,5-7 0,4-10 0,1-10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9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416 105 8240,'0'-24'666,"0"1"-524,-8 0 1,4 8 809,-7 3-539,7 5 1,-6 7-145,5 0-96,-5 0 1,-13 15-8,0 8 0,-8 10 7,2 7 0,-9 4 75,-2 8 1,-1 0-50,7 0 1,7 6-202,4-1 0,3-3 55,3-2 1,8-10-406,3 10 0,4-10 64,2 5 0,2-15-83,4 3 1,-3-12 0,9 0 0,-1-4-200,7-2 1,-7-1 233,1-5 0,-6 3 64,5-8 1,-5 1 265,5-1 0,-5-2-273,6 7 520,-8-7-119,11 12 146,-13-7-31,6 8-80,-16 1 0,4-1-831,-8 0 255,9-7-71,-5-2 0,10-10 490,4-4 0,3-4 0,9-7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9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8050,'10'-18'229,"5"1"57,-4 0 1,5 5-172,1 1-859,8-1 418,10-5 1,9 0 459,8-1 0,0 1 155,0 0 1,-1 5 41,1 1 0,0 7-137,0-2 1,-2 2-60,-4-2 0,2 5-86,-8-5 0,1 4-1,-7 2 1,-1 6 261,-4-1-303,-4 1 111,-8 2 110,0 1 1,-1 9-140,-5-1 0,-1-2-81,-4-3 1,-4 5 82,3 1 1,-3 1-94,-2 10 0,0-3 116,0 3 0,0 10-22,0-5 0,0 7 29,0-1 0,-5 4 83,-1 8 0,-8 0-313,3 0 1,-6 0 124,-7 0 1,5-1-127,-4 1 0,2-2 107,-2-4 1,4-3-31,-4-9 1,9-1 54,3-4 0,-1-4-16,-5-8 1,2 0-214,3 1-13,-3-9 1,5-1-345,-7-8 1,5 0 227,1 0 0,-1-8-600,-5-3 936,-8-5 0,-2-16 0,-8-5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0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8024,'-17'0'1275,"0"0"-523,0 0 0,7 7-61,4 5-221,4 3-298,2 3 0,0-1 292,0 0 1,8-5-80,4-1 0,3-1-220,2 1 0,0 3 64,1-8 0,5-1-392,0-5 0,0 0-93,-6 0 0,1-7-288,-1-5 1,-8 2 381,-3-1-910,-4-1 693,-2-5 0,0 0-243,0 0 1,-10 1 195,-7 5 0,0-5 35,-6 5 0,2 3 118,-2 2 0,3 4 273,-3 2 0,4 8 0,2 2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0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8027,'0'-23'744,"0"0"-279,0 8 598,0 7-681,0 8 0,0 10-30,0 7 0,0 10-70,0 13 0,0 6-42,0 12 1,0 3-103,0 9 0,-2 1-130,-3 4 1,-3-10-206,-4 4 1,-1-4-477,7 5 1,1-9-469,5-3 1,0-12 516,0-6 1,0-5-904,0-6 1527,0-4 0,7-8 0,3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6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9074,'-10'2'2498,"5"3"-4382,3-3 467,2 6 542,7 0 875,3-6 0,0 5 0,-3-7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0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8077,'25'-35'59,"2"6"-29,7 0 0,1 8 34,-1-2 1,9-2 143,3 2 0,-4 2 31,-2 10 1,-1 1-81,1 4 0,-3 4 80,3-4 0,-3 5-98,-3 1 1,1 0-17,-1 0 0,1 5-68,0 1 0,-7 6-142,1-7 0,-8 9 144,2-3 1,-5 5-178,-7 1 0,3 0-80,-9 1 1,7-1 86,-6 0 1,5 6 13,-5 0 0,2 0 71,-3-5 1,-3-1-3,4 0 0,-2 1 26,2-1 1,-4 0 8,3 0 1,-1 1-2,2-1 1,-4 0 10,4 1 0,-4 1 121,-2 4 0,0-4-126,0 4 0,5-4 143,1-1 1,0 1-134,-6 4 0,0-4 4,0 4 0,6 2 8,-1-2 0,1 6 0,-6-6 1,2 8 79,4-2 1,-2 11 131,7 6 1,-5 4 134,6 2 0,-9 2-105,3 3 0,2 5 66,-2 7 0,5 6-516,-5 0 657,0 0-189,-6 2 1,0-2-120,0 0 0,0 0-149,0-12 1,0-3 121,0-3 1,0-11-154,0-5 0,-2-11 107,-4-1 1,4-8 175,-4 2-284,-3-3 1,5-11 471,-8-3-706,1-4 0,-6-2-91,-1 0 1,1-8-302,0-3 0,-6-5-64,0-1 1,-8-2-1268,2-4 1963,-4-4 0,-9-23 0,-2-4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1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8008,'0'-17'302,"0"-1"0,2 7 1284,4-1-16,-4 8-1101,13-3 0,-11 7 1075,8 0-780,-8 0-590,11 7 1,-13 3-320,4 7 0,1 1-484,-1-1 1,6 0 78,-7 1 0,3-7-667,-2 1 0,-2-9 237,7 3 0,1-4 355,5-2 0,0-2 136,1-4 0,5-3 443,0-8 0,6-1 46,-6 1 0,0 2 152,-6 3 18,0-3 50,1 13 171,-9-6 1,-1 16 435,-8 3 0,-2 5-305,-4 1 1,-3 6-229,-9 0 1,-5 8-181,0-2 0,-2-2-272,2 1 0,4-7 139,-4 3 1,6-5-228,5-2 0,-1-5-12,7-1-41,0-7 128,6 4 0,2-8 107,4 0 0,3-2 21,9-4 0,1 2-45,4-7 1,-4 7-87,4-2 13,-4 4-168,-1 2 122,-9 0 66,-1 0 1,-16 8 117,-3 3 0,-12 7-62,-6 5 1,2-4 206,-2 4 1,0 2 96,-5-2 0,1 0 706,4-6-261,-3 1 101,12-1-536,3 0 1,19-7-9,15-5 1,2-3-39,10-2 0,0-2 43,6-3 1,5-5-525,0-7 0,1-6-100,-7 0 0,1-2-309,0 2 1,-7 2 337,1-8 0,-8 6-103,2-6 0,-9 0 25,-3-6 0,-7 1 447,2-1 0,-4-7 0,-2-2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70 7448,'-8'-17'-701,"0"-1"0,-5 3 1709,1 4-4,1 3 38,1 8-749,-5 0 0,7 8-117,-4 3 0,-3 6-74,4 6 1,-5-1 174,-1 6 1,0 7-51,-1 5 1,-5 8 365,0-2 1,0 4-329,6 2 1,-6 8-410,0 3 1,0 3 78,5-3 0,1-1-180,0-5 0,7-11-733,4 0 0,5-9 505,1-8 1,7-10-423,5-8 1,5-7-110,6 2 1004,-4-12 0,14-11 0,-6-10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1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8008,'20'-17'263,"3"-1"1,-4 3 410,4 3 1,-4-1 195,-2 7 1,1 0-332,-1 6 1,0 0-27,1 0 1,-7 0-99,1 0-400,-8 0 1,3 8-221,-7 4 1,-7 3-471,-5 2 0,-3 6 675,-3 0 0,-7 8 0,-2-4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2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0 164 8008,'18'0'0,"-7"0"245,1 0 1,7-8-280,10-3 1,3-5-167,3-1 0,0 0 715,-1 0 1,-5-1 1141,0 1 1,-8 2-995,2 3 1,-9 4 329,-3 8-1058,-7-7 0,4 7-517,-8 0 0,-2 2-206,-4 9 0,-4 3 457,-7 9 0,-2-4-91,-4 4 1,2-4 21,-8-2 0,6 1 69,-6-1 1,8 0 140,-2 1 0,3-3 124,3-3 1,0 1-128,0-7 502,7 0 105,2-6 1,8-2-226,0-4 1,8-2 139,4-3 1,-3-5 97,3 5 1,-3 1 754,3-1-152,3 7 147,-13-12-650,13 14 0,-13 2 37,4 12 1,-10-2-34,-1 1 0,-9 1-133,3 5 0,1 0-156,-2 1 0,7-1 28,-7 0-220,8-7-98,-3 5 0,9-13-252,3 4 0,7-4-680,11-2 0,-4-2 488,4-4 1,2 4-259,-2-4 1,6-1 204,-6 1 1,-6 0-462,-5 6 0,-6 0 197,5 0 1,-7 8-793,2 3 1601,-12 5 0,-4 9 0,-7 2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12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87 8008,'-35'17'563,"1"0"1,9 0 2228,8 1-1823,7-1 1,20-7 357,7-5 0,18-3-402,16-2 1,11-2 258,13-3 0,4-5-850,7-7 1,2-6-308,5 0 1,-5 0-1466,4 5 0,-5 3 1438,-7 3 0,-10-11 0,-11 4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24.48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1090 1418 10827,'0'-17'-74,"6"0"-425,0 0-660,-1 7 730,-5-5 363,8 5 0,-4-5 18,8 3 1,-3-3 11,3 3 0,3 3 5,-3-3 1,3 0 12,2-5 0,2 0 81,5 0 0,-5 1-85,4 5 0,-4-5 87,-2 5 1,6-5-35,0-1 1,0 2 42,-5 3 0,1-5-22,4 0 0,-2-1 10,8-5 0,-6 4-34,6 2 1,0-6-15,5 0 0,1 0-11,-1 5 1,-1-5 39,-4 0 1,4 0 2,-5 6 0,5-6-3,2 0 0,-3 0-5,-3 5 1,4-1 32,-4-4 1,5 4 10,7-4 0,-3-2-49,8 2 1,-6-6-5,7 6 1,-1-6-83,6 6 1,-2-6 94,-4 6 0,9-2-53,-3 2 1,-2 4 47,-4-4 0,-1 4-13,1 1 1,4 1 4,-4 0 1,-2-1-1,2 1 1,-6 6-27,6-1 0,-5 3 2,5-3 0,-8-1-44,3 7 1,-1-6 59,-5 6 0,9-5-37,-10 5 0,3-5 47,-8 5 0,3-2-6,-3 2 1,4 3-22,2-9 1,1 8 2,4-2 0,-5-1-12,0 1 0,5-6 2,-6 7 1,5-3-67,-5 2 0,3 4 71,3-3 0,-1-3-14,7 2 0,-6 0-119,6 6 1,-5 0-204,5 0 0,6 0 198,5 0 0,1 0 6,-6 0 1,0 0 57,0 0 1,0 0-59,-1 0 1,1 6 89,0 0 1,-6 0-91,0-6 1,-1 5 227,1 1 1,4 6-69,-4-7 1,4 7 72,2-6 1,-6 7-86,0-1 1,-2-3 19,2 3 0,4-3-31,-4 3 1,4 3-2,2-3 0,0 3-8,0 3 1,-6-1 13,0 0 0,0 0-43,6 1 1,-6 5-4,0 0 0,-5 2-4,5-2 0,-6-2-20,6 8 1,-7-6-10,1 6 0,-4 0 26,-1 5 1,0-1-7,-1-4 1,1 3 38,-1-3 0,1 4-26,0 1 0,-1 1 155,1 0 1,-1-1-93,1 1 1,0 1 121,-1 5 0,1-5-90,-1 4 1,-5-3 20,0-2 1,0 1-92,5 4 1,1-1 52,-1 7 0,1-8-74,0 3 1,1-3 66,5 2 1,-7-1-171,1 7 0,-1-8 34,-5 3 0,2 3 30,-2 2 1,3 4 56,-3 2 0,-4-4-8,-2 4 1,-4-8 0,-1 14 0,-1-8 5,0 7 0,1-3 52,-1-2 0,0 0-44,0 0 0,-5 0 33,0 0 1,-7 1-24,7 5 0,-8-8 1,1 8 1,-3-7 2,-2 13 1,0-8-1,0 1 1,0-3-8,0-2 0,-2 6 0,-3-1 1,1 3-4,-8-3 1,3-1 0,-3 8 1,-3-3-41,3 2 0,-1 3 4,1-9 0,-7 7-5,8-7 0,-14 3 15,7-2 0,-5-5-6,0 5 1,4 2-16,-4-3 1,-4 7 20,-2-7 0,2 9-38,-2-3 1,1-1 36,-7 1 0,6-7-17,0 1 1,1-1 16,-7 2 1,0-4 0,1 3 1,5-3 7,0-2 0,0 5 2,-5 1 1,-1-6 21,1-6 1,-7 0 13,1 6 0,-2 0-6,1 0 0,3-6-20,-8 0 1,5 0-69,-5 6 0,6 0 60,-6 0 0,0 0-107,-6 0 0,2-6 109,4 0 1,-4-6-3,4 6 1,-6-7 11,-6 1 0,4-3 6,-3-3 0,3 1 2,2-1 0,0 1-14,0 0 1,-5-1 27,-1 1 1,-2-1-15,3 1 0,1-2-2,-7-5 0,1 3-5,-1-8 0,-3 6 1,9-6 0,-3 0 4,3-6 0,1 1-3,-8-1 1,7-2-28,-7-3 0,3 3 24,-3-3 1,-3-3 2,4 3 1,-4-6-2,-3 5 0,7-5 1,0 5 0,-1-5-12,-5 6 1,0-6-1,0 5 0,-1-7-34,1 2 1,0-2-7,0 1 0,0-3 28,0 4 1,-6-4 4,0-2 0,4 0 35,1 0 0,5-2-24,-10-4 1,0 2 2,6-7 1,-10 5 29,10-5 0,-4 5 12,4-6 1,2 1-22,3-7 0,-3 1-1,4 0 1,-5 0-20,-1-1 1,2 1 3,4 0 0,-3-6-1,9 0 0,-7-6 1,7 6 1,-7-2-3,6 2 1,-5-2-4,5-4 0,-5-4 4,5 4 1,-5-3-7,5-3 1,1 2 5,5 5 1,6-7-9,0 0 0,-1 1 7,-4-6 0,4-3 3,1 3 0,8-8 1,-2 2 0,3 2-1,2-3 1,-5 1 37,0-6 1,5-5 6,6-1 0,1 6 25,-7 6 1,6 0-52,0-6 1,6 6-34,-6 0 0,6 0 35,-5-6 0,6 0-22,-1 0 0,4 4-16,2-4 0,0 4-10,-1-9 0,3 3-18,3 2 1,-3 0 97,3 0 1,-3 0-66,-2 0 1,5 1 3,1-1 1,1 4-42,-1-4 1,-3 4 32,8-10 0,-5 4-14,5 2 1,-2 0 26,3 1 0,3-1 0,-4 0 1,4 0 5,2 0 0,-6-2-3,1-3 1,-1 3 34,6-4 0,0 2-10,0-1 0,0 7 35,0-8 1,0 8-54,0-7 1,2 5 26,3 6 0,-3-2-14,4 7 0,-4-7-2,-2 2 0,6 4-42,0 1 1,-1-3-13,-5-2 0,6 2-84,0-2 0,0 7 68,-6-1 1,5-2-17,1 1 1,0 1 38,-6 6 0,0-1 14,0 0 0,0 1 11,0-1 0,2 1 4,4-1 0,-4 6 42,3 0 0,-3 1 19,-2-7 1,0 0-49,0 1 1,2 5 8,4 0 0,-2 0-15,7-5 0,-5-1 8,6 1 1,-1 1-30,6 4 0,-5-4 11,-1 5 0,1 3-4,5 2 0,-1-2 13,-5 2 1,5-6-2,-5 6 0,4-6 11,3 6 0,-1-6 4,0 6 1,3-2-1,3 2 0,-6 4-11,0-4 0,6-2-15,-5 2 0,3-2 80,-4 1 0,2 3 7,4-7 1,-4 6 18,4-1 0,2 4 14,-1 2 0,6 0-35,-1-1 0,4 1-21,1 0 0,1 5-56,0 1 0,-1 5 70,1-6 0,-1 8-227,1-1 1,-1-3 66,1 2 1,0-1-61,-1 1 1,-5 4 121,0-4 1,-2 4-16,2 2 0,1-6 26,-7 1 0,8-1-27,-2 6 0,-2 0 90,2 0 0,-8 0-64,2 0 1,-2 2 61,2 4 1,-4-3-47,4 9 0,-9-6 0,-3 5 1,1 1-72,5 5 0,-5 0-358,-1 1 428,-7 7 0,11-6 0,-5 6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25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346 312 8394,'12'-12'-1026,"0"0"705,-9 9 1,11-13 203,-8 5 0,5 1 607,-5-1-324,7-1 1,-5-5-69,4-1 1,-3 7 26,-3-1 1,-2 1 25,7-6 1,-5-1 7,6 1 1,-7 0-67,7-1 0,-8 7 7,1-1 1,-1 3-236,2-3 167,-4-3 1,4 13-96,-12-4 1,2 4 75,-7 2 1,-1 0 90,-5 0 1,5 0 49,1 0 1,-1 0 232,-5 0 1,0 0-151,-1 0 1,1 0 148,0 0 0,-2 2-93,-5 4 0,3 5-88,-7 13 0,-1 2 207,-6 9 0,1 2-58,-1 3 1,0 6 56,1 12 0,9-5-68,7 5 1,3-10 136,9-2 0,1-7-311,5 1 0,13-3-112,4-3 0,20-5-37,3 0 1,18-14-224,11 2 0,4-11-329,13 0 1,-1-4-27,13-2 1,-4-14-225,-42 6 0,0-1 1,0-1-1,2-1 782,3 2 0,1 1 0,1-2 0,-1 0 0,-3 1 0,0-1 0,-1 1 0,-1 1 0,0 1 0,0 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28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52 329 8508,'0'-17'0,"0"5"-140,0 0 1,0 7-175,0-7 0,0 6 653,0-5-92,0 7 0,0-6-45,0 5 14,0 3-83,0-6-407,0 8 219,0 0 256,0-8-379,0 6 425,0-5 284,0 7-27,0 0 0,-2 6-328,-3-1 1,1 1 203,-8-6-206,8 8 1,-9 1-106,7 9 0,0-1 74,6 0 1,0 6 126,0 0 1,0 6-139,0-6 0,2 6 27,4-6 0,4 0-56,7-6 0,2 1-2,4-1 1,-2-2-140,8-3 0,0-4 94,6-8 1,1-2-163,5-4 0,-5 0 108,4-11 1,-9 3-198,-2-9 1,-8 2 97,2-2 1,-4 2 45,-1-8 0,-7 6 44,1-6 1,-8 1 0,1-7 1,-5 2 107,-5 4 1,1-3-111,-8 3 0,-5-2 177,-6 2 0,-2 1-99,2 10 1,-4-3 103,-8 10 0,1 3-176,-1 2 0,3 4-6,3 2 1,-2 8-7,8 3 1,0-1-161,6 2 1,5-3-518,0 3 0,9 3 279,-3-3 1,6 3-832,6 2 1,11 1 1242,12-1 0,3 0 0,3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29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208 156 7239,'0'-9'-51,"0"-7"0,6 7 694,-1-9 1,1 7-144,-6-1 0,2 3-81,4-3 1,-4 3-133,4 3 0,-4 2 375,-2-8-536,-8 9 1,-2-5 126,-7 8 1,0 0-176,-1 0 1,1 8 32,0 3 0,-2 10-110,-5 2 1,5 8 136,-4-2 0,4 4-183,2 1 0,7-1 102,4-4 0,4 3-155,2-3 0,2-4 52,4-2 0,9-6 114,9-5 0,6 1-221,-1-7 1,4 0 29,1-6 0,-1-2-92,-4-4 0,2-3 14,-8-9 1,2-1-199,-2-4 0,-10 2 179,4-8 1,-11 6 18,0-6 1,-4 0 63,-2-5 1,-2 5-35,-4 0 1,-3 2 150,-9-2 0,-7 4-114,-4 8 0,3 2 22,-3 3 1,0 5-88,-6 7 199,8 7 0,-13 11 0,4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5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5986,'-15'18'1804,"3"-1"1,-3 6-1616,3 0 1,-3 2-94,-3-2 0,-1-2-160,-4 8 0,4-6-1,-4 6 1,2-6-320,-2 6 1,5-8-204,1 2 1,2 2 303,9-2 0,-6 0 32,7-5 0,-1 5-76,6 0 1,2-2 91,4-10 0,1 5 235,5-5 0,3 5 0,-3 1 0,1 0 39,-1 0 0,-5 1-85,-7-1 1,6 6 672,0 0 1,0 0-336,-6-5 1,-2 5 158,-4 0 0,4 2-147,-4-2 0,-1-4 202,1 4 1,-6-4-222,7-2 0,-1-5-233,6-1 37,0 1-375,0-2-199,0 5 0,0-15 281,0 0 1,8-8-140,3-9 1,4-8 107,3-4 1,5-5-387,0-7 0,6-5 621,-6-11 0,15-13 0,-1-8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7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7832,'-18'0'0,"7"-6"505,-1 0 154,9 0 0,-5 5-420,8-5 102,0 4 335,0-6-179,8 8 1,-5 0-280,9 0 0,-6 2-58,5 4 0,-5 11-28,6 12 0,-7 6 91,7 5 0,-8 4-129,1 8 1,-3 0-54,-2 0 1,0 0-155,0 0 0,0-8 44,0-4 1,0-3-110,0-3 1,0-7-294,0-4-341,0-4 286,0-1 57,0-9 516,0-1 1,6-16-138,0-3 0,7-7-28,-1-5 0,3 4 62,3-4 1,-1-2 27,0 2 0,2 2 83,4 9 0,-3 5 138,3 7 0,-4 0 247,-2 0 0,0 2-213,1 3 0,-1 5 266,0 7 1,-7 1-243,-4-1 0,-4 0-99,-2 0 1,0 1-56,0-1 0,-8 0-202,-4 1 1,-3-3-104,-2-3 0,-2 1-508,-5-7 0,5 0-1089,-4-6 1253,4 0 1,4-2-295,3-4 0,-1 2 50,7-8 796,0-7 0,6-8 0,0-7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0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8475,'0'-18'472,"0"1"1,-2 5-413,-3 1 1,3 5 545,-4-5 1,4 7 42,2-12-68,-8 15-621,7-7 1,-7 10 158,8 4 0,0 3-74,0 8 0,0 6 29,0 1 1,0 6-138,0-1 0,-6-2 216,0 2 1,-5-2 38,5 2 0,-2-4-42,3-8 1,3 0 492,-4 0-396,4 1 181,2-9-398,0 7 1,8-14 13,3 3 0,10-10-114,2-7 0,2 2 99,-2-1 0,-1-1-197,6-5 1,-5 6 13,6-1 1,-8 2-205,2-1 0,-3-4 45,-3 3 1,-6 2 83,1-1 0,-8 5 160,2-5 1,1-1-71,-1-5 1,0 5-8,-6 1 0,-2-1-56,-4-5 0,-3 5-163,-9 1 0,1-1-266,0-5 1,-6 0 208,0-1 0,-8-5-963,2 0 1385,4 0 0,-8 6 0,6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1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8371,'8'-18'-644,"-6"9"410,6-7 1,-8 12 217,0-7 210,7-1 100,-5-5 0,6 6 179,-8-1 57,0 8-158,0-4-328,0 8 221,0 0 0,-8 2-32,-3 4 1,1 4 62,-1 7 0,1 6 27,-2 0 1,-3 6-95,3-6 0,5 6-33,1-6 1,4 6-48,2-6 0,0 0-105,0-6 1,2 0 106,4 1 1,5-9-36,12-3 1,4-4-85,8-2 1,-1 0-207,1 0 0,5-6-12,1 1 0,-3-9-176,-9 3 0,2-5 70,-8-1 1,-6-6 75,-5 0 0,-9 0-16,3 5 0,-12 1-6,-5 0 1,-12-6-108,-6 0 1,-4 2-40,-1 9 0,-8 4-197,-5 8 0,-3 0 581,-1 0 0,-9 8 0,-1 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2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260 121 8211,'2'-9'-783,"4"3"609,-4-4 1,7 6 165,-3-7 161,-4 7-68,13-11 1,-5 11-31,7-8 1,-5 6-2,-1-5 1,-5 7-111,6-2 162,-9 4-418,5 2 224,0 0 249,-6 0 0,5-2-58,-7-3 1,-2 3 406,-3-4-208,3 4-60,-14 2-48,7 0 0,-9 0-77,1 0 0,6 2 18,-1 4 0,1-2-7,-7 7 1,1-5-74,0 5 1,-1 1 117,1 5 0,6 6 11,-1 0 0,6 2-51,-5-2 0,7-1 3,-2 6 1,4-7-97,2 3 0,8 1 89,3-2 0,5-6-153,1-6 0,0-1 94,1 2 1,-1-5-155,0-7 0,1 0 29,-1 0 1,6-2-71,0-3 1,-6-5 112,-5-7 1,-3-1-9,3 1 0,-4 0-46,-8-1 1,-2 1 52,-4 0 0,-6 0-208,-11-1 0,2 1 60,-8 0 0,1-1 57,-7 1 1,-1 8-28,-5 3 1,5 4-23,-5 2 0,11 0-12,1 0 165,8 0 0,3 8 0,11 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4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8291,'10'0'-297,"-3"0"266,-7 0 1368,0 0-1156,8-7 0,0 3-13,3-8 1,5 8-39,-5-1 1,-1 3-12,1 2 1,1 2 220,5 3-198,0-3 1,6 12-13,0-9 0,2 1 0,-2-6 0,-1 6-124,6 0 0,3 0 76,10-6 0,-5 0-142,4 0 0,-3-6 31,-3 0 0,-1 0 39,-4 6 0,4-6 50,-5 1 0,-3-1-10,-2 6 1,-3 0 9,-3 0 0,-5 0 78,-1 0 149,-7 0-220,4 8 1,-8 1 159,0 9 0,-2-7-78,-4 1 1,-9 3-42,-9 2 1,-4 10-46,5-10 1,-8 7-116,2-1 0,-4-2-330,-1 8 1,-7-1-1509,1 7 1890,0 0 0,-3 7 0,-1 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6121,'0'-10'107,"2"-3"-91,3 7 92,-3 0 0,8 0 96,-4 1 26,-4-1-135,5-2 1,-5 4 314,4-7-262,-4 7 0,6-6 485,-8 5-16,0 3-326,0-6 111,0 8 132,0 0-312,0 8 0,0 1 93,0 8 0,0 8-74,0 4 0,-6 4 24,0 2 0,0-1-201,6 1 1,0-1 81,0 1 0,0-2-119,0-5 0,0 3-94,0-8 1,0 0-240,0-5 0,2-1-222,4 0 94,-4 0 1,8-1-318,-5-5-205,-3-3 87,6 0 478,-8-6 1,0 3-360,0-10 750,8-5 0,-6-7 0,5-1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7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8190,'-8'-17'-369,"6"7"1,-6 0 1142,8 5-550,0 3 1,8-6 392,3 8 0,5 0-220,1 0 0,6 0-190,0 0 0,8 0-260,-2 0 1,-2 6-355,2 0 1,-1-1-46,7-5 1,0 6-990,-1 0 1441,-7 0 0,6 1 0,-6 3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8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8222,'12'-1'-1714,"-1"-5"1600,-7 4 165,11-14 1,-11 15 112,8-5 0,-8 2 228,1-2-159,-3 4 42,6-5 1,-6 5 61,4-4 177,-5 4-397,-1-6 0,2 8 195,4 0-207,-4 0 0,6 8-35,-8 4 0,-6 3 37,0 2 0,-7 6-20,1 0 0,-9 6-97,-2-6 1,0 2 66,6-2 1,-1-4-88,1 4 1,0-5 38,0-7-241,-1 5 116,9-7 0,-1 1-571,4-4-52,4-4 232,-5-2 1,14 0 8,5 0 0,-2-6 498,1 0 0,-5-7 0,5 1 0,1-3 0,5-3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8222,'9'-17'-40,"-3"0"482,-4 7-155,-2-5 0,2 13 348,4-4-371,-4-4 1,13 9-1,-3-5 1,-3 4-19,3 2 0,5 8 3,6 3 0,6 4-522,-6 3 1,8 5 243,-3 0 1,7 8-790,5-3 818,-3 13 0,13 3 0,-6 8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3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7936,'17'0'-145,"-1"-2"-216,-5-3 1438,4 3-622,-5-6 1,0 10 223,-5 4 313,-3-4-414,-2 5-122,0-7 0,0 8 216,0 4 1,0-3-238,0 3 1,0-1-179,0 7 1,-7 1-75,-5 4 0,-3-2-47,-3 8 0,1-6-816,0 6 395,0 0 261,-1 5 0,1-5-1081,0 0 600,-1-8 162,1 12 1,0-14-130,0 4 0,5-6-442,0-5-95,9 3 502,-5-5 385,8-1 702,0-1-368,0-8-104,0 0 860,8 0-520,1-8-179,9 6 0,-1-13 88,0 3 1,0 3-82,1-3 0,-1 3-43,0-3 1,1-1-296,-1 7 0,0-6-926,0 7 988,-7-1 0,5 6 0,-5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4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7956,'-9'-10'3549,"1"2"-2248,8 8 910,0 0-957,0 8-515,0 2-349,8 7 0,-4 2 96,7 4 1,1-4-530,5 4 0,6-3-438,0-3 1,2-2-151,-2-3 1,-4 1-873,4-7 1,-3 5 1502,-3-5 0,0 15 0,1-1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37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7832,'17'-10'1047,"1"2"-752,-1 8 0,2 8 1564,4 4-885,-3 3-370,5 10 1,-8 9 207,0 13 0,-2-1 20,-3 6 1,1-4 345,-7 9 0,0 3-616,-6-3 0,-8-5-75,-3-6 1,-7 1-1786,-5 4 0,-5-3 811,-13 4 1,-9-2-1424,-7 14 1548,-9-9 1,5 13-1,-8-7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87 329 7892,'-17'10'652,"-1"-2"1003,1-8-715,0 0-382,7 0-343,2 0 145,8 0-126,0 0 0,10 0-48,7 0 0,10-6-141,14 0 0,3-7-456,8 1 252,15-11-439,-4 4 619,14-14-1523,-8 14 1421,8-14 1,-8 14-461,1-4 0,-5 4-544,-13 2 906,3-8-428,-10 13 0,-3-11-32,-7 11 290,-9 5-214,-8-9-72,-1 14 1322,-7-5-687,-3 7 0,-14 0 0,-3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5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398 433 7892,'-8'-10'0,"6"2"1507,-5 1-645,7 5-323,0-6 820,0 8-598,0-8-273,0 6-124,7-5 0,3-1 200,7-3 0,8-5-322,4-1 0,11 0-80,6-1 0,-3-5-638,-3 0 414,4 0 1,-7 4 85,3-4-1436,-3 4 1005,-11-6 1,5 13-1072,-8 1 605,0-1 480,-5-5 0,-3 5-554,-3 1 1,-5 5 68,-7-6 412,8 9 454,-6-13-48,5 14 1,-7-7 550,0 3-354,-7 4-146,5-6 0,-8 8 917,5 0-533,3 0-95,-14 0 0,12 0 146,-7 0 1,-1 6 30,-5 0 1,0 7 164,-1-1 0,1 5-161,0 6 0,-8-2 26,-4 8 0,-6 6 214,-5 5-379,-4 8 1,-10-2-57,-4 12 0,3 9-249,-9 8 0,7 2 184,-7-2 0,9-8 15,-3 8 0,14-15-912,9 3 457,1-7 200,14-12 44,-5-2-1976,16-15 876,1-2-615,8-8 325,0-7 0,10-2 707,7-8 1,4-16-46,14-7 450,-5-8 0,13-3 304,-9-1 1,7-5-32,-1 0 0,0-1 37,-5 7 1,-6 1-38,0 4 0,-8-3 0,4 12 0,-8-5 74,0 8-58,1 0-82,-9 7 590,7-5-136,-15 5 663,7 1 718,0-7-658,-6 14 124,5-5-913,-7 7 1,6 1-126,0 5 1,0 4 388,-6 7-162,7 0-262,-5 1 0,6 5 289,-8 0-235,0 0-141,0 2 1,0-4-144,0 8 1,0-8-91,0 2 1,0-4-913,0-1 345,0-9-562,0 7 201,0-15 512,8-1 287,1-17 1,16-12-345,4-11 203,4 3 282,9-12 1,-4 12 59,9-3 0,-3 3-23,2 3 1,-4 7 133,-7 4 0,-3 5 33,-3 7 1,-4 3 273,-7 8 1,-7 0 67,1 0-175,-9 0-141,5 8 0,-10 1 246,-4 9 0,-3 7 13,-8 3 1,-3-1-19,-3 2 0,-4-2 209,-7 2 1,5 4 461,0-5 0,6-3-245,-6-2 1,10-3 286,2-3 1,5-6-591,6 1 0,5-6-233,-5 5 1,12-7-781,5 2 0,12-4-174,6-2 1,4-8-561,1-3 1,8-12 1298,5-6 0,3-4 0,1-2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467 104 7865,'0'-17'968,"-1"2"-764,-5 3 0,4 3-121,-4 3 1,-4-2 732,-1-3-361,3-5-95,-7 14 1,0-5 202,-9 7 0,-4 0-161,5 0 0,-8 1-144,2 5 1,-4 6 60,-1 11 418,-1 4-209,1 7-53,7 9-465,-6 1 423,14 15-1,2-5-219,1-2 127,14-2-279,-5-14-139,14 7 1,12-9-245,16 1 1,7-8 165,10-4 1,10-12-491,7-5 573,8-4-1301,9-2-474,1-8 0,-9-7 1848,-3-8 0,2-4 0,-2 6 0,-2 0 0,-2-2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7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7696,'0'-9'1593,"0"1"-169,0 8 1752,0 0-2893,8 0 1,-4 0-72,7 0 1,-7 13 499,2 5-303,3 3-75,-7 4 0,12 2 43,-9 7 0,1 1-275,-6-1 1,0 7-139,0-1 1,0-5-15,0-7 0,0-1-226,0 2 1,0-4 46,0-8 1,0-5 19,0 0-717,0-9 138,0 5 372,0-8 0,6-13-22,0-5 0,7-11-539,-1 1 598,3-5 79,10-2 1,-4-5 30,8 0 0,2-3-25,9 3 1,-1 9 81,7-3 0,-6 11 196,6 0-45,-7 3-53,-5 11 267,-1-7-183,-6 15 58,0-7-226,-2 8 286,-8 0-110,0 0 126,0 8-220,-7-7 145,-2 15-99,-8-7 0,0 9 67,0-1 1,-2 2-33,-4 4 0,-9-2 56,-8 8 1,-8 0 124,2 6 1,-11-1 654,-6 1-609,3-8-263,1 5 1497,7-12-669,9 5-320,1-8-60,7 0-46,1-7 1,7-1 322,5-3-809,3-4 203,2 6 0,2-8-467,3 0 0,7-8 334,11-3 1,2-5 92,4-1 0,3-6-719,-3 0 0,-4-8-926,-2 2 0,-5-2 639,-7 3 522,-3-5 172,-8 6 0,-2-8 146,-4 1 0,-4-1-8,-7 1 0,0-1 476,0 1-267,-1-1 95,1 8 0,0 2 198,-1 8 0,1-1-192,0 1 1,5 2 109,1 3 0,5-1-5,-5 7 1,7-2 103,-2 3 0,2 3 126,-2-4-360,4 4 135,-5 2-123,7 0 29,0 0 0,0 8-31,0 3 1,2 8-4,3 10 0,-1 10 23,8 18 427,-1 5-297,-1 15 0,5 0 148,-3 3 0,1 5-332,-1-5 0,3 3-747,-3-2 0,3 3-136,2-3 1,-5 2-1588,-1-3 2375,-7-3 0,4-2 0,-8 0 0,0-6 0,0-9 0,0-10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8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7907,'27'-9'0,"6"-7"0,-14 14 548,4-3-261,-4 3 1,-7 4 470,-1 3 1,-7 5-230,2 7 0,-4 3-5,-2 3 0,0-2-158,0 8 0,0-6 32,0 5 0,-2-1-352,-4 2 0,4 2-187,-4-8 0,4 6-699,2-6 517,0-8 304,0 1 1,2-13-666,4 9 198,4-8 74,7-4 0,8-10-376,4-7 0,3-2 392,3-4 1,-6 3 193,0-3 0,-6 4 219,5 2 1,-6 7 281,1 4 0,-10 5 888,-1 1-599,-9 0-401,5 0 1,-8 7 324,0 5 0,0 3-46,0 2 0,0 3 78,0 3 1,0 4-217,0 7 1,-2 1-228,-4-1 1,5 7 16,-5-1 0,4 2-217,2-1-45,0-5 1,0 5 0,0-11-219,0-1 291,0-8 0,0 6-255,0-4 131,0-11 0,0 11-307,0-12 19,-8-3 152,-1 7 0,-9-13 142,1 4 1,0-4 39,-1-2 1,-5-2 157,0-4 1,0-3-95,6-9 0,0 1 378,-1 0 0,7 0-48,-1-1 1,8 1 79,-1 0 0,3-1-162,2 1 1,0 6-89,0-1 1,2 2-22,3-1 0,-1-3-9,8 9 0,-6-7-54,5 6 0,-5-5 99,5 5-47,1 0-39,-2 6 189,5 0 307,-13 0-480,6 8 1,-8 2 46,0 7-131,0 0 0,0 0-201,0 1 0,0-7-76,0 1 183,0-8 58,0 11 0,-6-11-310,0 7 1,-2-7-193,3 2 279,-5-4 0,-7-2 186,-1 0 1,1 0 116,0 0 0,-1 0-103,1 0 260,0 0 1,0 0 116,-1 0-166,1 0 1,7 0 83,-5 0 0,11 2 487,-7 4-443,-1-4 1,1 7 113,-1-3 1,6-2-93,-5 7 1,5-1-75,-6 1 1,7 3 13,-7-8 0,3 7 3,-3-1 0,2-3 591,5 3-451,3-1 0,-6 7 298,8-1-237,0 0-3,0 0 1,6 1 538,0-1-432,7 8-269,4-6 121,3 6 0,12-7 105,-3-1-172,4 0-195,1-7 87,1-3 0,7-1-149,4 0 0,-2 0 108,3-6 1,-7-2-725,6-4 1,0-4-137,6-7 0,-8 0-535,-3 0 0,-5 5 230,-1 0 0,-6 1-470,-1-6 0,-7-1 1513,3 1 0,-5 0 0,-2-1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11094,'-7'25'866,"-1"3"-422,-4 13 0,-5 3-176,0 8 0,-1 2-114,-5 3 1,-2-3-111,2 4 1,-2-5-275,2-1 1,4-2-118,-4-4 1,10-9-1223,1-8 496,8-8 189,-3-4 0,8-9 297,5-8 0,4-10 225,7-7 1,0-8 361,1-10 0,-1 1 0,0-1 0,1 6 0,-1 1 0,0-1 0,0-6 0,8 1 0,2-1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49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7889,'17'0'20,"0"0"78,1 0 0,-1 0 253,0 0 258,0 0-300,8 0 1,0 6 124,4-1 0,4 3 540,-4-2-603,3 4-57,3-1 1,0 5 100,-1-9 1,1 9 63,-1-3 0,-5-1-136,0 1 0,-8-5-698,2 6 29,-4-1 1,-1 5-1080,-1-5 734,-7 5 0,-3-7-660,-7 8 1,-2-5 422,-3-1 908,-5 1 0,-15 5 0,-2 1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0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9153,'1'12'1788,"5"0"-847,-4-9-692,14 5-941,-7-8 460,8 0 0,-5 2-591,0 4 823,-9-4 0,5 21 0,-8-4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0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7889,'0'9'234,"0"-1"0,2-8 550,4 0-752,4 0 0,7 0-298,0 0 237,0-8 0,6 1 128,1-5 0,-1-1-45,-6 7 1,0-6-28,0 7-83,1-1 1,-7 6-309,1 0 235,-8 0-259,3 0 0,-7 2 170,0 3 1,-2 3-85,-3 4 0,-3 3 87,-4-3 0,-7 3 39,8 2 0,-9 1 190,9-1 0,-3-6 61,3 1 939,-4-1-537,5 7-308,0-1 1,3 2 598,7 4 1,0-4-304,0 5 1,0 1 313,0-2 0,5 0-286,1-6 0,6 0-100,-6 1 1,7-3-178,-2-4 1,-1 3-186,2-8 1,-7-1-49,7-5 1,-1 0-264,7 0 0,-1-7-998,0-5 688,1-11 348,7 4 1,-4-14-808,8 4 530,-8 4 239,11 0 0,-12 8-4,3 0 1,-4 7 173,-2 4 1,-5 5 229,-1 1 0,-7 1-235,2 5 680,-4 12 0,-2 1-140,0 4 169,0 4 0,0-6-150,0 8 0,0-8-6,0 2 0,0-4-110,0-2 0,2-1 123,3-5-364,-3 5 0,14-14-392,-5 3 0,5-5-72,1-5 0,6-5-525,0-7 0,0-1-1404,-6 1 2306,8 0 0,-5-8 0,5-2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1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414 104 7867,'17'0'0,"-7"-8"0,5-1 0,-11-3 486,8 0 38,-9 9-794,5-13 0,-8 12 130,0-7 0,-8 7 287,-3-2 0,-4 2-18,-3-1 1,1 3 174,0-4 1,-3 4-59,-3 2 1,2 6 52,-8 0 0,8 7-87,-2-1 1,-2 3 150,2 2 0,-2 6-124,2 0 0,4 6-7,-4-6 0,4 8-17,1-2 1,1 11 24,0 6 0,5-2-125,1 3 0,7-1-8,-2 6 1,-2-2-155,3-4 1,1-2-50,10-4 0,-3-9-258,9 3 1,1-10-41,10-1 0,-1-4 197,6-2 0,-5-5-440,6-1 1,0-7 205,6 2 0,-6-6-364,-1-6 337,1-4 194,6-7 1,-3 0 42,-3 0 1,2-1 110,-8 1 0,0 0 154,-6-1 0,1 3-144,-1 3 0,-6-3 120,1 4 1,-6 1 942,5-2-597,-7 9 0,6-5 545,-4 8-125,-5 0-307,15 8 0,-8 1-206,3 8 0,2 3-97,-7 3 1,2-4-132,-2 4 1,-4-4 94,3-1 0,-3-1-1454,-2 0 645,0 0 1,0 1-338,0-1 1,-2-7 469,-3-5 1,1 3 535,-8-2 0,1 0 0,-7-6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0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346 173 7898,'0'-9'819,"0"1"1,0 6-401,0-4 0,-1 2-60,-5-7 0,4 5-134,-4-5 1,4 5-36,2-6 0,0 7 81,0-7 1,0 6-15,0-5 0,-2 5-52,-4-6 0,5 7 204,-5-7-175,-4 8-289,1-3 0,-9 1-3,1 0 1,0 0 136,-1 6 1,1 0-510,0 0 272,0 0 0,-1 6-85,1 0 0,0 5 183,-1-5 0,7 8 38,-1-3 0,3 10 86,-3 2 0,-1 8 173,7-2 0,-6 4-39,7 1 1,-7 3-103,6 3 1,1-9 168,5 3 1,0-5-149,0 0 0,0 2 24,0-8-138,0 0 1,2-6-231,3 0 1,-1-7 52,8-4 1,-7-4-213,7-2 1,-6 0 50,5 0 1,1 0 51,5 0 0,-5-8-117,-1-3 0,3-5 4,9-1 0,-4 0-11,4-1 0,-4 1 136,-2 0 1,-5-1 172,-1 1 1,-5 6-226,6-1 272,-1 8 0,1-3 452,-1 7 1,-5 0-252,6 0 1,-7 1 539,7 5 1,-6 2-112,5 3 0,-5 5 115,6-5 1,-7 5-257,7 1 0,-6 0 391,5 1-606,1-1 1,5-2 203,0-3-850,1 3 1,5-11 315,0 8 1,0-9-1136,-6 3 1,6-4 138,0-2 1,2 0 1102,-2 0 0,4-8 0,8-1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1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7542,'0'-17'-325,"0"7"2166,0 2-1272,0 1 0,2 3-176,4-8-180,4 8 240,7-11 1,0 13-184,1-4 1,1-1-385,4 1 0,-2-2-284,8 2 0,-6 5-1359,6-5 1757,0 4 0,13-6 0,2-1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2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8128,'12'0'938,"0"0"1,-7 8-231,7 3 0,-6-1-246,5 1 1,-5 6-71,5 7 0,-5-1-308,6-6 1,-7 6-173,7 0 0,-8 0-119,2-6 0,1 1-786,-1-1-949,0 0 1407,-6 1 1,2-9 83,4-3 1,-5-6 179,5-6 0,4-5 121,1-12 0,12 0 6,6-12 1,4 6 118,1-5 1,7 1 63,-1 10 0,2-4 228,-1 10 1,-5-3 4,5 15 1,-11-1-111,-1 6 0,-8 0 23,2 0-170,-3 0-21,-3 8 13,-7 1 0,-3 14-50,-7 0 1,-7 6-184,-5-6 0,-11 8 99,-6-2 0,-4-2 18,-1 1 0,-1-5 525,1 6 0,1-8-213,4 3 1,4-11 322,8-2 0,2-5-215,3 6 1,2-8 263,5 1-449,3-3 0,2-4-288,11-3 1,7-5 9,5-7 1,-2-2-422,8-5 0,-3 3-786,3-8 705,-4 1 329,-7-7 0,-3 6 3,-4 0 1,-3 1 321,-8-7 0,-2 2 0,-4 5 0,-3 1 0,-8 4 0,-1 5 0,1 1 0,0 2 37,-1 9 1,1-6 110,0 7 0,0-3 928,-1 2-464,1 4-175,0-5 0,5 7 241,1 0-33,7 0-501,-4 0 1,8 1-204,0 5 0,0 11 149,0 12 0,2 12-77,4 5 0,-2 13 195,7 11 1,-5 6-97,5 11 1,-7-6-201,2-1 0,4-7-126,1 2 1,-1-9-418,1-3 1,-5-9 40,6-2 1,-3-2 589,3-10 0,1 0 0,-7-5 0,0-1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35 7856,'0'-17'191,"-8"8"1,4 1 331,-7 8 1,5 0-325,-5 0-121,7 0 0,-12 0 47,5 0 0,-5 8-173,-1 3 0,0 4 128,0 3 1,-1 5-105,1 0 1,-6 6-52,0-6 0,2 7 7,9-1 1,-3 6-78,3 5 1,5-3 70,1 3 0,4 2 30,2-1 0,0 5 41,0-6 1,6 1-2,-1-7 0,7-1 45,-6-4 1,5 1 74,-5-7 0,6 0 31,-7-5 1,1-1 16,-6 0-83,0 1-9,0-9 108,0 7 58,0-14-90,0 5 1,0-9 123,0-3 0,0-1-150,0-12 0,0 3-28,0-14 1,0 0 58,0-5 0,0-1-12,0 1 0,2-1-154,4 1 0,3 1-15,9 4 0,-1 4-109,0 8 1,6 1 104,0 5 0,2 3-55,-2 8 1,-3 0 70,3 0 1,-4 2 3,-2 4 1,1-2-89,-1 7 1,-6 1 65,1 5 1,-8 2-187,1 4 0,-3-3 3,-2 3 0,-2-4-139,-3-2 1,-3 0 165,-4 1 1,-3-7 24,4 1 1,-5-6 134,-1 5 0,5-7 453,1 2-43,-1-4 0,-3-4-208,3-4 0,5-6-240,7-11 0,0 2-55,0-8 0,9-5-265,9-7 0,3-7 181,13 2 1,-1 2-73,13-2 0,-2 8-49,2-3 0,4 5-116,-3 1 1,-5 1 376,-2-1 1,-5 8-89,-6 4 1,1 4 561,-7 1 0,-5 7 22,-7-1 0,-5 9 892,5-3-574,-7 4 236,4 2 43,-8 0-456,0 0 1,0 8 16,0 3 1,-2 12-182,-4 6 1,-1 4 246,-5 1-307,-3 1-150,5-1 0,-1 1 13,-1 0 0,6-1-182,-5 1 0,7-1-231,-2 1 0,4-2-37,2-5 1,0 3-436,0-8 1,0 0-41,0-5 0,0-7-155,0 1 395,0-9 312,0 5 1,2-10 160,4-4 1,-2-3 41,7-8 1,3-10 264,9-8 1,-2 0-156,8-5 1,0-2 60,5 1 0,1 3 42,-1 9 1,1-1-116,0 6 1,-3 3-24,-3 10 1,2-3-42,-8 9 1,0-1-11,-6 6 1,0 0-102,1 0 1,-7 0-134,1 0 0,-6 0-483,5 0-900,-7 0-796,4 0 1703,-8 0 0,0 2-9,0 3 0,0-1 206,0 8 0,-2-6 450,-4 5 0,-4-1 0,-7 1 0,6 3 0,-1-8 0,0 7-3,-5-2 1,6-1-48,-1 2 0,6-7 576,-5 7 1,7-6-245,-2 5 1,-1-5 120,1 5 1,0-5 483,6 6-359,-8-1 0,6 12-144,-3 0 0,-3 2 21,2-2 1,0 4-127,6 8 1,0 7-14,0 4 0,0 4 88,0 2 0,0 8-129,0 3 1,-5-1 61,-1 1 0,0-1-318,6 1 1,-6 2-337,1-7 1,-1 5-400,6-5 1,-2 2-2121,-4-3 2886,4-11 0,-5 4 0,7-15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4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208 171 7923,'10'-9'0,"-3"-7"121,-7 5 0,0-4 420,0-3-465,8 1 1,-4 0-503,7-1 723,1 1 0,3 6 1422,-3-1-1244,3 8 0,-11-2 83,8 12 1,-9 4-49,3 7 0,-4 6-174,-2 0 1,0 8-248,0-2 1,-9 3-76,-9 3 1,-1 5-318,-10 1 1,0 1-84,-5-2 1,-1-9-449,1 4 1,7-7 426,4 1 1,3-9-104,3-9 0,6-7-88,-1 2 346,8-4 1,-3-4 379,7-4-48,0-4 1,7-7 106,5 0 0,5-4-46,6 3 1,0-3 34,12 10 0,-4-5-42,9-1 1,2 2-81,-1 3 0,5-1-42,-6 7 1,2 0 13,-1 6 0,-11 0-72,5 0 1,-12 0-45,0 0 1,-4 0-467,-1 0 213,-9 0-244,-1 0 500,-8 0 1,-8 6-46,-3 0 0,-5 7 216,-1-1 1,0 3-70,-1 2 0,1 1 413,0-1 0,0 8-121,-1 4 0,1 3 14,0 3 1,5 7-71,1 4 0,5 10 26,-6 2 0,7 7-176,-7-2 1,6-1-112,-5 1 1,5-9-436,-6-2 0,9-2 225,-3-10 0,4-5-730,2-6 0,0-8-471,0 2 1421,0-12 0,0 5 0,0-7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8592,'0'17'172,"2"-3"48,4 3 0,-4-2 172,4 14 1,1 2 419,-1 9 1,0-3-626,-6 3 0,0-3 35,0-3 1,-2 1-835,-4 0 1,4-1 384,-3 1 1,1-8-715,-2-4 1,-2-4-212,-3-2 78,-5 0 421,7-7 653,-8-2 0,-1-16 0,1-2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4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53 121 7862,'0'-23'70,"0"0"1,0 0 159,0 6 0,5 5 476,1 1-209,0 7 1,-4-4 354,4 8 331,-4 0-200,5 0-626,-7 0 0,0 2 141,0 4 1,0-2-81,0 7 0,-2 1-57,-3 5 1,-5-5 23,-7-1 1,5-5 155,1 6 0,5-3-176,-6 3 0,8-3 199,-1-3-1580,3-4 793,2 13-310,0-13 1,7 6-415,5-8 0,11 0-814,6 0 0,5-8 1761,7-3 0,3-12 0,8-4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5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7828,'-15'-2'928,"3"-4"207,-3 5 1,13-9-643,-4 4-336,4 4 0,8-7 155,0 3 1,7 2 168,-1-7 0,-2 7-230,1-2 1,1 4-66,5 2 1,0 0-116,0 0 0,1 2 101,-1 4 0,-2 11-96,-3 12 1,3 3 96,-3 3 1,-4 7 122,-3 4 1,-3 4-79,-2 2 1,0-6 99,0 0 1,-7-5-335,-5 5 1,-3-8-255,-3 3 1,7-11-1141,-1-1 826,1-8-276,-7 4 571,1-7 1,6-9-749,-1-3 1,8-14 157,-1-9 0,3-2-99,2-10 0,0-7 978,0-11 0,7-10 0,3-5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5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8389,'10'2'1659,"-4"4"-1472,3-4 0,1 11 41,7-7 1,-5 2 285,-1-2 1,-1-3-343,1 9 0,5-3 23,-5 3 0,-1 3-326,1-3 1,-7 3 50,2 3 1,2 1 48,-3 4 0,1 4 177,-6 7 0,-7 1 70,-5 0 0,0 1-154,-5 4 1,4-3 9,-10 3 0,3-3 59,3-3-16,8-7 59,-7 6-218,7-14 1,-3 4 110,1-11 0,7-3-341,-2-3-36,4-4 1,2 4-203,0-12 1,13-4 77,5-7 1,11 0-133,-1-1 0,5-5-181,2 0 1,5 2 305,0 10 0,-7-3 355,-10 8 0,-4 1 279,-1 5 0,-3 2 333,-4 3 0,-3 5-102,-8 7 1,-2 1 549,-4-1 0,3 6-523,-9 0 1,-5 2 87,-6-2 0,-2-4-341,2 4 1,2-2 10,-8 3 1,2-5-537,-2 4 0,2-6 295,4-5 0,4 1-672,-4-7 1,9 0-523,3-6-313,7 7 667,-11-5 490,13 6 0,-4-8 566,12 0-211,-4 0 0,7 0 1010,-3 0-480,-4 8 0,6-5 328,-8 9 0,0-6-348,0 5 1,0-5 175,0 6 0,0-7 418,0 7 138,-8-1-567,-2 7 1,-1-3-255,-1-3 0,8-3 401,-1-3-126,3-4-152,2 13-346,0-5 0,2 1 26,3 1 1,-1-8-41,8 1 1,-1 3-104,7-2 1,-1 0-339,0-6 0,0 0 158,1 0 0,7 0-940,4 0 0,-3-2-87,3-4 1,-2 2-472,2-7 1,2 5 740,-8-6 0,6 7 883,-6-7 0,0 1 0,-6-7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6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7841,'0'-10'3321,"0"3"-2574,8 14 238,-6-5 1,7 14-403,-3-5 1,-4-1 515,4 1 1,-5 1-577,-1 5 1,6 0-416,0 1 0,0-1-408,-6 0 1,0-5-1608,0-1 1137,0 1 1,0-1-762,0 1 0,2-8-105,3 2 0,1-5 305,12-1 1331,-5-7 0,20-3 0,-6-7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6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7841,'18'0'1163,"-9"0"0,-3 0-425,-12 0 0,3 8-298,-9 4 1,0 3-33,-5 2 1,-2 1-313,-4-1 1,-2 0-172,-4 0 0,-4 7-73,5-1 0,-5 5-380,-2-5 0,7 6 182,-1-6 0,8 6-466,-2-6 1,3 2 523,3-2 0,7-4-179,5 5 605,3-5-117,2-2 341,0 0-7,0 1 0,2-3-99,3-3 1,-1 1 101,8-7 0,-6 5-118,5-5 0,-5 0-104,5-6 0,-5 0-250,6 0 148,-1 0 1,1 0-78,-1 0 1,-5 0 34,6 0 1,-7 0-134,7 0 1,-6 0 83,5 0 0,-5 0-148,5 0 0,1 0 73,5 0 0,1 0-120,-1 0 0,0 7 150,0 5 1,-5-2 5,-1 1 1,-7 1 285,2 5 1,-4 0 120,-2 1 1,-8-1 139,-3 0 0,-3 0-163,3 1 0,-5-1 301,5 0-493,3 1-334,-7-1 1,13-6-328,-4 1 453,12-8 0,4 3-164,7-7 1,0 0-140,0 0 321,1 0 1,-1 0-57,0 0 322,-7 0-35,-2 0 171,-8 8 0,-2 0 42,-4 3 0,-4 5-79,-7-5 0,-2 5 290,-4 1 0,2 0 106,-8 1 0,8-1 294,-2 0 0,3 0-349,3 1 1,0-1 103,-1 0 0,3-5 146,4-1-600,-5 1 0,12 3-233,-7-3 183,7 3-266,-4-5 1,10 5-91,4-3 0,-2 3-114,7-3 1,9-5-63,8-1 1,5-4-334,2-2 0,7 0 205,4 0 0,2-6-169,-2 0 1,-2-7-563,-3 1 0,-11 3 544,5-3 1,-2 7-598,7-7 0,4 6 1232,8-5 0,0-1 0,0-5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1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7979,'18'0'0,"-7"0"448,1 0 0,-1 0 88,7 0 1,-7 0 27,1 0 0,-1 2-176,6 4 1,-5-5-123,-1 5 0,-5-2-307,6 2 1,-7-4-712,7 3 752,-8 5 0,11 0 0,-5 7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56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7824,'17'10'3696,"-8"5"0,5-5-2004,-8 7-1231,-1 0 1,-5 1-9,0-1 1,-9 0 87,-8 1-541,-8-1 0,-18 8 0,-1 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6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8171,'9'0'-351,"-1"0"0,-6-6 650,4 0 0,-3-2-77,9 3 1,-6 3 12,5-4 0,-5-2-58,5 2 1,-1-1-147,2 1-26,3 4 1,-11-6-334,7 8-323,-7 0 475,12 0 1,-13 0-90,9 0 46,-8 0 725,3 0-288,-7 0 3040,0 0-2542,8 0 1,-6-2-268,4-3 1,3 3-119,3-4 0,3-2-90,3 3 0,1-1-133,4 6 1,4-6 56,7 0 0,1 1 14,0 5 0,5 0 4,0 0 0,1 0-30,-7 0 0,-5 0-143,0 0 0,-6 0 204,6 0-419,-8 7 1,4-5 11,-8 4 5,-7-4 1,-1-2-262,-3 0-803,-4 0 236,6 0-489,-8 0 632,-8 0 0,-2-6 342,-7 0 0,0-1-41,0 1 0,-3 4 185,-3-4 1,-2 4 3,-4 2 0,-3-2 188,3-3 1,-4 3 194,-1-4 0,1-2 0,4 2 0,-1-5 0,6 5 0,1-5 155,6 5 1,6-2-191,-1 2 1025,8 4-469,-3-13 273,7 13-192,0-6 385,0 8 4,0 0 0,1 6-496,5 0 0,-4 9-114,4 3 0,2 1 77,-3 10 1,1 0-152,-6 5 1,0 6 67,0 1 0,-2-1-121,-4-5 0,3 1-311,-9 5 1,1-5-202,-7 4 1,9-3-335,3-2 0,-2-7-1379,2 1 1467,1-8 1,5 4-596,0-7 209,0-9-132,0-1 654,7-8 0,-3-6-13,8 0 1,-3-9 73,3-2 0,1-3-47,-7-8 1,6-1 353,-7-6 0,9 1 0,-5-1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977 208 8118,'15'-35'1,"-3"1"1,-3 7 174,-3 4 1,-4 3 159,4 3 1,-4 6-99,-2-1 1,0 6 209,0-5 0,2 7 289,3-2-263,-3 4-281,14 2 1,-7 6-120,8 0 1,-5 9 62,0 2 0,-3 8 131,3 10 0,1 7-194,-7 4 1,0 12 79,-6 5 1,0 5 153,0 1 0,-2 0-96,-4 0 1,-2 0-262,-3 0 1,-5-7-132,5-4 1,-5-3-235,-1 3 1,6-12 58,-1 0 0,3-13 189,-3-4 0,2-8-1043,5 2 813,3-12 0,-8-3-459,4-8 451,4 0 0,-11-9 111,7-9 1,-5-1 94,5-10 1,-8 0 164,3-5 0,-3-3-42,3-3 1,-2 3-91,7-3 0,-6 5 376,6 7 0,1 3-70,5 7 272,0 1 0,0 6 151,0-1 90,7 8-221,3-4-107,7 8-298,1 0 1,-7 0 269,1 0-203,-9 0 90,5 0 438,-8 0-183,0 0 139,0 8-238,0-6-168,0 13 1,0-11-296,0 8 360,0-8-432,0 11 1,6-11 124,0 7 1,1-7-112,-1 2 1,-4-2-163,4 2 254,-4-4 69,-2 5 0,0-5-12,0 4 132,0-4 1,-8 11-110,-3-7 1,1 2-119,-2-2 0,1-3 92,-6 9 0,-6-8-189,-1 2 1,-4 3 12,5 3 1,-8-3-3,2 3 1,-6-1 33,-5 7 1,2-1-17,-8 0 1,-1 6 206,-4 0 1,-1 8-108,0-2 1,0-2 260,0 2 0,0-3-81,0 3 1,8-4 459,4-7 1,11-3 252,6-4 58,4 5-576,1-14 0,11 5-73,7-7 0,11 0-105,18 0 1,9-7 120,20-5 0,11-9-258,12-2 1,3-2-80,3 2 1,-1 4-275,1-4 1,1 4 120,4 1 0,-5 7-11,-1-1 1,-7 3-61,-10-3 0,-3 2-241,-9 5 0,-3 3 23,-19-4 1,-5 4 116,-12 2 0,-3-2 308,-3-4-48,-5 4 1,-9-5 319,-3 7 0,-7 2-11,-11 3 1,-4-1-319,-7 8 0,-1-1-42,0 7 0,-1-1-269,-4 0 0,1 1 128,-7-1 1,6 0 369,-6 0 0,-1 1 0,-4-1 0,-1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7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8088,'-9'10'2130,"1"-3"-1396,8 1-194,0 2 1,0 1 671,0 1 173,0-1-1168,8 6 1,-5-1-558,9-5-1820,-8 5 1780,11-7 0,-5 1-1169,7-4 1,2-4 1548,4-2 0,4 0 0,8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7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8075,'35'0'-2,"-8"0"510,-4 0 0,-4 2-92,-2 4 0,-5-2 1060,0 7-446,-9-7-688,5 11-758,-8-13-794,0 6 1210,0-8 0,-8 0 0,-1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8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8052,'8'-10'0,"-4"3"0,7 7 1490,-7 0-966,12 0 1,-14 2 22,3 3 0,-3 5-154,-2 7 1,0 1-156,0-1 0,-2 0-129,-3 0 1,1 1-170,-8-1 1,8-5-64,-1-1 195,3 1-426,2 5 0,2-6 172,3 1 0,7-8-69,11 2 1,2-5 46,4-1 0,2 0 26,-8 0-109,7 0 1,-10 0 74,3 0 0,-12 2-77,-5 4 0,-6-2 74,-6 8 0,-7 1-324,-16 10 0,0-2 111,-11 8 1,-3-2 241,3 2 1,-4-2 126,9-4 1,-3-4 286,9 4 1,4-4-170,2-2 1,6-5 214,5-1 656,-3 1-639,13 5 0,2-1-20,11-5 1,11-3-53,1-8 0,7 0-227,-1 0 1,2 0 94,-2 0 1,1 0-111,-6 0 0,-1 0 40,-6 0 1,-6 0-3,1 0-108,-8 8 0,2-6 121,-12 3 1,-4 5 40,-7 1 0,-6-1-45,0 2 0,-6-1 31,6 6 0,-2 1-43,2-1 1,4 0-3,-4 1 0,3-7-64,3 1 1,0-1 83,-1 6 1,9-5-52,3-1 1,-2-5 46,3 6-88,-1-8 63,6 11 0,2-11 222,4 7 0,3-7-89,8 2 1,1-4 39,-1-2 0,6 0-40,0 0 1,2 0 156,-2 0 0,-4 0-322,4 0 0,-3-2 107,-3-4 0,-2 2-950,-3-7 655,3 7 1,-13-6-522,4 5 494,-4 3 1,-8-8-14,0 4 1,-7 4 151,1-3 0,-3 3 202,-2 2 0,5 0 331,1 0 0,5 0-28,-6 0 16,9 7 0,-11 3-142,8 7 0,1 1 21,5-1 1,0 0-86,0 0 1,0 7-55,0-1 1,0 2-11,0-2 0,1-4 29,5 4 0,-4-4-293,4-2 1,-4 1 69,-2-1 1,0 0-298,0 1 1,0-1 159,0 0 0,-2-1-848,-4-5 389,4 4 373,-13-5 0,11 0-319,-8-5 55,9-3 194,-13-2 1,14-7 76,-3-5 1,3-3-203,2-3 0,0 1 108,0 0 1,0-6 359,0 0 0,-6 0 0,0 5 0,0 7 0,6-1 0,-5 7 11,-1-7 0,-8 8 3,3-2 467,-5 5 0,-1 1-231,0 0 1,0 7 543,-1 5 0,7-3-311,-1 3 0,1-3 83,-7 3 1,7 3-40,-1-3 0,7-2 8,-7 1 1,8-5-313,-2 5 1,5-5-149,1 6-951,0-9 1,0 7 605,0-4 1,7-4-910,5 4 0,5-5 511,6-1 1,0-7-397,12-5 1064,3-3 0,14-2 0,0-1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8052,'44'0'161,"-3"0"1,-7 6 84,-5 0 0,-4 5 212,-8-5 0,-5 2 259,-1-2 462,-7-4 0,4 7 333,-8-3-939,0-4 1,-2 7-770,-4-3 1,-3-2-709,-9 8 0,7-7 904,-1 7 0,-7-1 0,-8 7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9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7972,'10'-18'19,"5"9"0,-5-5 621,7 8 1,2-5 0,5 5 174,4 2 1,5 2-381,2 2 0,-1 0 116,1 0 1,-1 2-155,1 4 0,-6-2-180,0 7 0,-10 1-115,-2 5 1,-2 1-180,-9-1 1,0 6 42,-6 0 1,-2 2-283,-4-2 0,-9 2-114,-8 4 1,-8 2 194,2-8 0,4 0-1285,2-6 1034,-4-7 1,8-3-639,-4-7 642,4 0 0,9-9 34,5-9 0,3-7-16,2-9 0,0-3 241,0-3 0,2-2 135,3-4 0,-1 3 88,8 9 0,-8 5 135,1 0-135,5 8 0,-6-2 930,7 11 133,-7 5 696,4 7-1199,-8 0 1,0 2 86,0 3 1,0-1 238,0 8 1,-6-1-331,0 7 1,-1-1-87,1 0 0,2 0-512,-8 1 1,1 5-441,-6 0 0,-1 2-193,1-2 1,6-2-813,-1 8 0,0-2 1487,-5 2 0,-8 3 0,-2-5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09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7953,'-18'0'2350,"9"0"-1926,1 0 0,8 2-100,0 4 0,0 6 166,0 11 1,8 3 519,3 9 0,5 5-463,1 1 0,6 5 151,0-6 0,8 1-250,-2-7 1,13 7-532,10-1 0,7 0-447,11-5 1,5-10-416,0-8 0,13-2 121,-2-9 0,-1-2 824,-4-10 0,-8-3 0,3-9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0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223 121 8059,'17'-17'0,"2"0"305,5 0 1,-5 5 18,4 1 0,-4 1 976,-2-2-614,1-3 0,-7 13 1160,1-4-1245,-9 4 0,-3 4-191,-11 4 0,-12 4-326,-6 7 0,-5 2 89,-7 4 1,-1 2-417,-4 4 1,3 2 266,9-8 1,7 2-983,4-2 465,4-4 0,3 6-219,5-8 1,5-5 25,12-1 1,3 1 246,9 5 1,7-5 197,4-1 1,3 1-7,3 5 0,-3-1 269,-3-5 0,2 4 200,-8-3 0,-6 3 284,-5 3 0,-8-1 153,2 0-51,-5 0 0,-1 1 32,0-1-409,-7 0 1,3-1-225,-8-5 0,7-1 277,-7-4-627,8-4 0,-5 5 192,3-7 0,4-2-612,-4-3 1,6-7-18,6-11 0,4 0-273,7-12 1,8-3 1052,4-14 0,11-8 0,4-1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8082,'0'10'-66,"0"-3"-262,0 1 69,0-6 259,0 6 0,8-8 0,2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0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8008,'9'0'1970,"-1"7"1,-6 1-185,4 4-1017,-4 3 0,7-7 107,-3 3 1,-2 3-340,7-9-588,-7 9 0,10-5-407,-9 9 1,7-7 385,-6 1 1,-1-1-1525,-5 7 1,-1-1 746,-5 0 0,-6 2-736,-11 4 1,-2 4 805,-4 8 0,-3-6 508,3 0 0,-4-6 337,-1 5 1,5-4 349,0 4 0,8-6-58,-2 1 1,11 2-345,7-2 1,3 0 1634,2-6-1090,0 0 1,13-1 90,4-5 1,6 3-414,0-9 1,4 1-358,8-6 1,0-6 102,-1 1 1,-1-9-163,-4 3 1,-4-5-651,-8-1 1,-2 0 376,-3-1 0,-5 7-337,-7-1 440,0 1 0,-7 1 488,-5 4 1,3 4 166,-3 2 1,-5 4 216,-6 8 0,0 1-231,5 16 1,7 0 201,-1 6 1,7 5 270,-7 0 0,8 1-216,-2-7 1,5-5-490,1 0 1,0-8 98,0 2 0,0-4-600,0-1 0,5-1-284,1 0 220,8-7 1,-5-3 312,8-7 0,-5 0-29,-1 0 1,1-2 356,5-3 0,1 1-133,-1-8 0,0 1 111,0-6 1,1 5-81,-1 0 0,2 1-635,4-6 0,-2 5 126,8 1 475,0-1 0,13-13 0,3-2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1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0 7972,'12'0'1190,"-1"0"1,7 0-1029,5 0 0,5 2 448,-5 4 1,2-4 832,-1 4 1,-5-2 239,4 1-1211,-4-3 0,-4 8-1861,-3-4 1192,3-4 1,-13 7-451,4-3 1,-8 4-234,-9 7 0,-3 2-900,-15 4 0,-2 4 859,-9 8 1,4-1 364,-5 1 1,12-8 486,6-4 1,6-4 68,6-2 0,3-5 132,8-1 1,0-5-200,0 6 0,2-9 135,4 3 1,3-4 212,8-2 0,3 0 396,3 0 0,-4-2 458,4-4-674,-4 5 0,-1-7 850,-1 8-460,-8 0-424,-1 0 1,-8 8-135,0 3 1,-8-1-172,-3 1 0,-6 1-71,-6 5 0,3 0-150,-3 1 1,4-3 16,2-4 0,5 3-707,1-8 62,7 7 1,-2-5 349,12 3 1,3 3 74,9-8 0,7 1-46,4-1 1,-4-4 96,-2 4 0,2 1 132,-2-1 1,-6 0 196,-6-6 32,-7 0 208,4 8 0,-16-5-45,-3 9 0,-12 0-95,-6 5 1,-10 0 2,-1 0 0,-6 1 6,6-1 0,-1 0 244,7 1 1,5-7-31,0 1 1,10-7 409,2 7-829,-1-8 1,16 5-277,-3-3 0,5-4 31,5 4 1,13-4 175,10-2 0,13 0-517,5 0 0,-2-6 248,2 0 1,-7-5-285,1 5 0,-3 0 346,-3 6 1,-7 0 323,-4 0 112,-4-8 684,-1 7-375,-9-7 1,-7 10-218,-8 4 1,-13-3 233,2 9 1,-4-6-94,3 5 0,-5-1 41,0 1 1,-6 5-150,6-5 1,0 3-224,6-3 1,6 5-61,-1-5 0,8-1-225,-2 1 0,4-5-431,2 6 519,0-9 1,8 11-415,4-8 1,-3 1-146,3-1 369,-1-4 1,5 8-27,-5-5 506,5-3 106,-14 14 192,5-7 1,-7 9-66,0-1 0,-2-2-151,-3-3 1,1 3 212,-8-3 1,1 5-100,-7 6 0,1-4-212,0 4 1,-1 2 10,1-2 0,0 6-127,0-6 1,-3 2 214,-3-2 1,10-4 131,-4 4 1,3-3-156,-3-3 0,7 0 81,4 1 185,5-1-241,1 0 0,1-1-279,5-5 0,4-3-45,7-8 1,8 0-42,4 0 0,4 0-14,1 0 1,1-6-124,-1 0 1,1-7-952,0 1 529,-9-3 440,-1-2 0,-7-1-105,-1 1 0,-5 2-92,-1 3 896,-7-3 1,4 11 523,-8-8 671,0 9-874,0-5 254,0 8-207,7 0 0,3 0-306,7 0 0,-5 0-324,-1 0 0,1 0 24,5 0 0,0 0-960,1 0 0,5 0-1736,0 0-1750,0 0 4247,-6 0 0,8 0 0,2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3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7894,'18'0'1381,"-1"0"0,0 2-663,0 4 0,7-2 0,-1 5 583,-2-1 1,4 4-675,-2-7 0,2 7-208,-2-6 1,-4 1-161,4-1 1,-4-4-557,-1 4 0,-7 2-872,1-3-20,-9 1 1,3 2 215,-12 3 1,-5 5-818,-12 1 1,-4 2 812,-8 4 0,1 2 977,-1 4 0,1-2 0,-1-4 0,6-4 0,0 4 0,14-5 0,-2-7 0,9 4-60,-3-3 21,7 3 956,-4 3 118,8-1 0,0 0-89,0 1 0,-2-7-407,-4 1 1,4-7 613,-3 7-399,3-8-604,-6 11-233,6-5-236,-6-1 0,8 1 35,0-4 0,10-4-343,7 3 1,3-3-116,8-2 0,1-2 344,6-3 0,-1 3-24,1-4 0,-2 4-156,-5 2 635,-3 0 1,-9 2 190,-5 4 38,-3 3 1,-21 10 53,-5 5 0,-9-5-140,4 4 0,-7-2-225,1 2 0,-4-4 81,-2 4 0,3 2-183,3-2 0,4 0 101,8-5 0,1-7-346,5 1 86,3-8 228,8 11 0,2-13 80,4 4 0,3-4-92,9-2 0,-1 5 136,0 1 1,6 0-126,0-6 303,0 8-125,-5 1 585,-1 8 1,-7 1 13,-5-1 0,-3 2 270,-2 4 0,0-4-522,0 5 0,0-5-103,0-2 1,0 0-474,0 1 1,2-7 143,4 1 1,4-8-62,7 1 1,0-3 88,0-2 0,7-6-543,-1 1 1,0-9-99,-6 3 0,0-5-295,1-1 0,-7-2 367,1-4 1,-9 9-26,3-3 1,-4 4 260,-2-5 1,-8 9 40,-3 3 1,-10 4 322,-2 2 1,-8 2-116,2 4 0,-4 3 817,-1 9 0,-6-1 11,-1 0 1,-1 0 366,2 1 1,3-7-128,-3 1 0,5-1-507,6 7 1,-1-1-123,7 0 0,-6-5 153,6-1 284,0 1-291,5 5-746,9 0 0,1 1 155,8-1 1,8-2 7,3-3 0,7 3 224,5-3 0,3 3-83,9 2 0,0 1-69,-1-1 1,7 0 11,-1 1 0,6-1-835,-6 0 0,1 1 438,-7-1 0,7-2-90,-1-3 0,0 1-186,-5-7 0,1 0-444,5-6 1,-3 0 353,8 0 0,0-2-148,6-4 1,6-4 846,0-7 0,-1 0 0,-5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4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347 139 7894,'0'-17'0,"0"0"2448,0-1-1547,0 1 1,0 0-72,0 0 1,-2 5-269,-4 0 1,2 9-8,-7-3 0,-1 4-259,-5 2 0,-2 0-140,-4 0 0,3 2-231,-3 4 1,-2 3 143,2 9 0,0 6-388,6 5 1,0 4 262,-1 2 1,1 1-339,0 4 1,5 5 82,1 6 1,7 3-10,-2 4 0,-2-6 50,3 0 1,-1-2 132,6-10 1,0 0 253,0-5 1,0-2-89,0-5 0,6 3-30,-1-8 0,1-5-36,-6-7 1,0-5-113,0 5 179,0-7-9,0 4 0,2-8-242,4 0 0,-4-2 110,4-4 1,3-11-834,3-12 1,5-6 376,6-5 0,-2 2-338,8-8 1,0-1 359,5-4 1,1 1 319,0 4 0,-1 3 86,1 9 0,-1 7 115,1 4 0,-6 9 174,0 3 0,5 7 387,7-2 1,-1 4 895,-6 2 1,9 0-616,3 0 0,6 8 207,5 3 0,-5-1-540,0 2 0,-2-3-299,-10 3 1,1 1-10,-7-7 1,-1 7-64,-4-1 0,-4-3-617,-8 3 1,0-6 275,1 5-1222,-9-7 573,-1 12 544,-8-7 1,-8 10 2,-3 4 0,-7-3 328,-5 3 1,2 2 25,-8-2 1,3 0 337,-3-6 0,-2 6-4,8 0 1,0 0-124,6-5 1,-1-1-161,1 0 0,5-2 29,1-3 0,5 3-203,-5-3 120,7 3 1,-6 1-171,4-5-57,5 5 1,-7-13-504,8 9-1,-8-8 1,4 9-177,-7-7 15,7 0 556,-11-6 0,11 0 288,-8 0 0,6 0-90,-5 0 1,5 0 10,-5 0 1,5 0 79,-6 0 1,7 0 268,-7 0 0,6 0 223,-5 0 0,5 0-50,-6 0 0,7 0 634,-7 0-676,8 0 0,-5 0 283,3 0-482,4-8 0,-8 6 22,5-4 1,3 3-92,-4-3 0,2 4-160,-2-4 0,4 2-144,-3-2 174,-5 5 1,2-9 188,-3 4-26,-5 4-86,7-5 0,-7 5 3,5-4 1,1 4 221,5-4 0,1 4 36,-8 2-407,8-7 160,-11 5 1,7-8 48,-3 4-182,-5 4 1,7-7 73,-8 3 0,-1 4-44,1-4 0,5-1 46,1 1 1,-1-2-23,-5 2 300,0 5 441,-1-7-483,9 0-114,-7 6 742,15-5-217,-7 7-610,8 0 809,0 0-528,0 7 0,0-3 248,0 8 1,-2-7 443,-4 7-273,4-1-528,-5 7 1,5-1 211,-4 0-630,4-7 54,-6 5 0,10-7-115,4 3 1,-2 5-52,7-5 0,1-1-281,5 2 0,0-7-121,1 7 0,5-8 298,0 1 0,2-1-157,-2 2 1,-4-4 153,4 4 1,-4-4-192,-1-2 1,-1-2 193,0-4 1,-1 2 182,-5-7 1,3-1 224,-9-5 0,1-1 235,-6 1 1,0-2 456,0-4 0,-8 2-426,-3-8 0,-4 8 288,-3-2 0,1 4-161,0 1 0,-1 3 572,1 3 1,0-1-427,0 7 0,-1 0-314,1 6 0,0 0-850,-1 0-1297,1 0 586,0 0 1,1 8 245,5 4 1096,3 3 0,0 10 0,-1 2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14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15159,'10'0'7126,"-2"2"-5407,-8 4 1,-8 3-2355,-4 8 1,-18 8 634,-11 4 0,-14 12 0,-7 3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2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7983,'0'-11'-27,"0"-1"269,0 8-154,0-3 1,0 5 412,0-4 91,0 4-30,0-6 29,0 8-113,8 0-28,-6 0-214,5 0 1,-5 0 241,4 0-124,-4-7 0,8 5 296,-5-4 287,-3 4-532,14 2 0,-13 0 38,9 0 0,-6 0-63,5 0-155,1 0 0,5 0-121,0 0 0,1 0 89,-1 0 1,0 0-300,1 0 1,-1-6 18,0 0 1,0-1-187,1 1 0,-1 4-87,0-4 120,1 4 0,-7 2-35,1 0 229,-8 0 1,5 0 170,-3 0-124,-4 0 1,5 2 262,-7 4 0,0-2-12,0 7 1,0 1-8,0 5 0,-1 1-221,-5-1 0,2 2 13,-8 4 1,7 2-45,-7 4 0,1 6 96,-7-1 0,1 3-196,0 9 1,-1 0 22,1 6 1,-2 2-133,-4 3 0,2-1-63,-8 7 1,8-7-54,-2 2 0,4-1 93,1-5 0,1 2-52,0-14 1,7-5-25,4-6 1,-1-8-263,1 2-591,0-4 322,6-2-140,0-7 171,0-2 99,-8-8 75,6 0 149,-5 0 1,1-2 43,0-4 1,0-4-7,6-7 454,0 0 0,0-8 0,0-2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2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46 7983,'0'-17'904,"0"7"210,0-5-579,0 13 0,2 0-181,3 8 0,5 7 272,7-1 1,1 9-127,-1 2 1,0 0-59,0-6 1,-5 1-228,-1-1 1,1-2-122,5-3 0,1 1-1158,-1-7 948,0 8 1,0-11-2343,1 9 1796,-1-8 0,0 2-519,1-12 0,-7 2 510,1-8 1,-1 1 54,6-6 616,-7-1 0,13-7 0,-4-2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2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7983,'33'0'0,"-5"0"0,-1 0 106,-4 0 1,-3 0 593,3 0 236,-4 0 92,-2 8 560,1-6-707,-9 13-328,-1-6-1529,-8 9 867,0-1 1,0 0-1210,0 1 1,0 1 1317,0 4 0,-8 4 0,-1 7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3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9211,'10'0'1688,"3"8"-1184,-7 3 0,2 3 47,-3-3 0,-3 4-157,4-3 1,-2 1-15,2-1 0,-4 3-609,3-3 299,-3 3-500,-2 3 1,0-7 139,0 1-520,0-9 207,0 5 0,2-10-173,4-4 0,4-5 236,7-12 1,6 2-30,0-8 0,6 2 453,-6-2 0,0 6-75,-6 12 1,1-3 559,-1 8-383,0 1 1,-1 7 344,-5 3 1,-3 5 179,-8 7 0,0 0 462,0 1 1,-2-1 430,-4 0-10,4 1-1493,-6-1 212,8 0-369,0-7 0,2-2 226,4-8-1213,4 0 1,7-2 1242,0-4 0,8-4 0,2-7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11558,'0'17'883,"0"1"1,5 1-603,1 4 1,0-2-360,-6 8 1,0-8 129,0 2 0,2 2-543,4-2 0,-3-2 37,9-9 1,-6 1-1104,5-7 1139,1 0 1,11-6-89,0 0 0,2-8 156,-2-4 1,-4-3 120,4-2 1,-4 1 274,-1 5 1,-1 3-118,0 8 1,-5 0 456,-1 0 0,-7 2 36,2 4 0,-6 5 250,-6 12 0,-1-1-390,-5 6 1,-9-5 6,4 6 0,-5-2-289,5 2 0,0 2 118,0-8 0,-6 0-565,-1-6 0,1 0 264,6 1 0,6-3-1175,-1-3 842,1 3 0,1-11-538,4 7 722,4-7 0,2 6 117,0-4 0,0-3 477,0 9 1,0-6-278,0 5 0,0 1 733,0 5 1,0-5-384,0-1 0,-2 1 674,-3 5 1,1-2 629,-8-3-62,1 3-598,-7-5-175,1-1-527,7-1-93,3-8 1,9 0-402,3 0 1,11 0 227,7 0 1,8 0-304,-3 0 1,5 0 72,2 0 0,-3 0-71,-3 0 1,2 0 3,-8 0 1,0 0-469,-6 0 4,1 0 0,-3 2 254,-3 4 0,-3-4-488,-3 3 0,-2-5 436,7-5 0,-5 1-33,6-8 0,-3 1 581,3-6 0,3 1 0,-3 5 0,-3 3 0,3 8 0,-6 0 0,5 0 625,-7 0-443,11 0 2457,-5 8-967,-1 1 406,7 1-881,-14 5-749,5-13 0,-5 6-511,4-8-368,-4 0 0,11-2-1079,-7-4 0,8 0 1510,-3-11 0,12-4 0,4-14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1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8098,'0'9'1204,"0"-1"1,8-8-1147,3 0 0,13 0 282,4 0 1,5 0-75,2 0 0,-1 0-190,1 0 1,-1-6-184,1 0 1,0-5-301,-1 5 0,-5-7-26,0 1 1,-8 3-445,2-3 0,-10 6 309,-1-5 0,-8 5-505,2-6 1073,-5 9 0,-1-7 0,0 4 0,-7 4 10,-3-13-2,-7 13 1,5-6 635,1 8 758,7 0-922,-4 0 1,3 2 152,-1 4 1,0-2-94,6 7 0,0 1-121,0 5 0,-2 6-51,-4 0 0,4 0-303,-3-5 1,3 1-185,2 4 0,0-4-300,0 4 0,0-4-606,0-1 1,0 5 1024,0 0 0,-8 15 0,-2-1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4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7867,'10'0'2453,"-3"0"-1298,-7 7 0,-1 3-516,-5 7 0,2-5 74,-8-1 1,7-5-181,-7 5-699,8-7-1081,-3 4-1540,7 0 2787,0-6 0,7-2 0,3-10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7904,'0'-17'315,"0"0"690,0-1-312,0 1 132,0 0-309,0 7-82,0-5-412,0 13 0,1-6 105,5 8 0,-4 2-203,4 4 0,-2-4 39,2 4 0,-5 3-12,5 3 0,-2 3 100,2 2 1,-4 1 5,3-1 1,-3 8 3,-2 4 0,6 5 10,0 7 1,0 5 7,-6 12 1,5 3 25,1 8 1,6 8-148,-6 4 0,5 11-218,-5 6 0,0-44 0,-1 2 190,-2 1 0,0 1 0,3 4 1,2 1-27,-2 1 0,-1-1 1,0-7-1,0-1-325,6 43 1,-1-2-555,1-4 1,3-9 367,-8-14 1,-1-7 611,-5-11 0,0-6-122,0-5 1,0-11-554,0-6 108,0-12 562,8-3 169,-6-23 0,13-5 0,-5-14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4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11258,'0'-10'6655,"0"3"-3870,-7-1-1387,5 6-2329,-6-13 679,8 13-4738,0-6 3119,0 8 1871,0 0 0,8 8 0,1 1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2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7906,'9'17'1741,"-1"0"312,-8 0 1,0-5-1482,0 0 1,-2-9-489,-4 3 1,4-6 177,-3-6 0,3 3-45,2-9 1,0 0-2756,0-5 2538,0 0 0,7-8 0,3-2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47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6696,'0'10'-68,"0"-3"0,0-7 0,0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48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8046,'9'0'-1417,"1"-6"1063,-4 1 0,-4-3 571,3 2 0,-1 2 232,2-7-457,-4 7 0,7-10 155,-3 9 1,-4-1-34,6-2 29,0 6 482,-7-5-140,7-1 776,-8 6-57,0-6 243,0 8-50,0 0-1101,-8 0 167,7 0-498,-15 0 257,14 0-401,-13 0 93,5 0 0,-7 0-67,0 0 0,5 6 154,1 0 1,-1 5 79,-5-5 0,-1 8 85,1-3 0,0 4-119,0 3 1,-1-1 227,1 0 1,-6 1-34,0-1 1,-2 6 64,2 0 0,4 8 48,-4-2 1,3 3 31,3 3 0,0 1-64,0 5 1,7 3-21,4 8 0,4 0-231,2 0 0,0-6 107,0 0 0,2-2-276,4 2 1,4-4 115,7-7 0,0 0-474,0-1 1,1-7 207,-1-4 1,2-9-213,4-3 1,-2-7 17,8 2-37,0-4 198,6-10 0,-1-4-15,1-11 0,1-4 53,5-7 1,-5-8-713,5-5 1,-11 5 362,-1 2 1,-8 5 239,2 6 1,-4-1 222,-1 7 0,-3 5 111,-3 7-175,-5 7 143,-7-4 1118,0 8-817,0 0 1,0 8 350,0 3 1,0 5-242,0 1 1,0 6 106,0 0 0,0 2-123,0-2 0,6-3-79,0 3 0,2-2-283,-3 2 0,-1-4-404,8 4 0,-7-10-2163,7-1 1280,-8 0-1246,11 5 1379,-13-8 1170,6-1 0,-8 0 0,0 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48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87 226 7968,'-18'-18'0,"1"1"0,5 6 495,1-1 1,7 6 730,-2-5 1,-1 5 1188,1-6-1805,0 9 1,14-11 45,3 8 1,10-5-232,2 5 1,14-5-751,-2 5 0,11-6 6,0 7 1,4-7-169,2 6 1,0-1 500,-1 1-14,1 4 0,0-13 0,0 5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49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18 347 7935,'-2'-16'1679,"-4"5"-1031,4 3 1,-6 6 667,8-4-923,0 4 1,2-5 246,4 7 0,-2 6-242,7-1 1,-5 9 175,6-3 1,-7 5-338,7 1 1,-6 0-471,5 1 0,-5-7-110,6 1 0,-7-1-372,7 6 1,-6-5-548,5 0 1,1-9 586,5 3 1,2-4 102,4-2 1,4-8 173,8-3 0,1-12 340,5-6 0,1 2-38,4-2 0,4 6 120,-4-6 1,-2 8-66,2-2 1,-13 12 129,2 5 1,-12 4 165,0 2 1,-10 0 16,-1 0-174,-8 0 0,1 8-73,-10 3 1,-5 12-214,-7 6 0,-14 4 59,-4 1 1,-5-5-90,0 0 1,1-2 231,-7 2 1,8-4 253,-3-8 1,5-2 307,1-3 1,8 1 363,4-7-258,12 0-24,3-6-660,8 0 0,2-6-93,4 0 1,9-9-208,8-2 1,6-1-31,-6-5 0,6-2-338,-6 2 0,0-2 75,-6 2 1,-5 4 180,-1-4 0,-7-2-143,2 2 1,-12-6 556,-5 6 0,-10-8-195,-3 2 0,1-1 412,6 1 0,0-2 173,0 8 1,5 0 358,0 6 604,1-1-406,1 1-198,-5 8-31,13 1-494,-6 8 1,10 9-165,4 9 1,-2 14 178,7 15 1,-1 16 27,2 6 0,1 12-185,-7-1 1,1 3 143,-1-2 1,-4 9-584,4-3 1,-5-36-1,0 1 363,-1 0 0,0 0 0,2 46-1356,3-11 1,-1-11 219,8-12 1130,-1-5 0,3-9 0,3-4 0,4-3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4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7988,'-10'0'2986,"3"0"-2887,7 0 1,0 8 384,0 3 0,0 5 702,0 1 1,-8 2-635,-4 4 1,-5 4-168,-6 8 1,2-1-1153,-8 1 1,0 5 541,-5 1 1,-1 1-821,0-2 1,3-9 409,3 4 0,4-7-493,8 1 254,-1-12 651,1-1 380,7-14 1,3-2-221,7-12 1,7 3 244,5-3 0,5 1-86,6-7 0,12-5 94,11 0 0,0 0-131,6 6 1,-4 0-79,10-1 1,1 1 12,-1 0 1,0 5-25,-7 1 0,-4 7-87,-1-2 1,-10 2 85,-1-2 0,-6 4-252,-6-3 0,-10 3-137,4 2-299,-3 0 446,-5 0 1,-3 6 134,-12-1 0,-5 9 3,-12-3 0,2 7 196,-8 5 1,6-4 389,-6 4 0,8 2-249,-2-2 0,2 10 323,-2 1 0,3 8-202,-3 10 0,10 0 120,1 0 0,1 2-51,-6 4 0,1 1 20,5 5 1,-3-5-253,8-7 1,-1-6-262,1 0 0,4-7-735,-4 1 0,4-5 490,2-7 0,-5-3-644,-1-7 0,0-7 151,6 1 839,0-8 0,8-4 0,1-10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0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7909,'10'0'1937,"-2"0"-1533,-1 0 1,-3 0 29,8 0-163,-9 0 0,13 0 217,-5 0 0,5 8-101,1 4 0,-5 5 52,-1 6 0,4 2 197,3 4-460,3 3 1,-17-5-143,7 8 0,-7-1-260,2 1 0,-4 0-826,-2-1 0,0 1 604,0-1 0,-8 1-264,-3 0 0,1-7 207,-2 1 0,7-8-379,-7 2 1,6-11 374,-5-6 0,5 1 166,-5-1 0,5-8 343,-6-9 0,6-10 0,-5-2 0,1-14 0,-1 2 0,1-3 0,4 3 0,4 3-14,-3 3 1,3 4-35,2 8 1,0-1 1597,0 1-145,0 0 387,0-1-589,0 9 62,-8 1-490,6 8-127,-5 0-210,7 0-17,0 0-98,0 8-39,0 1 1,0 9 515,0-1-431,0-7-335,0 5-404,0-13 0,1 8 289,5-5 1,4-3-1476,7 4 0,0-4 202,1-2 1354,7 0 0,2-8 0,7-1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2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8098,'-8'17'0,"6"-5"1189,-3-1-285,-5-7-873,8 4 0,-4-10 2,12-4 1,4 0 5,7-11 0,6 4-141,0-10 0,8-2-449,-2 2 0,3-6 353,3 6 0,-2 0-48,-5 5 0,3 9 186,-8 3 1,0 4-31,-5 2 1,-1 0 344,0 0 1,-7 10 97,-4 7 1,-5 2 146,-1 10 0,0-6-129,0 6 0,0-2 54,0 2 0,0 1-72,0-7 1,0-5 187,0-7-604,0 1 119,0 5 0,8-7-483,4-5 204,3-3 0,8-9-148,0-5 0,0-9 140,-6-2 0,7-2-34,-1 2 1,0 2-81,-6-8 0,-6 8-123,1-2 1,-8 4 192,2 1 0,-4 7 48,-2-1 0,-2 8 168,-4-1 1,-4 3 21,-7 2 1,-6 7 144,0 5 0,-8 5-55,2 6 1,2 2 137,-1 4 0,1 4 144,-2-4 0,-2-4 292,8-2 0,-2 2 68,2-2 1,4 0-226,-4-6 1,2 0-361,-2 1 0,3-1-186,-3 0 1,4-1-465,2-5 0,-1 4 298,1-3 0,-6 3-212,0 3 1,0-7-91,6 1 1,5-8-1415,1 1 868,-1 5 1090,3-8-97,1 6 97,8-16 0,8 0 0,3-3 0,4 3 79,3 8 0,-1 0 111,0 0 0,8 2 214,4 4 0,4-3 386,1 9 0,9 0 167,3 5 1,4-2-389,2-3 0,9 1-411,8-7 1,2 2-34,10-3 0,-14-3-123,2 4 0,-9-4-69,3-2 1,-13-2-295,2-4 0,-17 4-28,-1-3 0,-5 3-397,0 2 0,-4 0-1087,-8 0 1873,-7-8 0,13-2 0,-4-7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1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7870,'10'-17'0,"5"6"593,-3-1 0,-3 8 804,3-2 1,-1 4-107,7 2 0,-1 0-636,0 0 1,1 0 265,-1 0 0,-6 0-384,1 0 0,-6 6-1228,5 0 599,-7 7 1,10-9-457,-9 8 0,3-1-367,-2 7 0,-4-1-1022,3 0 1,-3 6 1936,-2 0 0,-7 16 0,-3-3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7870,'-10'8'1189,"-5"1"94,13 1-907,-6 5 0,6-11 953,-4 8 1,5-7 305,-5 7-1102,4-1 0,2 7 26,0-1-439,0 0 0,0 1-350,0-1 0,6 0 222,-1 0 0,1-5 5,-6 0 1,2-7-313,4 7-600,-4-8 66,13 11 386,-5-13 0,7 6-25,0-8 0,1 0-178,-1 0 0,6-8 102,0-4 0,10-5 169,1-6 0,1 4 165,5-4 0,-3 4 16,-3 1 1,-5 3 357,0 3 0,-8 5 125,2 7 1,-4 0 389,-1 0 0,-7 0-55,1 0 1,-3 7 1785,3 5-1170,-4 3 1,-8 3-7,0-1-455,0 0-332,0 0-1190,7-7 1,3-2 15,7-8 1,2-2-474,4-4 1,10-5 540,7-12 1,3 3-257,-3-3 0,-2 6 743,9 5 1,-11 5 13,-1 7 1,-3 0 994,-9 0 1,-1 9-556,-11 9 0,2 1 1287,-7 10 1,0-8-380,-6 2 1,-8 2-165,-3-2 0,-5 0-1050,-1-6 0,0-5 111,0-1 1,-1-7-281,1 2 1,-2-4 229,-4-2 1,9-4-2158,-3-8 1,9-1 2139,-3-16 0,7 0 0,-4-5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2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7883,'0'-17'0,"0"0"870,0-1 0,2 3 74,4 3-490,-5-3 1,15 7-64,-5-3 0,5-5 168,1 5 0,6 1-133,0-1 1,2 5-181,-2-6 1,-4 9-68,4-3 1,-3 4-99,-3 2 0,0 0 60,1 0 0,-1 8-98,0 3 0,-1 12 174,-5 6 1,2 11-61,-7 6 1,0 12 135,-6 6 1,0 1-112,0-2 0,-2 3 174,-4-9 0,-1-1-152,-5-10 1,-3-4-130,3-7 1,-1-6-69,1 0 0,-3-14-265,3 2 0,3-5-662,-3-1 1,1-3 482,-7-8 1,7 0-974,-1 0 0,1-2 622,-6-4 0,1-3-83,5-9 0,-3-7 871,8-3 0,-7-13 0,3-3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3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7970,'10'0'0,"5"0"1127,-4 0 1,-1 0 417,2 0-937,-1 7 1,6-3-282,1 8 0,-7-7-110,1 7 1,-1-1-381,7 7 0,-7-1 176,1 0 0,-7 8-50,7 4 0,-8 4 140,2 1 1,-6 3-299,-6 3 0,2 4 83,-8 8 0,-5-2-44,-6-4 1,0 2 278,6-7 0,1-3 220,5-9 0,-3-4 88,9-8-149,-1-7-499,-2 5 0,8-15 126,0 0 1,8-7-657,9-11 1,8-7 118,4-4 1,4 3-141,1-3 1,1 2 464,-1-2 0,1 4 117,0 8 0,-9 7 138,-3 4-55,-3 4 1,-5 4 724,-3 4 0,-5 4-316,-7 7 0,0 6 595,0 0 1,-7 6-294,-5-6 0,-3 8-147,-3-2 1,-1-3-256,-4 3 1,4-6-269,-4 6 0,4-8-106,1 2 1,1-9 65,0-3-499,-1-7 1,7 4-93,-1-8-1080,9 0 1153,-5 0 0,16 0 117,3 0 0,-1 0 270,1 0 458,1 0 248,5 0-473,-7 0 0,-5 8 1127,-10 3 1,-5-1-493,-7 1 1,-2 1 498,-5 5 1,5-5-301,-4-1 0,4-5 675,2 5-612,7-7-82,2 4-719,8 0 0,8-5 123,4 9 0,5-6-186,6 5 0,-4-5 58,4 6 0,2-9-347,-2 3 0,6 2-106,-6-2 1,0-1-326,-5-5 1,-1 6-384,0 0 286,0 0 0,1-6-2240,-1 0 3024,0 0 0,8 0 0,2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3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7859,'17'-12'0,"0"1"0,1 7 0,-7-4 1289,1 8-810,-1 0 0,6 8 527,1 3 0,-7 7-452,1 5 1,-3-2 557,3 8 1,-4-6-518,-8 6 0,5-8-601,1 2 1,0-2-155,-6 2 1,0-4-126,0 4 0,2-5-920,4-7-1595,-5 4-892,7-5 3692,-8 0 0,8-10 0,1-10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3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7859,'17'-10'613,"0"3"-304,-7 7 1,-2 2 267,-8 3 1,0-1 279,0 8-420,0-1 1,0 7 257,0-1-566,-8 0 1,-2 0-392,-7 1 0,-2 1-515,-4 4 0,2-4 160,-8 4 1,0 4 616,-6 2 0,-7 4 0,-2 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4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7859,'-27'26'0,"2"-1"103,8-7 1,1 1 108,5 4 1,-3-4 223,8 4 0,1 2 9,5-2 0,0 0 142,0-5 0,0-1-99,0 0 1,0 1 558,0-1-1043,0-8 0,2 5 73,3-8 0,-1-1-264,8-5 1,-1 0 199,7 0 1,1-9-1065,4-9 0,-2-1 139,8-10 0,0 6-214,5-5 1,1 6 672,-1-1 0,-7 10 293,-4 1 1,-3 9 950,-3-3-773,0 4 0,-7 10 227,-5 3 0,-3 10-180,-2 2 1,-2 2 875,-3-2 0,-5-3-180,-7 3 1,0-4-13,-1-2 0,7 0 16,-1 1-551,1-9-182,1 7 316,-5-14-1332,13 5 773,-6-7 0,16 0-486,3 0 1,5 0 191,1 0 1,0 0 8,1 0 1,-7 2-180,1 4 564,-1-4 0,-1 13 314,-5-3 0,-10 9-161,-7 2 0,-5 6 288,-6-6 0,-2 8-194,-4-3 1,-2-1 1093,8 2 1,-6-8-183,6 2 1,0-3 117,6-3 0,5 0-588,1 0 0,7-5 493,-2-1-940,4-7 0,4 4 95,4-8 0,4 6-546,7 0 0,8-1 279,4-5 1,-2-5-1202,2-1 0,-1-8-157,7 3 0,5-5-2115,1-1 3514,-1 8 0,2-15 0,2 5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4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8620,'-10'0'2387,"3"0"-1754,22 0 1,-3 0-184,11 0 0,4-6-429,1 0 1,5-2-182,2 3 1,-7 3-125,1-4 1,-2 4 191,2 2 0,-4 0-181,-8 0 1,-7 8-158,-4 3 1,-4 14 150,-2 10 1,-8 7 337,-4 10 1,-11 11-143,-6 1 0,-3 7 610,-3-8 1,1 3-238,-1-3 0,0-3 137,1-9 1,1-1-256,4-3 0,-1 1-127,7-8 0,0-7-718,5-10 1,7-4 389,-1-2 0,8-5-1042,-1-1 1,1-7 1324,-2 2 0,4-12 0,-6-4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7863,'6'12'1427,"0"-1"0,0 1-637,-6 5 1,0-5 168,0-1-540,0 1 1,0 5 844,0 0 0,0-5 46,0 0-1619,0-1 159,0 6 200,0-7 0,2 3-1620,3-7 1,-1 2 531,8-2 1,-6-4 1037,5 3 0,8-3 0,8-2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4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7863,'15'18'1302,"-3"-1"0,-5 0-901,-7 1 501,0-1-147,0-7-1894,0 5 579,0-6 560,0 1 0,-7 5 0,-3-5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2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8132,'0'10'185,"0"-3"1,8-7-116,3 0 1,-1 0 1153,1 0-770,1 0 1,5 0 546,0 0-460,1 0 1,-1 0-1152,0 0 423,-7 0-862,5 0 384,-13 8 0,6 4 665,-8 11 0,-16 4 0,-3 7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7940,'0'-9'596,"0"1"1,0 6-220,0-4 1,0 3 801,0-9-337,0 8-52,0-3-507,0 7-209,0 0-104,8 0-225,-6 0 1,5 1 46,-7 5 1,0 4-203,0 7 0,0 2-706,0 4 0,0-3 25,0 3 1091,0 4 0,8-8 0,2 6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6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9060,'20'-10'1395,"3"5"1,5 3-1515,13 2 1,-5 0 464,5 0 1,1-6 672,-2 0 0,8 0-257,-2 6-453,-3 0 0,7 0-554,-4 0 1,-4 0-672,-2 0 1,-5-5-462,-6-1 0,-4 0 98,-8 6-687,-7 0 1966,-3 0 0,-7 0 0,0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6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640 1 7972,'-17'0'1262,"7"0"1,-4 2-510,9 4 0,-9-3-265,3 9 0,-5 1 320,-1 10 1,-2 2-316,-4 4 0,2 4-8,-8-4 0,0 5-88,-6 7 1,1 1 24,-1 4 1,-1 4-1026,-5-4 1,5 4 441,-4 2 1,9-8-1381,2-4 1,8 3 753,-2-3 1,9-5-760,3-6 0,7-8 186,-2 2 1360,4-4 0,-5-9 0,-3-3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6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10821,'-11'0'2874,"-1"0"-1964,8 0-189,-11 0 1,11 7-259,-8 5 0,9 3-41,-3 3 0,-2 5-411,2 0 1,-5 7-264,5-1 0,-2 2-566,3-2 1,1 4 538,-8-5 1,8 3-1100,-1-2 0,3-2 481,2-4 0,0-4-693,0 4 333,0-4 40,0-1 1217,7-9 0,3-1 0,7-8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6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10260,'14'0'756,"3"0"1,-3 0-639,9 0 1,4-5 576,1-1 0,5-6-268,2 6 1,-1-7-196,1 1 1,-2-3-361,-5-2 0,5 0-413,-4-1 0,-4 7-364,-2-1 0,-6 1 492,-5-7 0,1 7-803,-7-1 772,0 8 0,-8-9 245,-4 7 1,2 0 345,-7 6 0,-3 0 409,-9 0 1,4 8 128,-4 4 0,-2 3 833,2 2-1,0 3 52,5 3 1,3-2-819,4 8 0,-3-6-177,8 5 1,1-6-172,5 1 0,2 2-474,3-2 0,5 0-409,7-6 1,8 0-505,4 1 0,4-7-59,1 1 0,3-8-2730,3 1 3773,-3-3 0,13-2 0,-6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7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484 154 7834,'-7'-17'0,"-5"0"0,3 1 944,-3 5 0,0-5-127,-5 5 1,0-4-8,0-3 0,-3 7-309,-3-1 0,-2 8 90,-3-1 0,-5 5 261,4 5 1,-4 7-342,-1 11 1,1 6 78,4 11 1,2-1-205,4 7 1,6-6-53,0 6 0,7-2-495,10 2 0,2 2-617,4-7 0,13-1 360,16-5 1,1-8-438,10-4 1,2-4-3390,10-2 4244,3-7 0,16-3 0,2-7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7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7842,'10'-8'0,"0"6"0,-5-3 1601,-3 3-1025,14 2 0,-13 7 477,9 5 0,-8 3-488,2 2 1,1 7 345,-1-1 0,0 7-376,-6-1 1,0-2-355,0 2 1,0-2-88,0 2 1,0 3-208,0-3 0,0-2-127,0 2 0,0-8-434,0 2 0,0-10-1485,0-1 857,0-8 1020,0 4 0,2-8 71,3 0 0,-1-16 166,8-7 1,5-8 74,6-3 0,8-1 246,-2 1 1,3 1 28,3 4 1,-2-2 311,-5 8 0,-1 6 58,-4 5 0,-9 9 110,3-3-644,-3 4 93,3 2-1023,-7 0 5,-3 0 1,-7 8-1898,0 3 2681,-15 5 0,-4 16 0,-16 5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7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7842,'-18'17'0,"3"-5"877,3-1 955,5 1-1248,7-2 668,7 5-769,3-13 1,7 5 200,1-7 0,7 0 638,3 0-975,-3 0 0,8 0 36,-4 0 1,2-5-307,-3-1 1,11 0-197,-5 6 1,5-6-673,-5 1 0,3-3 791,3 2 0,4 4 0,8-5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8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8170,'0'-9'261,"7"-7"0,-5 12 714,4-7-635,-4 7 0,0-9 307,4 7 3,-4 0 416,5 6-335,-7 0 1,-5 2-277,-1 4 1,-8 9 503,3 8-632,-4 8 0,-1-4-83,5 7 1,-3-1-264,8-4 0,1 2-213,5-8 253,0 0-100,0-6 0,7-2-316,5-3 0,9-6-46,2-12 1,6-6 175,-6-11 1,8 2-381,-3-8 1,-3 8 190,-1-2 0,-7-2 141,-6 2 0,3 0 160,-8 6 1,5 0-27,-5-1 1,0 1 27,-6 0 0,-2 7 2,-4 4 0,0-1-581,-11 1 0,2 2 730,-14 10 0,-16 11 0,-8 10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1:59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7917,'0'-17'1079,"2"7"-505,3 4 357,-3-3-26,6 7 267,-8-6-538,0 8-364,0 0 1,0 15 102,0 8 0,2 10 164,4 7-1,1 7-189,5 10 0,3-3-37,-3 4 0,-3-5-289,3-1 0,-8-6 64,2 1 0,1-11-664,-1-1 1,6-6 354,-7-6 1,3-10-2261,-2 4 536,-4-11 939,13 2 0,-13-10 451,4-4 1,-4-9 163,-2-8 1,5-8-322,1 2 715,0-11 0,-6 3 0,0-5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3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8114,'0'17'0,"0"-5"352,0-1 0,5 3-7,1 9 0,2-4 10,-2 4 1,-3-4-139,9-2 0,-8 1-2,1-1 1,3 0 64,-2 1 1,2-3 511,-3-4-600,-3 5 0,8-9 267,-4 5-344,-4 3-126,13-13 1,-5 6-224,7-8 1,0-2-211,0-4 1,3-3-508,3-9 1,-4-7 950,4-3 0,12-5 0,1-2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0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7886,'18'-17'204,"-1"0"-170,0-1 1,1 1 327,-1 0 0,2-6 36,4 0 0,-2-1-26,8 7 1,-6 0-66,6 0 0,-6 5 113,6 1 1,0-1-375,5-5 0,-1 5 46,-4 1 0,1 7-120,-6-2 1,4-2-72,-5 3 1,0-1-83,-5 6 0,-1 0 174,0 0 1,-1 2-80,-5 4 1,5-3-1,-5 9 1,-1-1 15,1 7 0,-7-1 179,2 0 1,-2 1-77,1-1 1,-3 2 199,4 4 1,2-2-63,-2 8 0,5 2 54,-5 9 1,5 4-6,-5 8 1,8 2-59,-3 4 1,-1 3 18,1 8 0,1 6-30,5 0 1,-5 6-271,-1-6 1,-1-6 213,1-6 0,3-1-379,-8 1 0,5-5 135,-5-12 0,5-6-38,-5-11 0,0 2-35,-6-8 0,0-6-307,0-5 23,0-8 238,0 11 38,-8-13 1,-1-2-68,-9-11 1,1-5-275,0-1 0,-1-2 77,1-4 0,0-4-356,0-8 850,-8 8 0,-2-5 0,-8 5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0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1 294 7838,'8'-17'1456,"1"2"-1041,8 3 0,8-3-248,4 3 0,4-3 8,1-2 0,-5-1-743,0 1 1,0 0 273,6 0 0,-9-1-382,-3 1 1,-5 0 289,-7-1 1,3 7 103,-8-1 1,-1 7 69,-5-7 154,0 8 1,-7-3 223,-5 7 1,-1 3 468,1 9 1,-3 1-168,3 16 1,3 0 477,-3 6 0,2-1-152,-1 1 1,-4-1-302,3 1 0,2-1-324,-1 1 0,5-2-212,-5-4 1,7 1-290,-2-7 0,4 0-132,2-5 1,2-9-511,4-3 0,3-4 113,9-2 1,1-10 355,4-7 0,4-2 283,7-10 1,1 2-16,0-2 0,-7 2 550,1 4 1,-2 10 84,2-4 1,-4 11 1105,-8 0-1060,0 4 1,-5 2 212,0 0 1,-9 8-810,3 3 0,-10 7 166,-1 5 1,-11-2-477,-1 8 0,-8 5 327,-10 7 0,5-1-915,-5-5 0,6-1 396,-5 1 1,-1-3 461,6-3 0,4-4 910,2-7 1235,12-1-822,-5-8 0,22-1-535,0-8 0,9 0 82,8 0 1,-2-8-239,8-3 1,6-6-375,5-6 1,2 1-436,-1-6 1,-3 1-1334,8-2 1702,-7-4 0,11-1 0,-6-11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0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8771,'0'18'1937,"0"-1"0,2-7-1490,3-5 0,-1 3 873,8-2-932,-8 7-676,11-11-1362,-6 13 753,9-13 94,-9 6-836,7-8 1639,-14 0 0,13 8 0,-5 1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1.4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7830,'18'-8'197,"-7"6"-197,1-3 558,-8 3 184,3 2-85,-7 0 1,0 7-265,0 5 1,-2 9-16,-3 2 1,-5 16-229,-7 1 60,-1 8-181,1 19 1,0-1 75,0 14 0,-7-5 61,1 6 1,-5-2-235,5 1 0,-2-3 39,1-8 1,3-7-148,-7-5 0,6-5-30,-1-6 0,4-3-185,2-9 1,0-1-47,-1-4 1,1-10 155,0-7 0,5-9 75,1 3 55,-1-4 0,-5-10 342,-1-3 0,7-6-121,-1-6 1,9 1 66,-3-6 0,4-1-119,2-6 0,8 1-34,3-1 0,14 0-205,10 1 0,1 5 141,10 0 0,0 8 194,6-2 0,-6 10-110,1 1 0,-3 6 239,2-5 0,2 7-58,-8-2 1,1 4-49,-7 2 0,-7 0-47,-4 0 0,0 2 39,-6 4 1,3-2 63,-15 7-265,1 1 0,-6 5 259,0 0 0,0-5-95,0-1 0,-7-1 291,-5 2 0,-3 1-8,-3-7 0,1 1-17,0-1 0,-1-4 73,1 4 0,2-6 193,3-6 1,-3 2-263,3-7 0,5-1-153,1-5 1,4 0-1039,2-1 440,0-7 385,0 6 1,2-6-661,4 8 0,9-6 328,8 0 0,8 0 336,-2 5 0,3-7 0,3-1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1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52 8485,'-17'-17'362,"0"5"243,0 1 0,-1 7-169,1-2 1,0 4-67,-1 2 0,-5 0-73,0 0 0,-2 2 90,2 4 0,2 3-203,-8 9 1,2 12-151,-1 5 0,-3 11 106,8 0 0,0 6 88,5 6 1,3-2 23,4 7 0,-3-2-47,8 3 1,1-5 292,5-7 1,1-8-265,5-3 1,4-5-386,7-1 1,0-8-135,1-4 0,5-12-417,0-5 0,8 2 46,-3-2 1,3-8 297,-2-10 1,4-3-1024,-5-3 1,5-6 640,2-5 0,-6 2 255,-1-2 1,-8 8 315,-3-2 1,0 0 539,-5 5 500,-5-3 1148,1 19-480,0-5 1,-6 14-694,3 5 1,-3-3-116,-2 3-339,0 0-232,8-3 1,-6 7-410,4-5 1,-4-1-245,-2 1 1,5-5-1491,1 5 1176,0-7 0,-8 4-1928,-4-8 2735,-3 0 0,-9 8 0,1 1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2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7873,'-6'-12'0,"0"0"1991,0 9-559,6-13-619,0 14 1,2-7-329,4 3 0,6 4 764,11-4 1,4-3-593,7-3 1,1 3-260,-1-3 0,7 6-633,-1-5 1,6-1-562,-6-5 0,3 2-205,-3 3 0,-1-3 1001,7 3 0,-8-3 0,4-3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2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69 11012,'8'10'599,"1"0"-539,9-5 0,-1-3 670,0 4 0,6 2-251,0-3 1,6 1-753,-6-6 1,6 0-58,-6 0 1,2 0-164,-2 0 0,-4-7-109,4-5 1,-9 2-1556,-3-1 420,-7-1 1339,4-5 0,-16 2 349,-3 3 1,-5-1-70,-1 7 691,0 0 0,-1 6-268,1 0 1,6 0 179,-1 0 0,8 8 44,-2 3 1,3 7 334,-3 5 0,4 6-286,-4 11 0,4-2-186,2 8 1,2-1-376,4 1 0,-4 4 146,4-4 1,1-4-554,-1-2 0,6-5 83,-7-6 1,7-4-511,-6-8-52,7 0 107,-3-7 0,5-4 309,-3-12 1,-3-4 77,-3-7 0,-2 0 559,7 0 1,-7-6-241,2-1 638,4 1 0,-7 8 337,9 3-345,-8 5 1,9 9 48,-7 3 0,2 7 331,-3 11 1,-1 4-494,8 8 0,-8-1-185,1 1 1,-3-1-444,-2 1 1,0-6 202,0 0 1,0-3-183,0 3 0,0-4-112,0-7 0,-2-1-437,-3 0 0,-5-5-280,-7-1 358,-1-7 1,1 4 1019,0-8 0,0 0-266,-1 0 0,7-8 856,-1-3 1,8-5-490,-1-1 1,3-6 336,2 0 1,0-2-196,0 2 0,7-2-132,5-4 0,9-2-351,2 8 1,2-2-252,-2 2 0,-4 4-435,4-4 1,-3 4 354,-3 1-2501,0 1 1905,0 0 1,-7 5-227,-4 1 1,-6 7 200,-6-2 1,-11 12-93,-12 5 1,-11 7 446,-6 5 1,-4 2 26,-2 3 0,-6 5 820,0-4 0,7-2-315,4 2 0,9-8 549,-2 2 0,5-4-500,6-2 1,4 1 1657,8-1 1,2 0-347,3 1 0,-1-1-110,7 0 1,0 2-694,6 4 0,8-3-1,3 3 1,5-4-29,1-2 0,2 0-245,4 1 0,-2-1-17,8 0 0,-6 1-87,6-1 1,0-6-298,5 1 1,3-8-578,3 2 1,3-6-793,3-6 0,9 2 938,-3-8 0,8-1 225,3-10 1,3-2 25,14-4 0,9-11 1,-41 22-1,0-1 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3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 7777,'0'-18'2761,"8"9"-2313,4 3 0,16 2-829,7-2 0,9 4 111,-3-3 1501,-1 3-829,-5 2 1,-1 0 114,1 0 1,-3 7-236,-3 5 1,-6 11-270,-11 6 0,1 9 64,-7 3 0,0 12-130,-6-1 1,-8 6 101,-3-1-753,-5-3 624,-1 14 1,-6-13 19,0 9 0,0-14-136,5 1 1,7-18-188,-1-4 228,9 0 0,-7-18-938,4 1 753,4-8 1,2-20-108,12-7 1,3-7 261,2-5 0,3-2-53,3-3 1,4 4 93,7-5 1,1 10-13,-1 3 0,-1 8 433,-4 3 1,4 2-209,-5 9 0,-3 2 921,-2 10 0,-3 4-461,-3 7 1,-6 0 588,1 0 1,-8 3-489,2 3 0,-5-4-305,-1 4 1,-1-4-194,-5-2 0,-4 1-95,-7-1 0,0 0-580,-1 1 1,1-7 323,0 1-230,-1-8 0,1 3 165,0-7 0,5-2 138,1-3 1,7 1 62,-2-8 508,4 1-105,2-7 223,0 1 199,0 7 0,2 3-275,4 7 1,-2 0-35,7 0 0,-7 2-102,2 3 0,-2-1-240,2 8-118,-5-1-349,7 7-387,-8-1 619,0 0 1,0-5-1999,0-1 893,0-7 360,-8 4 0,-1-8 349,-8 0 1,-1 0 113,1 0 1,-2-2 146,-4-4 0,2 2 69,-8-7 1,6 7 150,-6-2 1,8 4 155,-2 2 1,-4 0 209,-2 0 0,2 2-211,-2 4 1,6-2 685,-6 7 1,2-5-46,-1 6 0,-3-7 189,8 7 0,-6-6-408,6 5 1,0-7-63,6 2 0,-1 1-70,1-1 0,5 6 663,1-6-682,-1 7 1,-3-3-120,3 7 0,3 0 154,3 0 1,2 7-164,-7-1 1,7 0-58,-2-6 0,4 6 255,2 0-244,0 0 0,8-6 71,3 1 1,12-3 144,6-3 0,12-5-213,5-7 1,11 0 7,7 0 1,7-2-644,-2-3 0,4-5 299,-9-7 0,1 1-382,-2 5 1,10-5-431,-4 5 0,3 1-871,-9-1 0,0-1-806,-11-5 1073,4 7 1071,-20-5 1,7 13 484,-9-4 0,-7-3 0,-2-1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4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7742,'0'25'7377,"0"1"-5185,0 9 1,-2-8-674,-4-4 1,-4 2-1035,-7-2 0,-2 8-319,-4-2 1,-14-3-167,-15 3 0,-7 8 0,-10 7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5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17 277 8296,'-9'-8'-808,"1"6"617,8-13 0,0 11 174,0-8 0,0 7 325,0-7-35,0 8 0,0-5-117,0 3 1,2 4 365,4-4-261,-4-3-2,5 7-103,1-6-323,-6 8 117,6 0 242,-8 0 322,0 0-417,0 8 0,2-1-23,3 5 0,-1 1 16,8-7 0,-7 8 24,7-3 0,-6 10-7,5 2 1,-5 2-67,6-2 0,-7-3 43,7 3 1,-6 2-104,5-2 1,-5 0 64,5-6 0,-5 0-16,6 1 1,-3-1 11,3 0 1,-3 0-1,-3 1 0,-4-1 28,4 0 1,2 1-26,-3-1 0,1-6 148,-6 1 0,0-1-128,0 7 0,0-7 208,0 1 1,0-6 227,0 5-120,0-7-111,0 4 99,0-8 394,0 0-804,0-8 120,0-2 0,0-7-80,0 0 0,0-1 39,0 1 1,0-2-174,0-4 0,8 2 116,3-8 1,5 0-138,1-5 1,2-3-135,4-3 0,4-5-267,8-6 0,5-1-575,0 0 1,9 6 477,-3 0 0,-4 7 654,-2-1 0,-3 11 0,-3 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3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8121,'10'0'1074,"5"0"0,-11 0-202,7 0 0,-5 6 312,6 0-602,-8 7 1,3-9-147,-7 7-696,8-7-74,-6 12-424,6-7-2345,-8 9 3103,7-1 0,3 0 0,7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0:36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425 122 8328,'0'-18'-767,"6"1"1324,-1 0 1,3 5-201,-2 1 0,-4 5 35,4-6 0,-3 9 197,3-3-13,-4-4-515,6 8 0,-6-5 294,3 7-288,-3 0 120,6 0 89,-8 0 4,0 0-279,0 7 0,-8 3 17,-3 7 1,-4 2 120,-3 4 0,-5-1-189,0 6 1,-8-5 152,3 6 0,-5 0-134,-2 6 0,1-1 78,-1 1 1,1-1-13,-1 1 0,2-8 75,4-4 1,6-4 91,12-2 0,-3-5 80,9 0-94,-9-9-291,12 5 1,2-8 130,12 0 1,5 0 73,6 0 1,4 0-79,8 0 1,-1 0-9,1 0 1,5-6-3,1 1 1,-1-1-22,-6 6 1,-1 0-212,-4 0 1,4 0 89,-5 0 0,5 7-737,2 5 1,-1 1 364,1-1 1,-1 9 499,1-4 0,0 12 0,-1-2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0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6209,'0'-9'0,"0"1"-35,0 8 2322,0 0-2217,0-8 125,0 6-60,0-5 113,0 7 2216,0 0-2083,-8 0-99,7 0-319,-7 0 1,6 0 46,-4 0-233,4 0 50,-5 0 0,5 0 118,-4 0 0,4 0 185,-13 0 323,13 0-117,-14 0 283,14 0-272,-5 0 211,7 0 668,0 0-1071,0 7 22,0-5-81,0 14 0,2-9-157,3 5 62,-3 3 0,8-11-81,-4 8 1,-4-7 75,3 7-120,5-8 1,-6 9 72,7-7 1,-5 5 34,6-5 0,-9 8-11,3-3 0,-2-1 8,2 1 0,-4 1 161,4 5 1,-3-5-45,3-1 1,-4 1-34,4 5 0,-2 0-56,1 1 0,-1-1 7,8 0 0,-6 0 145,5 1 0,1-1-111,5 0 1,-6 1-162,1-1 1,0 0 14,5 1 0,0-1 30,0 0 0,-5 0 32,-1 1 0,-1-7-20,2 1 0,1-1 37,-7 7 1,7-1-6,-1 0 0,-3 0-32,3 1 19,-1-1 0,5 0-57,-5 1 0,3-1 77,-8 0 1,5 1 24,-5-1 0,5 0 8,-5 0 1,6 1 84,-7-1 0,3-5-67,-2-1 1,-4 1 13,4 5 1,1-6 9,-1 1-26,7-1 0,-5 7-87,4-1 1,3-5 5,-3-1 1,-3 1-127,3 5 0,-1 0 267,7 0-69,-1 1 1,-2-1-79,-3 0 1,1 1-56,-7-1 327,7 0 1,-5 1-59,4-1 0,-3 0-79,-3 0 1,-2 1-78,7-1 0,-5 0 12,6 1 0,-7-1-23,7 0 1,-6 6-36,5 0 1,-1 6 94,1-6 1,3 0 78,-8-5 1,7-1-178,-1 0 0,-3-5 64,3-1 1,-3 1 115,3 5 1,1-5-97,-7-1 1,6 1 9,-7 5 0,9-2-24,-3-3 0,-3 9-9,-2-4 1,3 6 19,3 0 0,-4-3-5,-3 3 0,3-4-66,-2-2 1,2 0 37,-3 1 1,-3-1 232,4 0 1,2-5 197,-3-1-222,1 1 1,0 5-116,0 0 0,5-5 7,-5 0 0,2-1 4,-3 6 0,-1-5-137,8-1 0,-6 1-188,5 5 0,-5 0 88,5 1 1,-5-3-182,6-3 274,-8 3 1,5-7 75,-3 3 1,-4-1-72,4-4 0,-3-4 10,3 3 1,-4-1-62,4 2 0,-2-4-58,1 4-131,-3-4 258,14-2 0,-14 1-33,3 5 17,5-4 21,-8 6 0,6-6-64,-8 4 56,0-5 0,2 7-8,3-8 0,-3 2-7,4 4-19,-4-4 6,-2 5 110,0-7 0,0 2 51,0 4 111,0-4 1,0 8-52,0-5-66,0-3 0,0 14 163,0-5 0,0-1 187,0 1-213,0 1 1,-6 5 69,0 0-43,1 1 1,5-1-65,0 0 0,-2 1 24,-4-1 1,4 0 13,-4 1 0,4-1 539,2 0-701,0 0 1,6 1-265,0-1 1,2-5-1,-3-1 1,-3-5 128,4 5-166,4-7 0,-1 4-15,9-8 1,-1-2 45,0-4 1,0-1 12,1-5 0,-7-1-83,1 7 342,-1-8 0,7 5 28,-1-9 1,-2 7-160,-3-1 1,1 7 19,-7-7 0,7 6-214,-1-5 1,-2-1 98,1-5 1,-5 0 56,5-1 0,-7 1 69,2 0 1,2-6-23,-3 0 1,1 0 167,-6 5 0,-2 1 397,-3 0 1,1 5 426,-8 1 1,1 7-414,-7-2 0,-5 4-92,0 2 1,-7 0-257,1 0 1,2 8-443,-2 3 1,2 3-760,-2-3 1,2 5-3179,4-5 4180,4 5 0,-6 1 0,8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1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6931,'0'-10'1055,"1"0"-340,5 5-223,-4 3 264,6-6-428,-8 0 0,6 5 214,-1-9 56,1 8-52,2-11-70,-6 13 71,5-13-277,-7 13 216,0-6-2,0 8-248,0 0 1,0 8-3,0 3 0,0 5-3,0 1 0,6 2-23,0 4 0,7 4-140,-1 8 0,-2-1 171,1 1 0,6 5-244,6 0 0,1 1 122,-7-7 0,0-1-88,0-4 1,1 2-83,-1-8 1,0 5-123,1-4 1,-3-1-27,-4-6 1,5 0-647,-5 0-201,-3 1 358,7-1-600,-5 0 843,0-7 1,-1-2-648,-3-8 598,-4 0 1,8-4-36,-5-8 0,-3 1 10,4-12 1,2-4 520,-3-2 0,9-4 0,-5-1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10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53 8164,'-2'-16'1434,"-4"5"0,4 1-395,-4 4-556,-3 5 0,7-7 0,-14 8 166,5 0 1,-5 2-165,-1 4 1,-2 3-52,-4 8 1,-6 3-245,-11 3 0,1-2 83,-7 8 1,6-1-327,-6 7 0,2 0 118,-3-1 0,11 3-1628,7 3 1,10-3 1562,2 3 0,-1 4 0,9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1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69 8579,'0'-17'397,"-8"0"0,6 5 426,-4 1 261,4 7-870,-5-4 1,3 8-65,-8 0 0,6 8-60,-5 3 1,5 5-189,-5 1 0,7 6 47,-2 0 0,-2 8 188,3-2 0,-1-2-84,6 2 0,0-3-82,0 3 0,0-4-104,0-7 1,2-1 37,3 0 1,5-2-216,7-3 1,1-4 74,-1-8 0,6 0-155,0 0 1,6-2-9,-6-4 0,8-6 78,-3-11 1,-1 4 133,2-4 0,-8 2 9,2-2 1,-5 4 272,-7-4 1,3 3-95,-9 3 0,1 0 124,-6 0 1,0-1-90,0 1 0,0 5 133,0 1 1,0 5 257,0-5-286,-7 7-100,-3-4 1,-2 8 1,1 0 1,5 2 10,-5 4 0,5 1 59,-6 5 1,8 3 3,-1-3 0,-3 3 10,2 3 1,-5 7 174,5 3 1,-6 5-68,7 2 1,-3 7-120,2 4 1,2 12 183,-7 5 0,1 4-166,-1 2 1,-5 6-203,5 0 1,-5 4 45,-1-10 1,0 4-312,0-9 0,-1-5 40,1-1 0,5-12-181,1-6 1,-1-5 237,-5-6 1,6 0 81,-1-12 1,0 2-55,-5-13 0,0 0 18,0-6 1,-1-8 831,1-4 0,0-5 197,-1-6 0,3-6 185,4-11 1,3 2-410,8-9 1,2 1 144,4-6 0,13 1-514,15-1 1,16 6 2,14-1 1,7 9-886,9-2 1,3 5 116,-35 20 1,2 1 0,46-11-3834,2 8 4351,-47 12 0,0 0 0,41-6 0,4 7 0,-3 4 0,-1 8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3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7859,'0'-12'3189,"0"1"-1559,0 7-638,0-4-491,0 0 0,2 4 84,4-7 1,-2 5-530,7-5 1,1 7 39,5-2 0,-5 2 172,-1-2 0,1 5-56,5-5 1,0 4 180,1 2 0,-1 0 76,0 0 0,0 0 47,1 0 0,1 0-126,4 0 1,-4-2 141,4-4 0,4 4-191,2-4 1,4-1-130,1 1 1,1-5-162,-1 5 0,1-8 99,0 3 0,-1 1-385,1-1 0,-8 7-67,-4-2 1,-4-2-1069,-2 3 143,1-1-992,-1 6 529,-8 0 755,-1 0-73,-8 0 0,-8 0 472,-3 0 0,1 0-689,-1 0 0,-1 0 72,-5 0 1153,0 0 0,-8 0 0,-2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726 18 7932,'0'-9'1610,"0"1"0,-1 8-884,-5 0 0,2 4-303,-8 7 0,7 3 492,-7 15 1,-1 1-387,-10 11 1,1 3 220,-6 8 1,-1 5-249,-6 1 1,-3 9-389,-8 2 1,0 2-176,-12 10 0,-2-6-398,3 6 0,1-2-104,10 1 0,6-5 420,11-11 1,4-7-1458,7-11 0,9 1 658,3-13 0,4-3-1665,2-14 1729,0-7 0,2-4 98,4-12 0,-2-12 780,7-10 0,1-5 0,5-2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7859,'0'-17'1189,"0"0"-303,0 7-54,0 2 0,0 10-338,0 4 0,0-2 430,0 8 0,2 5-130,4 6 0,-2 8 120,7-3 1,-7 1-446,2 6 0,1-6-25,-1 5 1,0 7-467,-6-7 1,6-1 80,-1-4 1,1-6-1197,-6 6 1,6-8 735,0 2 1,1-4-3610,-1-2 1370,-4-7 1842,14-2 0,-13-16 194,9-4 0,-6-9-475,5-2 1079,-7-8 0,11-3 0,-5-10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7859,'27'2'702,"-4"4"0,-4-2 515,-2 7 0,1 1-389,-1 5 0,0 2-159,0 4 1,1 4 49,-1 8 0,-5 0 230,-1-1 1,-7 1-707,2-1 1,-4 1-5,-2-1 1,0-5-663,0 0 1,-2-2 317,-4 2 0,-2 2-135,-3-8 0,-5 0-3,5-6 1,-5-6-1067,-1 1 1000,0-8 1,0 4 387,-1-8 1,7-2 352,-1-4 1,8-4-237,-1-7 1,3 0-44,2-1 0,5-1-34,1-4 0,13 4-145,-1-4 0,5 4-42,0 1 1,2 3-288,4 3 0,1-3-231,-7 4 1,2 3 213,-2 2 0,-3 4-1031,3 2 0,-4 0 1403,-2 0 0,0 0 0,1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5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7854,'10'0'1746,"-3"-8"-1085,1-2 0,2-7-68,7 0 0,-2-1 158,-3 1 0,3 6-297,-3-1 1,-3 8 62,3-2-292,-1 4 1,1 2-132,-1 0 0,-5 0 131,6 0 0,-7 0 14,7 0 1,-6 0-56,5 0 1,1 0 13,5 0 0,2 0-37,4 0 0,2-1-174,4-5 0,4-4-402,-4-7 0,1 2 276,-1 3 0,2-1-998,-8 7 459,8-8-1006,-12 12 472,-2-5 661,-9 7 1,-16 7 168,-3 5 1,-5-2-28,-1 1 0,-6-5-384,0 5 1,0-7 792,6 2 0,-1-4 0,1-2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5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69 7754,'44'-25'-622,"-1"14"1,-16-10 804,-4 15 683,-12 0 0,-3 8-342,-8 4 1,0-2 48,0 7 0,-2 1-44,-4 5 0,-1 0-151,-5 1 0,-3-1-58,3 0 0,4 0-106,3 1 1,3-1-557,2 0 1,0 1-22,0-1 1,7 0-247,5 0 0,9-5 241,2 0 0,6-3-294,-6 3 0,6 3 219,-6-3 0,0-3 63,-6 3 1,-1-1 391,-5 7-57,-3-1-40,-8 0 0,-2 0 243,-4 1 0,-3-1 19,-9 0 1,-7 6 125,-4 0 0,-5 0-91,-6-5 0,3 5 24,-3 0 1,-3 0-20,3-6 0,0-5-111,5-1 1,2-7 103,5 2 0,3-4 90,7-2-222,9 0 0,-5-2-49,9-4 0,3-3-124,13-9 1,3 7 92,14-1 0,9 1-87,9-7 1,4 3 54,2 3 1,0-1 39,0 7 1,-6 0-29,0 6 17,-8 0 0,-1 0-23,-8 0 0,-8 0 40,2 0 0,-4 0-259,-2 0 1,-5 6-71,-1 0-460,-7 0 230,4 1 96,-8-5 0,0 8-157,0-4 608,0-4 0,-8 13 0,-1-5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3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8077,'6'11'168,"0"1"1,0-7 693,-6 7 0,0-1-322,0 7 1,0-7-175,0 1 0,0-6-80,0 5 0,-6 1-28,0 5 0,-7 0-605,1 0 1,-5 1 296,-6-1 0,4 0-1024,-5 1 1,0 5 370,0 0 1,-4 6-81,5-6 0,-2 7 586,2-1 0,9-2 372,-3 2 1,5-6-164,1 6 0,3-6 112,8 6 1,0-8 668,0 2 0,0-4 65,0-2-217,8 1 0,-4-3-143,7-3 0,-7-3-616,2-3-16,3-4 1,-5 6-84,8-8 0,-1-8-186,7-4 1,-1-5-562,0-6 1,6 4 331,0-4 1,0 3 152,-5 3 1,-1 8 681,0 3 1,0 4-75,1 2 1,-7 0 585,1 0 0,-6 2-286,5 4 1,-7 3 102,2 8 1,-4 1 372,-2-1-363,0 0 1,0 1-466,0-1 0,0-6 93,0 1 1,0-6-863,0 5 0,0-5-415,0 6 408,0-9 1,5 7 359,1-4 0,0-2 33,-6 7 0,0-5 167,0 5 1,-2 1 229,-4 5 0,-3 3 508,-9 3 0,1-4-375,0 4 0,-1 2 846,1-2 1,0 0-427,0-6 1,5-1 133,1-5 0,7 4 304,-2-3-559,4-4 0,2 1-175,0-3 0,8-4 29,3 4 0,5 1-220,1-1 1,0 2 85,0-2 0,1-4-411,-1 3 0,0-3 212,1-2 1,5 0-527,0 0 0,0 0-599,-6 0 1,6-5 1080,0-1 0,8-8 0,-4 5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51 7854,'0'-10'575,"0"-5"0,-2 13 318,-4-4-131,4-4 0,-7 8-172,3-3 0,2 5 41,-7 5 1,5 5-225,-6 7 1,1 3-2,-7 3 0,1 9 242,0 9 1,-2 7-232,-4-2 0,1 10-378,-6 1 1,-1 9-35,-6-3 1,-1 4-1065,-5 2 1,11-5 324,-5-1 0,12-15-173,0-2 1,6-7-2487,5-5 1931,-3-7 1462,13-2 0,-14-15 0,7-2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5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7854,'12'-12'0,"-1"1"0,-5 7 1394,6-2 85,-1 4 231,7 2-1205,-1 8 0,-2 1 71,-3 9 0,1 5-153,-7 0 0,5 2 36,-5-2 0,0 2-659,-6 4 0,0 1 168,0-7 0,0 6-935,0-6 1,2-2 260,4-9-157,-4 3 0,7-13-797,-3 4 923,-4-4 0,11-10 421,-7-3 0,2-5 91,-2-1 0,-3 0-355,9-1 368,-1 1 0,12 0 76,1 0 1,-1 1 135,-6 5 0,6-5 0,0 5 0,6-5-17,-6-1 0,6 2-3,-6 3 0,6-3 555,-6 3 1,2-1-298,-2 1 0,-10-3 235,4 3 0,-9-1-141,4 1 0,-9-3 114,3 4 0,-4 1-74,-2-2 0,-6 7-108,1-7 1,-9 8-50,3-1 0,1 3 215,-1 2 184,-1 0-389,-5 0 0,1 2 183,5 3 0,3 5-86,8 7 0,-2 0 109,-4 1 1,5 5-83,-5 0 1,4 0-12,2-6 0,0 6 28,0 0 0,0 0 176,0-5 0,0 1-190,0 4 0,8-6-24,3 1 0,4-1-809,3-6 1,9-3 374,7-2 1,3-4-469,9-2 0,0-8 335,6-3 0,-2-3-1657,-4 3 0,2-5 78,-8 5 1818,1-5 0,1-1 0,2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6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87 137 7817,'-27'0'0,"-5"-8"0,20 5 653,1-9 0,7 6 891,4-5 1,2 5-908,4-6 1,9 1-113,8-6 0,15 1 81,3 5-350,7-5 1,4 14-390,0-3 1,3 5 196,-3 5 0,0 5-62,-17 7 0,1 1 75,-13-1 1,-7 6-402,-11 0 0,-3 8 193,-2-2 1,-7 3-380,-5 3 1,-11-6 45,-6-1 0,-2-4-94,3 4 0,-3-7-552,8 3 267,0-13-22,5-3 0,3-10 865,4-4 0,3-11 0,8-10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6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28 7817,'-7'-18'2056,"5"9"1,-6 9-1617,8 11 0,-6 5 824,0 1 1,1 2-407,5 4 1,-6 2-115,0 4 1,-2 4-452,3-5 1,-3-1-73,-4 2 0,-3 0-1299,4 6 0,-3-1 720,3 1 1,-5-3-2008,5-3 1,-5 2 2364,-1-8 0,-8 8 0,-2-4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6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7920,'-17'-9'635,"0"1"742,-1 8-372,9 0 0,1 2-456,8 4 1,8 9 946,3 8 0,8 8-712,10-2 1,0 2 472,11-3 0,5 3-611,1-8 1,4 4-391,2-10 0,5 3-339,1-15 0,13 1-394,-2-6 1,6 0-5242,0 0 5718,-4-8 0,6-9 0,-8-10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7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8000,'12'9'1542,"-1"9"0,-7 1 699,2 10-1555,-4-1 0,-2 9-4,0 3 1,-4 3 120,-8 3 0,1 2-614,-12-8 0,-8 6 37,2-5 0,-7-1-461,7-6 0,-4 1 231,-1 0 0,-1-3-644,1-3 0,1-4 154,4-8 0,-2-7-273,8-4 0,-2-4 291,2-2 0,10-8-36,-5-4 0,7-11 23,-1-5 0,-1-5 141,7-2 0,0 1 244,6-1 0,8 8-89,4 4 0,9 4 233,2 2 1,2 7 244,-2 4 1,4 4 303,7 2 0,1 6-176,0 0 0,-3 7 346,-3-1 0,2 3-180,-8 3 1,6-1-160,-6 0 1,0 0-323,-6 1 0,0-1 26,1 0 1,-7-5-1163,1-1 0,-3-5-1052,3 6-1039,3-8 3129,-5 11 0,7-13 0,0 6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7951,'12'2'-273,"-1"4"0,1-4-957,5 3 2075,0 5 1,1-8-288,-1 4 0,0 1 443,1-1 0,-7 0-458,1-6 0,-7 0 122,7 0-966,-1 0 1,7 0-1730,-1 0 1001,0 0-502,1 0 1531,-9 8 0,-9 1 0,-9 9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7902,'0'10'-1155,"10"-5"744,7-10 0,2 1 1133,10-8-422,0 1-186,6 1 1,-1-5 99,1 3 1,-1 3-474,1-3 1,-6 6 258,0-5 0,-8 7 0,4-4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312 208 7961,'9'-8'-179,"-3"-3"0,2-4 71,-3-3 0,3 1 842,-2 0 0,-4-1-228,3 1 0,-3 0 691,-2-1-864,0 1 0,-7 2-174,-5 3 0,-3 5-47,-2 7 1,-3 0-235,-3 0 1,2 0 81,-8 0 1,8 7 132,-2 5 1,4 3-368,2 2 1,-1 1 111,1-1 0,2-5-75,3-1 0,-1 1 20,7 5 0,0-6-154,6 1 353,0 0 0,2 5 5,4 0 1,3 0 16,9 1 1,-7-7-58,1 1 0,-3-1 222,3 7 0,-2-7-62,-5 1 1,-3-1 169,4 6 0,-4 1-79,-2-1 0,-8 2-131,-3 4 1,-5-3-17,-1 3 0,0-2-87,-1 2 1,1-4 409,0 4-268,7-4 1,-3-1 142,7-1 1,0 0-115,6 0 1,0-5 79,0-1 1,0 3 6,0 9 0,2-4 4,4 4 0,-2 2-39,7-2 0,-7 8 16,2-2 1,2 2-39,-3-3 1,1 3-3,-6-8 0,0 6-55,0-6 0,0 6 52,0-6 1,-2-2-564,-4-9-291,5 3-621,-7-13 931,8 13 0,0-15-194,0 0 1,2-5-744,4-7 0,3-9 1321,8 4 0,1-12 0,-1 2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7925,'10'0'524,"5"8"0,-11 0 4,8 3 1,-6 4 1040,5-3 0,1 9-210,5 2 1,0 8-688,0-2 1,7-2-377,-1 1 0,0-1-50,-6 2 1,0-2-926,1-4 0,-1-4 169,0 4 0,0-3-75,1-3 0,-3-6-1243,-3 1-1998,3-8 3826,-5 4 0,7-8 0,0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12214,'-10'19'422,"4"4"0,4-4-901,2 5 1,-5-11-943,-1-2 1421,-8 1 0,5 21 0,-8 3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9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18 7909,'0'-9'2962,"0"1"-2125,-8 8 1,-2 8 67,-7 3 0,-6 4 23,0 3 1,-8 5 355,2 0 1,-5 8-863,-7-3 0,5 5-232,-4 2 1,3-6-1383,2-1 0,3 1 763,3 6 1,4-3-1872,8-3 0,7-4 2300,4-7 0,-3 6 0,-1 3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29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16 7904,'-11'-6'0,"-1"1"0,8 1 1753,-1 9 2383,3-3-2904,2 6-482,0-8-917,0 0 0,-6 2-631,0 4 0,-7-2 798,1 7 0,-11 1 0,-4 5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0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7940,'0'-17'4776,"0"7"-4464,0 3 1,0 9 44,0 3 1,0 7 327,0 11 0,-2-2 205,-4 8-574,-3 0 1,-7 3-254,5-3 1,-3 4-69,9-4 0,-1-4-178,6-2 0,2-4 214,3-2 0,5-5-1069,7-1 0,6-7 184,0 2 1,6-12-188,-6-5 1,6-5 473,-6-1 1,6-6 112,-6 0 0,0-8 413,-6 2 0,-5 2-58,-1-2 1,-1 3 42,2-3 1,-5-2-57,-7 8 0,0 6 831,0 5-364,0 8 1078,0-3-904,0 7 0,-2 13-15,-3 4 1,1 12-114,-8 0 0,8 11-108,-1 6 0,1 2-99,-2-1 1,2 10 22,-7 1 1,5 1-155,-6 5 1,-1 1-249,-10 10 0,4 0-262,-4 0 1,3-10 516,3-19 1,2-3 216,3-9 0,-3-1-234,3-4 0,3-6-53,-3-12 1,6-3-102,-5-8 138,7 0 1,-6-2-420,5-4 1,3-3 190,-4-9 0,-2 1-358,3 0 399,-9 0 1,6-1 74,-3 1 0,1 2 141,4 3 1,5-3-214,-5 3 271,4-3 1,2-2-46,0-1 0,0 1-313,0 0 1,8-6-170,3 0 1,4-2-402,3 2 1,7 1 185,4-6 1,-3-1-257,3-6 1,-2 6-41,2 1 914,4-1 0,-6-6 0,7 1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0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7848,'16'-11'0,"-5"-1"0,5 3 759,-5-3 0,6 5-248,6 7 1,-3 0 493,3 0 0,-2 0-476,2 0 1,-4 0 341,4 0 1,-4 5-331,-1 1 0,-7 8 200,1-3-725,-1 4 0,5 3 83,-5-1 0,-3-5-442,-8-1 0,0 1 290,0 5 1,-8 6-600,-3 0 0,-5 8 177,-1-2 0,0 3-24,-1 3 0,1-1 205,0 1 0,1 0 187,5-1 1,-3 1 194,9-1 1,-1 1 74,6 0 1,0-1 595,0 1 0,2-1-366,4 1 1,1 5 248,5 1 1,-3 1-77,-3-2 0,-4-3 15,4 3 0,-4-3-15,-2-3 0,-6 7 143,0-1 0,-7 0-503,1-5 0,-7-6 16,2-1 1,-10-1-895,10 2 1,-5-4 487,5-8 1,-6 1-1558,0-1 0,-6 0 331,6 1 0,-8 1 1410,3 4 0,-13-4 0,-3 6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3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8485,'0'-17'362,"2"5"-116,4 1 1,-4 5 0,3-6 1,3 7-43,-2-7 0,1 8 7,-1-2 1,-2 5 85,8 1 0,-7 0-13,7 0 0,-6 3 73,5 9 0,-5 1 34,5 16 0,-5 2 258,6 9 0,-6-3-172,5 3 1,-1-3-216,1-3 1,5 1-222,-5-1 1,3 1 68,-3 0 1,4-7-140,-3 1 0,3-8 150,3 2 0,-7-3-1943,1-3 93,-1 0-606,7 1 816,-1-1-251,-8-8 1769,7-1 0,-14-16 0,5-1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3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69 8302,'10'-17'1849,"-2"0"1,-8 5-588,0 1-702,-8 7 1,-2-4-226,-7 8 1,-6 2-64,0 4 1,-8 11-16,2 12 0,-9 6-535,-2 5 0,-6-2-65,5 9 1,-5-3-382,6 2 0,-1-2 4,7-4 0,9-5-499,8 0 1,1 3 1218,10-9 0,-7 15 0,3-7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7675,'-18'0'-1426,"-5"0"1366,0 0 1,-2 0 571,2 0 1,2 6-184,-8 0 0,6 7 143,-6-1 1,8 5 332,-2 6-450,4-4 0,7 12-7,1-8 1,7 8-55,-2-2 1,4-2-107,2 1 0,4-1-122,8 2 1,1-4-250,16-8 1,0 1 183,5-1 0,7-7-989,-1-5 1,8 3 499,-2-2 1,-5 0-526,-7-6 1,-1 0 1012,-10 0 0,0-8 0,-6-2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4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8261,'-11'0'922,"-1"0"-1286,8-8 0,-1 7 66,10-5 1,5 4 1177,7 2 1,2 0-389,4 0 1,4 0-423,8 0 1,0 0-461,-1 0 0,1 0-778,-1 0 1,1 0 1167,-1 0 0,1 8 0,0 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1 226 8288,'0'-12'-488,"0"1"-514,0 7 1679,0-4 22,0 8-657,0 0 0,0 8 40,0 3 1,0 12 49,0 6 0,5 4-6,1 1 1,6 7-37,-7-1 0,7 6 52,-6-5 1,5 7 3,-5-2 1,6-4-230,-7-2 1,7-3 55,-6-3 0,1-1 1,-1-4 1,-2-4 58,7-8 0,-7-5 9,2-1 95,4-7 0,-1 2 163,9-12 1,-7 0-89,1-11 0,-1 2 119,6-14 1,1 0 12,-1-6 1,0 1-106,1-1 1,-1-5-69,0 0 1,2-8-43,4 1 0,-3 3-106,3-2 0,-2 8 18,2-3 0,-2 3-203,8-2 1,-8 9-560,2-4 1,-4 6 359,-1 1 1,-1 3-935,0 7 1,-1 1-202,-5 0 1496,-3-1 0,-1 1 0,3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5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70 8211,'0'-11'-280,"0"-1"0,0 6-1183,0-5 1454,0 7 1,-2-10 182,-4 9 0,-4-1 222,-7 6 1,0 0-198,-1 0 0,1 8-161,0 3 0,-6 12 99,0 6 0,-6 4 136,6 1 0,-6 8-75,6 5 1,0 3 155,6 1 1,1-4-210,5-1 1,-3-6-14,8 6 1,1-7-263,5 1 1,2-4 95,3-1 1,5 0-983,7-1 1,3-1 138,3-4 877,3-4 0,9-8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5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7973,'12'-17'-958,"-1"-1"0,-7 7 2326,2-1-302,3 1-774,-7-7 1,8 3 314,-4 4 264,-4 3-404,5 8-220,1 0 1,-4 8 160,7 3 1,-5 12-128,6 6 0,-7 0 89,7 5 0,-8-3-94,2 9 1,-5-1 62,-1 1 1,0 4-77,0 8 1,-1-6-29,-5 1 1,2-7-67,-8 6 0,3-8-81,-3 3 0,-1-5-235,7-1 1,0-8 135,6-4 0,0-4-488,0-2 1,0-5 53,0-1-358,0-7 497,0 4 1,0-10 89,0-4 1,8-11-139,3-12 0,5-4-192,1-1 0,8 1 95,4 4 0,4-3 101,1 3 0,1 10 374,-1 1 1,1 13 2,0-1 0,-3 6-21,-3 6 1,2 3 78,-8 8 0,0 3 419,-6 3 0,-7-2-150,-4 8 0,-5-8 208,-1 2 0,-1 2-148,-5-2 1,-6 6-99,-11-6 0,-2 0-297,-4-6 1,-3 0 43,3 1 1,2-3-70,-2-3 0,8 1-20,-2-7 0,4 0-226,2-6 1,-1-6-189,1 0 0,5-7-480,1 1 0,7-3 920,-2-3 0,4 1 0,2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416 154 8211,'-8'-17'0,"4"-1"-421,-7 1 0,1 0 218,-1 0 0,-5 5 523,5 0 0,-5 3 13,-1-3 0,0 3-42,-1 3 1,-1 4-267,-4-4 1,4 6 78,-4 6 0,-2 4-152,2 7 1,-2 8 144,2 4 0,4-2 147,-4 1 1,5 1-78,7 6 1,-3 5 128,8 1 0,1-7-136,5-5 1,0-2 121,0 2 1,7 1 21,5-6 0,9-1-98,2-6 0,8 0-437,-2 0 1,9-7 204,2-4 0,1-4-966,-7-2 1,7 0 156,-1 0 1,-1 0-202,-11 0 0,-1-8 1036,-4-3 0,-3 3 0,-3-15 0,-9 4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5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8210,'18'-10'-305,"-7"-3"186,1 7 0,-1 0-95,7 6 1,-7 0 479,1 0 1,-1 2 549,7 4 1,5 9 404,0 8 0,0 14-564,-6-3 0,2 10 254,4-3 0,-3 5-347,3-6 0,-4 8-401,-2-2 0,-7 4-125,-5 2 0,-3-6-174,-2 0 1,0 1-213,0 4 1,-7-6-515,-5-5 1,-3-3-1265,-3-3 0,1-5 2126,0 0 0,0-8 0,-1 4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5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8077,'8'-10'1797,"3"5"0,-1 3 52,2 2 1361,-9 0-3290,5 0 1,-10 2 74,-4 3 0,-13 9 5,-15 15 0,-24 15 0,-13 17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6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8114,'0'-18'175,"0"1"263,7 0 191,3-1 1,5 1-193,-3 0 0,-3 7 715,-3 4-741,-4 4 1,6 4-375,-8 4 0,0 4 61,0 7 0,0 14 115,0 3 0,-6 5-94,0-5 0,0 1-217,6 0 1,6-3-32,0-3 1,7-4 67,-1-8 1,3 1-298,3-1 0,1-7 152,4-5 1,-4-3-291,4-2 1,2-2 78,-2-3 0,6-11-72,-6-7 0,6-2-91,-6 2 296,0-4 104,-6 0 0,-5 0 157,-1 4 0,-5 2-146,6-8 1,-8 8 164,1-2 0,-3 4-214,-2 2 487,0 7-148,0 2 0,-2 8-46,-3 0 0,1 8-69,-8 4 1,6 9 65,-5 2 0,7 9 408,-2 3 0,2 7-188,-1 10 0,3 0 267,-4 0 1,4 6-196,2-1 0,0 7-188,0-7 0,-6 7-87,1-7 0,-7 3-273,6-2 0,-5-5 188,5 5 0,-8-12-168,3-6 0,1-3-198,-1-2 0,-1-9 140,-5-3 1,0-11 59,-1-6 1,1-4 46,0-2 0,-6-8 252,0-4 0,-6-11 47,6-5 0,6-7 100,5-5 1,8 1 149,-2-7 0,4 8 370,2-3 1,8 5-464,4 1 1,11 3-51,6 3 1,3 2-567,3 4 1,1 4 251,5-4 0,3 3-1096,8 3 0,0 2 305,-1 3 1,7-1 813,0 7 0,7-8 0,-3 5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7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466 154 8153,'9'-17'-594,"-1"0"-74,-8-1 0,0 1 900,0 0 1,-6 0 3,1-1 1,-9 7 11,3-1 1,-7 8-69,-5-1 0,-4 5-166,-7 5 1,-7 7-9,1 11 0,-6 4-95,6 7 1,-1 3 230,7 3 1,5 5 30,0 6 1,14-1 166,-3-4 0,13 3-96,-1-9 1,6 6-87,6-6 0,3 1 12,8-7 0,8-7-148,4-4 0,4 0-111,1-5 1,7 1-424,-1-13 1,6 5-7,-5-5 1,-1 0-1131,-5-6 1648,-9 0 0,7-8 0,-6-2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7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8239,'-9'-9'-51,"1"-1"143,8 4 371,0 4 1,0-13 329,0 3 0,8 3 18,3-3 1,4 8-304,3-1 1,7-3-239,4 2 1,3 0-5,3 6 0,-6 0-1417,-1 0 0,1 0 1151,6 0 0,-1 8 0,1 2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8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8414,'0'-17'-561,"0"7"545,8 3-120,-6 7 658,5 0-349,-7 0 0,0 9 686,0 9 1,0 9-372,0 13 1,0 4 104,0 8 0,0 2-200,0 3 0,0-3-327,0 4 0,0-10 246,0-2 1,2-8-195,4 3 1,-2-12-5,7-6 1,-5-4-150,6-2 1,-7-7 22,7-4 1,-6-5 60,5-1 1,-1-1-98,1-5 1,9-6 77,-9-11 0,10-4-332,-3-7 1,-1-1 162,6 0 1,-2-7-45,2-4 1,-2-4-4,8-2 0,-6-2-100,6-3 0,0 1 264,5-7 1,1 1-110,0-1 1,-1 3 118,1 8 0,-3 2-72,-3 4 1,0 10-300,-12 7 0,4 14-126,-9-3-429,-4 13 396,-1-3 542,-7 16 0,-7 9 0,-3 10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9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87 8123,'-17'-18'0,"0"1"482,0 0-181,7 7 1,-7-3-67,-1 7 0,1 0 17,-6 6 1,-2 2 82,2 4 0,-8 5-81,2 13 0,-1 8 189,1 9 1,-2 12-151,8-1 1,6 4-100,5-4 1,8-6-100,-1 0 0,3-2-215,2 2 1,4-1-263,7-5 0,1-6 279,11 1 1,4-2-2146,1-10 2248,5 0 0,17-14 0,4-1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9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502 121 8159,'0'-17'56,"-2"1"36,-4 5 0,2-4 398,-7 3 0,5 2-106,-6-1 1,1 5-116,-6-5 1,-1 7-16,1-2 1,0 4-121,-1 2 1,-5 8 65,0 3 1,-7 12 23,1 6 1,2 4-58,-2 1 0,2 7-7,-2-1 1,2 8-119,4-2 0,4 0 76,-4 6 1,4-9-201,2 8 1,7-10 83,4-1 1,4-5-152,2-6 0,0 1-14,0-7 1,8-5 30,3-7 1,5-7-162,1 2 0,8-4-276,4-2 0,2-2-373,-3-4 1,5-4 376,-4-7 1,2 0 73,-2-1 0,-3 1 167,-3 0 0,-5 0 291,-1-1 146,0 1 1,-9 6 174,4-1-46,-5 8 0,-7-2 591,0 12 0,2 4 279,4 7 0,-2 2-445,7 4 1,-5-3-324,6 3 1,-3 2-88,3-2 1,3 0-242,-3-6 0,1 0-279,-1 1 0,1-7-1100,-7 1 32,7-1-708,-11 6 2039,6-7 0,-8 5 0,0-5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3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8159,'6'-18'293,"0"1"0,9 0 453,3-1 1,6 7-184,11-1 0,0 3 49,-1-3 1,-5 5-242,0 7 0,-2 0-129,2 0 1,1 0-552,-7 0 0,2 7 283,-2 5 0,-3 3 26,3 2 0,4 1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5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8052,'9'0'342,"7"0"0,-7 0 1802,8 0-1577,1 8 0,-1-6 14,0 4 0,-5-5-741,-1-1 1,-5 0 176,6 0 0,-7 0-1043,7 0 1026,-8 8 0,11-6 0,-5 6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8303,'17'-10'884,"1"4"1,1 6-235,4 6 0,-4 4 488,4 7 1,2 2-217,-2 4 1,6 4-382,-6 8 0,0 5 341,-5 1 0,-9 1-360,-3-2 1,-4-1-1071,-2 7 1,-2-2-211,-4 2 0,-11 4-597,-12-4 1,-4 2 252,-1-2 1,5-3 1101,0-9 0,0 8 0,-5 3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0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8090,'10'-25'0,"-1"13"569,-3 1 0,9 5 804,8 0 1,8 4-650,-2-3 1,4-3 52,1 2 1,3 0-536,3 6 1,-3 0-373,3 0 1,-4 0-3204,-1 0 3333,0 8 0,7 9 0,2 10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1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0 304 8371,'16'-12'299,"-5"1"133,5 7 1,-7-10 193,9 9 323,-9-1-313,7 6-357,-7 15 1,1 1 145,-4 18 0,-5 1-123,-1 17 0,0-4-294,0 9 0,0 5 122,0 1 1,0-1-235,0 1 1,0-7 78,0 1 1,0-10 56,0-7 1,2-4-1,4-1 1,-2-8-101,8-4 0,-1-12 196,6-5 0,1-4-76,-1-2 0,6-2-93,0-4 1,8-11 131,-2-12 0,1-5-162,-1-7 1,2 3 89,-8-8 1,2-2-392,-2-10 0,-2 1-34,8-13 0,-2 5-372,2-10 0,3 6 393,-3 6 0,-2 3 66,2 8 1,-8 6 232,2 0 0,-4 7-169,-1-1 0,-1 11 161,0 6 1,-5 6-190,-1 5 39,-7-3-92,4 13 1,-8 2 410,0 12 0,7 11 0,3 4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1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35 8286,'-2'-10'63,"-4"4"0,4 2 310,-4-1 62,4 3 124,-5-6-279,-3 8 1,-7 0 118,-1 0 0,-5 2-130,0 4 0,-6 5 193,6 12 0,-5-1-124,4 6 1,1 3-280,6 9 1,0-1-299,0 7 0,7 0-354,4 6 0,4-6 30,2 0 0,2-7-659,4 1 1,9 0 1221,8-5 0,16 3 0,-3-11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1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518 139 8101,'-8'-25'0,"-2"6"-511,-7-4 0,0 10 97,0 1 1,-3 3 929,-3-3 1,2-1-212,-8 7 1,1 0 116,-7 6 0,0 8-93,1 3 1,1 7-32,4 5 1,-1-2-84,7 8 1,-6 1 9,6 11 1,1-5 224,11 4 0,-2 5-49,7 1 1,2-4-313,10-2 0,5-9 36,12-2 1,4-2-174,8 2 0,1-6 81,5-12 1,3 3-133,8-9 1,-2 1-147,-4-6 0,2 0-366,-8 0 1,0-2-416,-5-3 0,-2 1 40,-4-8 986,-4 1 0,0-7 0,1 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8101,'17'0'0,"1"0"0,7 0 1172,3 0 1,-1 0-502,2 0 0,0 0 315,5 0 0,-1 13-205,-4 4 0,2 12-18,-8 0 0,6 9-86,-6 3 0,-2 7 184,-10-2 0,3 4-592,-8 2 1,-8 0-406,-10-1 1,-11 3-1220,-6 4 1,-13-4 880,-10 3 0,-9 3-5269,-14-2 5743,-4-1 0,0 3 0,2 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6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8328,'9'-11'-1093,"-3"-1"1,-4 6 1436,-2-5-198,8 7 283,-6-11-283,13 5 0,-13-2 2,4 1-142,3 7-10,-7-11 83,14 13 0,-14-8 109,3 4 381,-3 4-277,-2-5 172,0 7-179,0-8 451,0 6-349,0-6 0,0 16-119,0 4 0,-6 5 24,1 6 0,-1 4 143,6 8 1,0 1-388,0 4 0,0-3 131,0 3 0,0 3-152,0-3 1,0 0 99,0-5 0,0-3-661,0-3 0,0 2 29,0-8 1,0 0-207,0-6 0,0-5-135,0-1-224,0-7 245,0 4 543,0-8 1,0-2-86,0-4 1,2-3-12,4-9 378,-4 1 0,5 0 0,-7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7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8249,'19'-35'-131,"4"1"1,-2 7-250,8 4 0,-6-2 396,6 2 1,-1 0 388,7 5 0,0 7-67,-1-1 0,-1 1-111,-4-7 0,3 7 133,-3-1 0,-4 7-144,-2-7 1,2 8-151,-2-2 1,0 4 31,-5 2 1,-1 0-63,0 0 21,0 0 0,1 0-214,-1 0 1,-5 0-193,-1 0 269,1 0-142,5 0 1,-2 2-128,-3 4 165,3-4 0,-7 8 59,3-5-11,5-3-2,-7 14 91,9-14 0,-7 11 138,1-7 1,-8 2-170,1-3 233,-3-3-198,6 14 210,-6-7-144,6 9 0,-6-7 37,3 1-50,-3-1 0,6 6 1,-8 1 1,0-1 22,0 0 0,0 1-22,0-1 1,2 0 123,4 0 1,-5 3-71,5 3 0,-2 4 107,2 7 1,-2 1 8,7-1 0,-5 9 96,6 3 1,-3-2-62,3 2 1,1 2-28,-7 10 0,5-4-63,-5 3 1,2 3 40,-2-3 1,-4 1-253,3-6 1,-1 0 73,2 0 1,-4-8-136,4-4 0,-3-5-16,3-6 0,-4-4 103,4-8 1,-4 0-7,-2 0 1,0-5-53,0 0 110,0-9-46,0 5-331,0-8 236,-8 0-258,-1 0 1,-9 0 73,1 0 1,0-6-70,-1 1 1,1-3-53,0 2 1,-1 2-602,1-7 1053,-8-1 0,-2-5 0,-7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8188,'-11'10'-14,"-1"-5"759,8-3-435,-3-2 1,16-6 233,9 1 0,1-9-90,10 3 0,-1-5-296,7-1 0,5 0-108,1-1 0,-1 1-254,-5 0 0,-3 5-42,-3 1 0,2 1-880,-8-1 404,0-5 0,-8 12-90,-3-7 29,-4 7 432,-8-11 1,-2 7 130,-4-3 380,-4 3 66,-7 0 18,0 6 0,5-5 172,1 7 0,5 1 203,-6 5 1,9 4-207,-3 7 1,-2 0-188,2 1 0,-5-1 56,5 0 1,-5 3-3,5 3 1,-2-2-247,2 8 0,4-6-225,-3 5 1,-3-5-156,2 6 0,0-2-1046,6 2-176,0-4 661,0-8 289,0-7 618,8-2 0,2-14 0,7 0 0,6-7 39,0 1 0,2 4-37,-2 3 1,-2-3 290,8 2 0,-8 0 424,2 6 1,-4 0 19,-1 0 0,-7 0 125,1 0-679,-1 0 0,-1 2 138,-4 4 0,-4 4-1467,-2 7 1146,-8 0 0,-2 8 0,-7 2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9044,'18'0'1927,"-5"-2"-1498,4-3-599,-3 3 128,11-14 0,-2 7 297,0-9 1,6 1-65,-6 0 0,6 0-143,-6-1 0,7 1 53,-1 0 1,-2-1-2246,2 1 2144,-8 7 0,12-5 0,-6 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5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7878,'-21'0'1235,"4"0"0,11 2-933,0 4 1,6 2 11,6 3 0,-2-1-766,7-4-1206,-7-5 1286,11 7 0,-11-10 58,8-4 314,-1-3 0,7-8 0,-1-1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8081,'8'-17'-1779,"-7"7"1484,7-5 870,-8 13 139,0-6 541,0 8-809,0 0 0,0 8-75,0 3 0,0 5-81,0 1 0,0 0-619,0 1 0,0 5-73,0 0 1,0 0-352,0-6 1,0 0 396,0 1 1,0-1-160,0 0 0,0-5 515,0-1 0,0-7 0,8 4 0,-6-16 0,5-1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35 8081,'12'-10'-457,"-1"5"0,-7 1 540,2-2 917,-4 4-344,-2-5-260,0 7 0,0 1-467,0 5 0,0 4 109,0 7 1,-6 8-203,0 4 1,-5 4 127,5 1 1,-8 8-137,3 5 0,-10 4 73,-2 7 1,-2-2-24,2 7 0,2 1-111,-8 5-644,8-8 838,-12-1 0,14-10 35,-4-4 1,3 2-14,3-8 1,0-1-134,0-10 0,-1-5 90,1-6 1,5-1-190,1 0 1,5-5 60,-5-1 0,5-7 549,-6 2 0,7-4-448,-7-2 9,8 0-96,-11 0 4,13 0-24,-6-8 0,8 4 194,0-7 0,0 5 0,0-5 0,2 1 0,4-2 0,-2-3 0,7 4 0,-1 1 0,1-2 0,3 1 0,-8-6 0,7-1 0,-1 1 0,1 6 0,-1-1 0,3 0 0,-4-5 0,5 2 0,1 3 0,0-3 0,1 3 0,-1-3 33,0-2 1,6 5 82,0 1 0,8 5 49,-2-6 0,4 8 238,1-1 0,1 3 222,-1 2 1,1 2-235,0 3 1,-7-1 137,1 8 0,-8-1-134,2 7 1,-3-1-341,-3 0 0,-7 6-38,-5 0 0,-3 0-217,-2-5 0,0 5 14,0 0 1,0 0-278,0-6 1,-7-5 161,-5-1 0,-3-5 57,-3 6 1,7-9 345,-1 3 1,1-6 159,-7-6 1,7-3 290,-1-9 0,9 1-268,-3 0 1,4-2-113,2-4 1,0 3-263,0-3 0,6 4-309,-1 2 1,9-2-636,-3-4 0,5 9 519,1-3 0,0 3-6,1-3 1,5 6 519,0-1 0,7 2 0,-1-1 0,4-4 0,2 3 0,7-3 0,4-3 0,4 1 0,2 0 0,-2-6 0,-4 0 0,4-2 0,-4 2 0,2 3 0,-2-3 0,-2 2 0,-3-2 0,1-2 0,4-4 0,-4 2 0,-7 4 0,5 2-5,1-8 0,-7 6 131,-5-5 0,-8 6 322,2-1 1,-4 4-146,-1 2 0,-3-6 234,-3 0-261,-5 0 0,-7 5 594,0 1-465,0 7 1,-2-3-245,-3 7 1,-5 1-93,-7 5 0,-3 1-175,-3 5 0,-2 0 60,-3 11 0,-5-3-88,4 9 0,-4 4-2,-1 1 0,1 7 24,4 5 0,-1-1-59,7 7 0,0 0 78,5 6 0,1 0 177,0 0 1,7-2 37,4-4 0,-1-4 135,1-7 0,2-1-117,10 1 0,-2-6-18,7-1 1,1-8-186,5-3 1,2 0 115,4-5 1,-2-3-425,8 3 1,-6-8-115,6 2 0,-2-5-319,2-1 0,3-5 343,-3-1 0,2-8 78,-2 3 1,-4-6 382,-8-6 0,0 3 0,1-3 0,-3 4 0,-3 2 0,1 0 0,-7-1 156,0 9 1,-6-1 121,0 4 607,7 4 0,-5-3-205,4 10 1,-4 5-23,-2 7 1,0 1-240,0-1 1,6 0-152,-1 0 1,1 1-360,-6-1 0,6 2 144,0 4 1,1-5-870,-1-1 0,-4 0-61,4-5 1,-2 3-1554,1 2 2430,-3-7 0,6 5 0,-8-13 0,0 6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49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7778,'-18'0'205,"9"0"594,1-7-406,8 5 1,2-6-77,4 8 1,3 0 343,9 0 1,1 0-214,4 0 0,4-2-1145,7-4 1,3 4 246,3-3 450,-3 3 0,20 2 0,-3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8179,'9'-8'1719,"-1"-1"1,-6-7-1417,4 5 126,-4 3 255,13 8 0,-11 0-326,7 0 1,-5 2-84,6 4 0,-6-3-604,5 9 0,-1 0-78,1 5 0,3-6-1017,-9 1 528,9-1-141,-5 7 2,9-9 67,-1 7 785,0-14 0,1 3-65,-1-10 1,0-5 15,0-7 0,1-1 28,-1 1 1,8 6 54,4-1 1,4 1 121,1-7 1,1 1 163,-1 0 0,7 1 498,-1 5 0,6-3-337,-6 9 0,1-1 304,-7 6 0,-7 0-229,-4 0 0,-3 0 68,-3 0-289,0 0 0,-7 7-189,-4 5 1,-6 5 40,-6 6 1,-12-2-352,-10 8 0,-5-2-152,-2 2 0,1 2 184,-1-8 1,-5 0 379,0-6 1,7-1 56,10-5 1,0-1 234,5-5 0,-3-3-17,10 4-148,3-4-49,0-2-210,8 0-356,0 0 314,8-8 0,2-1-372,7-9 1,-2 1 37,-3 0 0,1 0-75,-7-1 1,6-1 170,-7-4 0,1 4 347,-6-4 0,0-2-60,0 2 1,-2-6 59,-3 6 0,3 0 220,-4 5 1,-2 1-172,2 0 0,-1 2 889,1 3-644,4-3 0,-8 13 238,5-4-99,3 4-298,-6 2 1,6 2 96,-4 4 0,4 5-18,-3 12 0,3 4 340,2 8 1,0 7-149,0 4 1,5 10-136,1 2 0,2-1-116,-2-5 1,-2 6-174,7-1 1,-7 1-146,2-6 0,1-6-616,-1 0 0,6-7 281,-7 1 1,7-11-1241,-6-6 940,7-4 0,-3-9 798,7-5 0,-7-3 0,5-17 0,-5-4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8298,'18'-8'1323,"-1"-3"0,-5 3-1188,-1 2 0,6 2 123,6-2 1,0 5 418,-5-5 0,5 4-390,0 2 0,0 0-342,-6 0 1,1 2-208,-1 4 0,0-3-500,0 9 0,-5-1-624,-1 7 0,-7 7 700,2 4 1,-6 3 685,-6 3 0,-11-1 0,-10 1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0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8201,'-9'12'282,"3"-1"1,4-5 234,2 5-230,0 1 1,2 3-39,4-3 1,3-4 247,8-8 1,3 5-317,3 1 1,2-2-184,3-10 0,7-1-263,0-5 0,-3-7 197,3 7 0,-2-7-792,-10 7 1,5-3 227,-4-2 0,-3 0-868,-10-1 1500,5 1 0,-15 0 0,7-1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1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8191,'-17'8'0,"-1"3"31,-7 5 1,6 7 229,-4 0 1,-2 8 493,2-3-331,-8 5-151,12 9 1,-12-7 107,8-1 1,0 1-167,6-6 1,5-4-184,1-2 0,7-4-83,-2-2 0,4 1-660,2-1 446,0-7 0,8-3 135,3-7 1,11 0-242,1 0 1,7-7 258,-1-5 0,2 4 239,-2 3 1,2 3 151,-8 2 1,5 0 475,-4 0 1,-1 0-340,-6 0 0,0 7 134,0 5 0,1-4 332,-1-3 1,0 3-340,1-2 1,-5 5-604,4-5 1,-3 0-399,9-6 1,2 0-389,-2 0 1,8-6 60,-3 0 0,7-7-1953,5 1 2738,-3-3 0,13-10 0,-6-2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1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51 277 8239,'11'0'1674,"1"0"1,-1 0-1120,7 0 1,-1 6-91,0 0 1,0 1-349,1-1 0,-1-4 161,0 4 0,6-4-985,0-2 1,0 0-66,-5 0 1,-1 0-499,0 0 1,-7-2 261,-4-4-495,3 4 1503,-7-13 0,-2 7 0,-11-3 0,-5-5 0,-1 5 0,6 1 0,-1-2 0,0 7-69,-5-7 0,6 8 449,-1-1 109,8 3 0,-3 4-33,7 3 1,-6 5 165,0 7 0,0 8-26,6 4 1,0 4 3,0 1 1,0 3-30,0 3 1,0-1-130,0 7 0,0-8-427,0 2 0,0-3-191,0-2 1,0-3-199,0-3 0,0 2 226,0-8 1,0 0-202,0-6 0,0-5-531,0-1-875,0-7 1153,0 4 0,0-10 149,0-4 1,0-5-88,0-12 0,0-2 540,0-4 0,-2-2 0,-3 8 0,1-6-284,-8 6 284,1 0 0,-7 8 132,1 3 0,6 4 205,-1 8 1,1 8 727,-7 4 0,1 9-467,0 2 1,5 2 376,1-2 0,7-4-329,-2 4 0,-2-9-72,3-3 1,1-1-218,9 1 0,-1 3 49,8-9 1,5 1-317,6-6 1,8-2-258,-2-3 0,2-5-559,-3-7 1,5-6 456,-4 0 0,3-8-891,3 2 0,-6-9 322,0-3 1,-8-9 82,2-2 1,2 0 220,-2-5 0,0-5 19,-6-1 0,-5 1 515,-1-1 0,9 0 0,6-7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1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8157,'17'0'668,"0"0"188,0 0 1,1 0 450,-1 0-601,0 0-373,1 0 0,-3 2 265,-3 4 1,3-4-204,-4 3 0,5-1-274,1 2 1,0-4-367,1 4 1,-7 1-593,1-1 0,-8 2-525,1-2-123,-3 3 0,-4 10 328,-3 4 1,-5-3 1156,-7 3 0,-6-4 0,0-2 0,-8 8 0,4 2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2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8157,'-17'22'37,"-1"-5"0,3 4 196,4-10 1,3 5 598,8 1-232,0 0 0,4-1 363,7-5 1,3-1-374,15-4 1,1-4-162,11 3 0,-3-3-388,8-2 1,-6-2-362,7-3 1,-7-5 7,6-7 1,-7 5-275,1 1 1,-6-1 97,-5-5 1,-4 5-568,-7 1 0,-3 5 342,-4-5 1,-3 5 187,-8-6 1,-2 8 445,-4-1 0,-5 3 118,-12 2 1,-2 0 209,-4 0 1,-4 9 57,5 9 0,-7 1 400,-5 10 0,3-6-293,-3 6 1,1-1 167,-1 7 1,3 0-158,-3-1 0,9-1-25,3-4 0,6 3-236,-1-3 1,4-2-143,2 2 0,7-6-379,4 6 0,-1-8-60,1 2 1,0-10-352,6-1 0,4-8 340,8 1 0,1-3-151,16-2 1,7-13 150,11-4 1,-3-6 46,2 0 0,-6 1 527,6-6 0,-1 6 186,1-1 0,-2 10 503,-4 1 0,-3 7-294,3-7 1,-3 8 377,-3-2 1,-7 5-376,-4 1 1,-4 0 64,-1 0 0,-1 0-499,0 0 25,-7 0-1112,-3 0 1,-8 0-12,-5 0 0,-6 7 988,-11 5 0,-4 3 0,-7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7931,'17'-7'0,"-7"5"0,5-8 219,-3 5 0,-3 3 276,3-4 162,-8 4-146,11 2-156,-13 0 1,6 2-176,-8 4 1,-8 3-78,-3 8 1,-5 3 73,-1 3 0,-8-2-133,-4 8 0,2-6-286,-2 6 0,8-8 201,-2 2 1,10 2-278,1-2 1,8 0-2,-1-6 0,3 0-138,2 1 0,2-1 210,3 0 1,3 1-31,4-1 0,7 0-252,-8 1 319,16-1 1,-15 0 95,11 0 1,-6 1-89,-5-1 0,1 6 165,-7 0 0,0 6 67,-6-6 0,-6 6 156,0-6 0,-7 2-75,1-2 1,-1-4 151,1 4 0,-1-4 317,7-1-37,0-1 0,6 0 114,0 1-395,0-1 1,6 0-178,0 0 106,7 1 1,-5-1-30,3 0 0,-1 1-29,-4-1 1,-4-6-19,3 1 0,-3-6-90,-2 5 0,0-5 76,0 6-251,8-9-20,-6 5 0,6-10-126,-8-4 1,2-3 46,3-9 0,3-1-102,4-4 1,3-9-128,-4-9 1,11-9 477,1-2 0,7-15 0,-3-12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2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8150,'-17'5'3896,"0"1"-3455,7 15 0,2-9-221,8 11 339,0-4 153,0-2-591,0 1 1,2-9 261,4-3-1321,-4-4 0,8-2 4,-5 0 0,-1 0-1732,8 0 2666,-1 0 0,7-8 0,-1-1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12143,'6'19'1400,"0"4"0,-1 4-848,-5 8 1,0 7 41,0 4 0,6 12-10,0 5 0,0 4 291,-6 3 1,5 6-990,1 5 1,0 15-333,-6 2 1,-2 0-1552,-4-11 1,-3-9 235,-9-3 0,1-4 1761,0-1 0,-1-1 0,1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4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7986,'17'0'175,"1"0"0,-1 0-176,0 0 1,8 0 60,4 0 0,4 0 1,3 0 85,4 0 0,5 0-49,7 0 1,-1 0 3,1 0 0,-6 0-63,1 0 1,-9 0 33,2 0 1,-5 0-157,-6 0 1,1 6-9,-6 0-109,-1 7 127,-6-11 0,-6 11-348,1-7 93,-8 0-167,3-6 283,-7 0 0,-1 0 55,-5 0 1,-4 0-68,-7 0 1,-2 2-62,-4 4 286,3-4 0,-12 13 0,5-5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8323,'0'-9'983,"9"-5"-902,9 8 0,7-1 229,9 1 1,8 4 16,5-4 0,10-1 20,7 1 0,3 0-17,2 6 1,-6 0-197,1 0 0,-1 0 72,6 0 0,-1 0-475,-5 0 0,-3 0-85,-8 0 0,-3 0-313,-2 0 0,1 0 223,-8 0 1,-5 0-1083,-7 0 521,-6 0 1005,3 0 0,-8 0 0,0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4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8155,'-9'-16'-241,"1"11"-212,8-13 0,0 11 547,0-5 1,8 6 533,3-5 0,12 7-131,6-2 0,12 4-195,5 2 0,4 8 381,1 4 0,7 5-265,0 6 1,-1 10-213,-5 7 0,-2 6-161,-4-6 1,-5 6-252,-12-5 1,-6 5 229,-12-6 0,-3 3-126,-8-3 0,-2-2-416,-4 8 0,-11-7 212,-12 1 0,-6 3-238,-5-3 1,-2 2 39,-4-2 1,-8-3-451,8 3 954,-8-11 0,10 4 0,-8-6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5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658 278 8206,'17'-18'0,"-2"1"-482,-3 0 0,-4-1 325,-8 1 0,5 6 223,1-1 0,-2 0 21,-10-5 1,2 0 124,-7 0 0,-1 1-27,-5 5 0,0-5 231,0 5 0,-1 1-390,1-1 1,0 5 44,-1-6 1,1 9-142,0-3 0,-1 4 55,1 2 1,-2 2 37,-4 4 1,-4 3 9,-8 8 1,7 6-135,-1 1 0,0 6 192,-6-1 0,1-2-76,-1 2 0,6 0 160,1 5 1,6 7-78,-1-1 1,4 8 78,2-2 1,0 0-22,-1 6 0,7-4 10,-1 10 0,8-6-67,-1-6 1,3 2-24,2-8 1,0 0-153,0-5 1,7 0 112,5-1 1,3-5-252,3 0 1,-1-8-6,0 2 0,2-9 133,4-3 1,4-7-42,8 2 0,-1-6-114,1-6 0,5-4 32,1-7 1,1-2-67,-2-4 1,-3-4 281,3-8 1,-5 1-152,-6-1 0,1 2 509,-7 5 1,1 1-103,-7 4 1,-8 9 34,-3-3 0,2 9 378,-2-3 420,-1 7-802,-5-4 0,0 10-135,0 4 1,0-2-136,0 7 0,0 6 141,0 7 1,0 1-235,0-2 0,0-2 23,0 8 1,0-6-448,0 5 1,0-6 49,0 1 0,0 2-121,0-2 1,6 0-424,0-6-170,7 0 206,-3 1 951,7-1 0,-7-8 0,5-1 0,-5-8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5.9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69 121 8206,'-17'-15'0,"0"5"289,0-7 0,7 0 484,4 5 1,4 3-340,2-3 1,2 2-187,4-1 1,11 3 156,12 8 0,9 0-143,3 0 1,13 0-176,-2 0 0,3 8-427,-3 3 0,0 5-1504,0 1 1844,7 8 0,3 2 0,7 8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8267,'0'-11'-174,"0"-1"252,0 9 0,2-5 221,4 8 1,4 0 342,7 0 1,0 0-125,0 0 1,7 0 116,-1 0 0,7 0-147,-1 0 1,4 2-187,1 4 1,1-5-436,0 5 1,-1 2 58,1-2 1,-1-1-83,1-5 1,-2 0-170,-5 0 1,-3 0-605,-7 0 1,-1 0 180,0 0 0,-5 0-1190,-1 0 1938,-7 0 0,12 8 0,-7 2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7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35 8267,'27'-8'-601,"-2"6"420,-8-3 1,0-3 1151,0 2-603,1 1 1,-3 6-212,-3 5 1,3 4 120,-4 7 0,-3 6 148,-2 0 0,2 6-228,-3-6 0,1 8 15,-6-2 0,0 3-207,0 3 0,0-1 129,0 1 1,-8 0-111,-3-1 1,-4 1-77,-3-1 0,-1-5-181,-4 0 1,2 0 89,-8 5 1,-2-5-242,-9 0 0,5-8 91,1 2 1,-1-9-123,6-3 1,4-7-11,2 2 0,4-4-197,2-2 266,0 0 1,1-10 88,5-7 0,3-2 266,8-10 0,0 6 0,0-6 0,2 8 0,4-2-29,3 4 0,14 3 28,0 5 0,8 3 873,-2 8 0,4 0-431,1 0 1,7 0 218,-1 0 1,0 6-26,-5 0 0,3 7 133,-3-1 0,3 3-599,-9 2 0,-2 6-563,2 0 0,-8 2 343,2-2 51,4-3 0,-8 12 0,6-5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7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8323,'0'-18'0,"0"1"742,0 0-463,7 7 1,11-3-1,13 5 507,7-2 1,6-1-345,8-6 1,4-1-132,-4 1 0,9 5-465,-9 1 1,2 1 136,-8-1 0,-4 3-729,-7 8 1,3 0 100,-3 0 1,-3 0-170,-9 0 1,-9 0-55,3 0-204,-11 0 1072,2 0 0,-10 0 0,-4 0 0,-4 0 0,-7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6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7931,'10'0'3178,"-2"0"-2782,-8 7 12,0 3-1,-8 7-264,6-7 1,-11 11 54,7-4 0,-2 5-21,2-5 1,4-6 13,-3 1 0,3-1-187,2 7 0,0-7-301,0 1 1,13-1-522,4 7 0,12-7 316,0 1 1,4-1-671,1 6 595,1 1 82,0-1 98,-9 0-51,-1 1 228,-15-1 0,5 0 391,-13 8-195,6-6-55,-8 14 56,0-14 0,-13 14 177,-5-4 1,-11 3 264,1 3 0,-11 0-178,-1-1 1,-6-1 95,5-4-133,1-4-198,5-8 453,9 0-156,1-7-1,7-2-126,1-8 48,0 0-37,7 0-63,2 0 65,8-8-403,0-2 164,0-15 0,8 6-173,2-6 0,13 2-60,0 0 342,8 0-50,3 6 0,5 7-82,7 4 1,-2 2 20,2-1 1,2 3-6,-8-4 91,1 4 0,-12 8 0,-3 0 20,-1-3 242,-2 7-460,-5 0 0,-3 1 68,-3 1 0,-5-7-196,-7 7 1,0-6-221,0 5 0,0-5 512,0 6 0,-7-1 0,-3 6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35 8323,'-12'-6'-209,"1"0"-19,7 0 1,-6 1 227,4-1 249,5 0-305,-7 6 0,8 2 134,0 4 1,-2 5 6,-4 12 1,2-2-89,-7 8 1,5 0-12,-5 6 1,7 5 133,-2 0 1,-2 3-26,2-3 0,1-3 146,5 3 1,0 2-91,0-2 0,0-5-37,0-6 1,0-2-63,0 2 1,2-4 14,3-8 1,-3 0-48,4 0 1,2-5-197,-2 0 0,1-9 78,-1 3-48,-4-4 0,6-10 194,-8-3 0,0-5-66,0-1 0,0-6 316,0 0 0,5-6-80,1 6 0,2-6-134,-2 6 0,-3-6-32,9 6 1,-2 6-183,1 6 186,4 7-210,-5-4 1,2 10-10,-1 4 0,-5 3 106,5 9 0,-7 7 173,2 3 1,2 5-82,-3 2 0,3 1 212,-2 5 1,-4-5-123,4 4 1,-4 3-26,-2-3 0,0 0-139,0-5 0,0-2 121,0-5 1,0 3-405,0-8 250,-8 0-31,6-5 0,-8-7 79,5 1 216,3-8 1,-8 1-106,4-10 1,2-3 204,-7-4 0,5-3-82,-5 3 0,7-9 98,-2-2 1,2 0 82,-2 6 1,4 0-111,-3-1 0,5 3-106,5 3 0,-1-3-46,8 3 1,-1 3 11,7-3 1,1 1-25,4-6 1,-4 5-8,4 0 1,2 7-225,-2-7 1,6 6-409,-6-5 1,-6 7-1535,-5-2 934,-8 4 481,3 2 1,-10 2 95,-9 4 1,-7 4-3,-16 7 0,-5 0 313,0 1 1,-8-1 194,1 0 1,-3-2-34,-1-3 1,-1 9 267,0-4 1,0 5 117,0-5 0,0 0-177,0 0 1,6 1 679,0-1 0,8 0-242,-3 1 1,12-1-61,6 0 1,4-1 302,2-5-223,7 4-285,3-5 1,14 5-32,5-3 0,11-2 136,6-5 0,11-3-168,6 4 0,4-4 173,2-2 1,0 0-178,0 0 1,0 0-192,0 0 1,-1 0-142,1 0 0,-6 0-357,1 0 1,-1 0-170,6 0 1,-6 0-624,0 0 1,-8 6 100,3 0 0,-7-1 16,-5-5 1121,4 0 0,-7-7 0,9-3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9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450 104 8253,'2'-27'129,"3"4"64,-3 4 0,14 9-15,-5 4 0,-1 2-102,1-1 1,1 3-55,5-4 1,-5 4 15,-1 2 0,1 0 1,5 0 1,0 0-91,1 0 1,-1 8-161,0 3 1,1 5 136,-1 1 0,-6 2-60,1 4 0,-8-2 81,2 8 1,-5 6-8,-1 5 0,0 8 302,0-2 0,-5 4-12,-1 2 1,-7 2 8,1 3 0,-1-3-127,1 4 0,-3-4 13,3-2 1,2-6-193,-1 0 1,5-8 102,-5 3 1,7-7-544,-2-5 116,4-4-291,2-8 405,0-7 1,0-12-55,0-15 0,8-4 169,3-14 1,-1 2-65,1-13 0,1 0 135,5-6 0,3 2 156,3 4 1,-4 4 26,4 7 0,2 8-103,-2 4 1,6 12 349,-6 5 1,2 4 30,-2 2 1,-4 2 188,4 4 0,-9 9-160,-3 8 157,-7 0-224,4 2 0,-8 2 49,0 8 1,0-3 31,0-3 0,-2 4-562,-4-4 0,2 3 175,-7 3 1,-1-8-591,-5-4 1,5-4-170,1-2 324,-1-7 0,-5-2 200,0-8 1,5 0-4,0 0 1,9-10 79,-3-7 1,4-6-30,2-6 1,0-4 262,0 4 0,0-1-34,0 1 1,8 4 368,3 8 0,-1 5 210,1 1 68,1 7-358,5-4 1,-2 10 183,-3 4 1,-4 3-115,-8 9 0,0-1 128,0 0 1,0 0-741,0 1 1,-2-1 177,-4 0 0,4 1-699,-4-1 1,2 0 282,-1 1 0,3-7 13,-4 1 0,2-9 4,-2 3 1,3 2-199,-9-2 1,6-1 107,-5-5 1,-3 0 3,-9 0 0,2 0 205,-8 0 0,2 0 140,-1 0 0,-5 0 142,4 0 0,-4 2-89,-1 4 0,-3-2 103,-3 7 0,3-1 144,-3 2 1,2 3 330,-3-3 1,3 3-34,-8 2 1,7-5-168,-1-1 1,5-1 140,7 1 0,3 3-83,7-8 1,1-1 57,0-5 1,5 6 437,1 0 142,7 0-558,-4 1 0,16 3 61,3 7 1,12 1 133,6-1 0,14 0 376,8 0 0,9-1 26,9-5 1,6 3-433,0-8 1,6 5-546,-6-5 1,5 0 6,-5-6 0,12 0-153,-7 0 0,1 0-407,-12 0 0,-1 0-845,-5 0 1,-5 0-1554,-12 0 1,-6 0 462,-11 0 2446,-4 0 0,0 0 0,2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09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8084,'10'0'4270,"5"0"-3902,-3 0-294,3 0 849,-5 8-532,-2-6 1,-12 15-392,-8 1 0,-15 14 0,-17 12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22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7124,'0'-9'-598,"0"1"807,0 8 0,0-2 70,0-4 60,0 4-142,0-5 59,0 7 12,0-8 332,0 6-263,7-5-79,-5 7 243,6 0-170,-1 0-163,3 0 1,7 0-85,1 0 1,-1-6 6,0 0 1,1 0 2,-1 6 0,2-6-103,4 1 1,-2-1 87,8 6 1,-6 0-138,6 0 0,-6 0-114,6 0 1,-8 0 73,2 0 1,-2 0-84,2 0 0,-9 0-106,3 0 1,-4 0-123,5 0 1,-7 2-17,1 4 1,-6-4-580,5 3 1004,-7 5 0,4-8 0,-8 6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22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8261,'17'0'229,"1"0"0,-1 0 26,0 0 0,0 0 190,1 0 1,1 0-102,4 0 0,2 0-159,4 0 1,9 0-63,-3 0 0,5-2 5,0-4 0,-1 4-1,7-4 0,-8-1-165,3 1 1,1 0-24,-2 6 0,-1 0 24,-10 0 0,1 0-686,-7 0 0,1 0-547,-7 0-320,0 0 1590,-7 0 0,-3 0 0,-7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2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7867,'0'-10'527,"7"-5"0,3 13-194,7-4 0,1 2-90,-1-1 1,0 3-122,0-4 1,3 4-15,3 2 1,4 2 3,7 4 0,1 3 41,-1 9 0,9 1 16,3 4 0,-2 4 64,2 7 1,-2 1-89,2 0 0,-3-1-3,-9 1 0,1-1-27,-1 1 1,-7 0-121,-4-1 1,-3-5 91,-3 0 1,-2-8-112,-3 2 1,-5 2 87,-7-2 0,-9 8-20,-8-2 1,-8 3-468,-10 3 1,-7 1 186,-4 5 0,-12 5-1728,-5 11 1716,22-26 1,-1 0 0,2 0 0,-1-1 0,-6 0 0,0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1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8467,'0'-18'1238,"-6"7"118,0-1-349,1 9-230,5-5-340,0 8 1,1 0 216,5 0 1,-2 0-279,8 0 1,-1 0 31,6 0 1,6 0-61,1 0 0,6 0-100,-1 0 1,4 0-138,1 0 0,1 0-92,0 0 1,-1 0-359,1 0 0,-6 0-205,-1 0 1,-7 0-1885,3 0-233,-5 0 379,-10 0 959,-1 0 1323,-8 8 0,-15-7 0,-5 7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1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1 8219,'-17'0'2953,"7"0"-2505,2 0 1,2 2 45,1 4 1,-1-3-215,6 9 1,-6 5-43,0 6 0,-5 8-67,5-2-6,-7 11 1,-3 4 0,-9 8-97,-2 0 0,4 0-168,-5 0 0,4 0-228,-4 0 0,1-6-43,-2 0 0,-2-6-276,8 6 0,-6-7 110,6 1 0,-6-3-317,6-3 0,0-7 171,6-4 0,0-4 216,-1-1 1,3-7 465,4 1 0,-5-8 0,7 3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1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8191,'10'-8'357,"-4"-3"68,-4 3 0,-2-2 644,0 4-148,7 5 1,-3-7-374,8 8 0,-8 2-82,1 4 1,3 3-124,-2 8 0,5 8-98,-5 4 1,2-2-544,-2 2 0,-5 2-175,5 9 0,-4-3-475,-2 3 1,2-5 226,4-7 1,-4 3-571,4-8 1,-5 0 1290,-1-6 0,0 1 0,0-1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1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8191,'18'0'1658,"-1"-5"-1285,0-1 0,0 0 387,1 6 1,5-6-141,0 1 0,8-3 3,-3 2 1,5 4-354,2-3 0,-1-3-211,1 2 1,-1 0-1149,1 6 0,-2-5 655,-4-1 1,-5-2-779,-6 2 0,-1 2 623,0-7 1,-7 5-213,-4-5 1,-4-1 414,-2-5 1,0 5 352,0 1 1,-2 7-42,-4-2 1,-4 4 119,-7 2 1,-2 2 708,-4 4 0,2 4-407,-8 7 1,6 2 678,-6 4 0,8-2-383,-2 8 1,5-6-98,7 6 0,-2-8-179,7 2 0,0 2-137,6-2 0,2 0-50,4-5 0,5-7-174,12 1 1,4-3 266,8 3-1443,-1 3 822,1-13 0,7 6-1255,4-8 0,-2 0 1602,3 0 0,-1-8 0,6-2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6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7993,'10'10'-469,"-2"-2"235,-8-8 1012,0 7 337,0 3 0,0 1 278,0 1-566,0-8 0,0 5 149,0-3-344,0-4-860,0 6 0,0-6-1364,0 4 28,0-5 1564,0 15 0,0-7 0,0 9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2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399 226 8168,'17'-33'0,"-8"6"159,-3-7 0,2 5-228,-2 6 1,-1 4 746,-5-5 0,0 11 140,0 1-352,0 9 0,-2-5-251,-3 8 0,-5 0-290,-7 0 1,-2 13 73,-4 5 1,1 5-145,-6 0 1,5 4 120,-6 7 1,2 1 98,-2-1 1,-2 9 137,8 3 1,-2-2-130,2 2 1,4-2 137,-4 2 1,4 4-10,1-3 1,7-3-27,-1 2 0,8-8 123,-1 3-439,3-5 112,2-9 0,2 4 49,3-8 0,7 6-183,11-6 0,-2 0-180,8-6 0,0-5 146,5-1 0,1-7-173,0 2 1,1-4-6,4-2 1,-3-6-116,3 0 0,-3-7 28,-3 1 0,1-9-56,0-2 1,-9 0-59,-2 6 492,2-1 1,-14 1 0,11 0 1319,-11-1-804,-5 9 0,1-1 713,-8 4-20,0 5 849,0-7-1371,0 16 1,6 1-172,-1 8 1,1-5-671,-6-1 0,2 3 241,4 9 0,-4-4-348,4 4 1,1-4 319,-1-1 1,2-3-1693,-3-3 1,-3 3 1704,4-3 0,4 3 0,-1 2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2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8134,'-12'0'3028,"1"0"-2752,7 0 0,-4-2-228,8-4 1,10 2 873,7-7 0,8 7-296,10-2 1,1-4 671,5-1 1,3 3-1015,8 2 0,-2-1-802,-4 1 0,2 0-323,-8 6 0,6 0-2584,-5 0 3425,-9 8 0,9 2 0,-5 7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2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8143,'-10'-7'3949,"2"5"-3488,8-6 0,8 8 680,4 0 1,9 0-509,2 0 0,8 0-374,-3 0 1,5 0-420,2 0 0,-1 0-469,1 0 0,-1 6 323,1 0 1,-6 5 305,0-5 0,-8 7 0,4-3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35 8184,'2'-11'1943,"4"-1"-891,-4 8-863,13-4 1,-7 16 143,4 4 1,-5 5 154,-7 6 1,0 4-274,0 8 1,0-1-135,0 1 0,-7 7-670,-5 4 366,-3-4 210,-10 8 0,6-13-167,-5 3 1,-1-3-74,2-3 0,0-5-100,6 0 0,-6-14 68,0 3 0,-2-13-49,2 1 0,4-4 139,-4-2 0,3 0-96,3 0 1,2-8-150,3-3 83,5-12 239,-1 4 1,6-12-67,-4 8 1,12 0 86,5 5 0,5 7 133,1-1 0,2 7 31,4-7 1,-1 8 385,6-2 1,-6 5-181,1 1 460,3 0-477,-6 0 1,10 5 85,-7 1 1,2 6-1,-1-7 0,-5 9-278,4-3 0,-2 3-378,2-3 1,-4 5-1251,4-5 1564,4-3 0,0 7 0,8-5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4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8203,'0'-9'2924,"7"1"0,1 10-2484,4 4 0,1 3 104,-7 9 1,5-7-289,-5 1 1,6 5-191,-7 6 0,7 2-1478,-6-2 1162,7-4 1,-11 12 0,6-8-1390,-1-2 1,-5-7 533,4-3 0,-2-7-564,2 2 1270,-4-4 0,5-10 206,-7-4 0,6-3-177,0-2 337,7-8 33,-11 6 0,19-14 32,-3 4 1,10 4-33,1 2 0,10 4 433,1 2 0,8-1 55,-2 1 1,2 2 294,-2 3 0,4-1-279,-4 7 1,-5 0 184,-7 6 0,1 0 198,-6 0-648,-4 0 0,-2 8-647,-12 3 0,-3 10 343,-8 2 0,-2 8-766,-4-2 1,-9-2 284,-8 2 0,-8 0-42,2 5 0,-9-5 56,-2 0 722,-1-8-208,-1 4 1,7-8-127,1 1 0,1-3 286,10-4 0,6-3 1012,5-8-628,8 0 41,-3 0-198,7 0 1,9-8-146,9-3 1,1-4-197,10-3 0,-6-1-10,6-4 0,-3 4-274,3-4 0,-4-2-158,-8 2 1,-7 0-419,-4 5 1,-4-1-34,-2-4 0,-2 2 865,-4-8 0,-4 8 0,-14-12 0,-3 6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122 156 8175,'-18'-27'0,"1"2"-280,0 8 266,0 0 1,1-1 98,5 1 0,1 6 315,4-1 82,4 8 21,-5-3-340,7 7 72,0 0 0,5 9 159,1 8 0,6 5-120,-6 12 0,5 5 115,-5 12 1,5 11-16,-5 7 0,0 4-220,-6 14 1,0-1-348,0-35 1,0 2 149,0 47 1,0-43 0,0 1 83,0-6 0,0 0-1482,0 9 0,0 1 1441,-4-12 0,0 0 0,3 12 0,0 1 0,-3-6 0,-1-1 0,0 1 0,0 1 0,-1 1 0,1-1 0,-1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5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8216,'4'9'855,"7"-3"1,3-4-181,15-2-402,7-8 0,8 7 104,8-5 0,0-2 236,0 2 0,0 1-330,0 5 0,-8-2-19,-4-4 0,-3 4-849,-3-4 1,-7 4-759,-4 2-859,-3 8 1708,-11 2 494,-1 7 0,-16 0 0,-1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5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8216,'-17'0'1099,"1"8"-533,5 3 1,-5 7 341,5 5 1,-5 0-358,-1 11 0,-2-1-65,-4 13 0,2 2-393,-8 10 0,0 3 90,-6 8 0,-7 8-871,-4 4 0,4-10 499,1-2 0,1-7-682,6-5 0,-3-5 142,14-11 0,0-13-223,6 1 1,-1-4 185,1-8 766,7-3 0,-5-6 0,5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5.6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 8203,'0'-10'153,"0"18"1,0 5 1272,0 16 1,0-6-435,0 6 1,2 0-311,4 5 1,-4 1-356,4-1 0,-2 7-245,1-1 1,-1 6-201,8-5 0,-7-1-457,7-6 0,-6-1-788,5-4 0,-5 2 312,6-8 1,-7 0-1083,7-6 2133,-8-7 0,11 5 0,-5-5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5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8110,'12'-10'274,"-1"5"0,6 3 224,7 2 1,0 7 845,0 5 0,-5 5-658,4 6 0,-6-2-306,-5 8 0,1 0-302,-7 6 0,0 5-316,-6 0 0,-2 6-181,-4-5 1,-2 3-584,-3-9 1,-10 1 521,3-13 1,-3 0-165,4-5 0,0-9 509,-1-3 0,7-6-53,-1-6 0,8-5 718,-1-12 1,3-4-159,2-8 1,13 0 154,4 1 1,14 1-10,4 4 0,-1 4 293,7 8 0,-5 0-654,-1 0 0,-1 5 50,1 1 1,-6 7-1347,0-2 0,-8 4 228,2 2 911,-4 8 0,6 1 0,2 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7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11228,'6'19'547,"0"4"0,7-4 64,-1 4 1,-3-4-181,3-1 1,-8-7 401,1 1-294,5-1-930,-8 7 0,6-7-962,-8 1-1243,0-9 1767,7 13 829,-5-14 0,14 5 0,-7-7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6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8197,'2'-10'199,"4"4"1,-3-1 187,9 1 1,1 0 2253,10 6-1721,-3-8 1,12 6-126,-3-3 0,4-3-47,1 2 1,1 0-1068,0 6 0,5 0 285,0 0 1,-5 2-1499,-6 4 0,-10-2 911,-2 7 0,-1-5-1590,-11 6 2211,1-1 0,-14 7 0,-1-1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6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8193,'-17'0'3240,"8"0"-2661,-7 0 1,9 8 326,-5 3 1,-3 4-334,3 3 1,-3 5-63,-3 0 1,-1 13-336,-4-1 0,2 11-246,-8 0 1,2 4-203,-2 2 0,-1 0-492,7 0 1,0-2 160,5-4 0,1-4-813,0-7 1,1-6 339,5-1 1,1-12 312,4 1 0,5-9 763,-5 3 0,-4-7 0,1 4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8156,'0'-11'0,"0"-1"1812,0 1-869,0 1 323,0 2-232,0 8 270,0 0-606,0 8 0,0 9-341,0 12 1,0 4-166,0 1 0,-6 3-319,0 3 1,-5-1-333,5 7 1,0-8-433,6 3 1,0 1 592,0-2-2425,0-7 1734,0-1 1,0-12 988,0 3 0,0-4 0,0-2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6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8145,'17'-6'1561,"1"0"0,7-2-1252,4 3 0,-3 3-53,3-4 1,0-2 454,6 2 0,-3 1-220,-3 5 0,2-6-327,-8 0 0,6-2-418,-6 3 0,0 3-490,-6-4 0,0-2 688,1 3-1820,-1-1 1220,-7-2 0,-3 4-144,-7-7 0,0 5 292,0-6 0,-2 7 383,-3-7 0,-5 8 285,-7-1 1,-6 3 398,0 2 0,-6 7 68,6 5 0,-6 3 847,6 3 0,2 1-705,9 4 0,-1-4 32,7 4 1,0 2-60,6-2 1,14 0-275,3-6 0,14 3-501,3 3 0,3-6-672,9 0 1,0 1-807,6-7 1,6-1 1510,-1 1 0,9-7 0,-5 4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7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8572,'0'17'1079,"5"6"182,1 0-820,0 8 0,-6-10-64,0 8 1,-6 0-145,0 5 1,-7 1-597,1-1 0,-3 7 241,-2-1 1,1 0-417,5-5 1,-3-6-94,9 0 1,-7-14-1227,6 2 1857,0-11 0,6 9 0,0-5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8093,'12'0'293,"-1"0"0,-5 8 144,5 3 1,-1-1 1510,2 2-1354,3-1 0,-7 6 115,3 1 0,5-7-629,-5 1 1,3-1 32,-3 7 0,4-7-326,-3 1 1,3-7-840,3 7-61,-1-8 1,0 9 407,1-7 0,-7 0 705,1-6 0,-1-16 0,6-3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8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8093,'11'0'2537,"1"0"-1295,-8 8 0,3 3-651,-7 12 1,-2-2-99,-3 8 1,-5 2-442,-7 9 1,-1 5-316,1 6 0,0 1-287,0 0 0,-1-8 371,1-3 1,2-1-979,3-5 1,-1-5 239,7-12 1,0-1-1096,6 0 1510,0-7 0,0-4 502,0-12 0,8 2 0,3-7 0,7 1 0,5-2 0,-2-1-139,8 7 0,-6-1 139,5 1 0,-4 4 1279,4-4 0,-7 6-83,3 6 0,0-4 1694,0 4-2444,-1 3 1,-8 1-413,-3 7-99,3 0 0,-11 1-550,7-1 615,-7 8 0,4-6 0,-8 6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8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7662,'0'-18'-182,"0"9"0,7 1 1502,5 8 1,5 10-650,6 7 1,2 2-241,4 10 1,4 0-17,-5 5 0,-1 1-248,2 0 0,-6-3-140,6-3 0,-8 2-424,2-8 0,-4 0 300,-1-6 1,-1 1-875,0-1 0,-1 0-73,-5 0-84,5-7 1128,-14 5 0,13-13 0,-5 6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38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8110,'-8'-10'4009,"-2"3"-3384,-7 7 1,0 3-205,0 9 0,-8 1-334,-4 16 1,-4 0-62,-2 6 0,1 5-170,-1 0 1,1 8-335,-1-2 1,1 10-1552,-1 2 1923,8-1 1,-6-5-1,7 0 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0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8210,'0'-23'876,"0"0"0,2 6-539,4 6 0,11 1 73,12-2 0,2-1 46,-2 7 0,9-5 355,-3 5 0,-3 0-493,-3 6 1,0 0-72,5 0 1,-5 0-942,0 0 0,-8 8 277,2 3 0,-9 5-23,-3 1 1,-7 8-22,2 4 1,-14 3-511,-9 3 1,-6 0 431,-6-1 1,-7 1 159,7-1 0,-14-5 572,9 0 1,-5-8-206,5 2 0,1-4 514,4-1 1,6-7 93,12 1-302,-5-8 1,16 3-33,0-7 0,16-2 53,13-3 1,11 1-192,6-8 0,6-3-326,6-2 1,-7-5-176,1 11 0,-2 3 182,-9 3 1,-3 3-240,-9 2 1,-6 7 148,-12 5 1,-3 3 1,-8 2 0,-2 7 159,-4-1 0,-11 7 201,-12-1 1,-3 4-23,-3 1 1,-7 1 315,-4 0 1,-2-3 369,2-3 0,-2 4-246,7-4 1,1-3-7,5 3 0,3-8-200,3 2 0,10-5-5,7-7-200,8 5 1,4-14-363,12 3 1,11-3-365,6-2 1,9-7 350,2-5 0,1 1-322,-7-7 0,1 5 183,-1-10 0,-7 4-311,-4 1 555,-3 1 715,-3 0-135,-7 7 0,-5 2 506,-10 8 1,-3 8-72,-4 4 0,-3 9 620,3 2 0,-3 2-460,-2-2 0,7-4 93,4 4-488,-3-4-562,7-1 0,2-3-305,11-4 1,5-3-157,1-8 1,8-2-606,4-4 1,4-9-654,1-8 0,1-8 282,-1 2 0,1-3 413,-1-3 0,-1 1 587,-4-1 0,2 0 211,-8 1 1,0 7 317,-6 4 1,-2 9 82,-3 3 1,-2 7 377,-5-2 178,-3 12 0,6 9 603,-8 9 1,0-1-541,0-6 1,0 0-100,0 0 1,0 1-317,0-1 0,2-5-275,4-1 1,-3-1-307,9 1 1,-6-3-509,5-8 0,1 0 170,5 0 0,0-2-689,1-4 1,-1-1-246,0-5 0,1-9 1442,-1 4 0,0-12 0,0 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7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8036,'0'17'0,"0"0"387,0 1 1,-8 1 584,-3 4 1,-4 2-504,-3 4 1,-5-2-159,0-4 1,0-4-507,6 4 1,-8-4 195,-4-2 0,-2 1-505,2-1 0,-3 0 182,3 1 1,-4-1 3,-1 0 0,7-1 141,4-5 0,5 5-174,7-5 0,-2-1 305,7 1 1,0 1-80,6 5 1,-6 0 666,0 1 1,1-1-269,5 0 1,0 2 352,0 4 1,0-3 138,0 3-453,0-4 0,0-2-166,0 1 0,2-7-393,3 1 0,1-9-620,11 3 1,-1-4 484,13-2 0,-1-2 165,7-4 1,7-9-376,4-8 0,-3 0-381,-3 6 1,-9 7 895,-2 4 0,-8 4-304,2 2 620,-12 0 0,-3 8 202,-8 4 0,0 3-20,0 2 1,-8 1 445,-3-1 0,-5 6-242,-1 0 0,0 0-222,0-6 0,5-5-135,0-1 0,7-5-70,-7 6-382,8-9 28,-3 5 1,9-8-507,3 0 0,5 0 237,7 0 1,2 0-200,5 0 0,-5 0 117,4 0 1,-4 0-301,-2 0 552,-7 0 1,-2 10 157,-8 7 1,-2 2 186,-4 10 0,-9 0 151,-9 5 1,-6-5 404,1 0 0,-2 0-51,2 6 0,-1-9 621,7-2 1,1-5-155,11-2 1,-3 0-498,9 1 0,-1-7-110,6 1 1,0-7-173,0 7 0,2-8-48,4 2 0,3-5-206,8-1 1,8 0-264,4 0 1,4-1-576,2-5 1,1-4-120,4-7 1,-1 2 926,7 3 0,-8-11 0,5 4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0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8182,'0'-17'95,"0"-1"1,0 7 183,0-1 0,0 7 213,0-7-276,0 8 0,0-5 348,0 3-13,0 4-576,0-6 1,0 10-10,0 4 1,0-2-4,0 7 0,5 1 212,1 5-329,0 8 98,2 2 1,-5 15 241,9 4 1,-6 6-23,5 6 0,1 9 32,5 8 0,-5 17-409,-1 6 1,-7 2 312,-1-43 0,0 2 0,-2-1 1,0 1-278,-1 6 1,0 2 0,-1 2 0,0-1-170,-2-2 1,0 0-1,1-3 1,0-1-48,-4 2 1,1-1 0,2-11 0,2-2-893,-5 48 0,4-17 771,2-18 1,2-11 478,4-12 35,-4-11 0,21 4 0,-4-6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1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8179,'0'-9'2068,"0"1"1,0 23-1735,0 8 0,-2 8-16,-4 4 1,2-1 13,-7 1 1,7-1-73,-2 1 0,4-2-669,2-5 1,8-3-38,3-7 0,5-1-328,1 0 0,8-7 71,4-4 0,3-4-377,3-2 0,-1-10 472,1-7 0,0-2 229,-1-10 0,-7 6 298,-4-6 1,-4 0 80,-1-6 0,-9 1 197,-3-1 0,-4 3 102,-2 3 1,0 4 1027,0 7-954,-8 9 0,-1 3 189,-9 12 0,1 5-46,0 12 0,0 12 62,-1 11 1,1 8-202,0 9 1,5 3-119,1 14 0,-1 7-390,-5 5 0,-1 6 331,1-6 0,2-1-100,3-11 1,-1-5 60,7-11 0,-5-11-19,5-6 0,-2-9-83,2 2 1,2-5-203,-7-6 0,5-10-301,-5-7 0,-1-9 243,-5 3 1,3-12 228,-3-5 1,9-14-207,-9-10 0,6-7 140,-1-10 1,4-6 267,8 1 1,2-1 514,4 6 0,6 2-211,11 4 0,4 4 369,7 7 1,6 1-186,1-1 0,7 3-291,-2 3 1,4-2-1548,2 8 2,0 0 194,0 6 0,-6 7-1091,0 4 0,-8 4 2015,3 2 0,-5 0 0,-1 0 0,-1 0 0,1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1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8250,'0'-10'8,"0"0"585,0 5 63,0 3 1,8-6 54,3 8 0,7 0-229,5 0 0,-2 2 410,8 4 0,-8-2-295,2 7 1,2-5-91,-2 5 0,0-5-338,-6 6 1,-5-6-289,-1 5 1,-1-5 49,1 5 1,3-5-93,-8 6 0,5-1-1350,-5 6 0,0 1 661,-6-1 1,0 0-1948,0 1 2797,-8-1 0,-2 8 0,-7 2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2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18 8250,'-7'18'1881,"5"-1"1,-4-2-33,12-3-1251,-4 3 1,11-5 448,-7 7-776,0 0 0,-5 1-219,5-1 1,-4 0-96,4 1 1,-4-7-717,-2 1-1277,0-1 1074,0 6 1,0-7 1,2-2 122,4-8 1,-3-8 61,9-4 0,5-5 327,6-6 0,2 4 205,-2-4 1,4 6 182,8 5 0,-6-1 243,-1 7 1,-1 0 808,2 6 0,-4 0-579,-8 0 1,1 0 2414,-1 0-1848,-7 8 1,-3 1-254,-7 9 0,0-7-59,0 1-632,0-8 1,6 5-219,0-3 1,2-4-466,-3 4 0,5-6-834,7-6 0,8-11 692,4-12 1,9 2-113,3-2 0,13 2 474,-3-2 0,5 6 359,-4 12 0,-8 3 194,-3 8 1,-5 0 506,-1 0 1,-8 6-81,-4 0 1,-6 7 758,-6-1 1,-3 3-141,-8 2 1,0 0-542,0 1 1,-6-1-487,1 0 1,-15-5-90,3-1 1,-4-1-136,4 2 0,-6-5-253,0-7 1,0 0-747,5 0 0,1 0 90,0 0 1,5-7 988,1-5 0,7-19 0,-4-5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2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8115,'9'-8'2880,"-1"6"-2348,0-6 1,-5 8 559,9 0-789,-8 0 1,5 6-92,-3 0 1,-4 7-346,4-1 0,-2 3 178,1 3 1,-3-7-162,4 1 0,4-3-280,1 3 0,-1 1-447,1-7 0,1 5 303,5-5 1,0 0-367,1-6 0,-1 0 340,0 0 1,-1 2 211,-5 4 0,3-2 426,-9 7 1,1 1-154,-6 5 0,0 8 161,0 4 0,-2 3 276,-3 3 1,1 7 405,-8 4 0,1 4-201,-7 2 0,7 6 330,-1-1 0,8-5-222,-1-6 0,3-5-245,2 5 1,0-6-309,0 6 0,2-7 111,3 1 0,-1-5-526,8-6 1,-1-4 77,7-8 0,-7 0-147,1 0 0,-7-7-3,7-4-156,-8-4 409,11-2 1,-13-16 212,4-7 1,2-4-188,-3-7 0,1-3 60,-6-9 1,2-4-373,4 4 1,-4-4-173,3-2 1,5-5-240,2-1 0,3-7 815,2 1 0,8-11 0,2-3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43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8115,'17'-7'569,"0"5"607,1-4-706,-1 4 0,0 2 528,1 0 0,-7 6-329,1 0 1,-1 7-217,7-1 1,-1 1-288,0-1 1,-5 3-55,-1-4 1,1 5-211,5 1 1,-5 2 27,-1 4 0,-7-1-260,2 6 1,-4-5 209,-2 6-389,0 0 334,0 6 1,-8-3-326,-4-3 0,3 2 160,-3-8 1,1 0 346,-7-6 1,1 1-29,0-1 0,0-2-32,-1-3 0,1-3-150,0-3 118,-1-4 1,1 6-34,0-8 1,7-2 7,4-4 1,4 2-95,2-7 0,2 5 39,4-6 1,6 3-122,11-3 0,-2-1 170,8 7 0,0-2 91,5 3 0,1 3-28,-1-4 0,-5 4 132,0 2 0,-8 2 67,2 4 1,-4-2-135,-1 7 0,-7 1 128,1 5 0,-8 8-9,1 4 1,-5 5-291,-5 7 1,-5-3 63,-7 8 0,3-6-34,-3 7 0,9-7 180,-9 6 0,3-7-33,-3 1 1,8-6 117,3-5 1,4 4 262,2-4 1,0-4 20,0-2 1,2-4-123,4-2 1,3-1 80,8-5 1,-3 3-38,3-9 1,-3 1-97,9-6 1,-4 0-64,-2 0 1,1-2-128,-1-4 1,0 3 314,0-9-224,-7 1 0,3-7 142,-7 1-209,0 0 1,-14-1-1,-3 3-177,-5 4 1,-3-9 181,-4 9 1,2-8 32,-8 7 0,6 2-64,-6-1 0,8 7-326,-2-2-3088,4 4 3360,2 2 0,7 8 0,2 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50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8239,'6'-11'0,"-1"-1"-123,1 8 123,-6-11 760,0 13-178,0-6 215,0 8-572,0 0 1,-6 2-135,1 4 1,-9 2-144,3 3 0,-5 5 157,-1-5 1,4 10 44,-5 2 0,5 1-38,-10-7 0,4 6-28,1 0 0,1 2-108,0-2 0,-1-4 18,1 4 1,6-4 51,-1-1 0,8-1-73,-2 0 1,5 1-261,1-1 1,0-6 77,0 1 0,1-6-150,5 5 1,-2-5 63,8 6 1,-1-7 114,6 7 1,-1-6 156,-5 5 1,3 1-44,-8 5 0,5-5 13,-5-1 0,0 2 73,-6 11 0,-2-3 249,-4 8 1,2-6-47,-7 5 0,-3-1 152,-9 2 0,8 4-129,-8-4 0,13-3-80,-7 3 0,5-6-126,1 6 1,3-8-51,8 2 1,0-3-300,0-3 1,8 0 214,3 0 0,5-1 20,1-5 1,6 3 126,0-8 1,0 5 234,-6-5 0,1 5 137,-1-5 1,-7 8-162,-5-3 0,-3 5 63,-2 1 0,0 6 61,0 0 0,-7 0 58,-5-6 1,-1 1-110,1-1 1,-7 0-141,7 0 0,-7-5-108,8 0 0,1-7-326,-2 7-656,1-8 595,1 3-413,-5-7 84,13 0 1,-6-9-520,8-9 0,8-7 300,3-9 846,13-1 0,2-15 0,9-3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5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8154,'0'-9'377,"7"-7"1,3 8 94,7-3 0,0-3 450,1 9 0,5-7-384,0 6 1,0 1-148,-6 5 0,1 0-260,-1 0 0,0 0-99,0 0 0,-5 7-152,-1 5 0,-7-1 41,2 7 1,-4-5-199,-2 10 1,0 2-56,0-2 0,-8 6 166,-3-6 0,-5 0 159,-1-6 0,6 1-96,-1-1 0,2 0 571,-1 1 1,1-9 456,5-3 347,3 4-308,-6-8-167,8 5-387,8-7 1,1 0-143,1 0-26,13 0 0,-12-7-280,14-3 1,-2 0 138,1 5 202,-1-5-1529,-14 8 623,7-6-600,-7 8 47,8 0 0,-7 8 303,-4 4 0,2 3-358,-3 2 0,-1 8 418,-10 4 793,4 4 0,-21 1 0,4 1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3:5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8154,'17'10'0,"-5"-4"1794,-1-12-775,1 4-580,5-13 0,1 11-259,-1-8 1,0 6 219,0-5 61,1 7-283,-1-4 1,-7 10-129,-5 4 1,-3 4 53,-2 7 1,0 8-262,0 4 1,-7 3-127,-5 3 0,-3 0 113,-3-1 1,7-5 423,-1 0 0,9-8 110,-3 2 0,4-4 228,2-1 1,2-1-238,4 0 0,9 0-1,8 1 1,6-9 193,-6-3 1,13 2-130,-1-2 1,5-1-1100,1-5 1,3-5 360,8-1 319,0-8 0,7 5 0,3-9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2:59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571 1 8515,'17'0'-361,"1"0"0,-1 0 552,0 0 0,1 7-35,-1 5 0,-2 3 216,-3 2 0,3 1-73,-3-1 0,-5 0 73,-1 1 1,-4-1-192,-2 0 0,0 6-14,0 0 1,-8 6 52,-3-6 1,-5 8-1,-1-2 1,-6 3-175,0 3 0,-8 0 102,2-1 0,-3-1-150,-3-4 1,-5 3 33,0-3 1,-7 2-213,7-2 0,0-4-17,5-8 0,2 0-100,5 1 1,-3-7 89,8 1 1,0-8-170,6 1 1,-1-3 15,1-2 0,0 0 43,-1 0 1,7-7 8,-1-5 1,3-3 65,-3-3 0,4 1-37,8 0 1,0-1 116,0 1 1,0 0 95,0 0 1,8 1 75,4 5 0,9-3 347,2 8 0,2-1 43,-2 1 0,4 4-194,7-4 0,3 4-92,3 2 0,4 6 542,8 0 0,0 7 843,0-1 0,0-2-969,0 1 0,-6 2-289,0 11 1,-8-5-440,3 4 1,-7 4-1408,-5 2 1605,-4 3 0,0 10 0,2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26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7754,'-26'25'-199,"-5"-4"88,8 7 1,-6-4 322,6 4 0,0 1 296,5 6 0,1 1 12,0 5 0,0-5-180,-1 4 1,7-5-91,-1-6 1,8 2-24,-1-8 1,3 0-150,2-6-349,0 0-42,0-7 1,2-2 184,3-8 0,5-2-189,7-4 0,3-4-426,3-7 0,-2 5 288,8 1 1,-8 1 281,2-1 1,-10 3-112,-1 8 1,-3 2 1085,3 4 1,-4 5 62,-8 12 1,-2-1 489,-4 6 0,-4 1-648,-7 6 0,7-6-34,5-1 0,-3-6-202,2 1 0,2-6-155,10-6 1,4 3-910,7-8 1,2-3 461,4-8 1,6-9 130,11-15 0,5-7 0,6-16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7993,'0'10'537,"-2"5"539,-4-3-807,5-5-394,-7 9 0,6-9-37,-4 5-518,4-5 1,-5-8 679,7-5 0,7-12 0,3-8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03.4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5880 7021 7623,'-9'0'-1538,"1"0"1526,8 0 0,0-2 116,0-3-49,8 3 1,-5-8-25,9 4 0,-6 4 4,5-3 0,-5 1-9,5-2-12,-7 4 0,10-7-87,-8 3 97,7 4 1,-9-8-274,7 5 251,-7 3-129,4-6 113,-8 8 6,-8 0 0,4 0 18,-7 0 1,5 0 13,-5 0 210,7 0-229,-12 0 149,14 0-66,-13 0 1,11 0 106,-7 0-16,7 0 6,-4 0-69,8 0 135,0 0-201,0-8 1,2 6 65,4-3-29,-4 3-115,13 2 12,-13-8 0,8 6-18,-5-4 2,-3-3 55,14-1 0,-9-7-6,5-1 0,1 1-21,-7 0 0,6 5 19,-7 1 1,9-1 55,-3-5 1,-3 0-50,-2-1 0,2 1-2,-3 0 1,7 0 22,-6-1-21,7 1 1,-9 0-51,7-1 1,-5 1 47,6 0 1,-7-1-78,7 1 0,-2 6 43,1-1 0,4 1-9,-3-7 1,-2 1 0,1 0 0,-1 5-1,1 1 0,5-1 15,-5-5 1,-1 0 1,1-1 1,-1 1 88,1 0 1,5 5-87,-5 1 1,-1-1 22,2-5 0,-7 5-11,7 1 1,-6 1 7,5-1-1,-7-5 1,9 7-1,-7-9 0,0 7 6,-6-1 0,6 6 0,-1-5 1,1-1-54,-6-5 39,8 0 1,0 0-19,3-1 0,-1 1 13,-5 0 1,-3-1-2,4 1 0,2 0 17,-2 0 0,-1 5-1,-5 0 0,0 1 12,0-6 1,0 5 7,0 1 1,0-1 2,0-5-23,0-1 1,0 1-35,0 0 0,0 5 32,0 1 1,0-1-2,0-5 0,0 5-9,0 1 0,-5-1-6,-1-5 1,-2 6 21,2-1 1,3 2 6,-9-1 0,6-3-33,-5 9 0,7-9 17,-2 3 1,-2 1-28,3-1 1,-3-1 18,2-5 0,4 5-4,-3 1 1,1 1 21,-2-1 1,4-5-4,-4 5 1,2 1 46,-1-1 1,3-1 7,-4-5 1,2 5 107,-2 1-150,4-1 1,-5-5-20,7 0 1,-2 1 34,-4 5 0,4-5 3,-4 5 0,4-5-43,2-1 1,0 0-155,0-1 1,0 7 150,0-1 1,0 1-14,0-6 1,0 5 37,0 1 0,0-1-25,0-5 1,0 5-4,0 1 1,0-1-3,0-5 0,0 5 0,0 1 1,0-1 0,0-5 1,0 5-3,0 1 0,2-1-54,4-5 1,-4-6-11,4 0 1,-2-2 163,1 2 1,-3 4-109,4-4 0,-4-2 14,-2 2 1,0-2-12,0 2 1,-2 1-71,-4-6 1,4 5 71,-3-6 1,-3 0 0,2-6 0,-5 1-31,5-1 1,-6 6-5,7 1 0,-9-1 6,3-6 1,-3 1 4,3-1 0,-5 0 19,5 1 0,-5-1 15,-1 1 0,6 5 53,-1 0 0,1 0-45,-7-5 1,1 1 6,0 4 1,-6-4-20,0 5 0,-1-5 5,7-2 1,-2 1 12,-4-1 1,4 3-8,-4 3 0,-2-4 21,2 4 1,-6-3-37,6-3 0,-2 6-1,2 0 0,3 6-5,-3-6 1,2 3-1,-2-3 0,4-2-40,-4 8 1,-2-6-9,2 6 0,-2-8 43,2 2 1,2 3-12,-8-3 1,2 6 18,-2-6 0,-7 6 57,7-6 0,-8 6 10,9-6 0,-5 8-39,-2-2 1,1-2 11,-1 2 1,1-2-31,-1 2 1,0 4 3,1-4 1,-1 3-26,1 3 1,-1 0 34,0-1 1,1 1-91,-1 0 0,1 0 38,-1-1 1,0 1-12,1 0 0,-1 5 27,1 1 0,-1-1-1,1-5 1,-3 5-2,-3 1 0,3 5 0,-3-6 0,-2 7 16,1-7 1,-1 8-11,2-1 1,1 1 62,-7-2 1,6 4-11,-6-4 1,5 4 5,-5 2 1,8 0-4,-3 0 1,3 0 9,-2 0 1,3 0-40,-3 0 1,3 0 2,3 0 1,-1 0-44,0 0 1,1 2 51,-1 4 1,1-4-64,-1 4 1,1 1 29,-1-1 0,2 2-8,4-2 0,-3-4 44,3 3 1,-4-1 3,-1 2 0,-1-4-17,1 4 0,5 1 5,0-1 1,6 2-31,-6-2 0,0-3 27,-5 9 0,3-8-83,-4 1 0,10 3 61,-9-2 1,3 7-7,-4-1 1,-1-2-7,-4 1 0,3-5-5,-3 5 0,-5 1-4,-1 5 0,2-5 4,-2-1 0,0 1-30,-6 5 0,0 0 34,0 1 0,4-7 57,-4 1 0,8-1-5,-13 7 1,9-1 115,-4 0 0,0-5-129,6-1 0,-4-1 11,-2 1 1,8 3-8,3-8 1,5 1-4,1-1 1,1-4-60,-1 4 1,0 1 65,1-1 1,-7 2-82,1-2 0,2-5 67,9 5 1,-11 4-5,-1 1 0,-1 5 1,-4 1 1,0-5 5,-6-1 1,6 1-20,0 5 0,1 6-1,-1 0 1,2 0-53,4-6 0,1 1 62,-7-1 0,8 0-79,-3 1 1,5-3 59,1-4 1,1 5-6,-1-5 0,-5 5 4,-1 1 0,1-5 0,5-1 1,1-1 42,-1 1 1,3-3 11,3-8 1,4 6 73,8-1 0,-1 1 3,1-6 45,0 0-144,-1 0 1,7 0 32,-1 0-56,8 0 0,-9-2-22,7-3-11,0 3 1,6-14-16,0 5 0,0 1 10,0-1 1,0-1 27,0-5 0,2-1 3,4 1 0,-2-2-6,8-4 0,-7 2 1,7-8 0,-3 2-55,3-2 1,3-2-8,-3 8 0,1-7 36,-1 1 0,3-4-9,-3-1 0,3 5-3,2 0 1,3 0 10,3-5 0,-4-1 35,4 0 0,2 1-42,-2-1 0,2 3 4,-2 3 0,-2-4-26,8 4 0,-8-2-12,2 3 1,2-3 33,-2 8 0,2-8-6,-2 2 1,-4 2 82,5-1 0,-5 6-77,-2-1 0,0-2 77,1 2 1,-1-2-5,0 2 1,1 4 16,-1-4 1,0 2-5,0-2 1,1 4 2,-1-4 1,6-2-33,0 2 0,6-6-6,-6 6 1,8-6-59,-2 6 0,-3-6 57,3 6 1,0-6-16,6 6 1,-7-6 18,1 6 0,0-8 1,6 3 0,-1-5 38,1-2 0,-6 6 13,0 1 1,-1 1-24,7-2 0,0-2 8,-1 8 1,-5-2-61,0 2 1,0 4 41,5-4 1,1 2-35,-1-2 1,1 3-1,0-3 1,7-2-15,4 2 0,-2-2 14,2 2 0,-2-2-13,3-4 1,2 3 14,-2 3 1,3-2 5,1-4 0,5-2 60,-4 8 0,9-6-58,-9 6 1,4-6 22,-4 6 0,0-6-24,0 6 1,0-2 1,-1 2 0,1 4-5,0-4 0,0-2 0,0 2 0,2-2-3,3 2 1,-1 4-5,8-4 1,-7 3 0,7 3 1,-12 0 2,5 0 1,-1-1-4,7 1 1,-3 0 4,-8-1 0,0 3 1,-1 3 0,1-3 0,0 4 0,0 1 0,0-2 0,0 3 0,0-3 1,0-3 0,0 3 0,5 3-1,1-3 0,-1 1 0,-5-7 0,2 7-21,4-1 0,-4 1 78,3-6 1,-3 5 2,-2 1 1,0-1-14,0-5 0,-4 5 101,4 1 0,-12 5-125,6-6 1,0 3 12,0-3 0,4-1-30,2 7 0,2-7 46,4 1 1,-3-1-146,9 1 0,-7-3 76,7 3 1,-3-3-22,3-3 0,1 7 40,-7-1 1,-1 3-5,-5-3 1,-6-1-5,0 7 1,0-2 3,6 3 0,-6 3 47,1-4 1,-1-2-39,6 2 0,-6 1-6,0 5 1,-2 0-1,2 0 1,4 0-4,-4 0 0,2-2 28,-2-4 1,-1 4-1,-5-4 0,4 4-15,8 2 0,-6 0 1,0 0 1,-5 6 38,5 0 1,-8 7-33,2-1 0,-1-2-34,1 1 1,-3 1-8,3 5 0,2 0-6,-1 0 0,-1 1-27,-5-1 0,5 0-15,0 1 1,3-1 45,-3 0 1,2 6-12,4 0 1,-3 0 17,-9-5 1,1 5-14,-1 0 0,1 2 61,0-2 0,-1 2-28,1 4 0,1 1 9,5-7 1,-5 2-11,4-2 0,-3 2 6,-2 4 0,-1 4 32,1-4 1,-1-2 5,1 1 1,-1 1 19,1 6 1,0-1-54,-1 1 1,1-6 72,-1 0 1,-1 0-65,-4 5 0,4 1-2,-5-1 1,3 5-4,-2-5 0,4 9-6,-5-15 1,5 11-19,2-5 0,-1-3-6,1 10 0,-6-9-20,-1 9 0,1-3 41,6 2 0,-1-3-30,1 3 1,-2-1 41,-4 1 0,3-2 0,-3 8 1,-2-7-1,2 1 0,-2 3 5,1-3 1,3 2 27,-8-1 1,2-3 10,-2 8 0,-2-6-5,8 7 1,-8-1-28,2 6 1,2-1-34,-2 1 1,2-6-1,-1 0 0,-5 1-8,4 4 1,-4-4 5,-2-1 1,1 0-11,-1 6 1,2-6-31,4 0 1,-9 0-3,3 6 1,-4 0-28,5 0 0,-3 0 55,-3-1 0,1-4 23,-7-1 0,5 0-2,-5 6 1,6 0 2,-7-1 1,1 1 11,-6 0 0,0-4 12,0 4 0,0-4 50,0 10 0,0-4-68,0-3 1,0-2 0,0 2 0,0-3 5,0 10 1,0-4-18,0-2 0,0-4 5,0 4 1,0-4-4,0 9 1,-6-1-17,1 2 0,-3-4-9,2 3 0,4-3 3,-4-2 1,-1 0-4,1 0 0,-6-1 28,7 1 1,-7 0-13,6 0 1,-5 0 102,5 0 0,-5 0-77,5 0 1,-6-1 6,7 1 1,-7 0-28,6 0 0,-1 0 0,1 0 1,2 0-156,-8 0 1,9 0 100,-3-1 1,-2 1-60,2 0 1,-5 0 79,5 0 1,-7 0 3,1 0 1,2 0 19,-1-1 1,-1 1 19,-5 0 0,2-6 18,3 0 1,-5-5 131,0 5 1,-1 0-20,-5 6 1,4 0-97,2 0 0,-2-4-57,-4 4 0,3-10 51,-3 10 1,4-6-45,2 0 1,-1 2 6,1-8 1,0 6-13,0-5 1,-1 5-12,1-6 0,0 6 1,-1-5 1,-1 1 16,-4-2 1,4-3 4,-4 3 1,-2 2 13,2-1 1,-2-1-12,2-5 0,2 1 32,-8 5 0,6-5-1,-6 4 1,2-3 5,-2-2 0,-3-1 3,3 1 0,2 1 2,-2 5 0,2-5 3,-2 4 0,-1-3-17,6-2 0,-4-1-80,5 1 0,-6-6 75,6-1 1,-6 1-116,6 6 1,-6-6 64,6-1 0,-6-1-15,6 2 0,-6 2 22,6-8 0,-6 2 9,6-2 1,-7-2 60,1 8 0,2-6 8,-2 6 0,2-6-25,-2 6 1,-3-6-23,3 6 1,-2-6-114,2 5 1,-1-6 56,6 1 0,-4-2-16,5 2 1,-8-4 91,2 4 1,2-6 73,-2-5 1,0 3-33,-5-3 1,1 3 141,4 2 0,-3 1 1,3-1 1,2-5-145,-2-1 1,6-1 42,-6 1 0,8 5-57,-2-5 1,4 3-76,2-3 0,-1 5 41,1-5 1,6-1-304,-1 1-104,0 1 243,-5 5 1,6-2 39,-1-3 0,8-2-12,-2-5 180,-3-3 1,5 12-19,-7-9 123,7 1 0,-4-4 15,8 4 394,-8-4-74,6 5-284,-5-7-105,7 0 0,0 2 170,0 4-317,0-4 232,0 6 282,0-8 423,0 0 0,5-2-858,1-4 1,8 2 113,-3-7 1,5 7-613,1-2 0,2-2 131,4 3 309,12-9 0,9 12 0,8-5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10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7591,'0'-9'-1284,"0"1"1464,0 8-91,8-7 1,-4 5 4,7-4 0,-7 2 100,2-2 173,-4 4 32,-2-5-116,0 7 121,0 0-438,0 7 1,-6-3-172,0 8-297,0-8 502,6 3 0,-7 1 0,-3 1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11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7607,'-10'-10'-1419,"3"3"1419,7 7 38,0 0 134,0-8-61,0 6 192,0-6-196,0 8 0,2 0 365,3 0-151,-3 0-40,6 0-70,-8 0 0,2 0 60,4 0-57,-4 0-96,5 0 0,-5 0 98,4 0-109,-4 8 0,5 2-1,-7 7 1,0 0-45,0 1 1,0-1-92,0 0 0,0 6-26,0 0 0,0 6 129,0-6 1,0 2-57,0-2 0,0-2 36,0 8 1,0-8-1,0 2 1,0-3-17,0-3 1,0 0 4,0 0 0,0 1 10,0-1 0,0 0 31,0 1-33,0-9-52,0 7 0,2-9 52,4 5 1,-2 1-73,8-7 1,-7 0 60,7-6 1,-6 6 32,5-1-60,1 1 0,5-8 5,0-4 0,2 3-6,5-9 0,-5 1 0,4-7 1,-4 1 102,-2 0 1,1-1-85,-1 1 0,0-6 69,0 0 1,1-8-56,-1 2 1,0 2 36,1-1 1,-3 1 44,-3-2 0,3-2 20,-4 8 0,-1 0-70,2 6-44,-1-8 0,6 6-96,1-4 0,-7 3 176,1 3-191,-8 0 0,9-1 90,-7 1 0,0 6-19,-6-1 1,5 6-24,1-5 0,0 5 5,-6-5 1,6 5-17,-1-6-1,1 8 336,2-11-290,-6 13 5,5-6 440,-7 1-242,0 5 53,0-6-208,0 8 0,2-6 272,4 1 51,-4-1-111,6 6-16,-8-8-290,0 6 145,7-5-566,-5 7 0,8 0-564,-4 0-347,-4 0 1374,5 15 0,-14 12 0,-3 17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4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1 519 8053,'0'-17'-320,"0"-1"1,0 7 329,0-1 0,6 1 185,-1-6 0,3-1 189,-2 1 1,-2 0-111,7-1 0,-5 1 67,6 0 0,-3 0-131,3-1 0,1 1 159,-7 0 0,5 5-18,-5 1 0,2 1 68,-2-2 0,-4 3-128,3 3 0,-1 4 471,2-4-663,-4 4 0,7 2 103,-3 0 1,-2 2-15,8 4 0,-9 4 44,3 7 0,4 2-23,1 4 0,-1 4 87,1 8 1,-5 1 71,6 5 1,-6 3-84,5 8 0,-5 2 80,5 3 0,-5-1-326,6 7 0,-8-7 106,1 2 0,3-5-105,-2-1 1,1-7 120,-1-5 1,-4-6-369,4-5 1,-4 2 81,-2-8 1,2-2-178,3-9 488,-3 3 365,6-13-113,-8 6 1,0-18-109,0-7 1,-6-2-501,1-10 1,-3-2 168,2-9 0,4-4-266,-4-8 1,4 0 11,2 0 0,0-2-115,0-4 0,8 5 149,4-5 0,-1 4-30,7 2 0,-5 0 155,10 1 0,-2 6-71,2 5 1,-2-2 225,8 1 0,-8 1-81,2 5 0,2 3-62,-2 3 1,6-2-156,-6 8 1,0 0-245,-5 6 1,1 1-307,4 5 1,-4 3-586,4 8 0,2 0-391,-2 0 1765,8 8 0,-4 9 0,7 10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0 310 8237,'10'0'-1044,"-2"-2"842,-8-4 0,6 3 491,-1-9 0,7 6-142,-6-5-56,7 7 0,-3-10-75,7 9 0,-6-9 13,1 3 0,0 1-22,5-1 1,-6 5 173,1-6 8,-1 8-22,7-3 0,-7 7-35,1 0 69,-8 0 0,5 6-114,-3-1 1,-4 15 296,4-3 1,-4 6 33,-2 0 1,0 4-78,0 7 0,0 1-168,0 0 1,0-1 8,0 1 0,0-1-233,0 1 0,-2 1 94,-4 5 0,4-5-80,-4 5 1,-2-7 74,3-5 1,-3 2-213,2-8 0,4 0-187,-3-6 237,3-7 260,2-2 301,0-8-378,0 0 0,2-8 126,3-4 1,-1-3-156,8-2 0,-7-8 66,7-4 1,0 0-148,5-6 0,0 5 58,0-11 0,8-3-169,4-2 1,4-4 227,1-2 0,7 0-26,-1 0 0,8 6 18,-2 0 0,4 8 25,2-3 0,-2 7-93,-4 5 1,2 4 48,-7 8 0,-1 1-531,-5 5 0,-9-3-170,-2 9 0,-7 1-1205,-6 10 1867,-3 3 0,-8 24 0,0 3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6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7899,'0'-12'-270,"0"1"-289,0 7 615,0-12 1,2 7 296,3-9 0,-3 7-2,4-1 0,-2 7-109,2-7 0,-4 6 82,3-5 1,3 5 157,-2-6-137,7 1 1,-9 1 240,8 5 108,-8-5-117,3 8-316,-7-6 1,0 10-91,0 4 1,0-2 71,0 7 1,-6 1-674,1 5 0,-7 2 325,6 5 0,-5-11-558,5 4 0,0-3 663,6 3 0,0 0 0,0 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8016,'0'-10'914,"0"3"0,8 1-453,3 0 0,-1-6-107,2 7 0,-1-1 50,6 6 1,1-6-626,-1 0 1,2 1 133,4 5 1,-4 0-336,4 0 334,-3 0 1,-3 0-455,0 0 0,-5 0-526,-1 0-401,-7 0 634,12 0 149,-15 0 685,7 0 0,-10 5-19,-4 1 0,3 0 15,-9-6 0,6 0 5,-5 0 0,5 2 572,-5 4 1,5-4 251,-6 3-162,1 5 1,-5 0-208,5 7 1,-5 2 63,5 4 1,-3 0-101,3 12 0,-4-3-142,3 15 1,-1-1-235,1 6 1,-1-4 113,7 3 0,-6-8-677,7 9 1,-3-12 336,2 0 0,4-5-1176,-4-6 435,4-4-65,2-8 715,0-7 0,0-5 50,0-10 1,2-13-191,4-11 1,4-3 136,7-3 0,-5 1 277,-1-1 0,1-7 0,13-2 0,2-8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7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7991,'0'-10'28,"0"2"584,0 8 301,0 0 1,0 8-1003,0 4 0,0 9 70,0 2 0,0 10 106,0 1 1,0 3 310,0 9 1,0 0-122,0 6 1,0 5 65,0 1 1,0 7-205,0-1 1,-2-3-201,-3 3 0,3-3-652,-4 3-68,4-5 711,2-15 0,0-1-422,0-9 0,0-1-85,0-4-23,0-4 162,0-8 604,0-7-171,0-3 0,0-9 285,0-3 0,0-5-526,0-7 0,0-6-275,0 0 1,0-8-555,0 2 1075,0-4 0,0-1 0,0-1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7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87 7949,'-6'-18'370,"0"1"1,-2 0 318,3 0-184,3 7 0,-8 2 394,4 8-519,-3 0 0,-11 14-87,-3 3 0,2 12 0,-8 0 0,6 3-76,-5 3 1,5 0 17,-6-1 1,8 1-186,-2-1 0,3-1 60,3-4 0,2-4-1044,3-8 561,-3 0 1,13-5-563,-4-1-73,4-7 110,2 4 1,10-18 106,7-7 0,2-8 306,10-10 1,6 1 484,5-1 0,16-15 0,-2-3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7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7949,'52'-17'0,"-6"1"219,0 5 0,-9-3 353,-3 8 0,1 1 266,-6 5 1,-4 0 239,-2 0-564,-4 7-292,-2 3-56,-7 7 0,-3 1-36,-7-1 0,0 6-141,0 0 1,-7 6-201,-5-6 1,-5 6 24,-6-6 1,4 6-374,-4-6 0,1-2 233,-1-10 1,4 5-330,-4-5 1,-2-3 354,2-2 0,0-4 90,6-2 1,5 0 149,1 0 169,7-8 1,-4 4 258,8-7 1,8 7-15,3-2 0,7 4 228,5 2 0,2 0-87,3 0 0,5 0-155,-4 0 0,2 6-723,-2 0 0,1 5 267,-7-5 0,0 7-969,-5-1 1085,-1 3 0,0 10 0,1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9:48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8031,'10'10'954,"-3"-2"1420,1-8-1469,2 0 0,1 0-130,1 0-538,-9 0 0,7 0-110,-4 0 1,-2 0-323,7 0 195,1 0 0,13-8 0,2-2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7943,'8'-9'539,"1"1"-257,9 8 0,-3 2 503,-3 4 0,3 3-271,-4 9 0,-1 5-107,2 0 0,-9 8-233,3-3 0,2 5-81,-2 2 1,-1-1 37,-5 1 0,0 3-163,0-3 0,0 1 35,0-13 0,0 6 49,0-6-318,0 0 77,0-5 410,0-9 23,0 7 290,0-15-399,0-1 0,0-3 76,0-9-186,0 1 1,0-7 107,0 1 0,6 0-410,0-1 1,7-1 138,-1-4 0,-2 2-100,1-8 1,6 0 70,6-5 0,8-3 99,-2-3 1,-2 5 65,2 1 1,0-1-5,5 6 1,-5 2 154,0-1 1,-6 6-113,6-1 1,-8 4-625,2 2 0,2 5 270,-2 1 1,0 7-1847,-6-2 2163,1 4 0,-1 2 0,0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7925,'8'-10'555,"-6"-5"1,7 13-171,-3-4-183,-4 4 0,7 2 27,-3 0 0,-2 8 2,8 3 1,-9 5-13,3 1 0,-4 6-33,-2 0 1,6 8 32,0-2 0,-1-2-13,-5 2 0,0-6-39,0 5 0,0-5-172,0 6 68,8-8 1,-6 4-277,4-7 15,3-1 1,-5-2 66,8-3-761,-8-4 623,3-8 0,-1-2 138,0-4 0,2-2 40,-3-3 1,-3-10 38,4 3 0,-2-3-25,2 4 0,-5-6 13,5 0 1,4-2 151,1 2 1,5 3-61,1-3 0,0 4 449,1 2 1,5 0-196,0-1 0,6 7 233,-6-1 1,5 8-224,-4-1 0,-1-3-134,-6 2 1,0 0-50,0 6-261,1 8 0,-9 2-1145,-3 7 0,-4 2 177,-2 4 1120,0-3 0,-15 12 0,-5-5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4:59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7925,'-7'10'2212,"5"5"-2264,-6-13 0,16 6 544,3-8 0,1 0 446,5 0 0,2-6 758,10 0-872,12-7-457,-13 3 1,20-1-534,-7-1 0,5 8 166,-6-1 1,2 3-2848,-1 2 2847,-5 0 0,7 7 0,-9 3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0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7976,'0'-17'0,"0"0"1254,0-1-772,8 9 0,1-5 60,9 9 0,1-3-12,4 2 0,-2 4 43,8-4 1,-4 3-282,10-3 1,-10 4-185,9-4 1,-5 4-212,0 2 0,1 0-472,-6 0 0,-1 0-235,-6 0 0,0 0 189,0 0 621,1 8 0,7 2 0,2 7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0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398 139 7941,'0'-18'-131,"0"1"-67,0 0 1,0 5-491,0 1 13,0 7 735,0-12 1,-2 9 353,-4-5 191,4 5-254,-5-1 259,-1 6-157,6-6-223,-6 8-130,1 0 0,3 6 32,-8 0 1,3 7-34,-3-1 0,-1 3 13,7 2 1,-8 3-68,3 3 1,-4 4 41,-3 7 1,7 3-14,-1 3 0,3 4 17,-3 8 1,-1 2 92,7 4 1,-6 3-131,7 8 1,-3 6-102,2 0 1,4 6 118,-4-6 1,5 0 19,1-6 0,0-4 53,0-7 0,0-1-55,0-10 1,0-5 131,0-2 1,0-9-73,0-2 1,0-6-187,0 6 1,0-8-47,0 2 0,0-10-437,0-1 529,0-8-445,0 3 110,0-7 1,-6-7 92,0-5 0,-6-3-347,7-3 0,-9-1-18,3-4 0,-5 2-518,-1-8 1115,7 0 0,-13-13 0,4-2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1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18 830 7941,'0'-27'0,"8"1"527,3 2 0,5 5-178,1-4 1,8 4 504,4 2 0,2-1-341,-3 1 0,3 2-413,-8 3 1,0 5 277,-5 7-1037,-1 0 1,-8 1 194,-3 5 1,-4 10-59,-2 7 0,-8 7-517,-3-1 0,-10 4 415,-2 1 0,-6 1 311,6 0 0,-6-7 313,6 1 53,-8-8 1,12 10 13,-4-8 0,4-2 532,1-9-442,1 3 0,8-11 195,3 8-12,4-9 1,4 5-4,4-8 0,3-8-47,8-3 1,3-4-287,3-3 1,-2 7 35,8-1 0,-8 3-262,2-3 0,-4-1 29,-2 7-74,1 0-72,-1 6 221,-7 0 1,-3 2 155,-7 4 1,-7 3 228,-5 9 0,2-1 151,-1 0 1,-1 1-186,-5-1 0,6 0 626,-1 0-539,8 1 0,-3-1 192,7 0-340,0 1-69,0-9 0,1 5-193,5-9-211,4 1 0,7-6 209,0 0 0,1 0-272,-1 0 1,0-7 159,1-5 0,-1-3-184,0-3 0,0-7 108,1-3 0,5-13-22,0-5 0,8-6 94,-3-5 0,5-5 3,2-7 1,1-6-6,5 0 1,-3 0 162,8 6 0,-6 7 154,7 5 0,-9 3-52,2 2 1,-9 8 74,-2 4 0,-8 11 174,2 6 0,2 3 216,-2 3 0,-6 2 225,-5 3-316,-1-3 0,1 13 468,0-4-680,-9 4 1,5 10-120,-8 3 1,0 5 54,0 1 1,-8 8-146,-3 4 43,3-4-247,-7 0 0,11-2-114,-8 0 1,9 6-143,-3-6 171,4 0 1,2-6 95,0 1 0,2-9 91,4-3 1,-3-4 136,9-2 1,-1 0-82,7 0 1,-1 0 65,0 0 0,1-2-120,-1-4 0,-6 4-194,1-4 286,-8 5-38,11 1-690,-13 0 468,6 0 1,-8 1-223,0 5 1,-2 4 100,-4 7 0,-3 6 82,-9 0 1,1 8 298,0-2 0,5 3-13,1 3 1,1-2 203,-2-4 1,-1 1 223,7-7 1,0 8-97,6-2 0,6-2 291,0 2 0,13-6 113,-1 6 0,3-3-266,-4 3 0,6 2 41,0-8 0,0 2-117,-6-2 0,-5-2 44,-1 8 0,-7-6-217,2 6 1,-4-2-284,-2 2 0,-10 3 24,-7-3 0,0-4-584,-6-2 597,-4 4 1,6-10-555,-8 1 401,0-1 1,0-9-500,0 3 0,1-3 243,-7-8 0,8-2 113,4-4 1,4 2 324,2-7 0,7-1 312,4-5 0,8 0-245,10-1 735,-1 1-545,22 7 0,-1 3 626,9 7 0,-1 0-370,-5 0 1,-1 2-124,1 3 0,-2-1-31,-5 8 1,3-1-386,-8 7 1,-2-1 25,-9 0-2182,3 1 1151,-13 7 1040,6-6 0,-8 21 0,0-3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7395,'7'-18'-425,"3"1"663,7 0 0,-5 7 121,-1 5-215,-7 3 73,12 2 207,-14 0-216,5 7 0,-1 3-78,0 7 1,5 0 100,-5 1 1,2 7-19,-3 4 0,-1 3-82,8 3 0,-8 1 74,1 5 1,-3-3 190,-2 8 1,0 0-245,0 6 1,0 0-70,0 0 0,0-8-346,0-3 0,-5-5 35,-1-1 338,0-8 0,6-3-20,0-6 242,0-9-191,0-1 23,0-8-106,0 0-126,8-8 0,-4-1-54,7-9 0,-7 1 101,2 0 0,1 0-89,-1-1 0,0-1 91,-6-4 0,6-4-145,0-7 1,7-1 10,-2 0 0,3-5-85,-3 0 0,11-8 105,-5 2 1,4-4 19,-4-2 0,6 6 26,0-1 1,6 9-18,-6-2 1,6 5 269,-6 6 0,0 4-81,-5 8 0,-1 2 198,0 3-190,0 4-551,1 8 117,-9 0 64,7 0 1,-14 8-259,3 4 1,-3 3-327,-2 2 861,0 8 0,8 2 0,2 8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3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7884,'0'-11'3327,"0"-1"-2275,8 8-665,2-11-355,-1 13 1,1-6-2129,-4 8 1664,-4 0 0,5 8-1624,-7 3 1010,0-3 1046,0 8 0,0-7 0,0 8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03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7884,'0'11'355,"0"1"1,0-6 307,0 5 142,0-7-268,0 4 130,0-8-689,0 0 1,8-8 0,2-2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0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0 377 8444,'8'-27'1110,"-4"4"-1130,7 11 0,1-1 1156,5 7-225,0-8-487,1 13 1,-1-7-167,0 8 0,1 0-239,-1 0 0,-6 2 134,1 4 0,-2 3-74,1 8 1,-3 1 56,-8-1 0,6 8-112,-1 4 0,1 4 22,-6 1 0,-6 3 18,1 3 0,-1-4 41,6 5 0,-2-5-20,-4-1 1,4-2 89,-4-5 1,6 3-59,6-8 0,4 0-1,7-5 0,0-1-50,1 0 1,5-1 5,0-5 1,6-3 97,-6-8 1,7 0-3,-1 0 1,-2-8-89,2-3 0,-2-5-93,2-1 0,1-8-12,-7-4 0,1-6 116,-7-5 1,0 2-116,0-8 0,-1-2 38,-5-10 1,-3 4-128,-8-4 1,0-1 289,0 1 1,0 3 222,0 8 1,-8-1-303,-3 8 0,1 5-130,-1 7 1,5 8-826,-6 3 477,8 0-1225,-11 15 0,13-2 158,-4 16 1447,5 7 0,1 15 0,0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2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8118,'0'-10'1131,"0"3"-432,0-1-315,0 6-192,0-6 113,0 8 1846,0 0-1892,-7 0-162,5 8 1,-12 2-20,8 7 1,-5 0 291,5 1 1,-5 1-113,5 4 0,-6 2 444,7 4 1,-7 9-189,6-3 0,0 3 59,6-3 0,0-3-218,0-3 1,0 2-240,0-8 1,8 0-174,4-6 1,3-1-353,2-5 0,8-3-51,4-8 0,-2 0-773,2 0 0,2-14-2300,9-3 3533,-4-12 0,14-5 0,-5-10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1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7982,'7'-10'-759,"5"3"883,11 7 0,-2 0 480,8 0 0,0 0-204,5 0-329,1 0 0,7-6 4,4 0 0,4 0-5,2 6 1,2 0 48,4 0 1,-3-5-7,9-1 1,-7-2 41,7 2 0,-1 5-39,6-5 0,0-2-226,1 2 1,5-5-143,0 5 0,-1-2 23,-4 3 0,-1 1 158,0-8 0,0 8 25,0-1 1,-1 3-4,-5 2 1,-2 0 3,-3 0 1,-4-6 133,4 0 0,-5 0-82,-1 6 0,-2 0 69,-4 0 0,2 0-105,-7 0 0,-3 0-82,-9 0 0,2 0 323,-8 0-398,7 0 1,-10 2-23,3 4 0,-10-4-267,-1 4 1,-8-2-146,1 1 0,-5-3 620,-5 4 0,-5 4 0,-7-1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1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7492,'17'0'-43,"1"0"0,5 0 571,0 0 0,2 0-98,-2 0 1,-2 0 17,8 0 1,0 6-159,5 0 0,1 5 77,-1-5 1,7 8-294,-1-3 1,0-1 92,-5 1 1,0 1-171,-1 5 1,-7-2 79,-4-3 0,-6 3-80,-5-3 1,1 3 74,-7 3 1,0-1 37,-6 0 1,-8 6-41,-3 0 0,-5 2 42,-1-2 0,-14 4-339,-3 8 1,-12-1-137,0 1 1,-4 5-1913,-2 1 2180,0-1 1,8-5 0,1-1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2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53 7953,'0'-18'139,"0"9"1,2-5 706,4 8-513,-4 1-213,6 5 1,-8 2 263,0 3 0,-2 5-122,-4 7 0,-2 8-210,-3 4 1,-5 4 83,5 1 0,-3-1-124,3-4 1,-3 3-25,9-3 1,-1-2-165,6 2 1,2-8 20,4 2 1,3-4-127,8-1 0,3-9-260,3-3 0,2 2 239,4-2 1,3-1-67,-3-5 1,-2-7 44,2-5 1,-2-3 99,1-3 0,-3-1 97,-7-4 0,-1 2 193,0-8 1,-1 6-70,-5-6 0,-1 6 126,-4-6 1,-4 14 48,3-2 155,-3 3-211,-2 5 1,-2 1-81,-3 8 1,1 0 105,-8 0 1,6 8-22,-5 3 0,1 5 156,-1 1 0,-5 6-50,5 0 1,1 8 159,-1-2 0,5 9-35,-6 2 1,1 8-108,-6-2 0,-7 6 95,1 6 0,-5-2-57,5 7 0,-8-7-387,2 2 1,4-5-73,2-1 1,2-8-73,-2-3 1,5-7 14,1-5 1,0 2-172,5-8 0,-1 0 16,1-6 0,-3-5 123,3-1 0,3-7-156,-3 2 0,7 2 64,-7-3 1,2-1 303,-1-10 0,-3 3 19,9-9 1,-7 1 147,6-7 1,-5-5 76,5 0 1,-5-8 363,5 3 0,0 1 70,6-2 1,2 2-260,4-2 1,3-2 383,9 8 1,1-5-233,4 4 1,10 0-5,7 0 1,6 7-392,-6 0 1,16 1-447,2 11 1,1-7-401,5 6 0,-9 3 722,3 8 0,4 5 0,-1 7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7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0 344 8007,'17'-17'169,"-7"-1"0,0 3 338,-5 4 0,-1-3-55,8 8-621,-1-7 184,-1 11 1,0-8-75,-5 5 0,-1 3 217,8-4-158,-9 4 1,7 2-58,-4 0-233,-4 0 347,13 0-30,-13 8 205,13 1 1,-11 9-136,8-1 0,-8-4 176,1 5 1,-1-5-52,2 10 0,-4 2 36,4-2 0,-4 8-73,-2-2 0,5 5-15,1 7 1,2-5-36,-2 5 0,-4-3-50,3 2 1,5-3-11,1 3 1,-1-5 69,2-6 0,-7-4-176,7-8 1,-6-2 239,5-3 77,1 3 1,5-13-129,0 4 1,-1-6 118,-5-6 1,5-4-150,-5-7 1,6-2-112,6-4 1,-3-4-205,3-8 1,-4-7 114,-2-4 1,1-4-120,-1-2 0,0-7 64,0-5 1,1 5-287,-1 1 1,-7 4 321,-5 2 1,-1 8 255,2 4 0,-4 5-129,4 6 1,-4 4 442,-2 8-1188,-8 0 494,6 0 1,-8 7-432,5 4 1,3 8 92,-4 10 553,4-1 0,-6 22 0,-1-6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10492,'25'0'892,"2"-5"-237,7-1 0,3-6-251,3 6 0,-1-7-286,7 2 1,0-3-253,6 3 0,-8-3-436,-4 8 1,3-5-26,-3 5 1,0 0-660,-5 6 0,-2 0 1254,-5 0 0,5 8 0,-6 2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8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7966,'0'-10'1986,"0"2"-1578,0 8 1,8 0 18,3 0 1,-1 8-74,1 4 1,7-3 73,5 3 0,7-3-140,-1 3 1,4 1-25,1-7 0,3 6-244,3-7 1,-1 3 72,7-2 1,-8-2-61,3 7 0,-7-5-187,-5 6 1,2-3-290,-8 3 1,-6 3 165,-5-3 1,-8 3-141,1 2 1,-5 1 178,-5-1 0,-13 2-40,-11 4 1,-9 2-62,-2 4 1,-8 2 128,1-8 0,-1 6-629,2-6 839,-4 0 0,14 2 0,-6 2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8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8010,'0'-9'4044,"0"1"-3775,8 23 0,-6-3 29,4 11 0,-4-2-210,-2 2 1,0 2 92,0 4 0,5-2-418,1-4 0,2-2-8,-2 8 1,-4-8-206,3 2 0,3-9-247,-2-3-343,7 1 683,-3-3 0,7-1 38,0-8 0,1-8 158,-1-3 0,0-10-59,1-2 1,-1-8 199,0 2 0,-5 2 173,-1-2 0,-7 6 184,2-6 1,-2 6-102,1-5 1,-3 12 454,4-1-232,-4 3-160,-2 5-303,0 1 1,-6 22 96,1 3 1,-7 14 162,6 3 0,-7 8 58,1 10 1,3 10 291,-3 7 0,3 4-759,-3 13 1,2 9 28,7-44 1,1 1 0,0 44 499,-4-21 1,4-2 352,2-15 0,-2 0-920,-4-6 0,4-8 172,-3-4 0,1-5-337,-2-6 0,2-5-393,-7-6 153,7-1 0,-6-7 643,4-5 0,3-3-298,-9-2 1,6-9 118,-5-9 0,-1-1-52,-5-10 1,7-1 478,5-11 0,-3 5-200,2-5 1,0 5 378,6 1 1,2 1-65,4-1 1,4 1 106,7-1 0,8 6-230,4 0 1,3 2-50,3-1 0,7-3-375,4 8 1,12 0-1230,5 6 1366,12-1 0,-3 1 0,4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29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8031,'27'0'0,"-2"-6"413,-8 0 1,0-5 631,1 5 0,5 0-371,0 6 1,0 0 122,-6 0 0,0 0-1042,1 0 1,-7 0 212,1 0 0,-3 2-385,3 4 1,-4 6-273,-8 11 0,0-2 689,0 8 0,0-1 0,0 7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0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8031,'11'-2'0,"1"-3"0,-6 1 298,5-8 0,1 3 160,5-3 1,2-1 159,4 7 1,-4 0-323,5 6 1,-5 0-111,-2 0 0,2 0-81,4 0 1,-3 8 123,3 3 1,-6 5-138,-6 1 1,3 8 81,-8 4 1,-1 3-187,-5 3 0,-7 0-122,-5-1 0,-3-1-157,-2-4 0,-1 1 46,1-7 1,0 0-460,-1-5 428,1-1 0,0-2 31,-1-3 1,1 1-320,0-7 97,0 0 309,-1-6 82,1-8 1,7-1-8,5-9 0,8 7 63,3-1 1,13 8 157,-1-1 0,3-3 101,-4 2 0,0 0-101,1 6 1,-1 0 721,0 0-606,1 8 0,-3 2 124,-3 7 0,1 0-325,-7 1 1,0-7-518,-6 1 0,0-1-8,0 7 0,0-7-421,0 1 0,0-7-90,0 7 77,-8-8 906,-2 3 0,-7-14 0,-8 5 0,-2-6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0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8031,'-18'7'-899,"1"-5"449,0 4 1182,0 4 1,1-7-53,5 9 0,-3-6-46,8 5 0,1-5-156,5 6 1,0-1 65,0 6 1,2 1 200,3-1 1,11 0-287,7 1 0,2-1 23,-2 0 1,-2-1-194,8-5 0,2 3-380,9-9 1,4 7-234,8-6 1,8-1-318,3-5 1,-4 0 285,-1 0 1,0 0-462,5 0 1,37-2-1091,-43 0 0,1-1 1906,1 4 0,-2-4 0,29-28 0,1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7936,'-9'0'18,"-1"0"385,4 0-69,4-8 0,-7 6 183,3-4 511,4-3-105,-13 7-499,5-6 1,-5 16-98,3 3 1,-3 7 10,3 5 0,3 6-188,-3 11 1,8-2-79,-2 9 1,4-9 3,2 2 1,0-3-129,0-3 0,8 1-983,4 0 0,3-9 51,2-2 1,3-7-1278,3-6 2261,4-3 0,15-8 0,2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0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7946,'-10'-7'3380,"-5"5"-2736,13-6 0,-4 8 298,12 0 1,4 0-224,7 0 0,0 0-274,1 0 0,1 0-655,4 0 0,-4 0-84,4 0 1,2 0-212,-2 0 1,2 6-318,-2-1 1,-4 1 821,4-6 0,4 8 0,0 2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0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87 173 8032,'6'-23'-1,"0"0"1,2 0 499,-3 6 0,5 0 724,7-1 0,-5 3-600,-1 3-942,-7-3-259,4 13 336,-8-6 5,0 8 1,-2 2 82,-4 4 0,2 4 134,-7 7 0,1 0-36,-1 1 1,3-1 344,8 0 1,-6 0-163,0 1 1,1 1 134,5 4 0,0 2-7,0 4 0,0 3-81,0-3 0,0 12 28,0 5 1,0 4-49,0 2 0,0 3 123,0 9 0,-6 5-198,0 12 0,-7 7-366,1-7 0,3 5 370,-3-11 0,8-6-121,-2-5 0,4-11 209,2-1 0,0-7-76,0-11 1,6 1-28,0-1 0,6-7-18,-7-4 0,1-4-185,-6-1 49,8-9 1,-6 1 150,3-4-231,-3-4 1,-2-2-193,0-12 0,0 1-668,0-7 1,-2 3 432,-3-14 1,-3 0-292,-4-5 1,-3-3 883,4-3 0,-5-4 0,-1-8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1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18 882 7989,'-10'-23'0,"4"0"0,4-6 562,2 6 0,10-2-62,7 2 0,2 4 257,10-4 0,-2 4-57,2 1 7,4 9-358,-14-7 1,12 14-78,-8-3 1,0 3-20,-6 2 1,-7 4-831,-5 7 1,-3 3 410,-2 14 1,-4 7-1074,-7 5 1,-2 8 306,-16-2 0,0 3-89,-6-3 1,6 2 646,1-8 0,6 0 352,-1-5 1,4-6-9,2 0-92,0-8 1,7 4 582,4-8-477,4-7 0,4-3 491,4-7 0,4 0-32,7 0 1,0 0 94,1 0 0,5 0-136,0 0 1,0-2 20,-6-3 1,-5 3 266,-1-4-443,1 4 0,-1 2 423,1 0-190,-9 0-430,5 0-83,-8 0-58,0 0-4,-8-8 1,7-1-220,-5-9 1,6-7 141,6-3 1,3-7-271,8-5 0,8-6 163,4-12 1,10-2-49,1-3 0,6-2 2,-6 7 0,3-7 199,-3 1 0,-1 5 5,7 1 1,-8 4 104,2 2 0,-3 0 363,-2 1 1,-9 6-190,-3 5 1,-3 5 468,-3 7 1,0-3-283,1 8 0,-7 6 326,1 5 1,-9 6 292,3-5 219,-4 7-1025,-2-4 0,0 10-137,0 4 1,0 3-554,0 9 1,-6 5 355,1 0 1,-7 6-364,6-6 0,-1 6 237,1-6 0,4 5-219,-4-4 1,4-1 169,2-6 0,2-6-282,4 1 486,4-8 0,13 9 209,0-7 0,0 0 206,-6-6-237,0 0 0,1 0-86,-1 0 0,-6 0-2,1 0 1,-8 2-292,2 3 1,-4 5 52,-2 7 1,-2 3-28,-4 3 1,-4 4 108,-7 7 0,2 1-22,3-1 1,-1 1 636,7-1 1,-6 1-268,7 0 1,-1-1 724,6 1 0,6 5-426,-1 0 1,9 1 628,-3-7 1,-1 1-331,1 0 0,-1-3-155,2-3 1,-5 4-387,-7-4 1,0 1-212,0-1 0,0 2-458,0-8 0,-7 6 362,-5-6 0,-9 0-292,-2-6 0,0-5 150,5-1 0,1-7-37,0 2 0,0-4 97,-1-2 0,7-6 160,-1 0 1,8-7-3,-1 1 0,3-3 449,2-2-130,0 7 0,2-3-91,3 7 1,5 0 138,7 6 1,1 0-164,-1 0 0,0 2-96,0 4 0,1 1-327,-1 5 0,2 3-561,4-3 1,-3 5 818,3 6 0,3-4 0,1 6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53 8002,'4'-10'1373,"8"4"0,1-1-920,16 1 1,0-6-22,5 7 0,1-1-692,-1 6 242,-7 0 1,4 0-136,-8 0 0,0 8-269,-5 3 0,-1 5 243,0 1 1,-7 6-89,-5 0 1,-3 8 66,-2-3 0,0 3 98,0-2 0,-2 4 494,-3-4 1,-3 3-110,-4 3 0,-3 1 189,4 5 1,-5-3-191,-1 8 1,-2-5-81,-4 5 1,3 0-189,-3 6 1,-2 0 130,2-1 0,-2-4-606,2-1 1,4-8 241,-4 2 0,4-3-542,2-2 0,-1-3 115,1-3 0,5-4-106,1-8 1,7-5-163,-2-1 259,4-7 655,2-4 0,0-9 0,0-9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2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8418,'9'0'3719,"1"0"-3493,-4 0 1,-3 0 283,9 0 1,-6 6 80,5 0-575,1 7 1,5-3-282,0 7 0,1 1-601,-1-1 0,0 6 680,0 0 186,1 0 0,7-6 0,2 1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2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7998,'42'-12'536,"-7"1"0,-2 7 769,-10-2 1,0-2 136,-6 2 214,0 1-1007,1 5 0,-7 0 162,1 0-1818,-8 0 1,3 7-221,-7 5 0,0-2 1227,0 1 0,0 1 0,0 5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3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53 9179,'9'-17'629,"5"5"-458,-9 0 24,9 9 1,-10-5 810,7 8-769,-7 0 1,2 10-119,-12 7 0,-5 10-26,-12 13 1,1 4-142,-6 8 0,4 6-362,-4-1 0,1 9 238,-2-3 1,4-5-296,8-6 0,-1 3 122,1-8 0,2-7-48,3-11 0,-1-8-437,7 2-348,0-4 1178,6-9 0,8-3 0,2-7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3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7922,'27'0'1967,"-4"0"-874,4 0-642,0 0 0,10 0 10,3 0 0,-4 2 104,5 4 0,-5-2 316,-1 7 0,-1 1-613,1 5 0,-8 0-320,-4 1 1,-4 1-860,-2 4 0,-1-2 621,-5 8 0,-3-6-1145,-8 6 1,0-8 610,0 2 1,-6-4-456,1-1 646,-9-1 207,4 0 426,-7-7 0,-8 5 0,-2-5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3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7922,'18'-2'395,"-1"-4"1,0 4 616,1-3 1,-1-3-383,0 2 0,1 0 130,-1 6 0,0 0-382,0 0-1008,1 0 168,-1 0 1,-2 2 345,-3 4 116,-4 4 0,-16 15 0,-2 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4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9079,'17'-10'-340,"8"-5"-451,4 3 1,-2-3 1515,1-3 0,1 3-306,6 4 0,-6-3-52,-1 8 0,-6-5-127,1 5-480,-4 0 0,-2 6 109,0 0 0,-7 8-168,-4 4 1,-4 5 114,-2 6 0,-8-2 118,-3 8 1,-5-2-13,-1 2 0,-6 1-53,0-7 1,0 6 25,5-6 1,1 0 106,0-5 0,1-1 164,5 0 0,3 0 257,8 1 35,0-1 1,0 0 26,0 1 0,6-1 85,0 0 177,7 1 1,-3-1-234,7 0 1,-5-5-281,-1-1 1,-5-5-147,5 5 1,-5-7-256,6 2-198,-8-4-121,11-2 0,-11 0 222,7 0 1,-1-8-212,1-3 0,5-5-128,-5-1 1,5 0 174,1 0 1,0 5 753,1 0 0,-1 7 299,0-7 0,-5 8 626,-1-1 1,-5 3 119,6 2-441,-9 7 0,5 3 89,-8 7 0,-2 1-494,-4-1 1,3 0-535,-9 0 0,8 1 138,-2-1-1401,5 0 1,2-1-216,5-5 1,6-3 1486,11-8 0,11 8 0,11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3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9569,'11'0'837,"1"0"0,-6 0-351,5 0 1,-5 0-102,5 0 0,-1 7-234,2 5 1,-3-3 80,-3 3 0,-4 0-23,4 5 1,-4 2-30,-2 4 1,-8-2-149,-4 8 0,-3 0 94,-2 5 0,-1 1-98,1 0 0,-6-1-241,0 1 1,0-3 146,6-3 1,-1 2-105,1-8 1,2-6-142,3-5 0,-3-8-157,3 2 1,3-5 156,-3-1 0,6-1-111,-5-5 1,1-6-56,-1-11 1,1 4-122,4-4 0,4-2 597,-3 2 1,3 6-164,2 5 298,0 1 1,7 1 159,5 4 270,3 4-508,3 2 61,-1 0 0,0 6 124,0 0 1,3 7-113,3-1 0,-2-3-280,8 3 1,-6-8-629,6 1 0,-3-1 779,3 2 0,4-4 0,-6 6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433 122 7966,'0'-18'0,"-2"1"144,-4 0 1,-2-1 225,-3 1 1,-5 6 831,5-1-776,-5 8 1,-7-3-53,0 7 1,-5 0-156,4 0 0,-6 13 75,1 4 0,-4 14-43,-1 4 1,5 7 242,0 10 1,8 0-109,-2 0 0,6-2 52,5-4 1,4-2-342,8-4 1,10-9-299,7 4 1,10-7-144,13 1 1,5-6-516,7-11 0,5 1-64,1-7 0,13 0 111,-2-6 540,4 0 1,4-8-1,2-2 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5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7973,'10'-18'1575,"-2"9"0,-1 1-1210,5 8 1,3 0-37,3 0 0,-1 2 88,0 4 1,0 5 197,1 12 1,-7-2-188,1 8 1,-8 2-151,1 9 1,-3-1-55,-2 7 0,0-6-604,0 6 1,0-5-115,0 5 0,0-10-399,0-1 1,-5-2 461,-1-10 0,0-6-775,6-6 137,0-7 650,0 4 1,0-10 483,0-4 0,0-5-116,0-12 0,8-4 351,3-8 0,5 1-90,1-1 1,0 0 30,1 1 1,5 5 24,0 0 0,5 8 130,-5-2 0,6 6 486,-6 5-270,0-3-1629,-5 13 798,-9-6 0,-3 22 219,-12 3 0,-11 12 0,-10-2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69 7944,'-8'0'1339,"8"0"0,8 0-736,9 0 0,8-5 762,4-1 0,3-6-654,3 7 0,-1-7-453,1 6 1,7-1-795,4 1 0,4 4 536,2-4 0,8 4 0,1 2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6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35 243 7962,'-15'-19'282,"3"-5"0,5 11 385,7-4 0,7 9-39,5-3 0,18-1 333,11-5 0,11-1-365,11 1 1,2 6-216,16-1 0,-6 1-195,6-7 1,-4 9-234,-2 3 0,-8-2-502,-15 2 1,-8 1-25,-4 5 0,-11 5-2019,-6 1 875,-4 8 1717,-9 3 0,-18 10 0,-11 7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6.4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7962,'-17'0'121,"0"0"1,5 2 81,1 4 0,7 5 241,-2 12 0,4 10 633,2 7 0,0 9-615,0-3 1,-6 4-67,1 1 0,-1 7-506,6 0 0,-6 1 125,0-1 0,1-10-954,5 4 1,0-6 211,0 0 1,0-11-1009,0-12 782,0-4 425,0-9 0,2-7 528,3-14 0,-3-8 0,14-24 0,-7-1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7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1165 1 9572,'0'23'900,"0"0"0,0 9-498,0 3 0,-6 7-164,1 10 1,-7 0-37,6 0 1,-7 5-559,1 1 0,-3 6 251,-2-7 0,-1 1-473,1-6 0,0-8 324,-1-4 0,1-11-297,0-6 1,5-4-165,1-1 276,-1-9 237,-5-1 1,5-18 28,1-7 1,7-2 139,-2-10 0,6 2 59,6-2 0,-2-1 144,7 6 1,1 3-71,5 10 1,1-3 515,-1 9-301,8-1 1,-6 6 521,4 0-564,-11 0 0,-5 7-15,-7 5 1,0 3-88,0 3 1,-7 5 7,-5 0 1,1 2-337,-7-2 1,5-4 118,-10 4 0,11-4-73,7-1 1,-3-1-182,2 0 178,0-7 0,8 3 39,4-7 0,-2 0 49,7-6 1,7 0 42,5 0 1,0 0-38,-6 0 1,-5 0-753,-1 0 550,-7 0 0,-6 7-304,-15 5 1,-10 17 165,-14 5 1,-8 13-3,-9-1 1,-6 2 141,7-2 0,-7-2 266,7-4 1,-9-3 262,3 3 1,-2-5-175,1-6 0,-1 1 291,7-7 0,3 6-176,8-6 0,1 0 446,12-5-200,-5-1-297,20 0 0,6-7 48,18-4 0,22-12-48,25-6 0,14-11-15,20-6 1,6 3-164,-35 11 0,2 1 0,-4 0 0,1-1 151,4-2 0,1-1 1,-3 1-1,1 0-43,5-1 1,-1 1 0,-3 3-1,-1 1 33,-3 1 1,-2 1 0,42-6-140,-15 5 0,-10-1-318,-2 7 1,-15 0-144,-14 6 0,-11 0-1518,-6 0-588,-4 0 2544,-9 8 0,-26 9 0,-13 10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7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7962,'-17'17'1450,"0"0"1,7 0-1688,4 1 0,4-1 539,2 0 1,2-5 857,4-1 0,-2 1-960,8 5 0,-1-5-552,6-1 1,6-1-1200,0 1 1,2-1 206,-1-4 1344,-5-4 0,13 5 0,-5-7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7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7959,'8'9'3718,"-6"7"-2593,5-7-207,-7 9-205,0-9-1287,0-1 1,8-10 208,4-4 365,3-3 0,10-16 0,2-2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8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70 7831,'2'-27'1353,"3"4"1875,-3 3-2383,14 20-260,-7 0-484,1 0 0,-2 2-157,-8 4 0,-2 4 41,-4 7 1,-4 6 85,-7 0 1,0 8-708,-1-2 1,3 1 376,3-1 0,5 4-509,7-4 1,4-4 215,7-2 1,5-10 67,18-1 1,-3-8 250,9 1 1,2 3 294,-1-2 0,-7 0-63,-5-6 0,-2 5-75,2 1 0,-10 8 257,-7-3 1,-8 5-112,1 1 1,-7 2 10,-9 4 0,-3-2-68,-14 8 0,-1-6-10,-6 6 1,1-8 26,-1 2 1,-3-2-7,3 2 1,-2-9-31,14 3 1,2-4-16,10 5 0,-3-7-81,9 1 0,6-8 96,11 1 0,11 3 7,6-2 1,-2 0-6,2-6 1,-1 0-11,7 0 1,-6 2 18,0 3-8,-8-3 126,4 14 0,-10-7-79,-3 9 1,-5-1-105,-7 0 0,-2 0 85,-3 1 0,-5 1-87,-7 4 0,-8-4 127,-4 4 0,2-2 120,-2 2 0,-5-1-133,-7 6 1,3-6 81,9 1 0,4-4 195,8-2 0,1 0-79,5 1 1,3-1-158,8 0 0,2-5 67,4-1 0,5-7-94,12 2 1,4-4-81,8-2 1,1-2-209,5-4 1,-5-2 32,5-3 0,-7-4-109,-5 3 1,-4 2-597,-8-1 572,1-1 1,-9-5 344,-3 0 1,-4 5-97,-2 1 645,0 7 0,-8-4-186,-3 8 0,-5 2-8,-1 4 1,2 9 51,3 8 0,-7 8 288,7-2 1,-7-2-249,8 2 0,-5-1-148,-1 7 1,0 5-341,-1 1 1,1-1 96,0-5 0,1-1-653,5 1 0,1-8 183,5-4 0,3-4-473,-4-2-2,4-7-524,2 5 825,0-13 0,-2 0 178,-4-8 0,2-9-174,-7-2 1,-1-1 168,-5-5 0,0-4 185,-1-1 0,-5 3 225,0 2 1,-7 3-106,1 3 1,-2 7 326,2 5 0,-3 3 194,3 2 1,2 0 745,-2 0 1,8 2-522,-2 3 1,6-1 1340,5 8-1446,-3-8 0,15 5 51,0-3 1,9-4-293,14 4 0,6-4-251,11-2 1,-1 0-474,7 0 0,0-2-1759,6-4 2170,8 4 0,-7-13 0,7 5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8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7835,'10'8'0,"-3"1"3480,-7 9-2288,0-9 1,-7 5 409,-5-9 1,2 3-864,-1-2 0,5-4-2320,-5 4 1062,7-5 519,-4-1 0,8 0 0,0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 8301,'8'-10'839,"1"10"1,14 10-336,0 7 1,2 8 428,-2 4 1,-3 5-190,3 7 1,-10-5-271,-1 5 0,-9-5-195,3-1 1,-4-1-285,-2 1 1,-2-1-261,-4 1 1,-3 0-258,-8-1 1,-7 1-618,1-1 0,-2 1 187,2 0 0,4-1-1338,-4 1 2290,4-8 0,2-2 0,-1-8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8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7825,'2'-17'1026,"4"0"0,3 7-406,9 4 1,-1 4-211,0 2 1,8 0 492,4 0 0,-2 10-255,2 7 0,-8 4-99,2 14 1,-6-2-232,-5 13 1,1 0-88,-7 6 1,-2 0-353,-10 0 0,-4 5 165,-7 1 1,-8 0-236,-4-7 0,4-6 174,2-5 0,-2-5-674,2-7 0,0 1-484,6-12-200,0 5 257,-1-13 387,1 1 1,2-10 144,3-12 1,-1-9-114,7-2 699,0-15 0,-2 1 0,-1-15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39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7859,'26'-13'1424,"-2"-4"0,-5-3-843,-2 9 1,14 3 309,3 8 0,5 0-179,-5 0 1,-5 0-274,0 0 0,-8 2-152,2 4 1,0 3-75,-5 9 0,1 5-238,-13 0 0,-1 8-112,-5-3 1,0 11-128,0 1 1,-7 8 112,-5-2 1,-5-1-201,-6 1 0,4-2 128,-5 2 0,-1 2 92,2-8 1,2 6 249,10-5 1,-5 5-147,5-6 1,1-5-167,-1-6 1,7-8-170,-2 2-245,4-4 151,2-2 92,0-7 1,14-10-382,3-12 0,18-3 233,-1-2 0,12-6-195,0 0 0,2 0 502,-2 5 1,-3 7 377,-9-1 1,-7 8 629,-4-1 136,4 3 1,-15 4-395,-1 3 1,-9 5 393,-8 7 1,-11 3 44,-12 3 1,-3-2-437,-3 8 1,-5-3-799,-1 3 1,-11 4 191,6-4 1,-7-2-697,6 1 1,5-6 93,2 1 1,5-6-395,6-6 1,10-1-302,8-4 663,7-4 0,-2 5 140,12-7 0,11 0 153,12 0 1,-2 0 881,2 0 0,-6 6-377,6 0 0,-8 0 1197,2-6 0,-4 2-361,-2 3 0,-5-1 109,-1 8 1,-7-6-226,2 5 1,-4-5 763,-2 5-1451,0 1 90,-8 5-1198,-1 1 767,-1-1-678,-5 0 534,13 0 0,0-5-8,7-1 0,9-7-57,-3 2 0,7 2-8,5-2 0,2 1-480,4-1 1,3-4 340,-3 4 1,-2-4 557,2-2 0,0 0 0,5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40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7859,'6'-17'0,"0"-1"714,0 1 1,1 7 985,5 5 1,3 3-460,2 2 1,1 6-614,-1-1 0,-5 7-168,-1-6 0,-5 7-125,5-1 0,-7 3-354,2 2 0,-4 1-429,-2-1 1,0 0-1401,0 0 912,0 1 1,0-1-2666,0 0 2477,0-7 0,13-2 576,5-8 1,10-6 277,1 0 1,4-7 269,2 1 0,-3-1 0,-3 1 0,2-1 309,-8 7 133,0 0 672,-6 6 370,-7 8 1,-3 3-91,-7 12 1,-7-3-705,-5 3 1,-11 2-438,-6-2 1,-3 7-404,-3-1 1,-5 2-469,-1-2 0,-5 3 92,6-3 0,0 2-584,5-2 0,2 2 179,5-8 1,3 5-120,7-4 1,9-1 880,3-6 1,6 0-8,6 0 1,3 1 401,9-1 0,-1-2 157,0-3 1,6 3 555,0-3 0,0-4-229,-5-3 1,-1 3 634,0-2 1,-5 0-131,-1-6-444,1 0-1905,5 0 841,-7 0-528,5 0-281,-13 0-49,13 0 0,-11 0 619,8 0 1,-8 1 137,1 5 1,-1-4 429,2 4 0,-4 4 414,4 1 1,-4-1 38,-2 1 0,0 1-279,0 5 0,-2 0 688,-4 1 0,2-1-473,-7 0 0,-1 6-435,-5 0 0,1 2-75,5-2 0,-5-3-358,5 3 0,1-4 180,-1-2 0,5 0 40,-6 1 1,7-1 358,-7 0 1,6 1-226,-5-1 1,5 0 1135,-5 0 0,1 1 882,-2-1-772,-3 8 1,13-6-599,-4 4 1,-1-3-6,1-3 1,0-6-94,6 1 1,0-6 74,0 5 0,2-5-75,4 5 0,-2-7 188,7 2-424,1 4 1,5-8-250,0 3 1,3 3-356,3-2 1,4 0 303,7-6-2301,1 0 1619,7 0 1,-2 0-127,12 0 1,4-2-364,13-4 1,0 2-469,0-7 0,-7 7 1714,-4-2 0,-5-4 0,-1 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4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7883,'-17'0'3129,"0"2"512,-1 4 0,9 4-2476,3 7 1,10-6-512,2 1 1,1-8-2659,-1 2 1171,-4 3-2774,6-7 3607,-8 6 0,0-1 0,0 3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5:40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18 9481,'-17'-8'5263,"-8"6"-4344,13-6 0,-1 8-301,18 0-618,5 0 0,0 0 0,-3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14.2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87 7269,'-10'0'-427,"1"-2"691,3-3 387,4 3-247,-6-6-65,8 0-265,0 6-207,0-13 1,0 11-35,0-7 324,0 7-11,0-4 0,0 6-59,0-4 624,0 5 18,0-7 41,0 8 99,0 0-442,8 0-394,-6 0 0,8 0 104,-5 0 1,-1 0-123,8 0 109,-8 0-198,11 0 1,-5 0 108,7 0 0,-6 0-10,1 0 0,-1 0-14,7 0 1,-7 0 38,1 0 0,-1 0-115,7 0 1,-1 2 91,0 4 0,2-5-9,4 5 0,-3-4 26,3-2 1,-2 6 4,2 0 0,-4-1 9,4-5 0,2 0-2,-2 0 1,2 0-56,-2 0 0,-4 0 44,5 0 0,-3 0-160,2 0 0,-10 0 141,4 0 1,-3 0-317,3 0 238,0 0 1,1 0-87,-1 0 98,0 0 1,1 0-57,-1 0 131,0 0 0,1 0-70,-1 0 1,-6 0 133,1 0-110,-1 0 0,7 0 42,-1 0 1,-5 0-20,-1 0 4,1 0-10,5 0-5,0 0-1,0 0 0,-5 0 0,0 0 0,-9 2-103,3 4 88,-4-4 0,0 8-44,4-5 49,-4-3 0,5 8-15,-7-4 19,0-4-22,0 5 292,0 1-216,0 2 0,-7 7 202,-5 0 0,-3 0-83,-3 1 0,-7 5-58,-3 0 1,1 2-62,-2-2 0,-6 4 5,-5 7 0,0 1-105,5 0 1,-1-1-303,-5 1 1,7-1-529,-1 1 0,0-2 415,7-5 1,6 5 466,-1-4 0,8 4 0,-10 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15.7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1 796 7648,'2'-10'430,"3"5"0,-3 1 887,4-2-376,4 4-16,-8-6-534,5 1 1,-5 5 193,4-4-178,-4 4-193,5 2 8,-7 0 1,2 0 39,4 0-216,-4 0-51,6 0 32,-8 0 1,2 0 125,3 0-97,-3 0 1,12 2 11,-8 4-25,7-4 0,-5 7 73,3-3-216,5-4 184,-7 13 1,7-11-35,-5 8 1,-3-6 217,-8 5 0,6-5-68,-1 5 0,3-5-50,-2 6 1,-4-7-105,4 7 1,1-6 59,-1 5-46,7 1 0,-9 5-3,8 0 0,-8-5-157,1-1 0,3 1 79,-2 5 0,5-5 33,-5-1 1,2-5 62,-2 6 1,-3-3 5,9 3 1,-6-3 12,5-3 1,-5-2 128,6 7-189,-9-7 1,7 10 45,-4-8 0,-4 1-136,3-1 1,-3-2 69,-2 7 0,2-7-6,4 2-10,-4 4 0,6-7-27,-8 9 64,7-8 1,-5 5 31,4-3-23,4-4-13,-8 13 1,11-11 194,-7 8-161,0-8 78,-6 11 0,0-11-38,0 7 13,0-7-101,0 12 1,0-13 7,0 9 17,0-8-14,0 4-210,0-8 887,0 0-589,7-8 0,-5-2-46,4-7 1,-2 5 119,2 1 0,-3-6-90,9-6 0,-3-1-6,3 7 0,3-6-45,-3 0 0,3 0-14,3 6 0,-7-6-111,1 0 0,-3-2 150,3 2 0,3 1-187,-3-6 0,-3-1 146,3-6 0,-1-1-244,7-5 0,-7 3 139,1-8 1,-1 5 75,7-5 0,-3 6 27,-4-6 0,3 11 153,-8-5 0,5 13 389,-5-8 0,2 7-220,-3-1 0,-3-2 240,4 8 1,-4-6-179,-2 6 1,0-6-28,0 6 1,2 0-193,4 6 0,-4 0-185,3-1 0,3 1-128,-2 0 0,0-1-538,-6 1 1,5 6-749,1-1-1385,0 8 35,-6-3 1,0 10 451,0 9 2301,0-1 0,-8 30 0,-1-5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16.9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171 311 8415,'0'-9'-872,"0"-7"0,0 13 635,0-9 0,2 8 444,4-2-33,-4-3 1,11 5-131,-7-8 0,2 9 11,-2-3 0,-4 2 56,3-2 1,-1 4-59,2-4 333,-4 5-81,6 1 146,-8-8-146,0 6 65,0-6-121,0 8 2007,0 0-2151,0-7 123,0 5-127,0-6 1,0 10 63,0 4 0,-2-2 2,-4 7 0,2 2 156,-8 11 0,1-3-184,-6 8 0,-1-1 21,1 7 1,-2 5 9,-4 1 1,4-1-149,-4-5 1,9-3 132,3-3 0,1-4 38,-2-8 1,3 1 42,3-1 0,4-6 7,-4 1 0,6-8-43,6 2 0,0-5-39,11-1 1,-1-1-138,12-5 0,7-10 110,5-7 0,8-7-1054,-2 1 0,18-6 169,5-5 1,6-4-136,0-8 0,-35 22 0,1 0 886,5-1 0,0-1 0,-4-2 0,0 1 0,4-2 0,1 0 0,0 1 0,2-1 0,1 1 0,0-1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24.2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7970,'0'-9'-69,"0"-6"499,0 13-240,0-14-109,0 7 0,6-3-4,0 1 1,5 5-152,-5-6 0,2 8 154,-3-1-171,-3 3 262,14 2-95,-14 0 539,5 0 48,-7 0 72,0 0-340,-7 0-67,5 7-187,-6-5 1,8 8 0,0-4-327,0-4 79,0 13 167,0-5 1,0 7 152,0 0-23,0 0 0,0 3-18,0 3 1,2-4 163,4 4 0,-4 2-16,3-2 0,-3 6-71,-2-6 0,0 8 93,0-2 0,0-3-118,0 3 1,0-6-130,0 6 0,0-6-37,0 6 0,0-8-122,0 2 1,0-4 31,0-1 0,0-1-468,0 0 690,0 1 0,0-7-2,0 1-709,0-9 169,0 5-357,0-8-330,0 0 319,0-8 1,0 5 112,0-9 0,6 1-249,0-7 1,5 1 286,-5 0 0,2-6-265,-2 0 833,-4-8 0,5 4 0,-7-8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24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86 8071,'0'-11'15,"0"-1"0,-2 9 156,-4-3-53,4-4 334,-5 1 0,1-3 287,0 1-454,0 7 0,8-4-68,4 8 1,4 0 220,7 0 0,-4 0-39,5 0 1,-5 2 106,10 4 1,4 3-170,2 9 0,4-1 7,1 0 0,8-1-561,5-5 0,4 3 233,7-9 0,2 7-16,3-6 0,4 7 0,-5-3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4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8279,'-9'0'2105,"1"0"-542,24 0-1020,-5 0 0,14 0-118,-8 0 0,1 0-71,-1 0 0,8-1-360,4-5 0,-2 4 97,1-4 0,-1 2-1060,2-2 0,2 5 245,-8-5 1,-6 4 723,-5 2 0,-8 15 0,3 4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30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120 312 8415,'-10'-8'-134,"3"6"0,7-7-219,0 3 1,0 2 246,0-7 0,2 7 1,3-4 32,7 0 0,-3 5 39,3-9 0,-6 8 69,5-2-122,-7 5 325,12 1-264,-15 0 1,7-2 583,-8-4-38,0 4-31,0-6-174,0 8 49,0 0-193,-8 0 0,5 0-19,-9 0 0,6 0 425,-5 0-434,-1 0 1,-5 6 206,0 0 0,-1 1-114,1-1 0,6 4-54,-1 7 0,2-3-53,-1 3 1,1-4-6,5 10 1,3-2-11,-4 3 0,6-5 64,6 4 1,5-4-218,12-2 0,4-7 49,8-4 1,1 1-128,5-1 1,-3-2-134,8-10 1,-2-3-140,2-9 1,2 1 177,-7 0 1,-3-6-74,-9 0 0,-4-6 32,-8 6 0,-7-8 51,-4 2 0,-4 2 36,-2-2 1,-2 1 356,-4-7 1,-9 2 710,-9 5 0,-2 3-586,-3 7 0,0 3-21,-11 3 1,3 5-142,2 7 0,3 0-46,3 0 0,-2 7-532,8 5 1,2-2 236,10 1 0,3 1-967,8 5 1,0 0 76,0 0 1076,15 8 0,-3-5 0,13 5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31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121 104 8412,'0'-10'-574,"0"3"761,0 7 0,0-2-34,0-4-74,0 4 0,-2-6 149,-4 8-49,5 0-503,-7 0 184,8 0-67,0 8 0,0-4 136,0 8 1,0-7 46,0 7 0,0-6 63,0 5 0,-2 1 132,-4 5 0,-3 0 340,-9 1 0,3 1-172,3 4 1,-3-4 214,3 4 1,5 2-189,1-2 0,4 0-192,2-6 1,2 1-9,4-1 1,3-2-162,9-3 1,1-4 82,4-8 0,2 0-152,4 0 0,2-8-76,-8-4 0,7-3 23,-1-2 0,-4-6-88,-2 0 0,-4-6 127,-1 6 1,-7-8 134,1 2 1,-8 2 44,1-2 0,-3 6 183,-2-5 0,-6 6-181,1-1 1,-9 4 62,3 2-356,-5 0 0,-1 7 137,0 4-1120,-1 4 0,1 4 1172,0 4 0,-8 4 0,-2 7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6:32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122 191 8233,'-16'-18'-437,"5"1"1,-5 6 59,5-1 0,1 8 576,-1-2 53,-1-3-302,3 7 0,-1-6 357,4 8-77,4 0 161,-5 0-294,7 0 1,0 8 135,0 3 1,0 7-81,0 5 1,0-2 140,0 8 1,0-2-82,0 1 1,5-1-76,1-4 0,8-3-132,-3 3 1,5-10 69,1-1 0,0-9-102,0 3 1,1-4 68,-1-2 1,0-8-36,1-3 1,-1-4 48,0-3 0,-1-5-16,-5 0 0,4-6-83,-3 6 0,-2-7 85,1 1 0,-7 2-105,2-2 0,1 6 35,-1-6 0,0 8-10,-6-2 1,0 9 62,0 3-697,0 7 444,-8-4 1,4 8-130,-7 0 0,7 2 356,-2 4 0,-11 11 0,-2 10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22.6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81 191 8456,'-17'-18'-486,"-1"1"304,1 0 0,8 5-512,3 1 1,-2 5 693,2-6 0,8 1 0,8-7 0,1 1 0,1 0 0,-8 0 0,3-1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23.0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8365,'0'-10'-37,"0"2"0,8 18 287,3 7 1,1 10 355,5 14 1,-5 3-386,5 8 0,6 1-220,-6 5 1,5-4-18,-5 3 0,-2-3 118,-3-2 1,3-2-476,-3-4 1,1 2 211,-1-7 0,1-3-396,-7-9 1,5 2 109,-5-8 0,2 5-436,-2-4 883,-4-1 0,13-6 0,-6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23.2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830 52 8474,'-7'-27'-11,"-9"10"329,-7 11 1,-13 4 361,1 2 0,-5 8 448,0 4-757,-5 11 0,-1 3-200,0 9 1,0 7-332,-6 4 1,0 12-1171,0 5 0,-1 14 886,24-34 0,0 1 227,2 2 0,0 2 0,-6 4 0,-1 0 0,3 0 0,0-1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18.3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8213,'0'-12'-634,"0"1"0,2 1 400,4-2 1,-2-3 277,7 4 0,-5 1-66,6-2 0,-7 7-8,7-7 1,-6 8 29,5-1 0,-7-5 0,4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18.7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277 122 8213,'0'-17'-1312,"0"-1"2133,0 1-92,0 0-348,0-1-94,0 9-297,0 1 0,2 2-85,3 1 1,-1-1 153,8 6 0,-6 7-94,5 5 0,1 3 131,5 3 1,-5 7-62,-1 3 0,-5 13 42,5 5 0,-7 4 6,2 2 1,-4 7 38,-2 5 1,-2 3 131,-4 2 0,2 6-165,-7 0 1,1 8 85,-1-3 0,-3 11-458,8 1 0,-7 6 380,1-6 0,6-40 0,-1 0-72,-5 46 0,2-39 0,-1 1 22,3-3 0,-1 1 0,-2 4 0,-1 1-201,1 1 1,-1-1 0,0-1 0,-1 1 169,-1 3 1,-1 0 0,-1 3-1,1 1-264,3 2 1,1 0-1,0-3 1,-1 0 199,3-2 1,1-1 0,0-4-1,1-1 37,1-1 1,0 1 0,-1 1 0,1 1-139,2-5 0,2-1 0,-1-2 0,0 0 107,3 43 1,0-10 16,0-2 0,0-1-57,0-10 0,0-6-76,0-6 0,0-13 391,0 2 0,0-11-413,0-1 1,6-11 438,0-6 1,7-4-600,-1-2 1,3-7 47,2-4 1,1-4-343,-1-2 747,8-8 1,2-2-1,7-7 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19.1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448 277 7960,'-44'0'430,"2"0"134,7 0 0,1 4-543,-1 7 0,2 9 73,5 14 0,1 1-8,4-1 1,3 9 135,-3 3 1,2-2 64,-2 2 0,10-6-30,-5 6 0,11-7-14,-5 1 1,8-5-208,-1-6 1,10 1 85,7-7 1,3 0-117,2-5 0,8-9 172,4-3 1,-2-4-367,2-2 0,0-8 44,5-3 1,3-5-23,3-1 1,-5-8 56,-1-4 0,-1 2-1,-10-1 1,-6 1 117,-5-2 0,-8-4 3,2 4 0,-6-3 125,-6-3 1,-6 1-67,-11-1 1,-4 0 86,-7 1 1,-1-3-302,1-3 1,-7 3-249,1-3 0,5 2 254,6-3 1,4-3 137,2-8 0,0-7 0,14-3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19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53 278 8231,'17'-6'-458,"0"0"352,1-7 142,-1 3 0,0-5 147,0 3 0,1-1 69,-1 7 1,0-6 13,1 7 1,-7-1-275,1 6 0,-1 0 69,6 0 0,-5 6-141,0-1 0,-9 9 91,3-3 1,-4 11-87,-2 1 0,0 7-35,0-1 0,-2-4 98,-4-2 0,3 2-42,-9-2 0,6-5 12,-5-7 1,1-5 220,-1 5 0,-5-7-103,5 2 1,-7-4 46,-5-2 0,4 0-65,-4 0 0,2-8 140,-2-3 0,4-5-151,-4-1 1,3-2 5,3-4 0,7 2-8,5-8 0,3-2-119,2-9 1,2 3 271,3-3 1,7 3-101,11 3 0,-4 7 187,4 4 1,2 4-66,-2 1 1,6 9-146,-6 3 1,2 4-153,-2 2 0,-2 15-329,8 8 1,-8 16 405,2 7 0,-3 19 0,-3 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4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7882,'-9'0'2378,"1"0"-2151,23 0 1,-3 0 164,11 0 0,-4 0-318,-1 0 0,1-2-469,4-4 0,4 3-247,7-9 0,3 6 642,3-5 0,-3-1 0,5-5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8:24.1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294 243 8062,'17'-44'-105,"1"1"-54,-1 9 1,-5 1 432,-1 4 0,1 4 444,5 8 0,-6 7-509,1 5-49,-8 3 1,9 11-21,-7 9 0,0 5 19,-6 5 0,-6 11-10,0-5 1,-5 7-95,5-1 0,0-3-184,6 3 1,0-4-277,0-1 0,8 0 205,3-1 0,7-9-67,5-7 1,4-3 71,7-9 1,3-2-24,3-10 1,2-10 26,4-7 1,3-7-14,-9 1 0,-2-4 119,-9-2 1,0 3 170,-12 3 0,2-2 227,-13 8 1,0 6-161,-6 5 0,-4 9 115,-7-3 0,-3 8-41,-15 9 1,-7 16 93,-10 19 0,-4 12-29,-2 5 1,-8 16-470,28-34 1,1 2 0,-2 6 0,1 2 166,-1 5 0,2 1 1,3 0-1,2-1-130,3-7 0,0-2 0,4-1 0,0-2-469,-22 32 1,11-5 377,1-11 1,6-12 118,-6-12 1,8-11-14,-2-6 0,-2-6 589,2-5-138,0-5 1,7-9 129,5-3 1,3-13 421,8-10 0,0-13-475,0-5 1,8-13-317,3-11 0,18 1 117,6-6 0,17 6-210,0 6 1,11 3 51,0 8 0,5 8-430,1 4 1,0 11-255,0 6 1,2 6 637,4 5 0,2-1 0,8 11 0,1 9 0,4 11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09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7930,'-10'-9'3693,"2"1"-1166,8 8 2000,0 0-2897,8 0-811,2 0-456,7 0 0,0 0-82,0 0 1,1 0-116,-1 0 0,0 0-136,1 0 0,-1 2-132,0 4 0,1-5-878,-1 5 407,0-4 1,0 0-2225,1 4-461,-9-4 2257,7 13 0,-14-11-843,3 7 1307,5 1 0,-8 7-90,4 4 627,-4-4 0,-18 14 0,-3-6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1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1245 7930,'-17'18'2438,"7"-1"-1363,-5-7-430,13-3 1,-4-7-102,12 0 1,9-7 64,8-5 1,8-5-819,-2-6 171,4-4 85,1 0 1,7-6-426,-1 4 283,0 4-212,-5-7 0,-6 11-443,-1-8 0,-1 6 162,2-6 1,2 6-475,-8-6 1,0 6 425,-6-6 1,1 8 78,-1-2 1,-6-2-59,1 2 615,-1-8 0,-1 10 0,-4-8 0,-4 8 0,-2-6-44,0 4 1,0 4 43,0-4 0,0 4 158,0 1 0,0 7 515,0-1 170,0 8 806,0-3-637,0 7-437,-8 0-215,6 15 0,-11 1 128,7 18 0,-7 5-115,1 12 1,-3 1 28,-3 0 0,7 8-162,-1 3 0,3 2-9,-3-1 1,-1-3-281,7-3 1,0-4-336,6 3 0,0-10-355,0-7 344,0-4 287,8-9 0,-4-4-1510,7-11 655,1-4 439,5-8 0,0-4-112,1-8 0,1-17 167,4-22 0,-4-11-56,4-13 0,2 2 240,-2-8 1,2-5 284,-2-6 0,-4-1-256,5 7-1132,-5 0 1411,6-1 1,0 10-41,3 8 1,3 2 111,-8 9 0,6 8 93,-6 10 1,6 3 68,-6 3 1,0 7 189,-6 4 0,-5 9 885,-1 3-1013,-7 7 1,6-4 1981,-4 8-1811,-4 0-171,13 8 1,-13-4 135,4 7 1,1 7-198,-1 5 0,8 7-75,-3-1 1,-1-2-57,1 2 0,1-6-112,5 6 1,0-8 59,1 2 0,5-6-110,0-5 1,6 1-767,-6-7 351,0 8 306,-6-13 0,0 13-636,1-8 320,-1 7 208,-8-3 1,-1 3-107,-8 4 1,-2-3 163,-4 9 1,-3 2 199,-8-2 0,-8 6-106,-4-6 0,2 0 134,-2-6 0,0 1 811,-5-1-408,7-8-191,-6-1 1,8-8 548,-4 0-502,4 0-388,8-8 0,7-1 62,5-8 0,5 1-199,5 5 1,5-3-18,7 8 1,6-1-242,0 1 0,0 4 67,-5-4 127,-1 4 319,0 10 0,-5-4 266,-1 7 1,-7 1-23,2 5 1,-4 6 283,-2 0 1,-8 8-284,-3-2 1,-10 6 89,-2 5 1,-2-9 17,1 3 0,5-5-60,-4 0 0,6-4 318,5-8-271,-3 0-217,13-7 0,-8 3-179,5-7 127,3 0-96,-6-6 1,10 0-191,4 0 1,3 6 136,9 0 0,5-1-2,0-5 1,6 0-111,-6 0 1,7-2-206,-1-3 1,4 3-406,2-4 396,-1-4 97,1 8 0,-6-11-326,-1 7 222,1-7 189,-2 11 0,-2-12-159,-8 9 0,1-7 64,-1 6 0,-7-1-221,-5 1 94,-3 4 198,-2-13 1,-2 7 105,-3-4 137,3-3-39,-14 13 1,9-8 262,-5 5-142,-3 3 138,5-6 111,0 8-3,-5 0 0,13 2-58,-4 4 1,4 3 155,2 9 1,0 3 216,0 8-323,0-1 20,0 15 0,0-7 127,0 5 1,0 9-333,0 7 1,0 7-247,0-7 1,0-1 331,0-10 0,0-4 25,0-7 0,-1-2-219,-5-5-102,4-3 200,-14-7 1,13-1 363,-9 0-338,8-7 55,-11-2 1,5-3 268,-7 1 0,0 0-164,-1-6 0,1-8 59,0-3 0,1-11-19,5-1 0,-3 0 76,9 6 0,-7-2-240,6-4 0,1 4-131,5-4 0,2 3-864,3 3 448,5 0 328,7-1 0,2-5-580,4 0 0,4-2-584,8 2 0,1 2 1176,5-8 0,3 1 0,8-7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1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7691,'0'-10'-1594,"0"2"1594,0 8 0,-8-7 0,-2-3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0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8134,'17'2'796,"0"3"0,-1 11-134,-5 7 1,3 0 369,-9-6-732,9 8 1,-12-4 707,3 8-484,-3 0-285,-2 6 1,-5-1-281,-1 1 1,-9-1 142,-3 1 0,-1 5-38,-10 1 1,6-1-35,-6-5 1,6-1-215,-6 1 0,6-8-117,-5-4 1,6-6 107,-1-5 0,-2-5 125,2-7 0,0 0 29,6 0 0,0-7 35,-1-5 0,7-5-41,-1-6 1,8 3-6,-1-3 1,3-2-16,2 2 1,7 0-23,5 6 0,3 2-9,3 3 72,7-3-9,-6 5 0,14 1 75,-5 3 1,5-2-68,2 2 1,-1 1 16,1 5 1,-6 1-174,-1 5 0,-1-2-250,2 8 1,2-1-189,-8 6 1,8 1 618,-2-1 0,3 0 0,3 1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0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8000,'0'-10'416,"0"3"1,0 9 81,0 3-249,7 5 0,-5 9-53,4 4 1,-4 4-87,-2 8 1,0 5-50,0 0 0,6 3-206,-1-3 0,3 4-519,-2 8 371,3-8 223,9-1 0,-1-9-371,0 1 207,8-1 61,2 1 0,8-8-35,-1-4 1,1-4 139,0-2 1,-7 1 113,1-1 0,-8 0-196,2 1 457,-3-1-203,-11 0 1,5 0 210,-9 1-300,1-1-1,-6 0 0,-8 1-58,-3-1 0,-12 0-90,-6 0 1,-4-1-247,-1-5 1,-1 5 58,1-5 0,-1-3-24,0-2 0,1-6 345,-1-6 0,-7-11 0,-2-10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0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7988,'10'0'-224,"0"-6"28,-5 1 0,-1-1 360,8 6 0,-7 0 387,7 0 0,-1 0 86,7 0-411,-1 0-57,0 0 0,1 6-996,-1-1 413,-7 1-18,5 2 1,-7-4 431,3 7 0,5 1 0,-7 5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0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7950,'-17'0'745,"0"0"-262,7 0 111,3 0-800,7 0 0,7 0 176,5 0 1,3-6 164,2 1 1,8-1-185,4 6 0,-2-6-408,2 0 0,2-1 457,9 1 0,12-4 0,9-7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2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8111,'9'-10'950,"-1"-5"-297,-8 13-437,8-6 1,-5 8-132,9 0 1,-6 0 270,5 0-16,1 8 1,5 7 0,0 12 34,1 6 0,-1 0-93,0 13 0,0-6 104,1 6-225,-9 0 0,5 4 1,-6-2 181,1-2-135,-5-7 0,4 9 149,-8-8-689,0 1 254,0-7 149,0-7-680,0 6 449,0-14 0,0 6 1,0-8 1,0-5-195,0-1 325,0-7 1,-2 4-69,-4-8 82,4 0 52,-6 0 0,8-8 1,-2-3 204,-3-5-251,3-9 1,-6-2 6,8-7-52,0-1 0,0-1-118,0-5 1,2 5 65,4-5 1,3-1-207,9 2 1,7-6 157,3 5 1,1-1-75,6 2 1,-4 3-145,9-3 207,-4 3 69,-1 3 0,0 5-281,-1 0 254,-7 8 0,0-2-612,-4 11 331,-4-3 153,6 13 1,-7-11 249,-1 7 0,0 0 0,0 6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4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8002,'2'-17'0,"4"0"500,-4-1-274,13 1 58,-5 7 107,0-5 114,5 5-177,-5 1 0,7 1 181,0 8 0,-1 2-139,-5 4 1,4 3 89,-3 9 0,1-1 342,-1 0-419,3 1-135,-13 7 0,12 0-224,-9 3 44,1 5-17,-6-14 0,0 12-29,0-8 0,0 6 318,0-6-1131,0 0 373,0-6 116,0 1 1,0-7-732,0 1 635,0-8 153,0 3-33,0-7 385,0 0 60,0-7-229,0-3 0,6-7 16,0-1 0,1 1 79,-1 0 0,-2-2-6,8-5 1,-1 5 3,6-4-43,1 4 0,-1 2 0,0 5 41,1 1 0,5 1-55,0-1 0,0 1 48,-6 4-54,0 4-258,-7-5-464,5 7 333,-13 0 0,6 1-384,-8 5 1,-2 6 804,-4 11 0,-11 4 0,-10 7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5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295 174 7902,'0'-18'0,"-2"7"824,-4-1-509,4 9 0,-6-13-280,8 5 1,0 1 369,0-1 27,0-1-331,0-5-27,0-1-1,-7 1 1,3 8-213,-8 3 1,7 4 228,-7 2-182,0 0 0,-5 2 301,0 4 0,0 3-90,-1 8 1,1 3 233,0 3 0,-1-4-25,1 4 1,0 2-39,0-2 0,5 0-36,0-6 1,9 6 18,-3 0 0,2-1-159,-2-11-566,4 5-308,-5-7 0,14 1 407,5-5 1,-3-3-557,3-2 1,5-2 201,6-3 0,6-7 69,-6-11 1,8 2 327,-2-8 1,-2 8 309,2-2 0,-8 4 0,2 1 0,-4 1-24,-2 8 0,-7 3-41,-4 12 1,-4 3 1709,-2 8 1,0 3-428,0 3 1,0-2-193,0 8 0,0-4-508,0 9 0,7-5 25,5 6 0,-3-8-368,3-10 0,-1 0-212,7 0 0,1-7-1339,4-4 1,-2-4 446,8-2 929,0-8 0,13-2 0,2-7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4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8002,'-8'9'0,"-4"-3"928,5 4-351,-1-8-99,8 5-33,0-7 310,0 0-187,8 0 0,-4 0-203,7 0 1,1 0 45,5 0 0,6 0-396,0 0 0,10-2-250,1-3 1,3-3-369,9-4 0,-6-3 603,6 4 0,0 3 0,6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5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7958,'9'-17'-868,"7"7"760,-14-5 0,7 13 1083,-3-4-368,-4 4-202,6 2 1,-8 2 137,0 4 1,6 4 19,-1 7 1,1 2 123,-6 4 0,-6 4-271,1 8 1,-9-1-49,3 1 1,-5-6-430,-1 0 87,0-1-103,-1 7 1,3-6-809,3 0 614,-3-8-94,13 4 1,-11-8-459,7 0 0,0-5-86,6-1-299,0-7 639,0 4 1,2-8-2,4 0 1,3-8 569,9-3 0,-1-5 0,8-1 0,-6 2 0,4 3 0,2 5 0,-2 7 2,0 0-34,-5 0 238,-1 0 1,-2 1 713,-3 5 178,3 4-134,-5 7 1,1-2-9,1-3-506,-8-4 139,3-8-1095,-7 7 295,0-5 216,0 6-1897,8-8 1332,-6 0 1,8 0 559,-5 0 0,-3-8 0,6-1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5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7958,'0'9'878,"0"7"-328,0-7-241,0 1 1,-5 5 108,-1-3 1,-2 3-21,2 2 1,3 1 189,-9-1 0,1 8-361,-7 4 1,1 3-319,0 3 1,-1 0-1249,1-1 785,0 1 486,7-1 1,-5 5-2113,3-5 1043,5 5 400,-1-20 737,8 6 0,0-8 0,0 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7958,'36'0'288,"5"0"-65,-5 8-43,-1-6 1,-4 11 646,-8-7-372,7 8-212,-10-5 0,5 3-13,-8-1-154,0-7 0,-5 10-382,-1-9 306,-7 1 0,4 2 0,-8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7953,'9'0'666,"-1"0"0,-6 0-346,3 0 95,-3 0-180,14 0 0,-9 7-76,5 5 0,1 9-116,-7 2 0,6 8 70,-6-2 1,5 1-200,-5-1 1,5 2 13,-5-8 159,8 0-18,-13-6 0,15-1 73,-5-5-15,5 5 0,1-15 5,0 5 0,3-4-88,3-2 0,-2-8-72,8-3 0,-8-4 59,2-3 0,2-7-15,-2-4 0,0 3-372,-6-3 168,0-8 75,-7 1 1,3-14-132,-7 4 179,0-4 92,-6 6 1,0-3 64,0 13 0,-2-3-36,-4 14 1,2 0 165,-7 6 1,5 2-149,-5 3 0,5 4 63,-6 8-812,9 0 325,-5 0-244,8 0-1055,0 0 1649,0 8 0,0 9 0,0 10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7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7931,'0'-10'1243,"6"1"-884,0 3 1,7 4 189,-1-4 0,3-1 443,2 1-490,1 0-212,-1-2 0,0 6 106,0-3 1,1 3-229,-1 2 0,-5 0-144,-1 0 0,1 0-155,5 0 0,-6 0-460,1 0 0,0 0-1505,5 0 997,0 0 691,0 7 1,3-3-856,3 8 1263,-4-8 0,21 11 0,-3-5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7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8447,'-10'0'1595,"3"0"-1358,7 0 0,2 0-81,3 0 1,-1 0-113,8 0 1,1 0 140,10 0 1,4 0-29,8 0 0,1-2 21,5-4 0,3 5 0,8-5 0,-1 2-207,1-2-86,8 4 150,-6-5 0,5 5-79,-7-4 1,0 4-21,0-4 1,-8 4-191,-4 2 1,1 0 84,-7 0 1,-1 0-143,-10 0 1,-6 2-825,1 4 475,-1-4 102,-7 6-593,-1-8 556,-1 7 188,-8-5 407,0 6 0,0-8 0,0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7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10897,'12'0'92,"-1"0"86,1 0 1,5 0 308,0 0-268,8 8-67,-6-6 0,14 11 54,-4-7 1,3 5-42,3-5 1,-2 8 13,-4-3 0,3 5-178,-3 1 1,2 0-5,-2 0 0,1 1-7,-7-1 1,-5 0 18,-7 1 0,-7-1-21,2 0 0,-4 0 105,-2 1 0,-2-1 5,-4 0 0,-9 3-100,-8 3 1,-8-4-102,2 4 1,-4-4-236,-1-2 0,5-1-503,0-5 0,14 3-1531,-2-8 2372,11-1 0,6 3 0,9 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8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11516,'0'18'809,"-2"-1"-134,-4 0 0,4 0 20,-3 1-411,-5 7 1,8-6-155,-4 4 0,5 2-109,1-2 0,0 0-128,0-6 0,1-1-318,5-5 1,4 3-616,7-8 1,0-1 498,1-5 0,5-2-346,0-3 1,6-7 299,-6-11 1,2 4 190,-2-4 0,-4 2 238,4-2 0,-10 3-103,-1-3 95,-8 4 0,3 2 525,-7-1-371,0 1 1000,0 0-462,0 7-309,0 3 273,0 7-212,0 0 1,-5 7 499,-1 5-518,0 11 1,0 4 261,1 7-174,-9 9-140,12 1 0,-11 12-142,7 7 0,-7 6-189,1 12 1,3-6-333,-3-12 440,0-3 1,-5-8 145,0 0-338,0-8 137,-1 6 1,7-20-404,-1 5 328,1-12 0,-7 2 28,1-8 0,2-5 75,3-1 0,-3-7 84,3 2 0,-3-4 189,-2-2 1,-1-6 564,1 0 0,0-7-341,-1 1-200,9-3 1,-5-4 510,9-4-475,-9 4 756,12-14-624,-5 14 0,9-8 28,3 4 0,13-2-155,10-4 0,7-4 32,5 4-766,5-3 0,14-5 1,4 1-1175,5 1 862,9-11 389,-6 17 0,13-21 1,-5 6-1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29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7963,'17'0'809,"-8"0"0,7 0 420,-5 0-781,5 0 0,7 0 518,0 0-591,0 0 1,0 0-6,0 0 0,0 0 57,-6 0 1,-5 0-352,-1 0-498,1 0-1575,5 0 1043,0 0 461,-7 0-1924,-2 0 2417,-8 8 0,-8 9 0,-2 10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6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188 70 7967,'-9'-11'250,"3"-1"0,2 6 263,-2-5 29,5 7-258,-15-12 0,12 15 79,-7-5 1,5 4-63,-5 2 1,5 0 127,-6 0 0,3 2-121,-3 4 0,-3 11-71,3 12 0,3 13 179,-3 10 1,8 2-101,-2 9 1,-1 0-94,1 7 0,2-3-277,10-4 1,11 3-397,12-9 0,4-7-270,1-9 0,10-7 720,8-5 0,8-4 0,9-8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7963,'0'10'0,"2"-3"3,4-7 0,-2 0-49,7 0 0,-5 0 161,5 0 0,1-5 530,5-1 0,0 0 461,1 6-540,-1-7-276,0 5 0,6-6-8,0 8-98,0 0-99,-5 0 1,-3 8-54,-3 3 0,1 4 101,-7 3 1,0 5-91,-6 0 1,0 8-47,0-3 0,-2-1 9,-4 2 1,2-6-322,-7 6 160,-1-8-11,-5 4 0,-1-4-59,1-3 0,6 1-113,-1-13-301,1 7 344,-7-11 225,1 6 0,7-10-39,5-4 1,3-4 23,2-7 0,0 0-239,0-1 71,0 1 213,7 8 0,9-5 0,7 8-9,0-7 42,2 11 0,-4-6 95,8 8 0,-8 0-37,2 0 1,-4 0 475,-1 0-322,-1 0 1,0 8 0,-7 2 195,-5 7-261,-10-8-260,-5 7 1,-7-7-212,0 9 1,-8-1 25,-4 0 0,2-5-217,-2-1 0,0-5 155,-5 6 0,-1-3-30,0 3 0,-5-4 155,0-8 1,-3 5 224,3 1 0,4 0 163,-5-6-154,5 0-46,1 0 0,6 0 947,1 0-361,6 0 229,-3 0-109,8 8 1,2-5-232,3 9 0,5-6 94,7 5 0,0 1 44,0 5 0,1 0-180,5 1 0,-2-1 176,8 0-112,7 0-248,8 1 0,7-1 28,1 0 0,5-1 111,1-5 1,12-3 194,-1-8 0,14 0-792,3 0 1,0-8-757,6-3 0,-2-10-79,2-2 0,4-8 1098,7 2 0,-3 2 0,-1-6 0,5-5 0,1-6 0,-42 21 0,0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52 8551,'-7'-17'1219,"5"7"-1610,-6 2 174,8 8 41,0 0 367,0 8 0,0-2 49,0 11-273,0-3 1,-8 18-162,-3-3 165,3 4 1,-7 1-74,3 1 0,3 5-6,-3 1 0,8 7 68,-1-2 0,3 4-44,2 2 0,0-1 51,0 1 0,0 6 23,0 0 1,5 5 108,1-5-231,0 7 41,-6-19 0,0 16-140,0-16 0,0 6 152,0-12 1,0-2-15,0-9 1,0 2 75,0-8 1,0-6-13,0-5 0,-6-6 328,0 5 1,-1-7-3,1 2 0,2-4-160,-7-2 18,7-8-245,-12-2 0,9-7-202,-5 0 0,-1-6 111,7 0 1,-8-8-209,3 2 1,-4-4 138,-3-1 1,1-1-7,0 1 0,5 1 256,1 4 0,5-2 0,-6 8 0,7-2 208,-7 2-105,8 4 192,-3-6 0,5 2 239,-4 0 1,4 0-233,-4 6 1,6-6 109,6 0 1,-2 0-62,7 5 0,3 1 3,9 0 1,-2-1-433,8 1 1,-8 6 131,2-1 1,2 8-356,-2-2 153,0 4-178,-13 2 37,5 0 0,-7 2 92,3 4 1,-3 4 12,-8 7 1,-2 0-16,-4 1 1,-1 7-65,-5 3 0,-3-1 271,3 2 0,-1-6-49,1 6 1,-3-8 457,3 2-289,5 4 1,-3-8 575,4 4-286,4-3-210,-5-3 246,-1 0-333,6 1 0,-6-7 110,8 1-13,0-9-267,0 5 466,0-8-83,0 0-289,0-8 0,8-1 28,4-8 0,5-8-51,6-4 1,-2-6-148,8-5 1,5-4 45,7-8 0,7 0-188,-2 0 1,6 0-195,5 0 109,-3 0 1,12 0 192,-9 1-692,1-1 702,-14 0 1,4 2 181,-8 4-120,1 3 1,-14 11 120,-4 3 0,-4 4 253,-2 8 1,-7 5 39,-4 1 0,-3 7 727,3-2 510,-4 4-956,6 2 666,-8 0-1072,0 0-220,-8 8 251,6-6-147,-5 13 0,5-5 1,-4 7 1,4-5-228,-4-1 1,4-5-387,2 5-116,0-7 1,0 6 268,0-4 1,8-5 76,3 5 0,-1-4 240,2-2 201,-9 0-193,13 0 1,-12 2 21,7 4-91,-7-4 351,11 13-401,-13-5 1,4 7-160,-12 0 0,2 6-4,-7 0 0,-1 2 83,-5-2 0,6-1 186,-1 6-68,8-6 1,-3 10 249,7-3 1,0-2-47,0 2 4,0 0 0,7 3 244,5-3 1,3 4-42,2-4 1,1-4 172,-1-2 1,-2 2-73,-3-2 1,1 0-65,-7-6 1,6 0-143,-7 1 1,1-1-121,-6 0 0,0 0-199,0 1 0,-8-1-24,-3 0 1,-4 3-332,-3 3 1,1-4 298,0 4 0,-1-10-56,1-1 1,-6-8 222,0 1 1,6-3 595,5-2-145,1 0-264,1 0 80,2 0 0,6 0 563,-3 0-504,3 0 0,-4 2-77,12 4 1,3-2-60,9 7 0,1-5-115,4 6 0,-4-3-230,4 3 136,4 3 0,-8-11 0,4 6-420,-3-3-124,-3 7 249,0-5 1,-5 3-904,-1 0 121,-7-1 1,4 6 1126,-8 1 0,-8-1 0,-2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2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8005,'17'-10'0,"1"3"0,-1 1 801,0 0 1,8-6-173,4 7 1,-2-1-50,2 6 1,0 0-104,5 0 621,-7 0-642,6 0 1,-14 0 44,4 0 0,-10 6-33,-1-1 1,-6 3-827,5-2 245,-7-4 134,4 6 0,-8-7-1223,0 5 0,0-2 375,0 8 0,0-1-137,0 6 0,-8 1 964,-3-1 0,-5 8 0,-1 2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2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0 8005,'-11'10'1051,"-1"-4"1,6-4-545,-5-2 0,-1 0-216,-5 0 1,0 5 245,-1 1 0,1 0 233,0-6-270,0 8 113,-1-7-536,1 15 1,2-12-240,3 7-523,4-7-176,8 4 0,4-8-446,8 0 0,9 0 619,19 0 1,10-8-482,8-3 602,7-5 340,-11-1 0,6 5 227,-9 1 0,-3 7-40,-7-2 1,-9 4-144,-14 2 685,-1 8-15,-7 2 1,-16 7 770,-11 0-827,-12 0 0,2 3 152,-8 3-288,-7-4-198,6 6 79,-7 0 1,9-6-207,-1 4 0,2-4 57,5-1 0,3-3-161,7-3 0,7-3-283,-1-3-2,8-4 0,-3 7-405,7-3 701,0-4-91,7 6 0,-3-8 119,8 0 0,5 0 8,6 0 1,0 0 147,-6 0 1,1 0-49,-1 0 1,-5 2 195,-1 4 1,-7-3 130,2 9 0,-4-1 354,-2 7 1,0-1 527,0 0-860,0 1 1,0-1-1,-2 0 1104,-4 0-827,4 1-289,-6-1 0,8 0-75,0 1 1,0-7-1,0 1-295,8-1 1,2 5 249,7-5-535,0-3 0,-5-6 209,-1 4 1,1-5 0,5 5-80,0-4 1,1-2-546,-1 0 1,-5-2 165,-1-4 1,-5 3-27,5-9 0,-7 6 136,2-5 0,-6 1 140,-6-1 1,-3-3 120,-9 8 0,-1-5 73,-4 5 0,-2 0-17,-4 6 61,-3 0 0,-1 0 1,-7 2 708,1 4-251,-5 4-27,7 7 0,-11 2 310,8 4 1,0-4-242,5 4 0,1-3 165,-1-3 1,8-2-148,4-3 0,6 3 158,5-3-705,-3-5 90,13 9 58,-6-7 1,10 3-119,4 0 77,3-1-45,9 6 698,-1 1-366,0 7 0,8-6 39,4 4 431,11 4 0,-1-8-356,7 4 1,-6-4 0,6-1 77,3-1 0,0-2-465,3-3 28,8-5 12,1-7 0,3 0-850,-1 0 0,-7-1-286,2-5 1,1 2-899,-1-8 1,-8 3 730,-10-3 0,-3-1 1237,-3 7 0,1-7 0,-1 3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4.0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312 173 7879,'8'-17'0,"1"0"0,1 0 500,-4-1 1,-4 1-117,-2 0 0,0-1 1168,0 1-783,0 7-324,0 3 1,-8 1 97,-3 0 1,-7 1-140,-5 5 0,2 0-30,-8 0 0,0 7-315,-5 5 1,5 5-168,0 6 1,8-4-509,-2 4 0,4-2 474,1 3 1,7-3-948,-1 7 0,9-4 331,-3 4 0,4 1 126,2 6 1,6-1 319,-1 1 1,7 0 330,-6-1 0,5 6 111,-5 1 1,6 5 344,-7-6 0,1 1 631,-6-7 1,6 1-519,0-1 0,-1-1 68,-5-4 1,0 2-321,0-8 1,0 6-169,0-6 0,0 0-47,0-6-283,0 0 0,2-1-93,4-5 0,-4-1-1146,4-5 458,-4-3 0,3 4 280,1-12 0,8-3 122,-3-8 0,6-10 47,6-8 1,-3-1-110,3-11 0,2 3 262,-2-2 1,0-8 340,-6 8 0,0 0-1,1 11 1,-1 9-34,0 3 1,6-2 493,0 1 0,2 1-238,-2 6 0,2 6 102,4-1 0,10 1-36,-5-7 1,5 3 190,-5 3 0,5 3-160,-5 3 1,9 4-158,-15-4 1,9 4-31,-8 2 1,-2 0-170,1 0 0,-6 0-18,1 0 1,-10 2 112,-1 4 0,-3-2 19,3 7 1,-5 1 82,-7 5 1,0 2 138,0 5 0,0 4-29,0 13 0,-7-3 149,-5 8 0,3-2-30,-3 3 0,1 1 93,-7-8 0,3 0-381,3-5 1,-3-1 69,3 1 0,3-8-554,-3-4 0,7-4-34,-7-1 1,2-1-1002,-1 0 1002,-4-7 1,5-1-185,-7-3 0,-1-4 131,1 4 0,-6-10-66,0-2 0,-8-7 185,2 1 0,-1-3 126,1-2 1,-2-3 293,8-3 0,0-4-14,6-7 1,-1 7-18,1 4 1,6 4 302,-1 1 0,6 7 483,-5-1 1,5 8-225,-6-1 1,7 3 383,-7 2 0,8 2 204,-1 3-653,-5-3-227,8 14 0,-6-12 413,8 7-656,0-7-234,0 11 0,8-11 90,4 8 1,5-9-76,6 3 0,-2-6-31,8-6 1,-2 3-278,2-9 1,-4 2 125,-8-1 1,-2-4-2,-3 3 1,1 2 607,-7-1 0,0-1 425,-6-5-114,-8 0 0,-2 1-282,-7 5 0,0-3 78,0 9 1,-1-1-143,1 6 0,-2 0-66,-4 0 1,9 0-1085,-3 0 1,5 8-212,1 3 0,-3-1-2031,9 1 2098,-1 1 422,6 5 635,15 0 0,-3 1 0,13-1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5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7873,'0'-17'1246,"6"6"-232,-1-1 861,1 8-1148,-6-3 0,6 16 292,0 9 1,-1 1-115,-5 10 1,2-1-405,4 7 1,-4 1 166,4 5-495,-4-12 1,-2 11-333,0-11 129,0-4 1,5 6-238,1-8 0,2 0-1130,-2-6 46,-4 0 0,13-5 669,-4-1 0,-1-7-27,2 2 0,5-12 279,6-5 0,6-5 150,-6-1 1,8-6 87,-3 0 0,-1-2 124,2 2 0,-6 9-26,6-3 1,-14 11 153,3 1 0,-5 3 955,4 2-808,-7 0 0,-2 7 264,-8 5-178,0 11-95,0-4 0,0 8 141,0-4 0,-8-4-120,-4 4 0,3-3-167,-3-3 0,1-2 36,-6-3-261,-1-5 0,1-1 66,0 0 0,5-2-171,1-10 0,5 2-14,-6-7 0,8-3-23,-1-9 0,3-4-94,2-7 1,0-3 102,0-3 1,7-4-39,5-8 0,-2 6 226,1-1 1,1 9 134,5-2 1,0 11 68,1 6 0,-1 0-103,0 5 1,-2-3 35,-3 10 1,3 3 10,-3 2 0,-2-1 248,1 1 1,-5 0 3,5 6 0,-5 0 17,6 0 1,-7 2-86,7 4 0,-1-2 26,7 7 1,-1 3-115,0 9 1,3-2 34,3 8 0,-2 5 321,8 7-314,-8 7-3,11 4 1,-11 1 167,8 5 1,-6 2-92,6-3 1,-8 7 120,2-7 1,-3-1-153,-3-10 0,-2 2-22,-3-8 1,1 1-710,-7-7 0,6 7 368,-7-1 0,7-7-1278,-6-10 80,-1-4 429,-5-2 1,2-7 302,4-4 0,-4-12-476,4-6 1094,3-11 0,1-4 0,7-7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0 7873,'-17'0'0,"-1"0"1607,1 0 1,0 6-384,0 0 1,-8-1-26,-4-5 0,-4 6-704,-1 0 1,-7 7-230,1-1 0,-8-2-262,2 1 0,3 1-323,3 5 0,5-6-1618,7 1 0,3-8 501,7 2 1436,1-4 0,0-2 0,-1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5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7873,'17'-8'430,"1"6"-76,-1-4 0,0 5 271,0 1 1,1 0 390,-1 0-429,0 7 1,1 1-297,-1 3 0,-2 5-264,-3-5 1,9 5-28,-4 1 0,12 8 0,-2 2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6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18 7947,'7'-9'-2040,"-5"1"2650,14 8 1,-13 2 103,9 4 1,-8 3 138,2 9 0,-4 1-311,-2 4 1,-2 4-20,-4 7 1,-4-5-238,-7 0 0,-6 0-71,0 5 0,-8 1-728,2 0 1,-9-3 411,-3-3 0,1 2-732,6-8 1,-5 6 374,5-6 0,-3-8 110,14-9 0,6 1 181,5-1 0,6-2 347,-5-10 1,7 1-243,-2-13 0,10 3 311,2-14 0,13 0-165,-2-5 0,18 1-19,0 4 1,11-2-611,0 8 0,6 0 232,5 6 0,3 2 23,3 3 0,1-1 4,-12 7 0,3 0 40,-9 6 1,-3 0 39,-3 0 0,-9 0 194,-2 0 1,-8 2 11,2 4 0,-4-4 0,-2 4 0,-7 3 0,-2-5 0,-8 8 0,0-9 0,-8 11 0,-4-8 0,-3 7 0,-2-1 0,-3-3 152,-3 3 1,4 5 237,-4 6 0,-2 8 105,2-2 1,-2 3-139,2 3 1,2 9 43,-8 8 1,0 7 45,-5 11 1,-1-3 127,1-4 0,-1 10-641,0-3 0,1 3-49,-1-4 0,8-8-118,4-3 1,4-1-386,2-5 0,5-4-408,1-13 1,7-8-133,-2-4 874,4-4 0,4-3 284,4-5 0,-2-5 0,7-12 0,1-4 99,5-7 1,8-8 0,2-2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6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15 7936,'12'-1'-931,"-1"-5"1,1 4 868,5-4 0,-1 6 431,-5 6 1,5 0 557,-5 11 0,-3-2-295,-2 14 1,1 0 188,-1 5 1,0 7-338,-6-1 0,-6 2-84,0-1 1,-7-5-233,1 5 1,3-5 13,-3-1 0,1-3-749,-7-3 0,1 2-12,0-8 0,-1 0-1498,1-6 1367,0 1 0,0-9-271,-1-3 0,7-4 981,-1-2 0,8-8 0,-1-3 0,3-12 0,2-6 0,0-4 0,0-1 0,5 1 0,1 4 0,6-2 97,-7 8 0,7 6 210,-6 6 1,1 5 1009,-1-6 1421,-4 8-1089,6-3 145,-8 7-953,0 7 0,0-3-362,0 8 0,-8-1 287,-3 7 0,1-7-404,-2 1 1,7-3-333,-7 3-873,8 3-261,-3-13 1,16 12 580,9-9 0,7 1-446,9-6 1,10-10 968,8-7 0,8-8 0,9-9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45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450 190 6130,'0'-9'1371,"0"-7"1,0 13-906,0-9 42,0 8-297,0-11 0,0 11-83,0-7 215,0 7-281,0-12 231,0 14-178,0-13 0,-2 13 208,-4-4 221,4-3-311,-5 7 1,7-8 186,0 4 43,-8 5-191,-2-15 0,-7 14-63,0-4 1,5 3 225,1-3-396,-1 4 1,-5-6 250,0 8-231,-1 0 1,1 0 209,0 0-268,0 0 0,-1 0 151,1 0-191,0 0 1,-1 6-10,1 0 0,6 7 88,-1-1 0,2-3-112,-1 3 1,3-1 73,8 7-116,0-1 0,0 0-40,0 1 0,6-1-9,0 0 1,7-5 153,-1-1 1,3 1-30,2 5 0,1-5 45,-1-1 1,0 1-49,1 5 1,-1-6-131,0 1 0,0-6 134,1 5 1,-1-5-97,0 6 0,-5-3 44,-1 3 1,-1 3-114,1-3 0,-3-3 141,-8 3 1,0-1-24,0 7 1,0-1 137,0 0 0,-2 0-85,-4 1 0,-1-1 146,-5 0-114,-11 1 1,12-1 44,-12 0 0,3-7-15,3-4 0,0-3 116,0 3 0,5-4-155,0 4 1,7-6 0,-7-6 0,6 4-461,-5-4 314,7-3 1,-4-1-395,8-7 0,2 5 205,4 1 1,-2 1-22,7-1 1,1-5 34,5 5 1,1 3 96,-1 2 0,0 4 137,0 2 0,-5 0 256,-1 0 664,-7 0-704,4 0 1,-8 2 179,0 4 1,0-2-101,0 7 0,-8-5 233,-3 6 1,1-3-156,-1 3 1,1-2 26,-1-5-95,-5-3-219,7 6 0,-7-6 12,5 4 34,-5-4 0,12 5-204,-7-7 95,7 0 0,-9 2 131,7 4 1,-6-2 24,7 7 0,-7-5 309,6 6-299,-7-1 1,5 6 101,-3 1 1,3 1-139,8 4 1,0-2 42,0 8 1,2-6-73,4 6 0,3 0 70,8 5 0,7 1-366,-1-1 1,2-5 169,-2 0 0,-4-8 105,4 2 0,-6 2 16,-5-2-19,3 0 1,-13-5 58,4-1 0,-4 0-68,-2 0 1,-2 1 303,-4-1 1,-6-5-59,-11-1 0,2 1-254,-8 5 1,3-2 18,-3-3 1,-2-4-161,8-8 0,-6 0-115,6 0 0,0-2-357,6-4 0,7-4-273,4-7 1,4-8 61,2-4 835,8-4 0,9-1 0,10-1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07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7954,'8'9'-263,"1"-1"0,8-6 1184,1 4 1,1 3-360,4 9 0,-4-7 879,4 1-982,-4-1 1,-3 7 186,-5-1 0,-3 0-240,-8 1 1,0 1-153,0 4 1,-8-2-69,-3 8 0,-10-6-59,-2 6 1,-8-1-140,2 7 0,-4 5-93,-1 1 0,-1 7-463,1-2 0,-1-4 181,0-2 1,3-9-9,3-2 0,-2-10 82,8-1 0,0-3-111,6-9 0,0-1 142,-1-5 1,3-1 40,3-5 0,-1-4-149,7-7 1,0-6 69,6 0 1,0-6 197,0 6 0,8-6 7,4 6 1,11 0 128,5 6 1,5 7-121,2 4 1,5 4 114,0 2 0,1 2 98,-7 4 0,7-2 312,-1 7 1,-2 1 123,-9 5 0,4 1-205,-4-1 1,-2-6-52,2 1 1,-6-1-342,5 7 0,-6-7-409,1 1 1,-2-8 164,2 1 1,-4-1-529,4 2 826,-4-4 0,-1-2 0,-1-10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39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52 8160,'0'-17'1410,"0"-1"1,-2 9-760,-4 3 0,-3 4-209,-9 2 0,-5 0-135,0 0 0,-2 2-82,2 4 1,4 1-86,-4 5 0,-2 3-124,2-3 0,0 3-42,5 3 0,1-7-237,0 1 1,2-1-383,3 6 0,-1 1 297,7-1 1,-6 6-99,7 0 1,-1 2 54,6-2 1,0 4-9,0 8 1,2 5 79,3 0 1,5 8-10,7-1 0,1-1 421,-1 6 1,-6-4-97,1 9 0,-8-9 1185,2-2 0,-5-1-544,-1 1 0,0 2-22,0-8 0,0 0-245,0-5 0,0-2-417,0-5 0,2-3-69,4-7 1,-4-7-855,4 1 135,3-8 0,-5 3-45,8-7 449,-8 0 1,9-9 2,-7-9 0,0-1 115,-6-10 0,0-1 97,0-11 1,0 3 166,0-8 1,0 5-147,0-5 0,7 6 99,5-6 0,-1 7 52,7-1 1,-3 4-65,14 1 0,-6 6 79,6 0 0,2 8-56,9-2 1,-2-2 373,8 2 1,-7-6 60,1 6 0,2 0 270,-1 6 1,-1 0-195,-5-1 1,-1 7 242,1-1 1,-6 8-94,0-1 0,-8-3-107,2 2 0,-10 0 5,-1 6 1,-3 2-116,3 4 1,1 0-11,-7 11 1,0-2-132,-6 14 1,0 8-16,0 9 1,0 4 25,0 2 0,0 5 0,0 1 1,-8 0-181,-3-6 1,-5-1 116,-1 1 0,0 0-843,-1 0 0,3-8 105,3-3 0,-3-7-155,4-5 1,1 0 245,-2-12 0,7 2-879,-7-13 833,8 8 1,-11-12 85,3 3 1,3-3 55,-3-2 1,1-7 80,-7-5 1,1-3-85,0-3 1,0-7 103,-1-3 0,1-11 220,0-1 0,-1-6 103,1 5 1,2 3 140,3 9 0,3 4 85,3 8 0,4-1 937,-4 1-686,-3 8 1,5 1-187,-8 8 0,1 0 509,-7 0 1,1 6-297,0-1 0,5 9 90,1-3 0,-1 9 412,-5-3-739,7 12 0,3-18-95,7 12 0,2-9-83,3-3 1,5-7-306,7 2 1,2-4 221,4-2 0,2-8-785,4-3 0,2-3 247,-8 3 1,-2-11 26,-9 5 1,1-4 310,-7 4 0,0-1 350,-6 1 0,-2 0-209,-4 0 1,-6 1 129,-11 5 1,4-3 54,-4 8 0,4-1 57,2 1 0,5 4-728,1-4 0,5 4-11,-6 2-986,8 0 1,4 6 100,12 0 1395,11 0 0,12-14 0,9-2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8117,'0'-17'0,"0"8"1454,0-7 2086,0 14-2854,0-5 0,2 7-163,4 0 0,2 1-312,3 5 0,5-4-258,-5 4 1,4 4-311,3 1 0,-1-1 328,0 1 1,3-1-939,3 1 1,2 3 165,3-8 0,3 1-229,-8-1 0,0-4-71,-5 4 203,-1 3 750,-8 1 1,-3 13 210,-12 0 1,-9 8 420,-8-2 1,-13 5-422,1 7 0,-5 1 925,-1 4 0,5 4-450,-5-4 0,-1 4 192,2 2 1,7 0-5,10 0 1,4-6-45,2 0 0,1-8-305,5 3 1,3-5-178,8-1 0,0-1-540,0 1 1,2-8 318,4-4 1,-3 0-605,9-6 1,-6 2 344,5-13 1,-5 6-85,6-7 1,-7 1 3,7-6 1,-6-2 81,5-3 1,1-13-76,5-11 1,6-7-51,0-10 1,8-8-183,-2-15 0,1-2-61,-1-4 0,4-4 436,-4-7 0,3-7 19,3 1 1,5 8-1,1 9 1,-1 5 68,-5 7 0,-7 11 159,1 12 1,-6 3 65,6 3 1,-6 5 435,6 0 0,-8 10 361,2 2 1,-4 1-410,-1 10 1,-1-5 372,0 5 1,1 0 310,-1 6-569,0 0 1,0 8-410,1 4 0,-3 5-67,-3 6 1,-5 4 146,-7 7 1,0 3-16,0 3 1,0-1-131,0 7 1,-7-6 80,-5 6 0,-3-2-221,-3 3 0,1-3 33,0-4 0,5-3-763,1 3 1,1-5 48,-1-7 1,-5-1-232,5-4 0,1-5 353,-1-1 0,1 0-11,-1-5 0,-5-5 475,5-1 1,1-4-87,-1-2 0,-1 0 132,-5 0 0,-1-2 118,1-4 0,6 3 337,-1-9 1,8 6-147,-2-5 0,-1 5 111,1-6 0,2 9-214,10-3 0,4 2-282,7-2 1,8 4 174,4-3 1,3 1 10,3-2 0,1 4-13,5-4 0,-5 4 61,5 2 1,-7 2 383,-5 4-391,-4 4 0,-10 7 18,-3 0 0,-4 6 83,-8 0 0,-14 10 167,-3 2 1,-12 1 71,0 10 1,-4-2-139,-1 3 0,-6 1 96,-1-8 1,9 0 26,8-5 1,7-1 52,6 1 1,3-6-523,8 0 0,0-8-480,0 2 0,2-10 649,4-1 0,9-8 242,8 1 1,8-3-306,-2-2 0,-2-2-6,1-3 1,-1-5-171,2-7 1,-4 5 29,-8 1 0,-7-1 278,-4-5 1,-4-6-28,-2 0 0,-2-2 8,-4 2 1,-6 4-127,-11-5 0,2 5-173,-8 2 0,1 2-156,-7 3 0,4-1 130,-3 7 1,3 0-1341,-9 6 1,1 0 1495,-1 0 0,-12 8 0,-10 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1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87 8156,'0'-27'845,"0"2"1230,0 8-1356,0 7-447,0 2 1,-7 8-39,-5 0 0,-3 2-107,-2 4 0,-3 4 8,-3 7 0,-6 10-130,-11 8 0,2-1-345,-8 6 1,9 3 15,2-3 0,3 0-264,9-5 0,5-8 167,7-4 1,7-4-515,-2-2 566,12 1 0,6-3-15,11-3 1,-4-5 146,4-7 1,2 6 232,-2 0 1,0 5 227,-6-5 1,1 6-87,-1-7 0,-2 9 66,-3-3 1,-5 13-115,-7 4 0,0 5 56,0 2 0,-9 9 154,-8 8 1,-3 0 341,-8 5 0,6-3-152,-1-2 0,4-2-94,2-4 1,7 2-507,4-8 93,5 1 45,1 1 0,7-4-59,5 8 0,3-5-131,2 5 1,1-8-169,-1 3 0,0-7 141,1-5 1,-3-2 52,-3-4 1,1-4 92,-7 4 0,5-3 23,-5-3 0,0-6 135,-6 1 29,0-8-144,0 3 0,0-5 41,0 4-53,0-4 0,-8-2-37,-3-11 0,3-7-303,2-5 1,-2-8-1144,3-15 1495,-1-7 0,14-32 0,1-3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2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8103,'25'-2'449,"4"-3"-224,3 3 177,3-14 1,-1 12 369,1-7 0,0 7-272,-1-2 1,-1-1-76,-4 1 1,1 0-230,-7 6 1,-5 0-158,-7 0-296,1 0 0,-3 10-113,-3 7 1,-6 4-416,-6 14 0,-11-3 386,-12 14 1,-9 6-273,-2 6 0,-1-6 417,7-6 1,5-8 245,0 3 1,8-7 72,-2-5 1,11-4 890,6-8-677,5 1 0,8-3-63,5-3 0,5-3 59,6-3 0,6-4 102,11 4-776,4-12 301,1 4 1,5-13-143,-4 3 0,-2-1-389,2 1 0,-9-1 161,-3 7 1,-1 0-185,-10 6 50,-8 0 405,-7 8 1,-10 3 207,-4 12-41,-3-3 0,-11 10 228,-3-7 0,2 8 232,-8-2 0,6-2-27,-5 2 1,6-8 404,-1 2 1,4 2-260,2-2 265,7 0-445,3-6 1,7 1 330,0-1-623,0 0 0,7 0-219,5 1 0,9-3-63,2-3 1,2 3-317,-2-3 0,2-3 132,4 3 0,-4-3-342,-8 3 1,0 3 193,1-3 108,-9 3 232,-1 10 1,-8 2 531,0 8 1,-2-1 424,-4 1 0,-5-1 839,-12 1 0,3-2-747,-3-5 0,4 5 211,2-4 1,5 2-458,1-3 0,7-8 75,-2-9 1,4 1-171,2 5-621,0-7 1,8 3-695,4-7 1,3 0 613,2-6 1,8 0-1363,4 0 0,4-2 149,1-4 1,8-4-1427,5-7 2829,-5 0 0,16-8 0,-5-2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14675,'12'11'-325,"-1"1"0,9-1 0,7 7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2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7906,'-11'0'1795,"-1"0"1,10 8-1120,2 3 1,10 3-677,13-3 0,4-3 0,7-8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7959,'0'-18'1527,"0"9"0,8-5-921,3 8 1,5 1 21,1 5 0,6 0-145,0 0 1,6 0 32,-6 0 0,6 0-52,-6 0 1,8 0-194,-3 0 0,-1 0-1075,2 0 444,0 0-234,-2 0 1,4 0-648,-8 0 0,0 0 397,-6 0 1,0 0-498,1 0 0,-7 0 188,1 0 801,-8 0 1,1 0 351,-10 0 0,-5-2 0,-7-4 0,-6-4 129,0-7 0,-1 0 110,7-1 1,0 7 274,0-1 0,5 3 93,1-3 394,7 5-603,-4 7 1,8 9-72,0 9 1,2 8-104,4 15 0,-4 3 20,3 8 0,-3 2-129,-2 3-139,8-3 57,-6 13 1,6-11-70,-8 7 1,0-1 64,0 1 1,0-5-152,0-12 1,0 2-142,0-7 0,0-7-407,0-5 0,0-8-789,0 2 743,0-11-10,0-5 726,0-7 0,-8-15 0,-2-4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4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1003 7959,'-9'0'114,"-7"0"0,5 10 1151,-12 7-522,3 0-271,-4 16 1,6-12 171,1 8 0,0-8 152,-1 2-529,9-3 0,1-3-221,8 0 0,2-7-284,4-5 1,5-3-988,12-2 682,4 0 458,8-7 0,7-11-1394,4-10 730,4-13 302,2 5 1,-2-10-115,-4 11 0,-9-1 291,-9 12 0,-6 7 377,1 6-24,-4 7 0,-10-2 376,-3 12 1,-4 3 1241,-2 9-883,0-1-461,0 8 1,-2-6 491,-4 4-411,5-4-236,-7-9 1,6 5 165,-4-3-679,4-4-359,-5-1 1,14-11 246,5-7 0,9-10-390,2-20 0,15-5-582,3-11-467,-1-5 1490,10-7 0,-8-6 179,4 0-30,4-7 241,-13 3 1,-13 34 0,0-1-56,16-40 0,1 5 140,-7 18 0,1 11 223,-1 12 1,-1 11 5,-4 6 0,-4 6 1144,-8 5 169,-7 4-500,5 8 735,-13 0-1292,6 0 0,-8 8-59,0 4 0,0 3-110,0 2 1,-6 6-294,0 0 0,-5 6-144,5-6 0,0 6-74,6-6 1,2 6-348,4-6 1,3 6-1037,9-6 792,7 0 372,2-6 0,15 0-594,4 1 451,4-1 127,2 0 0,-6-5-186,0-1 0,-8 1 324,3 5 0,-7 8 175,-5 4 0,0 4 105,-12 1 1,3 14 362,-15 4 1,1 17 437,-6 1 1,-8 3-404,-3-4 1,-4-2-723,-3-4 692,1 5-153,-8-15 1,6 9 146,-4-4 0,3-10-313,3 3 1,0-10-220,0-1 1,-1-11-58,1-6 0,0-4-393,-1-1 1,1-3-362,0-4 0,0 3 874,-1-8 0,-1-1-923,-4-5 350,4-15 109,-14-4 1,12-20-246,-8-7 0,2-8 382,-2-15 1,-1-4 233,7 4 1,0-2 306,5 13 1,1 8 165,0 10 0,5 11 178,1 6-306,7 4-92,-4 2 1336,8 7-570,-8 2 204,6 8 427,-5 0-619,7 0-505,-8 0 1,-1 8-88,-9 4 0,1 11 127,0 6 0,-6-3 275,0 3-302,-1 0-187,7 6 0,2-8 94,3-4 1,3-4-466,3-2 1,6 0-541,0 1 1,10-9 53,13-3 0,13-6-729,16-6 0,13-17 523,10-11 1,6-7-417,-6 1 0,-4 11 801,-13 0 157,-8 8-56,-16 12 585,-7 1-181,-10 8 46,-9 8 1,-12 3 152,-7 12 0,-9 4-497,-14 8 0,-7 5-810,1 0 1038,0 1 0,5-1 0,1 0 0,-1 1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5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1 536 13123,'7'18'1213,"-5"7"1,8-10-601,-4 8 0,-4-7-376,3 7 0,3 2-215,-2-2 1,2 0-552,-3-6-248,5 0 0,7-1-508,0-5 1,3-3 409,3-8 0,4-10 149,7-7 1,7-10 326,-1-13 1,8 1 174,-2-7 1,2 4 147,-2 2 1,-5 1 224,-13 16 1,-3 6 181,-7 5 684,-1 8 46,0-3-562,-7 14-242,-2 3 1,-16 13 15,-4 0 1,-3 8-162,-2-2 1,-6-2-202,0 1 1,-6-8 72,6-3 1,-6-2-272,6-9 0,0 6 110,5-7 0,1-1-122,0-10 0,1-3-237,5-8 302,3-8 44,8-2 1,0-10-174,0-3 16,0-4 275,0-8 0,8 0-22,3 0 0,-1 0 30,2 0 1,-1 8 131,6 4 1,7 5-69,-1 6 1,0 4 121,-6 8 0,0 2 253,1 3-178,-1 4 24,0 8 0,-5 2 16,-1 4 1,1 4-89,5 7 0,6 8-36,0 4 0,8 11 71,-2 6 1,5 10 141,7 2 0,-3 9 30,8 2 1,-7 2 102,1 10 0,2-2 179,-1 1 0,-3 3-202,-9-8 1,3 4-230,-3 1-673,-8-32 1,-1 0 207,-6 1 0,0 0 0,19 44-759,-16-24 1,-1-15 291,-5-14 1,3-11-697,-8-6 1,1-6 624,-1-5 1,-4-7 157,4-10 0,-4-7 354,-2-11 284,0-4 0,0-23 0,0-4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5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 9127,'-17'0'2106,"-1"0"0,1 2-1381,0 3 1,-6-1-203,0 8 0,-14 5 56,3 6 1,-13 8-1967,1-2 685,-4 3 119,-2 3 0,14-6-402,3-1 0,7-6 985,-1 1 0,4-4 0,8-2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7956,'0'-17'0,"5"0"0,1-1 0,2 3 797,-2 3-451,-4-3 1,13 6 175,-3-9 1,-3 3 159,3 3 0,5-3 103,6 3 1,2 5-307,-2 1 1,-4 4 28,4 2 1,2 0-286,-2 0 1,0 2 85,-5 4-263,-1 3 0,-2 9-283,-3-1 1,-4 0-11,-8 1 1,-8 1-352,-4 4 0,-5 4-342,-6 7 1,-2-5 384,-4 0 0,-3-2 138,3 2 0,4-4 208,2-8 0,-2 0 160,2 1 1,2-7-86,9 1 0,-1-7 340,7 7-137,0-8 40,6 3 0,0-5-8,0 4 1,2-4-120,4 4 1,-2 1-27,7-1 1,-5 2-43,5-2 0,-5-3-13,6 9 0,-7-6 57,7 5 1,-8-5 106,2 6 0,-5-1 67,-1 6 143,0 1 0,0-1 147,0 0 1,0 1-184,0-1 1,2 0 117,4 0 0,-2 1 25,8-1 0,-1 0 43,6 1 1,-5-1-3,-1 0 0,-5 1 6,6-1 1,-8 0-192,1 0 0,-5 1-41,-5-1 0,-5 0-351,-7 1 0,-1-1 249,1 0-334,0 0 1,1-5-595,5 0-837,-5-9 191,15 5 262,-7-16 0,10-1 538,4-9 1,3 1-516,8 0 1194,1 0 0,7-8 0,2-2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8009,'0'-10'808,"7"3"0,3 7 235,7 0 1562,0 0-1402,1 0-660,-9 0-745,7 0 1,-12 0-1272,7 0 1182,1 0 291,5 0 0,8 7 0,2 3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6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7912,'0'-9'0,"0"1"2151,7 8-1383,3 0 0,9-6-13,4 0 0,12 1 644,11 5-913,4 0 336,2-8-70,-1 6-361,-6-6 0,3 8-1248,-8 0 493,0 0 345,-5 0 1,-2 0-1214,-5 0 1232,5 0 0,-14 8 0,6 2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52 7965,'8'-17'602,"2"0"1,9 7 850,4 5 0,4 3-669,7 2 0,-5 2-363,0 3 1,-8-1 687,2 8-539,-11-1-343,3 6 1,-13-5-60,4 0 0,-4 5-124,-2 6 1,-8 2-196,-3-2 1,-7-2-255,-5 8 0,-4 0-590,-7 5 1,-3 7 302,-3-1 0,1 2-466,-7-1 0,4-7 386,2 1 549,-1-1 182,14-14 0,1 10 165,2-7 0,7 2 58,6-2 0,-3-3 297,8 3 0,-5-4 466,5-2-106,-7 0 0,11 1-306,-4-1 0,2-2-148,-2-3 1,4 3-444,-3-3-52,3 3-143,2 3-119,0-1 0,2-8-561,3-3 1,15-6 379,14-6 0,12-11-136,18-12 1,7-11 57,15-6-425,-38 21 1,-2 0 943,35-27 1,-35 29-1,0 0 53,35-23-512,-12 15 462,-1-2 1,-19 18 61,-2 3 0,-5-1-287,-8 7 817,-7 1-334,-2 5 0,-9 1 636,-5 5 1,-3-2-1000,-8 8 0,-2-1 384,-4 6 1,-11 8 0,-10 2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7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7965,'-8'9'382,"-2"-1"1,-1-6 1535,-1 4-1315,8-4 1,-9 13 89,7-3 1,-1 7 83,1 10 1,-2 9 364,-3 20 0,-3 3-270,8 8 0,1 1-318,5-1 0,0 0-1448,0 0 996,7 0-862,3-15 0,13 9-905,0-11 0,6-6 1161,-6-11 504,8 0 0,-5-16 0,9 6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4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8143,'27'-25'619,"-2"6"738,-7-4-984,7 3 1,-6 11 86,4 3 0,-2 4 43,2 2 0,-4 0 295,4 0 0,-4 0 247,-1 0-586,-1 0 0,0 6-1021,1 0 444,-9-1 0,5 3 133,-9 4-1029,1-5 628,-6 16 115,0-11 1,-13 19-125,-5-8 0,-8 7 53,3-1 0,-8 4-33,2 2 0,-4-1 308,-1 1 0,5-6 541,0-1 1,8-7 542,-2 3-553,4-5-27,1-2-458,9 0-91,-7-7 90,14 5-450,-5-13 263,14 6 1,9-8-343,7 0 1,10-2 89,1-4 0,8-3-181,10-9 1,2-5 43,4 0-358,-12 0 747,12 6 0,-22 2 29,4 3 126,-3 4 1,-10 8 872,-4 0-578,-4 8 0,-9 2 223,-5 7 0,-5 0 419,-5 0 0,-5 7-27,-7-1 1,-8 5-231,-4-5 1,2 6-380,-2-6-197,0 0 153,-5-5 1,5-1-96,0 0 1,8-7 29,-2-4-289,4 3-18,1-7 1,9 4-107,3-12 0,6-3-182,6-9 1,3-5-387,9 0 1,5-6-222,0 6 518,8 0 248,-12 6 1,6 2 80,-8 3-85,0 4 404,-7 8 144,5 0 0,-13 2 151,4 4 1,-12 11 551,-5 12 1,-10 4-401,-2 1 1,-8-1 252,2-4 1,4 2-48,2-8-457,4 0 0,3-6 87,5 0-398,3-7 0,0 5-191,7-13-236,-7 6 1,16-8 153,3 0 1,6-8-295,6-3 0,2-5 128,4-1 1,4 0-237,-4-1 1,-4 1 78,-2 0 161,4 0 185,-16-1 0,10 7 306,-15-1-76,8 1 125,-13 1 1,7-5 295,-8 3-329,0-3 1,-6-2 36,1-1 1,-9 1-106,3 0 0,1 5 27,-1 1 0,-1 1 142,-5-2-162,7 5-28,-5-1 690,5 6-438,-7-6 1,5 18 575,1 7-537,7 8 0,-11 10 140,3 0 0,2 5 133,-1 0 1,-1 6-146,-5-5 1,6 5-134,-1-6 1,-1 2-148,-11-1 187,5-5-119,-6 7 1,6-11-576,-4-3 214,4-4-82,-6-8 1,13 1-331,1-1 0,-1-2 225,-5-3 1,5-5-216,1-7 1,5 0-175,-5 0 65,7 0 272,-12-7 1,14-3 152,-3-7 0,-3 0-283,2-1 122,0 1 258,6 0 1,2 1-291,4 5 158,-4-5 218,13 7-151,-13-1 267,14 3 823,-14 7-446,13 0-46,-13 0 1,13 0 756,-3 0-719,3 0-59,3 0 1,7 0 249,3 0 0,3 0-163,-2 0 1,4 0-59,-5 0 1,3 5-109,-2 1 1,-2 6-15,-4-7 0,-4 7-42,4-6-175,-11-1 147,3 3 1,-11-4-785,7 7 289,-7-7-745,4 4-1331,-8 0 1560,0 1 0,-2 7-432,-4-5 0,2-1 470,-7-4 797,-1-4 0,-5 13 0,0-6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0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606 35 8070,'0'-9'-203,"0"-1"526,0 4 0,-2 4 1075,-4-3-943,4 3 1,-8 9-127,5 5 1,-5 11 581,-7 6-398,-1 3-95,1 3 0,-8 0 101,-4-1 0,-3 3-359,-3 3 0,1-5-240,-1-1 1,2 1 64,4-6 0,-3-4-236,3-2 0,4-4-29,2-2 1,-2-7 173,2-4 0,0-5-781,6-1 334,-1 0 246,1 0 1,7-1-142,5-5 1,-3-10-4,2-7 0,0-7-99,6 1 0,8-4 132,4-1 1,3-1 14,2 0 1,2 1 192,5-1 0,-3 8 77,8 4 0,-8 4 349,2 2-167,-4-1 529,-2 9 550,0-7-673,1 15 0,-1-7 415,0 8 0,-5 0-320,-1 0 0,9 8 99,8 3 1,5 6 174,2 6 0,7 4-85,4 8 1,4 1 760,2 5-1474,0-5 347,-8 7 0,4-9 34,-8 1 1,1-1-365,-7 1 1,1-6-226,0 0 0,-1-8 68,1 2 0,-8-4-133,-4-2 0,-4-1-555,-2-5 0,-5 3 279,-1-9 1,-7 3-1727,2-2 1122,-4-4 458,-2 5 1,0-9-154,0-3 1,0-7 93,0-11 728,0-4 0,0-7 0,0-1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0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8030,'0'-17'0,"8"7"784,2 3-567,7 7 0,8-2 1620,4-4-870,11 4-565,-3-6 1,11 2 261,-8 1-207,8-9-366,-4 12 0,-5-11-136,-5 7 1,-5-5-251,0 5 1,-4-6-571,-8 7 0,-5-9 171,-1 3 0,-7 1-1710,2-2 2404,-12 1 0,-4-6 0,-7-1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0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8030,'-17'0'114,"0"8"0,5 3 201,1 12 1,7 4 40,-2 8 0,4 1 190,2 4 0,0-1 458,0 7-537,0-8-176,0 5 0,0-9 225,0 1-116,0-1-320,0-7 1,0 4-154,0-8 1,0 0-134,0-5 0,0-7-412,0 1 1,2-9 191,4 3 1,3-4-389,9-2 0,7-8 140,3-3 0,5-4 239,2-3 1,5 7 1,0-1 146,8 8 215,-11-3 1,5 7 93,-7 0 0,-6 2-135,-1 3 1,-6-1 216,1 8-104,-12-8 0,4 11 0,-5-5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1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8077,'17'2'1476,"0"4"1,1-2-376,-1 7 1,6-5-107,0 6 0,0-8 144,-6 1 40,1-3-1326,-1 6-552,0-6 0,-5 6-754,-1-8 876,-7 0 435,4 7 1,-8-3-2869,0 8 1179,0-1 833,-8 6 998,-1 1 0,-9 7 0,1 2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8058,'-9'7'487,"1"-5"0,6 6-8,-4-8 459,4 0-372,-5 0-267,7 8 1,0-4 1102,0 7-714,0 1-265,0 5 1,0 0 145,0 1 1,0 5-216,0 0 1,0 2-97,0-2 1,0-4-88,0 4 0,0-4-15,0-2-1082,0 1 801,0-1 1,2-5-2046,3-1 1347,-3-7 0,14 2-18,-5-12 0,7-4 217,5-7 1,4-6-14,7 0 0,1-6 279,-1 6 1,-1 0 106,-4 6 0,2 5 708,-8 1-410,-8 7 1,0-4-1,-5 10 1016,0 4 0,3-2-103,-7 7 1,0-5 1577,-6 5-1252,0 1-872,0 5 0,1-1-388,5-5 1,-2-3-302,8-8 0,7 0-932,10 0 1,11-8 708,6-3 1,16-12-1868,1-6 411,0 4 1522,-11 0 0,-8 15 489,-3 4-18,-5 5 239,-9 1 1,-9 7 455,-13 5 1,-3-3 1058,-2 3 1,-7-1-22,-5 7 0,-3-3-522,-3-3 0,-1 1-957,-4-7-123,4 0 0,0-1-605,7 1 374,1 0 0,-1-8-496,1-4 0,5 2-719,-6-7 1,8 5 1275,-1-5 0,3-9 0,2-7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9591,'0'17'2826,"-7"0"-2299,-5 1 1,-3 5-150,-2 0 1,-3 6-173,-3-6 0,2 7-225,-8-1 0,6 4-302,-6 2 1,8 1 24,-2 4 0,-2-3-325,2 3 0,0-3-154,6-3 0,1-1 329,5-4 1,3-4-619,8-8 639,0 0 0,2 1 72,4-1 1,4-5 233,7-1 0,-2 1 148,-3 5 0,3 0 97,-3 0 1,-5 1 394,-1-1 1,2 0-244,-2 1 1,-1 1 232,-5 4 1,0-4 614,0 4 1,0-4-432,0-1 1,0-1 730,0 0-1063,0 1 0,0-7 98,0 1-345,0-9-270,0 5 1,8-10 142,4-4 1,3-5-125,2-12 0,0 2-700,1-8 0,1 2 351,4-2 1,-6 4 77,1 8 1,-1 2 246,-6 3 1,-1-1 584,2 7-156,-9 0 1,11 8 425,-8 4 1,-1 3-318,-5 9 1,0-1 626,0 0-129,0 1-732,0-1 0,0-6-702,0 1 221,8-8 1,-4 1-454,7-10 1,-5-5 402,6-7 1,-6-2-189,5-4 1,-5 1-130,5-6 1,-5 5 265,6-6 0,-7 2 530,7-2 101,-8-4 0,9 14 566,-7-4-479,7 12 1,-9 3 317,8 8 1,-6 2-236,5 4 0,-5 1 116,5 5 0,-1 3 262,2-3 1,1 3-284,-7 2 1,7-5-29,-1-1 0,3-1-124,2 2 1,1 3 29,-1-4 0,-5-1-124,-1 2 0,1-3-111,5 3 1,0 3 34,0-3 0,6 3-153,1 2 0,1 1-401,-2-1 0,-4 0-865,4 0 0,-4 1-593,-2-1 0,1 0 175,-1 1 1700,0-1 0,1 0 0,-1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2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7995,'0'-17'1275,"0"0"0,8 5-785,3 1 0,10 5-47,2-6 0,8 6 122,-2-5 1,4 7 1,1-2-341,-7 4-28,6 2 0,-8 0-592,4 0 253,-4 0-508,-8 0-58,0 0 1,-7 8 241,-5 4 0,-3 9-352,-2 2 1,-9 8 370,-9-3 0,-8 5 22,-15 2 1,5-1 402,-5 1-38,5-8-56,1-2 1,8-8 528,4 0 0,6 1-176,6-1 0,3-6-28,8 1 0,2-2-128,4 1 0,5 4-103,12-3 1,4-2-42,8 1 1,-5-1-206,5 1 1,-12 5 34,6-5 1,-2 3 105,-4-3 1,-6 4-45,-5-3 13,-9 3 229,5 3 0,-10 1 167,-4 4 0,-3-2-115,-8 8 826,-1-8-629,1 12 0,0-12 120,-1 8 0,7-6 110,-1 6 1,8-3-153,-1 3 0,3 4-129,2-4 0,0 1-299,0-1 0,6 4-96,-1-4 1,7-2-140,-6 2 0,5-8-248,-5 2-404,0-4 366,1-2-34,-5-7 550,6-2 38,-16-8-112,6 0 1,-13-6-252,3 0 229,5-15-110,-9 9 0,14-20-245,-3 3 1,5-19 148,5-10 336,5-7 0,23-20 0,3-3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3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1 8180,'0'9'1641,"0"7"0,-6-7-826,0 9-266,-7-1-283,11 0 0,-13 6 201,3 0 1,-3 2-321,-3-2 0,1-3-239,0 3 1,0 2 57,-1-2 1,7 2-67,-1-2 1,8-4 251,-1 4-1233,3-4 69,2-1 38,0-1 366,0 0 346,7 0 1,5 1-369,11-1 452,-4-7 1,14 3 39,-4-7-15,-4 7 0,5-9 28,-7 8 1,6-7 24,-6 7 1,0-6 36,-5 5 1,-9-5 106,-3 6 0,-4-1 192,-2 6-160,0 1-35,-8-1 1,-1 6 322,-9 0-181,-7 8 75,6-4 1,-12 0 93,8-4 0,0 2-158,6-2 1,6-6 297,-1-5-287,8-1-247,-4 6 0,10-1-349,4-5 197,4-3 138,7 0 0,0-6-458,1 3 284,-1-3 20,0-2 138,8 0 1,-6 0 14,4 0 310,-11 0-63,-4 8 0,-8-4 393,0 7 1,-8 1 272,-4 5-569,-11 8 0,2-4 1,-8 8-72,1 0-38,-7 5-7,8-7 1,2 4-72,8-8 1,1 0 61,5-6-303,3 1 1,8-1 63,0 0-258,0-7 182,16-2 0,-3-8-103,16 0 0,-6-8 22,6-4 0,0-5-14,5-6 0,-5 2 84,0-8 0,-14 6 31,3-6 0,-7 6 33,1-6 0,-5 6-3,-7-6 0,0 8 90,0-2 393,0 4-25,0 9-239,-7 3 1,3 9-33,-8 3 335,8 13-249,-11 9 1,11 7 0,-5 1 49,1-1 1,-4 3-194,7 3 0,-7-3-171,6 3 0,-7-3-103,1-3 0,-3 1-370,-2-1 0,-8-5-340,-4 0 0,2-2 409,-2 2 1,0 2 207,-5-8 1,1-2 457,4-10 391,-3 5 1,12-9 752,-3 5 268,12-4 0,5-8-621,12 0 0,3 0 111,9 0 0,7 0-633,3 0 1,13-2-273,5-4 1,2-4-162,-2-7 0,2 0-213,-8-1 0,7 1-523,-7 0 0,0-6 173,-5 0 0,-8 0-844,-4 5 0,-4 3 365,-2 3 733,-7-3 1344,5 5-483,-13 1-513,6 1 449,-8 16 1,6 3 280,-1 12 0,7-1 367,-6 6 1,5-7-598,-5 3 1,6 1-44,-7-2-813,9 0-309,-5-6 1,9-7-2199,-1-5 1348,0-3 738,1-2 784,-1-15 0,8-4 0,2-16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4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70 8079,'17'0'2273,"0"0"1,3 6-1507,3-1-274,3 1-35,9 2 0,0-6 426,-1 4 1,1-5-600,-1-1 0,-5 0-637,0 0 411,-8 0-351,4 0 0,-13 0-905,-1 0 1037,-7 0-300,4-7 1,-8 3-712,0-8 0,0 7-530,0-7 810,0 8 491,0-11 1,-8 7-30,-3-3 1,1-3 390,-2 8 0,7 1 279,-7 5 0,6 0-94,-5 0 1,5 7 229,-5 5 0,1 11-126,-2 6 0,-3 3 261,3 3 1,-1 2 548,1 3-424,-3-4-359,13 14 1,-5-13-135,7 3-126,0-3-170,0-3 0,1-1-391,5-4 1,4-6 220,7-12 0,0 3-289,1-8 0,-1-1 279,0-5 0,2-7-62,5-5 0,-5-3 175,4-2 0,-10 1 232,-1 5 1,-8-5 702,1 5 19,5 3-54,-8 0 1,6 18-98,-8 7 1,0 10 369,0 13 1,0 5-439,0 7 0,-6-1-54,0 1 1,0-6 218,6 1-200,-7-9-447,5 4 0,-8-7-115,4-1 1,-1-5 39,-5 0 1,-1-8-186,7 2 1,-6-9-25,7-3 0,-9-7-354,3 2 1,1-4 323,-1-2 1,-1-8-11,-5-3 1,-1-11 516,1-1-121,7-7 283,3 10 1,7-6 392,0 2 0,2 5-319,3-4 0,5 6 174,7 5 0,6-3-179,1 3-1,4 3-18,-5-3 1,0 7-320,-5-7 0,-1 2 86,0-1 1,-7 1-936,-4 5 421,-4 3 248,-2-6-2331,0 8 1036,0 0 262,-8 0 0,-4 0-683,-11 0 0,-5 2 1048,-13 4 1,-3-3 180,-8 9 1,0-1 255,0 7 1,0-1 96,1 0 0,-1 1 859,0-1-389,8 8 296,1-6 0,11 14 681,3-4 1,2 3-247,4 3 0,4 5 645,-4 1 1,9-1-940,3-5 1,7-1-131,-2 1 1,6-6-91,6-1 1,5-7-182,12 3 1,4-11-135,8-1-113,-1-9-262,9 5 1,1-10-420,8-4 0,2-5 341,3-12 0,-1 2-389,7-8 1,-1 8-416,1-2 1,-3-4-778,-8-2 1,0-4 822,-1-1 1,-1-3 1032,-3-3 0,3-20 0,-6-11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5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8008,'18'-6'0,"-1"0"0,0-6 499,0 7 1,1-9 737,-1 3 1,6-3-622,0 3 0,2-3-44,-2 9 0,-4-7 81,4 6 0,-3 1-225,-3 5 1,0 0-364,1 0 1,-3 1-203,-4 5 1,5 4-204,-5 7 0,-3 6 270,-2 0 1,-4 12-38,-2 5 0,-2 4 23,-4 14 0,-4 11-88,-7 6 0,-2 6-23,-4-1 0,4 3 101,-4-8 0,5 6-151,7-6-775,-5-8 959,7-8 1,-1-12-74,4-1 1,4-8-51,2 3 1,0-13-301,0-5 0,0-3 51,0-3 0,2-7-115,4-5 1,-2-5 66,8-5 0,-1-13 609,6-11 1,10-11-660,8-6 0,-1-10 150,7-1 1,1-1 325,-2 6 1,7 2 11,-7 4 0,0 11 160,-5 12 0,-3 6 157,-3 5 0,2 5 483,-8 7 0,0 7 467,-6 5 0,-5 11-534,0 6 1,-9 4 116,3 1 0,-4-5-272,-2 0 1,-2 0-241,-4 5 0,-3-5-243,-9 0 1,-1-6-191,-4 6 1,4-8-133,-4 2 0,4-4-375,1-2 1,1-7-733,0-4 757,7-4 287,-5-2 0,11-2 1,-8-4 1,9-5-12,-3-13 1,4 3 323,2-8 1,0 3 145,0-3 0,0 4 1178,0 7-435,0 1 785,0 0-333,0 7-443,0 3-804,0 7 1,0 7 124,0 5 1,-6-3 41,0 3 1,1-1-100,5 7 0,-2-3-127,-4-3 0,4 3-505,-4-3-961,4-5-527,2 9 971,0-14 334,0 5 359,-7-7 1,-3 0-1,-9-2-236,-4-3 1,2-5 436,-8-7 0,6 5 202,-6 1 1,8 5 61,-2-6 0,-2 8 259,2-1 0,-6 5-71,6 5 1,-8 5 377,2 7 1,2 6-132,-1 0 1,-1 6-119,-6-6 1,2 6 29,5-6 1,1 6-166,4-6 1,9 6 23,-3-6 1,11 0 88,0-6 1,5 1 290,1-1 0,9 6 50,8 0 1,16 0-316,13-6 0,20-7 827,8-4-1539,17-4 680,-3-2-1680,-37 0 1,0 0 1017,45 0 1,-2 0-561,-7 0 1,-10-6-998,-14 0 0,-3 0 412,-9 6 0,-8 0-2609,-9 0 3975,1 0 0,-16 8 0,6 2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5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9063,'17'27'1841,"0"8"0,1 1-1450,-1 10 0,0 0-9,1 6 0,-3-2 223,-4-4 0,3 2-727,-8-7 1,-1-1 154,-5-5 0,0-1-862,0 1 1,0-1 90,0 1 1,-7 0-491,-5-1 0,-9-5 649,-2 0 1,0-10 47,6-2 0,-6-1 300,0-11 1,-2 1 263,2-6 0,3-7 337,-3-5 0,4-3-327,2-3 0,1-5 704,5 0 1,3-6-180,8 6 0,0-5 57,0 4 1,4-4-11,8 5 0,7-8 55,15 2 0,9 4-364,3 2 1,6-2-255,5 2 1,-3-6-528,4 6 1,-6 0 364,-6 6 0,2 1-1592,-8 5 1,-2-3 1701,-9 9 0,4-9 0,-6 5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6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8004,'-16'4'1424,"5"7"0,-3 8-594,9 16 1,-1 5-335,6 1 0,-6 1-205,0-2 1,-1 2-66,1 5 1,4 1-367,-4-8 1,2 6-478,-1-6 1,3 8-1084,-4-1 0,4-5 358,2-2 1342,0-3 0,8-10 0,1-2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8004,'42'-25'0,"-5"5"461,3-3 0,2 10-46,-1 1 1,-1 3 10,-5-3-1,5 5-88,0 7 1,1 0 48,-7 0 1,1 0-212,0 0 1,-3 0-15,-3 0 1,-2 0 2,-4 0 1,-4 5-165,4 1 23,-3 7 0,-3-5 117,0 4 1,-5 1-312,-1-7 0,-5 5 4,5-5 0,-5 8 32,6-3 1,-8-1 99,1 1 1,3 1-6,-2 5 1,1 0 97,-1 1 0,-4 5 1,4 0 0,-2 2 29,2-2 1,-5-2-60,5 8 0,-2 0 126,2 5 0,-4 1-36,4-1 0,-3 9-17,3 3 1,-4 6-92,4 5 0,-4 1-4,-2 11 0,0-2-28,0 14 1,-2-6 92,-4 6 1,4-6 83,-4 5 0,-1-7-96,1 2 1,-8-4 229,3-1 0,-3-3-14,3-4 1,-4 1-85,3-12 0,-1-4-86,1-14 1,-1 1 9,7-1 1,-6-7-65,7-4-468,-9-11 107,5 3 0,-3-13 142,0 4 0,3-12-677,-3-5 1,-3-7-44,3-5 0,-3-4-250,-2-7 1,-2-5 406,-5-7 730,5 0 0,-13-29 0,5 4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7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16 156 7990,'-2'-29'356,"-4"0"172,4 8 0,-3-4-196,10 8 0,-1 7-78,8 4 0,-6-1 178,5 1 0,1 0-58,5 6 0,-5 6-69,-1 0 0,-1 7-141,1-1 0,3 3 14,-9 2 0,7 1 2,-6-1 1,-1 0-134,-5 1 0,6-1-414,0 0 0,0 0 235,-6 1 0,2-1-552,3 0 0,5 1 198,7-1 0,6 0 27,0 1 0,2-1 216,-2 0 1,-1 6 37,6 0 1,-12 6 131,1-6 0,-11 2 364,0-2 1,-4-4 616,-2 4 0,-8 2-455,-4-2 1,-11 1 67,-6-7 1,-1 0-201,1 0 0,-4-1-206,4-5 1,-1 3 83,1-8 0,4-1-107,8-5-336,-1 0 0,7 0 117,-1 0 1,8-2-556,-1-3 0,5-5 312,5-7 1,5 5-511,7 1 0,1 1 311,-1-2 1,0 5-22,0 7 263,1 0 274,-1 0 0,-2 2 80,-3 3 1,-4-1 381,-8 8 0,-2-1 468,-4 7 0,2-1-406,-7 0 1,-1 1 50,-5-1 1,-1-6 135,1 1-177,0-1-526,7 7 0,-3-7-809,7 1 562,0-8 0,14 5-307,3-3 0,-1-4-41,2 4 326,-1-4 194,6 5 1,1-3 26,-1 8 0,0-8-90,1 1 357,-9 5-159,7-1 1134,-14 1-739,5 5 1,-9-7 98,-3 4 0,-5 3 229,-7-3 1,-1 3-291,1 2 1,0-1-177,-1-5 1,1 5-490,0-5 92,7 4 0,-3 3-89,7-1 0,0 0-28,6 1 0,6-1-325,0 0 1,5 0 182,-5 1 296,8-1 0,-7 0 1982,5 1-1455,-5-1 0,-1-6 2177,0 1-1253,0-8-588,-6 4 1,0-7 918,0 5-297,0-4 304,0 6-1251,0-8-674,0 0 0,15 0-1827,8 0 0,27-2 1262,19-4 1,24 2 788,-37-1 0,3-1 0,4 0 0,1 0 0,1-2 0,0-1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7:5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7884,'-17'-19'5363,"8"-4"-3593,1 21 0,16-8-2678,3 5 1,4 1 459,3-8 1,-9 6 447,-3-5 0,-4 7 0,-2-4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1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8145,'0'-9'533,"0"-1"244,0 4 456,0 5-440,0-15-311,8 14 396,-7-5-99,7 7 461,-8 0 1,0 1-550,0 5 0,0 4-74,0 7 1,-8 2-276,-3 4 1,-6-1-295,-6 6 1,1 1 120,-6 6 0,5-6-119,-6-1 1,8 1-354,-2 6 1,-2-6 213,1-1 1,7-6-556,6 1 0,1-4 295,-1-2 0,3-5-1538,8-1 1135,0-7 1,2 4 32,4-8 0,-1 0 307,13 0 1,-5 0 189,10 0 1,-2 2 265,2 3 0,-9-3-144,3 4 1,-4 4 719,5 1 0,-3 10 122,-3 2 0,-5 8 506,-7-2 0,0 6-468,0 5 1,0-2 157,0 8 1,-5-7-408,-1 1 0,-6-3-224,7-3 1,-1-5-528,6 0 257,-8-8 0,6 4-1302,-4-8 328,4-7-2217,2 5 2140,8-13 0,0 4 74,3-12 1,5-11-357,-5-12 0,7-5 165,5-7 1131,-4 5 0,14-22 0,-7 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1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7937,'9'-8'451,"-1"6"0,-6-6-226,4 8 1,-2 0 899,7 0-723,1 8 1,11-6 145,0 4 0,6 1 103,-6-1 1,0 0 717,-6-6-947,0 7 1,1-5-723,-1 4 0,-6-4 246,1-2 1,-8 2-826,1 4 98,5-4 1,-8 7-2255,4-3 3035,-4-4 0,-2 21 0,0-4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156 363 8248,'8'-9'4360,"-4"1"-3421,7 8 1,-5 0-409,5 0 0,1 0-227,5 0 1,-5 0-855,-1 0-403,1 0 1,5 0 490,0 0 218,-7 8 1,-2 1-152,-8 9 1,0 1-67,0 4 0,-8-2 1097,-4 8 1,-3-8-356,-2 2 0,1 2 621,5-2 1,-3 0-320,9-6 1,-1 7-69,6-1 1,0 0-238,0-6 1,0 0-246,0 0-392,8 8 0,-5-5 189,9 3-533,-1-4 0,1-4-17,0-3-107,-9 3 119,13-13 489,-14 14 225,5-15 722,-7 7-307,-7 0 369,-3-6-509,-7 5 0,1-5-92,5 4 0,1-4-74,5 4 1,3-2 158,-4 1-328,-4-3 240,8 6-120,-13 0 1,13-4 163,-4 7 1,2-7-94,-1 2 1,3-2 126,-4 1 1,2-3-88,-2 4 1,4-2-129,-3 2 0,1-4 301,-2 3-397,4-3 0,-6 0 13,8 4-61,-7-4 0,5 7-36,-4-3 0,4-2 86,2 8 134,-8-9-82,7 13 27,-7-7-38,8 1 0,0 0-2,0-5 1,-2-3-69,-4 4 36,4-4 1,-5 0 309,7 4-256,-8-4 453,6 5-149,-13-7 68,5 0-325,0 0-160,-5 0-190,13 0-179,-6 0 0,10-6-326,4 1 0,4-7 362,7 6 0,8-5-321,4 5 1,3-5 234,3 5 1,0-8 21,-1 3 1,-1 3 224,-4 2 1,1 3 90,-7-3 0,1 4 87,-7-4 1,0 4 233,0 2 421,-7 0 1,3 2-185,-7 4 110,0-4 1,-6 7-179,0-3 1,0-2 1594,0 8-633,0-9-553,0 5-787,0 0-731,0-6-521,0 5 1,2-9 698,4-3 0,-1-7-319,13-11 0,-5-2 291,10-4 1,4-1-296,2 6 1,-2 1 499,2 6 1,-8 8 357,2 3 1,-4 4 187,-2 2 0,1 8 452,-1 3 1,-5 12 800,-1 6 0,-7 6-698,2 5 0,-4-9 347,-2 3 0,0-11-345,0 0 1,-2-3-299,-4-3 57,4-8-1098,-6-1 1,10-10-19,4-4 0,4-3-466,7-8 1,-6-10 101,1-8 0,-1-7 365,7-10 0,-3-2 3,-3-4 1,-5-1 245,-7-5 0,0-5 829,0 0 1,0 0-109,0-6 0,0 6 215,0 5 1,6 5-303,0 7 1,5 10 228,-5 7 0,8 2-87,-3 10 0,-3 0-76,-2 6 0,1 6-158,-1-1 40,0 8 355,1-11-58,-5 13 184,6-6-198,-8 8 1067,0 0-1342,0 8 1,0-4 51,0 7 1,0-5-321,0 6 6,8-1 1,-6 6-63,3 1 1,3-1 110,-2 0 0,2 1-161,-3-1 0,-3 6 124,4 0 1,2 6 33,-2-6 0,1 8 13,-1-3 0,-4 7 12,4 5 1,-4-1 124,-2 7 0,0-4-45,0 10 1,0-2 12,0 13 0,0 3 1,0 9 0,0-2 89,0 7 0,0 9-761,0 9 1,0-2 464,0 2 0,0-12 3,0 7 1,0-19 70,0 1 0,-6-11 79,0-12 0,0-2-7,6-4 1,0-4-11,0-7 0,0-9-51,0-2 1,0-5 118,0-2 540,0 0-640,0 1-323,0-9 296,0-1 0,0-10-472,0-4 1,0 2-358,0-7 394,0-1 0,0-5 82,0 0 0,0-6 11,0 0 0,0-8 425,0 2 0,8-11 0,2-4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3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7993,'10'0'5454,"0"0"-2075,-5 0-2572,-3 0 1,8-6-1265,-4 0 1,-3 1 265,9 5-4049,0 0 4240,5 0 0,0 0 0,0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3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7993,'-8'27'0,"6"-2"1834,-4-8 0,-2-6 393,3 1-749,-1-8-1013,6 11-820,-8-13 355,6 6 0,-5-8 0,7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4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69 8317,'11'-17'163,"1"0"-163,-1 7 0,7-5 0,-1 13 0,8-6 0,-6 8 1927,4 0-1259,-4 0 1,-1 6-113,-1 0 1,-2 7-323,-3-1 0,1 3-187,-7 2 1,0 0 21,-6 1 0,-2 1 51,-4 4 0,0 4-580,-11 8 0,2-1 301,-14 1 0,2-3-543,-2-3 1,-5 2 315,-1-8 1,0 0 118,-5-6 0,9-5 191,3-1 0,1-7 176,-2 2 0,-2-4-45,8-2 1,0 0-110,6 0 0,5-6-239,1 0 241,7-7 0,-4 9-348,8-7 0,2 5 87,4-6 0,3 7 153,9-7 0,7 6 101,3-5 1,7-1 152,5-5 1,-1 0 29,7-1 1,0 1-139,6 0 1,0-1 299,0 1 1,0 0-37,-1 0 1,-6 7-7,-5 4 0,-9-2-116,-2 3 0,-8-1-106,2 6 1,-10 0-117,-1 0 1,-6 0 109,5 0-103,-7 0 115,4 8 87,-8 1 1,-2 9-121,-4-1 0,-2 0 147,-3 0 1,-3 8-91,8 4 0,-7 2 13,1-2 0,-3 9 31,-2-3 0,0 11 21,-1 0 1,1 10-36,0 1 0,-1 9-11,1-3 0,0 4-201,-1 3 1,1-3 55,0-4 1,2-5-147,3-12 1,-1 0 12,7-11 0,-2 1-165,2-13 123,4 0-328,-5-5-10,7-9 0,0-9 18,0-11 569,7-12 0,3-20 0,7-10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4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35 8051,'11'-9'4,"1"3"1,-7-2 560,7 3 1,0-1-230,5 6 1,6 0 49,0 0 0,8 8 64,-3 3 0,-1 6-151,2 6 1,-6-1 50,6 6 1,-10 1-105,-1 6 0,-3 1-289,-9 5 1,-1-5 10,-5 5 0,-1 1-57,-5-2 0,-4 0-133,-7-5 1,0-2-368,-1-4 0,1 1-212,0-7 1,-2 0 328,-5-5 1,5-7-314,-4 1 0,-2-8 287,2 1 1,-6-10 497,6-7 0,0-5 0,6-6 0,0-6 0,-1-11 0,9 3 0,3-3 0,6 5 0,6 6 0,9 4-72,8 8 0,2 0 116,-2-1 1,-2 7 542,8-1 1,-12 9-231,7-3 1,-15 4 1156,8 2-919,-3 0 1,-5 2-116,-3 4 0,2-3-89,-2 9 1,-1-6 143,-5 5 1,0-5-355,0 5 48,-7 1-1025,5 5 698,-6 1 1,8-7-970,0 1 1,8-8 109,3 1 957,12-3 0,4-9 0,8-3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5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8135,'8'-17'-195,"-6"7"360,13-5 472,-13 13-157,6-13 911,-8 13-847,-8-6 0,-1 16-24,-9 3 1,1 5-354,0 1 0,-6 6 40,0 0 0,0 8-176,5-2 0,3 1 154,3-1 1,-3-2-631,3-4 0,5-2 253,1 8 0,2-8-743,-2 2 0,4-3 364,-3-3 0,3 6 152,2 0 1,0 0 488,0-6 0,0 2-90,0 5 0,0-5 119,0 4 1,0 2-51,0-2 0,0 2 464,0-2 0,0-4-202,0 4 0,0-4 667,0-1-590,0-1-570,0 0-201,0 1-852,0-9 247,0-1 690,0-8 1,2-10-424,3-7 0,5-2 222,7-10 0,-5 0 499,-1-6 0,1-1 0,5-4 0,1 3 0,-1-5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8101,'18'-11'0,"-1"-1"0,8 6-240,4-5 0,3-1 175,3-5 0,7 0 423,4-1 1,4-1-128,2-4 1,-6 10-53,0-5 0,-5 5 36,5-4 1,-14 5-24,3 1 0,-4 7 54,3-2 0,-7 4-25,-4 2 0,-3 0 167,-3 0 22,0 0-323,0 0 0,-7 8 3,-4 3 1,2 5 31,-3 1 1,1 0-40,-6 0 1,0 8 62,0 4 0,0 4-87,0 2 0,-6-1 78,1 1 0,-7-6-191,6-1 1,-1 1 98,1 6 1,-2-3-308,-3-3 0,-5 2 18,5-8 1,1 2-87,-1-2 0,-1-2 83,-5 8 0,-1-8 94,1 2 0,0-4-127,0-1 1,-1-7 42,1 1 1,0-3-8,-1 3 0,1-4 67,0-8 1,-2 5-335,-5 1 1,5 0 52,-4-6 1,4-6 153,2 0 1,-4-13 303,3 2 0,-1-12 0,13 0 0,-5-3 0,5-3 0,0 2 0,6 4 0,0-1-121,0 7 1,0 0 602,0 5 186,0 1 1,-2 6-269,-3-1 1,1 8 159,-8-2 1,3 6 40,-3 6 1,-3-2 870,3 8-610,-3-1 0,-1 6-336,5 1 1,-3-1-28,9 0 1,-1 0-257,6 1 0,0-7-323,0 1 0,2-6 105,4 5 0,1-5-133,5 5 1,3-7-682,-3 2 1,5-4 418,6-2 1,-4-8-831,4-3 1,-3-7 440,-3-5 0,-6 4 142,1-4 1,-8 2 177,2-2 0,-6 4 75,-6-4 0,2 3-225,-8 3 194,1 0 395,-6 7 0,-1 10 0,1 10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6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7969,'0'-18'-782,"0"9"934,0-7 221,0 7 1,0-3 761,0 1-275,8 7-369,-7-4 0,13 10-135,-8 4 0,-1 5 20,-5 13 0,2-3-111,4 7 1,-4 1-233,4 6 1,-4-1-65,-2 1 1,0 0-241,0-1 1,0-5-88,0 0 0,0-6-442,0 6 0,0-8-1129,0 2 1379,0-4 1,0-2-528,0 1 1077,0-9 0,0 7 0,0-14 0,-8 5 0,-2-7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7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7969,'7'-11'0,"5"-1"149,3 1 1,4-5 121,4 5 1,-3 3 297,3 8 0,-2-6-287,2 1 1,-4-1-70,4 6 0,2 0-118,-2 0 1,0 0 95,-5 0 0,1 0-320,4 0 1,-4 2 74,4 4-169,-4-5 1,-1 13 44,-1-8 0,-6 1-64,1-1 1,-6-2 112,5 8 0,-7-7 75,2 7 0,-4-6 84,-2 5 0,0-5-75,0 5 0,0-5 142,0 6 1,0-7-59,0 7 1,0-6 292,0 5-245,0 1 1,0 5 139,0 0-131,-8 1 1,6-1 7,-4 0 0,4 1-66,2-1 1,0 0 31,0 0 0,0 3-54,0 3 1,0 2 43,0 4 0,0 3-24,0-3 1,0 4 56,0 1 0,0 7 73,0-1 0,2 2-21,4-1 1,-4 3 129,4 8 1,-4 0 18,-2-1 1,6 1-80,-1 0 1,1 0 120,-6 0 1,0-6-85,0 0 1,0-2-165,0 2 1,0-3-9,0-9 0,0-1-117,0-4 0,0 2 119,0-8 1,-2-2-158,-4-10-432,4 5 236,-13-7-61,5 1 1,-7-4 129,0-12 1,-2-4-494,-4-7 1,1-8 13,-6-4 0,5-4-209,-6-1 1,0-8 386,-6-4 1,1-1 26,-1-4 0,1 10 93,-1-5 0,6 8 383,0 3 0,8 0 0,-11-7 0,5-2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8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7969,'10'0'560,"5"-8"-113,-13 6 732,6-5-207,-8 7-557,0 7 1,0 3-187,0 7 1,0-5-15,0-1 1,0 1-381,0 5 1,0-5 200,0-1 1,0-5-1177,0 6 722,0-9 21,0 5 0,7-8 101,5 0 0,3-6 5,2 1 1,3-9 43,3 3 1,-6 1 202,0-2 0,1 9 209,-7-3 0,-1 4-105,1 2 0,-7 2 383,2 4 1,-4 5-198,-2 12 1,-8-2-6,-3 8 0,-5 0-94,-1 6 0,-2-7-42,-4 1 1,3-6-7,-3 6 0,-2-8-194,2 2 1,0-5-237,6-7 221,0 4 0,-1-7-371,1 4 74,8-5-79,1-7 125,8 0 1,0-7-86,0-5 1,2-1 110,4 1 1,-3-1 109,9 7 0,-1-6 305,7 7 0,-7-1-113,1 6 0,-6 0 920,5 0-728,-7 0 0,9 2 456,-7 4-323,0 3 0,-6 8 13,0 1 1,-2-3-98,-4-3 1,4 3-125,-3-3-172,-5 3 0,6 0 36,-7-3-182,7 3 185,-4-13-84,8 13 0,2-13 33,4 4 0,3-4-112,9-2 1,-7 0 120,1 0 1,-1 2-100,6 4 0,1-4 210,-1 3 1,-5-3-92,-1-2 1,-7 2 167,2 4 1,-4-2-110,-2 7 0,0 1 453,0 5 1,-8 1-99,-4-1 1,-3 0 36,-2 0 1,-1 1-56,1-1 1,2 0 459,3 1-1055,-3-1 234,13 0-292,-6 0 0,10-7 225,4-4 1,9-4-706,8-2 1,8 0 198,-2 0 1,-2 0-44,2 0 0,-8 0 399,2 0 1,-10 0 326,-1 0 194,-8 0 0,-4 7-250,-12 5 0,-5 3 1433,-6 3 0,2-1-631,-8 0 1,8 1 767,-2-1 0,3-6-613,3 1 1,2-6 636,3 5-1369,5-7-665,7 4 0,2-8-685,3 0 0,7 0 752,11 0 0,11-10-1434,13-7 1789,3 0 0,17-24 0,4 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1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7937,'-9'27'776,"-5"-8"1216,9-7-1583,-9 7 1,12 0 30,-3 4-203,3-4 1,2-1 226,0-1 1,0 0 304,0 1 1,0-7 113,0 1-420,0-1-540,0 6-593,0 1-1366,0-9 1616,7-1 0,5-8-413,11 0 1,-2-10 16,8-7 0,-2 0-185,2-6 1,3 4 564,-3 1 1,-2 7-34,2-1 717,-8 8 87,4-3 1907,-8 7-1245,-7 0 734,-3 7-472,-7 3-508,0 0 1,2-1-435,4-3 1,0-4-336,11 4 1,1-12-289,16-6 0,-1-9-525,13-2 0,0 0 47,6 6 1,0 1 300,0 5 0,-2 3-289,-4 8 0,-10 0 563,-7 0 1,-14 8 524,3 3 1,-13 5 105,1 1 1,-4 0 537,-2 1 1,-8 5-454,-3 0 1,-10 0 271,-2-6 0,-8 0-491,2 1 1,4-9-69,2-3 0,-2-4-502,2-2 0,0-2-309,6-4 0,5-3-646,1-9 1,7-1 1236,-2-4 0,4-4 0,2-7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8247,'17'-8'351,"2"6"116,5-3 0,-5 3 1321,4 2-1183,4 7 0,0-3-8,7 8 0,-1-3-177,-4 3 0,1 1 393,-7-7-527,1 8 1,-7-7-590,0 5 0,-7-3 251,-4-3-1820,-5-4 686,-1 6 510,0-8 1,-7 6-122,-5-1 0,-5 7-276,-6-6 0,2 7 79,-8-1 994,0 3 0,-6 10 0,1 2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9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8174,'0'10'350,"8"-2"0,2-8 96,7 0 0,2 0-376,4 0 1,-4 0 117,5 0 0,-5 0-126,-2 0 0,0 0 8,1 0 1,-1 0-287,0 0-271,-7 0 263,5 0 114,-13 7 0,6 3 38,-8 7 1,-8 0 64,-3 1 0,-5 7 21,-1 4 0,-6 3 13,0 3 0,-2 7 93,2 4-119,4-4 12,-6 16 0,2-16-64,-1 16 1,-4-10 66,5 4 1,0-2-206,5-10 1,7 1 113,-1-7 0,3 1-111,-3-1 1,-1-7-15,7-4 1,0-9-330,6-3-199,0-7 492,0 4 1,0-10-205,0-4 440,0-11 0,-8-10 0,-1-8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9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8121,'10'0'131,"5"0"845,-13 7 0,11 3-395,-7 7 1,0 0-31,-6 1 0,6-7 464,-1 1-555,1-1 1,-4 7-386,4-1 0,-4-6-223,3 1 0,-1-8-1514,2 2 1146,-4 3-161,13-7 1,-5 4 60,7-12 1,-5-4-336,-1-7 1,1 6 427,5-1 1,0 1 242,1-7 0,-1 9 396,0 3-27,1 4 1,-1 4 620,0 4 0,-7-2-443,-4 7 0,1 1 233,-1 5 0,0-6 186,-6 1 563,0-1-1039,0-1 0,2 4-449,3-9 1,-1 1-113,8-6 0,5-10-524,6-7 1,14-6-104,-3-6 0,10-3 605,-3 3 1,5-2 372,-6 2 0,6 4 0,-5 8 0,-9 5-51,-9 1 1,-3 7 380,-3-2 0,-2 12 402,-3 6 0,-4 3 400,-8 2 0,0 1-475,0-1 1,-8 0-122,-4 0 1,-3 1-156,-2-1 0,-1 2-236,1 4 1,0-9 90,0 3 1,-1-5 53,1-1 47,0 4-277,-1-5 212,9 0-621,1-3 211,8 1 1,0-6 0,8 6 67,3-8 1,5 5-393,1 1 1,8 0 212,4-6 0,-2 0-957,1 0 1,1-2 1205,6-4 0,7-3 0,2-9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09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50 7951,'-5'-11'0,"-1"-1"1196,-8 1-726,13 1 1,-7 5 134,8 10 0,0 13-162,0 10 0,-6 5 173,0 2 0,1 7-189,5 4 0,-6-2-253,0 2 0,0-5-335,6 5 1,0-8-479,0 3 0,0-7 352,0-5 0,0 2-318,0-8 1,6 0-1828,0-6 2432,0 0 0,1-7 0,3-2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0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7951,'25'-27'-48,"-4"2"-13,8 8 0,-2 0 639,2-1 1,3 1-171,-3 0 1,2 5 44,-2 1 1,-2 7-140,-4-2 0,-4 4 31,4 2 1,-4 0-83,-2 0 1,1 0-177,-1 0 0,-6 6 163,1 0-143,0 7 1,3-3 26,-4 7 0,3 0-229,-8 1 1,1-1-94,-1 0 0,-4-3 125,4 3 1,-4-3-107,-2 9 1,0-2 117,0 2 0,0-2 113,0 8 0,0 0-15,0 5 1,0 1 82,0-1 0,5 3 101,1 3 1,0 4-54,-6 8 0,6 0 117,0 0 0,-1 0-94,-5 0 0,2-2-104,4-4 0,-4 2 3,4-8 0,-4 4-141,-2-9 0,0 3 123,0-9 0,0-4-102,0-2 94,0 4 0,0-8-23,0 4-1236,0-11 488,0-4-416,-8-8 636,-2 0 1,-7-6-101,0 0 1,-1-5 149,1 5 1,0-8 73,0 3 0,-1-5-17,1-1 0,-6-2 148,0-4 1,-6 4 11,6-4 1,-2-2-27,2 2 0,4-6 142,-4 6 0,2-2-72,-3 2 0,5 3 74,-4-3 1,4 4 136,2 2 1,5 0-10,1-1 0,1 1 325,-2 0 0,5-1-185,7 1 0,0 6 763,0-1-659,0 1 1,7-5 11,5 5 0,3 3-74,3 8 0,-7-6-93,1 0 0,-7 1-17,7 5 0,-8 2-161,2 3 0,-4-1-198,-2 8 1,0-1 143,0 7 0,-8-1-18,-4 0 1,-3 6 107,-2 0 0,1 0 540,5-5 0,-5-1-122,5 0 0,3-5 36,2-1 1,-1-5 356,1 6-287,0-9 0,14 5-593,3-8 1,5 0 124,1 0 1,0-8-998,1-3 0,5-4 540,0-3 1,0 1-282,-6 0 0,-5-3-3,-1-3 0,-7-4-19,2-7 1,-4-1 606,-2 1 0,0-1-54,0 1 1,0 1 493,0 4 1,-8 4-343,-3 8 1,1 1 539,-2 5 1,7 3-305,-7 8 0,6 0 633,-5 0-445,-1 0 1,-3 8 381,3 3 0,-1 5-198,7 1 0,-2 6-82,3 0 1,3 8 83,-4-2 1,-2 3-181,3 3 0,-1 0-521,6-1 1,0-3 149,0 4 1,0-5-549,0 11 0,2-5 340,3-1 165,-3-1 0,14 1 0,-7-1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8192,'10'-7'1289,"5"5"-878,-3-4 0,5 4 0,8 2 190,10 0 1,7-6-214,10 0 0,9 1-134,9 5 1,3-6-567,13 0 0,-3 0 410,9 6 1,-11 2-831,-6 4 1,-4-2 99,-2 7 0,-10-1-389,-7 2 1,-8 3 320,-9-4 700,0-3 0,-8 8 0,-2-7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1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8106,'10'0'0,"5"0"31,-3 0 0,-3 0 0,3 0 0,5 0 957,6 0 0,2 0-378,-2 0 0,-4 6-13,5-1 0,0 9 291,0-3-760,-1-3 0,-6 5-200,0-7 0,-7 2-372,-4-2 1,-5-3-23,-1 9 0,-1-6-713,-5 5 1,-6 7 1178,-11 5 0,-4 7 0,-7-3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2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8106,'-7'10'-636,"5"0"413,-4-5 1,12-3 641,5 4 1,10-4-94,2-2 0,6-2-314,-6-4 1,6 4 44,-6-3 1,8 1-3,-2-2 1,-4 4-63,-2-4 86,-4 4 0,-4 4-132,-3 4 0,-4 4 79,-8 7 0,-2 0 45,-4 1 0,-6-1-32,-11 0 0,2 6 58,-8 0 0,6 0-7,-6-5 0,3-1 11,-3 0 0,-2 6-21,8 0 0,-6 0 7,6-5 1,2-7 36,9 1 1,-1-7 49,7 7-198,0-8 0,10 4 100,8-8 1,7-2-166,16-4 1,7-4-60,4-7 1,6-2-157,5-4 1,-3 7 45,4-7 1,-6 8 71,-6-8 1,0 9 70,-11 3 1,1 5 9,-13-5 0,-6 7-157,-5-2 0,-8 2 69,2-2 0,-6 4-144,-6-3 0,-6 3 107,-11 2 0,2 6 230,-8-1 0,6 7 0,-6-6 0,1 7 0,-7-3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2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0 8106,'-10'12'-69,"5"-1"0,5 1 203,5 5 0,-1 0 267,8 1 0,-8-1-116,1 0 1,3 6 96,-2 0 0,0 6 28,-6-6 1,0 6-97,0-6 1,-6 8-22,0-2 1,-13-4-27,2-2 0,-5-2-464,5 2 1,-8-4-85,-4 4 0,2-4-300,-1-1 0,-1-7 182,-6 1 0,1-9-310,-1 3 0,6-4 171,0-2 0,6 0 129,-6 0 0,8-2 409,-2-4 0,4-3 0,2-8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2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8088,'17'0'463,"1"2"112,-1 4 1,2 5 538,4 12 1,-2-3-400,8 3 1,-6 2 174,6-2 0,0 2-381,6-2 0,5-4-217,0 4 1,8-4-810,-2-2 1,2-5 410,-1 0 0,3-9-1467,-4 3 0,-2-2 427,2 2 1146,-8-4 0,5 5 0,-9-7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2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260 188 7878,'-10'-7'879,"2"-3"206,8 1-674,0-7 0,8 14 424,4-3-482,3 3 1,2-4 142,1 0 1,5-2 147,0 3 1,6 3-665,-6-4 0,2-2 92,-2 2 0,-10-1-1309,4 1 504,-3 4 304,3-13 1,-7 11-588,-4-8 63,-5 9 0,-2-7 379,-5 4 0,2 4 132,-8-4 0,1 3 385,-6-3 0,5 4-62,0-4 0,7 6 487,-7 6 1,3-2-144,-3 7 0,-3 3 46,3 9 0,3-4-6,-3 4 1,8-4 171,-2-1 0,-1 1-289,1 4 0,0-4-302,6 4 0,0-4-609,0-1 0,0 1 406,0 4 1,-6-2-201,1 8 0,-9-8 557,3 2 0,1 2 0,-1-2 0,-3 2 35,-9-2 1,4-4 64,-4 4 0,4-3 294,1-3 1,1-6 557,0 1 1,5-6 876,1 5-757,7-7-907,-4 4 0,16-16-75,3-3 1,7-5-159,5-1 0,4 0 51,7-1 0,-5 3-182,0 3 1,-6 5 35,6 7 1,-8 0-103,2 0 1,-6 7 465,-5 5 1,1 3-113,-7 3 0,0 5 229,-6 0 0,-2 7 53,-4-1 0,4-2 98,-4 2 1,4-8-267,2 2 0,0-4 111,0-1-254,0-1 1,8-2-275,4-3 1,3-4-209,2-8 0,6-2 248,0-4 1,6-4-146,-6-7 0,0 0-43,-5-1 0,3-1-142,-4-4 1,2 4-88,-13-4 406,0 4 0,-8 3 33,-4 5 1,0-3 150,-11 9 0,2 1 29,-14 9 0,0-1-49,-6 8 0,-5 5 73,0 6 1,-3 0 100,3-5 1,4 5 100,-5 0 1,7 0-39,5-6 1,-2 0 95,8 1 1,-6-1-147,6 0 1,0 0 61,6 1 1,0-1-61,-1 0 1,7-5-18,-1-1 0,6-1-152,-5 2 30,7 3-112,-4-5 1,12 7 195,8 0 1,1-5-8,16-1 1,9 1 87,14 5 1,8 0 207,9 1 1,8-3-335,4-4 0,-5-1 81,-1-4 1,-4-4-188,-1 4 0,-15-5-118,-3-1 1,-11 6-159,-1 0 0,-9 2-190,-2-3 1,-3-3-506,3 4 0,2-4 178,-8-2 1,6-2 830,-6-4 0,15-3 0,-1-9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3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8541,'0'18'1133,"6"5"84,-1 0 1,1 8-624,-6-3 1,0 5-38,0 2 0,0-3-318,0-3 0,0 2-45,0-8 0,0 6-565,0-6 314,0 8 1,0-12-177,0 4 1,0-10-873,0-1-308,8-8 560,-6 3 526,6-7 0,-7-7 36,5-5 1,-4-5 3,4-6 1,-2-2-19,1-4 1,-1-4 57,8 4 1,-1-3-130,7-3 0,5 8 85,0 4 1,2 6 274,-2 5 0,-4 5-331,4 7 634,-4 0 1,-3 7-197,-5 5 1,-3 9 211,-8 2 0,-2 6 38,-4-6 1,0 8 248,-11-2 1,4-3-163,-10 3 0,2-8-79,-3 2 0,3 2-307,-7-1-13,-1-1 52,2-6 1,2 0-79,8 0 1,-1-5 46,1 0 0,5-9-437,1 3 134,7 4 0,-2-8-89,12 3 0,4 3-2,7-2 30,0 0 235,1 1 1,5-3 77,0 8 0,5-7-89,-4 7 0,-7-2 89,-6 1 0,-7 4 73,2-3 0,-4 3 214,-2 3 1,-8-1-20,-3 0 1,-12 6 60,-6 0 1,-4 2 15,-1-2 0,5-1-65,0 6 1,0-5 37,-6 6 0,3-8-63,3 2 1,-2 2-5,8-2 0,6-1 146,5-11-400,9 5-175,-5-7 1,17 1-226,9-4 0,9-5-219,13-1 0,6 0 320,12 0 0,1 0-130,5 0 1,3 0 97,-4 0 1,-9 0-38,-2 0 0,-12 8 90,1 4 0,-7-1 602,-5 6 1,-6-3 27,-11 9 1,1-4 244,-7-2 0,0 1-98,-6-1 0,-8 0-215,-3 1 0,-5-1-112,-1 0 0,-6 1 65,0-1 0,-8-2-639,2-3 1,-2 1 239,3-7 0,-5 0-538,4-6 0,-4 0 51,-1 0 0,-1-2-192,1-4 0,5-4 146,0-7 0,8-8 699,-2-4 0,4-3 0,1-3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3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0 8529,'0'18'1533,"0"-1"1,-2-2-989,-4-3 1,-3 3-19,-9-3 0,7 1 248,-1-1-400,1 3 88,-6-5-1040,7-1 1,4-1 27,12-8 1,4-6-319,7 0 1,8-7 372,4 1 1,3 5 163,3 1 0,0 4 362,-1 2 1,1 2-239,-1 4 1,-7 3 1081,-4 9 1,-5 1-444,-7 4 1,-3-2 497,-8 8 1,0-8-667,0 2 1,-2 2-629,-4-2 1,4-6-1268,-4-5 1630,4-8 0,2 3 0,0-7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4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8112,'25'0'0,"2"0"598,7 0 1,1 7-334,-1 5 1,5 3 1032,-5 2 1,5 6-572,-10 1 1,-4-1-610,-2-6 0,-6 0-333,-6 0-687,5 1 660,-14-1 1,4-2-73,-12-3 0,-4 1-936,-7-7 0,-6 8 544,0-3 1,-8 6-644,2 7 1349,-3-5 0,-3 13 0,0-5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4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8112,'-17'27'-2,"5"5"104,1-3 0,7 4 135,-2 1 1,4 1 212,2 0 1,0-3-80,0-3 0,0 8-274,0-9 1,6 7 23,0-12 0,1 6-83,-1-6 1,-4 0-347,4-6-865,-4 1 598,-2-1 0,0-6-114,0 1 326,-8-8 1,0 2 33,-3-12 1,-3-6 328,9-11 0,-1 4 0,6-21 0,0 3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4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8085,'23'-27'0,"0"4"0,6 4 489,-6 2 1,6 1-71,-6 5 1,6-3 10,-6 9 0,0-1-139,-6 6 0,0 0 11,1 0 0,-1 0-97,0 0 1,1 0-149,-1 0 1,-6 2 19,1 4 1,-2-3-291,1 9-534,4 0 568,-5 5 1,0 0 31,-5 0 1,-3-5 120,-2-1 0,0 1 131,0 5 0,0-5-110,0-1 0,-2-1 213,-3 1 1,3 5-116,-4-5 7,4 5 1,2 1-205,0 0 0,0 1 109,0-1 1,0 0-97,0 1 1,0-1 104,0 0 0,0 6 57,0 0 0,0 8 26,0-2 0,0 9 157,0 3 1,0 7-38,0-2 0,0 4 186,0 2 1,0 1 73,0 5 1,0-4-108,0 3 0,0-3-173,0-2 1,0-2 44,0-4 0,0-4-450,0-7 1,-2-2 27,-4-4 0,3-4-167,-9-8 0,6 0 21,-5 0 0,5-7-195,-6-4 0,7-4-279,-7-2 1,1 0 332,-7 0 0,-1-4-164,-4-8 1,2 1 222,-8-12 0,6-6-358,-6-6 0,2-1 766,-2-10 0,-11 0 0,4-6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5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7999,'10'-8'-596,"5"6"1,-7-8 1353,3 5 0,-1 3 302,-4-4-284,-4 4 450,5 2-401,1 0-460,-6 8 0,6 1-327,-8 9 0,0-7-499,0 1-121,0-1-761,0 6 94,0 1 455,0-9 229,0-1 0,5-16 136,1-3 0,7 1 340,-1-1 1,3 7 187,3-2 86,-1 4 1,-2 10-59,-3 3 0,1 5 136,-7 1 0,0 0 289,-6 1 0,-2-1-202,-4 0 0,2 0 276,-7 1 0,1-7 231,-1 1 109,-5-8-882,14 11-578,-5-13 1,11 0 206,7-8 0,2-9 287,16-3 0,8-7 0,7-9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6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 9910,'0'17'1919,"0"1"-1256,0-1 0,0 0 170,0 0 0,0 3-315,0 3 0,0-4-745,0 4 1,0-4 207,0-2 1,0-5-1672,0 0 1178,0-1 0,0 1-674,0-1 645,7-7 1,3-2-193,7-8 1,0-13 482,1 2 1,7-5-20,4 5 1,-4 2 442,-2 3 1,2-1-239,-2 7 686,0 0 0,-12 8-147,1 4 0,-8 4 53,1 7 1,-10 8-41,-7 4 0,-3-2 209,-3 1 0,-5-5-266,0 6 0,0-8-165,6 2 1,0-3-651,-1-3 0,1 0 325,0 1 1,5-1-452,1 0 1,5 0-182,-6 1 1,7-7-501,-7 1 0,6-1 477,-5 7 1,1-1 119,-1 0 0,-5 1 449,5-1 1,-5 6-58,-1 0 1,6 0 426,-1-6 0,1 1-245,-7-1 0,7 0 274,-1 0 1,6-5 593,-5 0-113,7-9 1,-4 7 30,8-4-451,0-4 0,4 3-240,8-10 0,1-5 87,16-7 0,-2-6-235,2 0 0,3 0 52,-3 5 1,-4 3 225,-2 3 1,-4-1 170,-1 7 547,-1 0-532,0 6 0,-7 2 117,-4 4 0,-4 9 121,-2 9 1,-2 6-188,-4-1 0,-4 4-237,-7 1 0,2-5 43,3 0 0,4-2-124,8 2 0,0-4-96,0-8 1,2 0-142,4 1 1,6-9-80,11-3 0,4-4-223,7-2 0,1-2-305,-1-4 1,7-3 330,-1-9 0,-1 1 7,-11 0 0,3-1-3,-8 1 0,0-6 232,-6 0 1,-5 2-110,0 9-55,-9-3 42,5 5 0,-16 1-108,-3 3 1,-6 6 319,-6 6 1,-4 3-134,-8 9 0,-1-1 176,-5 0 1,3 1-136,-8-1 0,7 0 620,-1 0 1,3 1 3,3-1 1,-1 0 231,1 1 1,-1-1-348,0 0 1,1 4 59,-1-3 1,1 3-450,-1-10 0,6 3 80,0-3 1,6 3-325,-5-9 1,4 3 209,-4-2 0,7-4-875,-3 4 1,5-5 202,2-1 1,5 0-862,1 0 915,7-7 320,-4-3 103,8 1 76,0-7 1,8 14 286,4-3 1,-3 3-86,3 2 1,-1 5 602,7 1 1,5 8-82,0-3 1,7-1 164,-1 1 0,6 3-253,5 9 1,10-4 104,8 4 1,9-4-113,2-1 0,4-1-502,14 0 0,-3-5 638,14-1 0,-7-1-157,1 1 0,-13 3-1113,-10-8 1,-10 1 95,-13-1 0,-3-2-240,-9 7 0,-7-7 398,-4 2 1,2-2-140,-2 2 0,0-5-36,-5 5 0,-7-4-249,1-2 655,-9 0 1,5-2-184,-8-4 1,-8-3 390,-3-8 0,-12-1 0,-4-7 0,-8-2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7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9473,'0'10'1256,"8"-3"169,1-7-879,8 8 0,-5 2-156,0 7 0,-9 0-366,3 1 1,-4 5 71,-2 0-739,-8 8 509,6-12 0,-13 19-190,4-3 1,-7 1 211,-5-7 1,6 2-293,0-8 1,1 6 112,10-6 1,-1-6 112,1-5 0,4-7-140,-4 7 283,4-8 0,10 3-15,4-7 1,3 0 151,2 0 0,1 0-108,-1 0 1,0 0 18,0 0 1,1 0 101,-1 0 0,-5 6-89,-1 0 1,-7 2 336,2-3 1,-4-1-143,-2 8 1,0-1 153,0 7 1,-8-7-107,-4 1 1,-1-1-136,1 6 0,-3 1-44,4-1 1,1-5-194,-2-1 0,9 1-208,-3 5 1,4 0 179,2 1 1,0-7 57,0 1 1,8-1 26,3 6 1,-1 1 369,1-1 1,1-6 293,5 1-283,0 0 1,-1-1 1209,-5 1-561,5-9-136,-7 13-293,1-14-754,-2 5 0,-10-5 218,-4 4 0,-4-4 342,-7 4-879,0 3 0,-1-7-1140,1 4 1,7-2-2029,5 2 2114,3-4 1572,2 5 0,7 1 0,3 2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7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7976,'17'0'0,"0"0"420,0 0 0,3 0 620,3 0 0,-4 6-710,4 0 1,2 0-162,-2-6 1,0 0-170,-6 0 0,1 7 0,-1 3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17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7921,'-2'10'2027,"-4"-4"297,4-5-1087,-5-1-455,14 0-1014,3 0 227,7-7 1,1-3 4,-1-7 0,0 0 0,1-1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3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7821,'-15'-7'2453,"3"-5"-1683,-3-3-451,13 5 1,-4 2-266,12 8 0,3 0 7,9 0 1,1 0 200,4 0 1,-4 0-245,4 0 0,-9 2-308,-3 4 0,1-2 63,5 7 1,-7 1-131,-5 5 1,-3 1-101,-2-1 0,0 2-438,0 4 1,-7 4 197,-5 8 0,-9-1 383,-2 1 0,-6-1 496,6 1 1,0 0 64,6-1 0,5-5 325,1 0 1,7-8-87,-2 2-76,4-4 1,10-2 531,3 1-259,5-9 0,1 5-223,0-8 0,-5-1-196,-1-5 0,-5 2 188,6 4-413,-1-4 1,7 6-271,-1-8 1,2-2 42,4-4 0,-2-4-165,8-7 1,0 5-235,5 1 1,-1-1 586,-4-5 0,4 0 0,-7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6800,'0'0'0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3.2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35 6703,'0'-9'862,"0"-1"-604,0 4 1,1 5 162,5-5 6,-4 4-82,6 2 1,-8 2-110,0 4 0,0-3 60,0 9 0,0-1-80,0 7 0,0 5-1,0 0 0,-6 2 84,0-2 1,-7-4-65,1 4 0,-3 2 5,-2-2 0,-1 6-29,1-6 1,-6 6 2,0-6 1,-2 6-50,2-6 1,4 6-110,-4-6 0,-2 6-201,2-6 0,0 0 99,5-6 1,1 0-418,0 1 1,1-7 200,5 1 1,-5-7-66,5 7 0,1-8-117,-1 1 0,5-1-734,-6 2 747,9-4 1,-11 4-505,8-12 866,-7-4 1,11-7-117,-4 0 0,4-2 31,2-4 0,0 7-31,0-7 0,8 14 341,4-9 0,3 5 135,2-5 0,8 7 185,4-1 0,4 1-122,1-6 1,1 5 83,-1 1 0,9-1-74,3-5 0,4 1-66,2 5 0,5-5-143,1 5 0,-4-4 70,-2-3 1,-4 1-293,9 0 0,-9 5-1,-2 1 0,-7 1-213,1-2 1,-5-1 18,-6 7 0,-4 0-7,-8 6 1,-6 0-171,1 0 144,-8 0-279,4 0 444,-8 0 1,-2 0-62,-4 0 0,2 6 72,-8 0 1,7 6 19,-7-7 1,1 3 46,-7-2 1,7-2 123,-1 7 1,1-7 30,-7 2 0,1 3-105,0 3 1,5-3 106,1 3 1,-1-6-119,-5 5 1,2 1 195,3 5 1,-3 0-57,3 1 1,-1 1 53,1 4 1,-3 6-73,3 11 0,-3 4 134,-2 8 1,5 0-130,1 0 1,-1 6-15,-5-1 0,-1 3-48,1-3 1,6-10 49,-1-1 0,6-10-159,-5-7 0,7 2 87,-2-8 1,2-2-28,-1-9-162,3 3-453,-6-6 55,8 1 200,0-2-270,0-8 0,-6-2 11,0-4 616,1-4 0,-3-7 0,-2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3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8167,'10'-17'-271,"3"-1"271,-7 1 0,5 0 119,-5-1 1,6 1-89,-7 0 0,3 5 877,-2 1-142,-4-1-567,13-5 1,-11 7 31,7 5-123,-7 3 1,6 2 87,-4 0 1,-4 2-29,3 3 0,-1 3 153,2 4 1,-4 3 18,4-4-242,3 5 1,-5 1 51,8 0 0,-9 1 0,3-1 0,2 6 106,-2 0 0,5 8 4,-5-2 0,0 3 84,-6 3 1,0 0-91,0-1 0,0 6-145,0 1 0,0-1 98,0-5 1,0-3-276,0-3 1,0 2-44,0-8 1,0 0-101,0-6 0,0 1 110,0-1-147,0-7-895,0 5 796,0-13 0,-2 7-1689,-4-3 1433,-4-4 1,-13 6-389,0-8 0,0-2 42,6-4 949,-8-3 0,-2-16 0,-7-2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8167,'0'-17'105,"0"0"0,6-1 645,-1 1-517,1 0 1,0-1-111,0 1 0,7 0 196,-1 0 0,-3-1-46,3 1 1,-1 5-54,7 1 0,-1 5 23,0-5 1,-5 7-297,-1-2 0,-5 4-85,5 2-4,-7 0 1,4 8 87,-8 3 1,0 7-194,0 5 1,-2-4 35,-4 4 1,2-4 84,-7-2 1,1 1 404,-1-1 1,1-2 34,4-3 110,5-4-62,-7-1-179,8-5-226,0 6 1,8-14-338,3 0 0,4-5-564,3 5 0,1-6 74,4 7 870,-4-9 0,22 5 0,-5-9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4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8363,'0'11'781,"0"1"1,0-6-52,0 5-184,0 1 1,0 5 291,0 0-652,0 1 1,0-1-84,0 0 0,0 0-217,0 1 0,0-7 155,0 1-318,0-8-168,0 11 203,0-13-45,0 6 90,0-8-182,8 0 0,-4-2-43,7-4 1,-5-4-54,6-7 1,-3 6 111,3-1 0,3 0-66,-3-5 1,-3 0 424,3 0 0,-2 5-206,1 1 202,4 7-62,-5-12 1,2 14 724,-1-3 1,-5 3 569,5 2 420,-7 0-664,12 0-435,-7 7 0,7 3-188,-5 7 1,-1 1-102,-5-1 1,-3 0-349,4 0 1,2 1 146,-2-1 1,-1 0-736,-5 1 1,6-7-12,0 1 0,2-7-1284,-3 7 122,-3-8 713,6 11 1139,0-13 0,1-2 0,9-9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4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8179,'0'-9'18,"0"1"0,0 10-467,0 4 0,-2-2 971,-4 7 0,-3 6-245,-9 6 1,1 6 214,0-6 0,0 8-248,-1-2 0,3-2-353,3 2 0,-1-8 143,7 2 1,0-4 21,6-2-29,0 1 1,8-1 40,4 0 1,3-7 69,2-5 0,6-3-17,0-2 1,8 0 213,-2 0 1,9 0-216,3 0 1,-1 0-4,-5 0 1,-7-2-67,1-3 1,-6 3 7,6-4 1,-8 4-524,2 2 1,-9 0 13,-3 0-562,-7 0 0,4 8 24,-8 3 988,0 12 0,-16 4 0,-3 8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4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8166,'9'0'374,"7"7"1,-12 1 1523,7 4-813,-7 3 0,4-5-478,-8 7 1,5 0 17,1 0 1,0 1-170,-6-1 1,0 2-1206,0 4 0,0-2 242,0 8 1,0-6-563,0 6 1069,0 0 0,-8 6 0,-1-1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6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8159,'12'-12'0,"-1"1"1194,1 7-700,5-4 0,1 8 120,-1 0 1,0 0 28,0 0 0,1 0-456,-1 0 25,-7 0 1,5 0-104,-3 0 0,-3 2-170,3 4 0,-8-2-774,1 7 1,-3 1 548,-2 5 0,0 0-681,0 1 1,0-1 365,0 0 1,-7 6-121,-5 0 0,-1 2 348,1-2 1,-3-3 372,3 3 0,-3-4 0,-3-2 0,1 0 0,0 1 0,0-1 0,-1 0 0,1 1 0,0-1 0,1-6 145,5 1 0,-3-6 74,9 5 894,-1-7-704,6 4 0,2-8 48,4 0 1,9-6-55,8 0 1,8-7 75,-2 1 1,3-3-339,3-2 0,-6 5 39,-1 1 1,-1 7-288,2-2 1,-4 4 140,-8 2-372,1 0 0,-9 2 136,-3 4 0,-4 5 4,-2 12 0,-2-4 43,-4 5 1,-3 0 78,-9 0 1,-1 4 239,-4-5 1,4 0-144,-4-5 1,4-1 186,1 0 0,3 1-45,3-1 0,-1-6-119,7 1-27,-7-8 1,11 5 5,-4-3-27,4-4 1,10 6-170,3-8 1,7-6-7,5 0 1,2-7 77,4 1 1,-3 3-130,-2-3 0,-5 3 91,4-3 0,-4 2-433,-2 5-197,1 3-400,-1-6 846,-8 8 1,-3 6 322,-12 0 0,-3 7 0,-8-3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6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8159,'-9'8'-1035,"-5"-5"1080,9 9 556,-1-8 1,6 5 198,0-3-499,0 4 1,6 7 86,-1 0 0,7 1-146,-6-1 1,1 0-83,-1 0 1,-4 1 96,4-1 1,-4 2-192,-2 4 1,-8 2-84,-4 4 1,-3 4-241,-2-4 1,-6-2 12,0 1 1,-2-1-209,2 2 1,2-4-110,-8-8 0,6-1 246,-6-5 0,6 3-216,-6-9 0,8 1-339,-2-6 870,4 0 0,1 0 0,1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7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8159,'0'-11'1082,"0"-1"-707,0 8 39,0-3 554,8 7 0,-4 1-381,7 5 1,1 10 62,5 7 1,3 5-205,3-4 1,2 6 48,3-1 1,7 2-318,0-2 1,-1 1-490,6-7 0,5 1-132,1-7 1,4 0-465,2 0 0,-4-5-185,4-1 1,-2-7 1091,13 2 0,-15-4 0,2-2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3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 7941,'0'-17'1085,"0"7"1,0 1-393,0 3-264,0 4 0,0-4 301,0 12 1,-6 6 562,1 11 0,-7-2-620,6 8 1,-5-3-189,5 3 1,0 2-400,6-8 1,0 0-421,0-6 1,0 1-671,0-1-49,0 0 0,8-1-1103,3-5 1,5 3 131,1-9 2024,8 1 0,2-6 0,8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8117,'0'-17'333,"0"5"676,0 1-229,0 7-166,0-4 356,0 8-554,0 0 0,0 8-100,0 3 1,0 5-79,0 1 1,0 0-231,0 1 0,0 1-104,0 4 0,0-4-226,0 4 24,0 4 1,0-8-1130,0 4 104,0-3 555,0-11 481,0-1 1,8-10-9,4-4 1,9-9 108,2-8 0,0 2 104,-6 9 0,6-3 377,0 3-110,0 4 1,-5 1 652,-1 7 196,-7 0-735,-3 0 0,-7 7-29,0 5 0,0 3-80,0 3 0,-2 5-256,-3 0 0,-5 6-51,-7-6 0,-1 5-183,1-4 1,0 4 141,0-5 0,-1 2-59,1-2 1,0-3 133,-1 3 0,7-4-26,-1-2 0,8 6 248,-1 0 1,3 0-58,2-5 0,0-1 32,0 0 0,0 1-18,0-1 1,7 0 74,5 0 1,3 1-19,3-1 0,1 0 157,4 1 1,-2-1 74,8 0 0,-2 0-111,2 1 1,3-1 410,-3 0 0,2 1-198,-2-1 0,-4 0-349,-8 1 1,0-1-186,0 0 0,-5 6-236,0 0 1,-9 2 120,3-2 1,-4-4-175,-2 5 1,-6 1 129,1-2 1,-9 0-34,3-6 0,-5-2 103,-1-3 1,0 1-6,-1-7 1,1 6-177,0-7 1,-6 1-41,0-6 1,-2 0-205,2 0 0,1-6-45,-6 1 0,1-9-272,-2 3 1,-2-5 15,8-1 862,-8 0 0,12-8 0,-6-2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8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8117,'-17'0'-291,"0"0"1,0 0 1454,-1 0 1,1 6-497,0-1 1,5 7 140,1-6 0,-1 5-279,-5-5 0,5 6-111,1-7 0,5 7-591,-6-6-943,9 7 860,-5-11 1,10 11-223,4-7 1,11-2-1034,12-10 0,3 2 633,3-7 1,0 1 385,-1-1 1,-1-3 490,-4 9 0,1-1-67,-7 6 461,0 0 1,-7 7 453,-5 5 0,-3-2-374,-8 1 1,0 1 309,0 5 1,-2 0-133,-4 1 0,-1-1-214,-5 0 1,-1 0-2200,7 1 1761,0-9 0,-2 7 0,-1-7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9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8225,'8'9'2296,"1"-3"-1615,9-12 1,1 4-519,4-4 1,2 5 30,4 1 1,1 0 210,-7 0 0,6 5-271,-6 1-830,0 8-451,-5-5 0,-3 8 700,-3 1 1,-5-1-732,-7 0 1178,0 1 0,-15-1 0,-4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2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8504,'8'-10'698,"2"-3"-816,7 7 1,2-6-424,4 7 0,4-9 906,8 3 1,-1 3-128,1 2 0,-6 4 75,0 2 0,-8 0-120,2 0 0,-4 8 11,-2 3 0,-1 5-46,-5 1 0,-3 0 125,-8 1 0,0-1-26,0 0 0,0 1 205,0-1 0,-8 2-273,-3 4 1,-5-6-33,-1 1 1,-6-1-138,0-5 1,0 1 127,5-1 1,3-3-908,4-3 1,1-4-1126,4 4 1884,4-4 0,2-2 0,10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0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8072,'0'-17'0,"-2"2"1088,-3 3 1593,3 5-2168,-6 14 1,0 5-258,-3 11 1,-5-2-187,-1 8 134,-8 0 1,-2 7-531,-7 4 1,-7-1-1602,1 7 1927,0 0 0,5-2 0,0-1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0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8134,'0'-9'28,"0"-7"1825,0 14-1206,8-5 0,-1 9-113,5 3 1,1 5-226,-7 7 1,5 2-54,-5 5 0,0 2-437,-6 9 1,0 0 195,0-1 0,0 3-841,0 3 1,0-3 511,0 3 1,0-4-373,0-1 1,0-2-77,0-5 0,0-3-167,0-7 0,0-1 929,0 0 0,0 1 0,0-1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1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8134,'23'-29'215,"0"1"1,2 1 390,-2-2 0,-2 2-348,8 4 1,0 4-169,6-4 1,-7 3 55,1 3 1,6 0 49,5 0 0,0 5-171,-5 0 0,5 9 107,1-3 0,-1 4-264,-5 2 1,-3 0 5,-3 0 1,2 8-22,-8 3 0,4 5 20,-10 1 1,4-6-149,-9 1 1,-3-1 48,3 7 1,-6-1 104,5 0 0,-7-5 82,2-1 0,-2-1-49,2 1 0,-5 5 137,5-5 1,-4 5 40,-2 1 68,0 0 0,0 1-89,0-1 1,0 6 163,0 0 1,0 8 183,0-2 1,-2 5-141,-4 7 0,5-3 35,-5 8 0,4 0-21,2 6 1,0 4 95,0-4 1,0 3-164,0-9 0,0-3-174,0-3 1,0-3-5,0-3 0,0-1-249,0-4 1,0-4-272,0-8 304,0 0 1,-2-1-370,-4-5 1,-3 3 206,-9-9 0,1 1-315,0-6 1,-3-2 82,-3-4 0,2 3-13,-8-9 1,-5-5 104,-7-6 0,-5-8 472,6 2 0,0-11 0,5-4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1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8134,'11'-5'-123,"1"-1"0,-8-2 610,1 2 1620,5 4-710,-8-5-968,6 7 1,-8 2-59,0 3 1,-8 11-132,-4 7 0,-3 6-388,-2-6 0,-1 7-56,1-1 0,6-2-314,-1 2 0,1-2-173,-7 2-758,9-4 297,-7-8 365,14-7 147,-5-3 0,14-14 194,5-5 0,5-5 446,6-6 0,4 4 0,8-6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8134,'18'-9'132,"-1"3"0,0-2 324,1 3 1,-1-1 18,0 6 1,0 0 275,1 0 1,-7 0 136,1 0-519,-8 0 0,5 2-1027,-3 3 363,-4-3 114,6 14 0,-14-7-69,0 9 0,-7-1-997,1 0 0,-3 1 29,-3-1 1218,1 0 0,0 0 0,0 1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1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8134,'-9'0'1517,"-1"6"-1204,4 0 19,4 0 0,-13 0 99,3-1 1,3 9-80,-3-3 1,3-1-39,-3 1 0,-1 1-450,7 5 1,-6-5 269,7-1-911,-1 1 450,6 5-923,0-7 826,0-3 1,2-7 40,3 0 1,11-7-74,7-5 0,6-3-123,-6-2 1,6 1 507,-6 5 1,0-3-221,-6 8 792,0 1 1,-1 7-313,-5 3 0,-3 5 759,-8 7 0,-2 1-294,-4-1 1,-3 6-26,-9 0 1,1 2 497,0-2 10,-1-4-515,1 6-367,8-15 0,3-3-648,12-7 0,5-1 308,12-5 1,12-6-2559,11-11 2643,4 4 0,2-14 0,0 6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4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 7929,'-17'8'785,"-6"-5"221,0 9 0,-6-1-676,6 7 1,0-3-112,6-3 1,-1 3-139,1-3 0,0 3-33,0 2 1,5 0-119,1 1 0,-7-1-15,-5 0 0,0 1-344,6-1 0,0 2 75,-1 4 0,7-4-332,-1 4 1,6-3 222,-5-3 0,7 6 75,-2 0 0,-1 0 408,1-6 1,-6 1 265,7-1 1,-9 6 264,3 0 1,1 0-255,-2-5 0,7-1 264,-7 0 0,8-5-183,-1-1 1,3-5 435,2 5-900,0-7 1,9 4 111,9-8 1,7-8-800,9-3 1,8-7 85,4-5 1,3 4-197,-3-4 0,-4 10 521,-8 1 0,-1 8-11,-4-1 278,-4 3 1,-15 9 145,-5 5 1,-12 5 745,-11 6 1,-12 4-170,-11 8 0,-7-3 187,2-3 0,-2 2-195,2-8 1,6 0 181,11-6 0,4-5-295,8-1-829,-1-7 254,9 12 0,3-14-92,12 3 1,5-9-432,12-1 1,4-9 285,8 3 0,5 1-387,0-1 1,3 5 238,-3-6 0,-9 8 59,3-1 1,-11 3 19,0 2 358,-11 0 0,-4 7 424,-8 5 0,-14 3-246,-3 3 1,-18 1 442,1 4 0,-12-2-263,0 8 0,3-2 615,3 2 1,-2-3-226,1-2 0,9-3-49,9 7 0,11-6-370,6 1 0,4-4-285,2-2 1,8 0 47,4 1 0,11-1-176,5 0 1,5-7-307,2-4 0,7 1 228,4-1 1,-2 0-813,2-6 1,-1-8 53,1-3 0,2-5-206,-8-1 1,6-6 376,-5 0 765,-1 0 0,-6-2 0,1-2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2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45 8196,'0'-18'236,"0"1"368,0 7-869,-7 10 192,5 10 0,-6 2 129,8-1 0,0 1 26,0 5 1,0 6 28,0 0 0,6 8 14,0-2 0,-1 3-22,-5 3 0,0-1-68,0 1 1,0 5 81,0 1 1,0 1-64,0-2 1,0-3-15,0 3 1,0-3 24,0-3 0,0-5-108,0 0 1,0-8 29,0 2 0,0-4 62,0-1 0,8-7-221,4 1 0,3-9 115,2 3 1,2-4-225,4-2 0,-1-8-11,6-3 1,-5-4-19,6-3 0,-8 1 21,2 0 1,-5 5-23,-7 1-307,5-1 618,-14-5 0,13 0 0,-5-1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2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8196,'-18'-8'792,"1"-1"1,2-3-399,3 1 0,4 5 106,8-5-250,0 7 0,8-10 83,4 8 1,5-1-88,6 1 1,-2 4-565,8-4 1,0 4 312,5 2 0,-3 0-872,4 0 1,-10 0 64,9 0 1,-3 8-959,3 4 1770,1-5 0,0 9 0,-1-7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3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8235,'0'11'953,"0"1"1,0 0 322,0 5-847,0 0 0,5 0 83,1 1 0,0-1 62,-6 0 0,0 6-328,0 0 0,0 0 119,0-5-721,0 7 0,0-6 205,0 4-833,8-4 1,-7-7 143,5-1-571,4-7 1411,-1 4 0,9-8 0,-1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3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8085,'10'0'481,"5"0"1,-13 2 342,4 4 1,-4-3-379,-2 9 0,-2-6-891,-4 5 445,4 1 0,-13 5 0,5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3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8039,'-6'-17'1376,"0"-1"-517,-7 9-2426,11 1 1161,-14 8 1,12 0 924,-7 0-363,-1 8 1,-3 3 297,3 12 0,-3 4-87,4 8 1,-3 1-164,3 5 0,-3 3-147,8 8 1,1 0 136,5 0 0,0-2-53,0-4 1,2 2-216,3-8 0,5-2-100,7-9 0,0 2-95,1-8 0,-1 0-243,0-6 0,1-1 198,-1-5 0,-6-3-107,1-8 0,0 0-118,5 0 539,0 0 0,0-8 0,1-1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3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8039,'-9'-2'255,"3"-4"134,4 4 1,4-7-223,4 3 0,3 4 1047,9-4 1,-1 4-648,0 2 1,6 0-507,0 0 1,8 2-303,-2 4 0,-2-2-722,2 7 0,-6-5 100,6 6 1,-2-1 862,1 7 0,5-1 0,-6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4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8389,'18'10'402,"-3"0"-725,-4-5 1,3-1 77,-8 8 1,-1-7 124,-5 7 0,0-6 514,0 5-288,0 1 0,0 5-43,0 0 83,-7 1 1,-1-1 238,-3 0 0,3-5 137,8-1 265,0-7 71,0 12 1,9-15-319,9 5 0,1-4-507,10-2 1,0 0 78,5 0 1,1-2-1765,-1-4 1652,1 5 0,0-7 0,-1 8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4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8210,'17'0'700,"0"0"1,1 2-1193,-1 3 1,0-1-4,1 8 1,-1-8 51,0 1 0,6-1 140,0 2 0,0-4 303,-5 4 0,7-4 0,2-2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4.9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8206,'17'0'-50,"1"0"1,-1-5-141,0-1 1,1-2 124,-1 3 0,0-3 173,0-4 0,1-1 25,-1 7 98,0 0 1,1 6-319,-1 0 1,-6 2-207,1 4 1,-2-2-192,1 7 1,4-5 197,-3 6 0,5-7 286,6 7 0,-3-8 0,3 2 0,3 3 0,1 1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5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8193,'0'-18'2120,"0"9"-2797,0 1 1,-2 8 606,-4 0 0,2 8 619,-7 3 0,-1 12 1041,-5 6-1059,0 12 0,-1 5-152,1 11 0,6 5-12,-1 7 1,8 0-358,-2 0 1,4 1 193,2-1 1,2-8-636,4-3 1,4-6 257,7-6 1,2-4-628,4-7 0,2-3 146,4-3 0,4-4-93,-4-8 0,-2-1 276,1-5 1,-7-3-28,3-8 1,-5 0 497,-2 0 0,0-8 0,1-1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4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33 7771,'7'-9'268,"3"-7"1,9 15 374,4-5 0,6 13 87,11 11 0,3 9 440,3 13 0,0 12 658,-12 11-1823,-3 5 429,-21 8 1,-3 17-1,-7-40 1,-2 1 572,0 5 0,-1-1 1,-2-3-1,-2-2-598,-3 2 0,-3 0 0,-18 39-59,-15-8 1,-2-11-2038,17-34 0,-1-1 702,-32 33 1,-3-17 395,4-5-2928,3-10 3517,8-7 0,8-5 0,4-8 0,3 0 0,3 3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5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8069,'0'-17'2821,"2"-6"-2176,4 0 0,5 2-440,12 9 1,6-3-81,11 3 0,5-1 145,6 1 0,1-1 3,0 7 1,6 0-132,0 6 0,-1 0-1437,-5 0 0,-6 8 1295,0 4 0,-7 11 0,3 4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6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8072,'0'-9'2163,"0"-6"-800,0 13 0,2-6 156,4 8-598,-4 8 1,8 1-364,-5 8 1,-3 1-262,4-1 1,-4 0-328,-2 1 0,0-1-348,0 0 1,2 1-662,4-1 1,-4 0 628,3 0 1,3-5-943,-2-1 1,7-7 496,-1 2 1,3-4 267,2-2 1,3 0 78,3 0 1,2-12 14,3 1 1,3-8 327,-8 7 1,0-1 255,-5 1 1,-1-1 717,0 7 0,-5 0-557,-1 6 0,-7 2 1167,2 4 0,2 4-595,-3 7 0,1 0-91,-6 0 0,2 3-361,4 3 1,-4-4-276,3 4 1,3-4-382,-2-2 1,2 1-666,-3-1 0,3 0 949,4 1 0,3-1 0,-5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36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8026,'11'7'1152,"1"5"0,-3 3 4233,3 3-4672,-4 7 1,-8-6-713,0 4 0,-8-4-3289,-4-2 3288,-18 8 0,-15-5 0,-16 5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1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10186,'12'0'23,"-1"0"1,-5 0-214,6 0 1,-7 0-312,7 0-261,-1 0-734,-1 0 1089,-2 0 1,-8 2 144,0 4 1,-2-4 823,-4 3-406,-4 5 0,-7-2 113,0 3 1,-1 3 85,1-9 0,6 7 338,-1-6 1,1 7-189,-7-1 1,7-3 89,-1 3 0,1-1-237,-7 7 1,3-7-106,4 1 1,1-3-336,4 3 1,4 3 34,-4-3 1,5-3-35,1 3 1,1-6-34,5 5 0,4-7-142,7 2 0,8 2 67,4-3 1,-2 1-119,2-6 1,-1 0-25,7 0 1,-2 0 156,-4 0 1,1 6 144,-7 0 1,0-1-201,-5-5 234,-1 8 1,-2-4-43,-3 7 0,-4-5 122,-8 6 1,0-7 82,0 7 1,-2-6-50,-4 5 1,-4-1 11,-7 1 0,-2 7-95,-4-1 0,4 0 8,-5 6 0,-1 2-32,2-2 1,-7 8-24,1-2 0,-4 6-21,-1 5 0,-3-2-137,-3 8 1,1-5 95,-7 5 0,8-2-5,-3 2 0,7-5 130,5-13 1,4-1-83,8-4 1,1-3 125,5 3 0,-3-10-29,9-1-10,-1-1 0,6 1-10,0-1 0,0-5 117,0 5 0,8-7-25,3 2 0,10-2 132,2 2 0,10-4 99,2 3 1,7 3-188,10-2 0,0 5 79,-1-5 1,1 8-108,0-3 0,-2 3-34,-4-3 0,2 4-87,-7-3 0,-1 3-240,-5 3 0,-7-1-410,1 0 1,-8 1 355,2-1 1,-5-6-255,-7 1 1,-1-8-160,-4 1-366,-4 5 1,3-8 1038,-10 4 0,-5-12 0,-7-4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2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8176,'11'-6'221,"1"0"1,0 1-89,5 5 1,0 0 908,0 0 0,1 1-346,-1 5 1,-5 4-203,-1 7 0,-7 6-333,2 0 0,-4 8-272,-2-2 0,-8 3-452,-4 3 1,-3 0 404,-2-1 0,-6-1-155,0-4 0,-8 3 145,2-3 0,-2-4-499,2-2 1,-3-5 221,3-7 0,-4 3 101,-1-9 0,-1 1 147,1-6 0,-1 0 150,0 0 0,1-2 12,-1-4 0,8-1-117,4-5 0,4-9 212,2 4 0,-1-4-22,1 3 0,6 1-121,-1 0 0,8-1 53,-1 1 1,3 6 123,2-1 1,0 1-8,0-7 0,0 7 238,0-1 0,0 6 278,0-5-384,0 7 0,2-4 129,3 8 0,5 0-20,7 0 1,8 0 105,4 0 1,6-5-145,5-1 0,2-2-230,4 2 1,2 4-171,-7-3 0,-1 3-535,-5 2 1,-7 0 22,1 0 0,-13 0 15,1 0-1128,-4 0 1283,-3 0 1,-2-2 451,-8-4 0,-2 4 0,-4-4 0,-4-1 0,-7 1 0,6-2 48,-1 3 1,6 3 276,-5-4 664,7 4-397,-4 2 218,8 0 1,0 2-280,0 4 0,6 3 26,0 8 1,-1 1-353,-5-1 0,0 2-358,0 4 0,0-3 89,0 3 1,-1 4-166,-5 1 0,2-1 229,-8 2 0,1 0 0,-6 5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2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0 8141,'-10'8'273,"-4"4"-27,9 11 0,-9 3 754,3 9 0,-7 0-407,-5-1 1,4 3-472,-4 3 0,-2-1 77,2 7 1,-6-2-783,6 2 1,-6 2 194,6-8 1,6 1 27,6-7 1,5-7 34,-6-4 0,8-4-808,-1-1 624,3-9 0,4-1 87,3-8 1,7-2 400,11-4 0,-4-3-78,4-9 1,2 7 782,-2-1 1,6 7-178,-6-7 1,0 8 53,-6-2 0,1 5 22,-1 1 0,0 0 402,1 0 0,-1 1-670,0 5 0,1-2-59,-1 8 0,0-7-1313,0 7 0,3-1 332,3 7 725,-4-1 0,6 8 0,-8 2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3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346 173 8223,'23'-17'-53,"0"0"1,0-4 0,-5 3 1,1-9 881,4 10-449,-4-4 1,6 6 573,-8 3-563,-7 4 1,0 8-77,-5 0 1,-3 2-107,4 4 1,-6 4-1,-6 7 1,-5 8-129,-12 4 1,2 5-194,-8 7 0,2-5-94,-2 5 0,-4-3 148,5 2 0,-5-9-468,-2 4 0,3-7 229,3 1 0,-4-4-77,4-7 1,4-3 105,2-4 0,-2 3 18,2-8 156,0-1 1,6-5 20,0 0 1,7-2 69,4-3-72,4-5 1,2-7-142,0 0 0,8 1 79,4 5 0,3-5 153,2 5 1,8-3 94,4 3 1,9-5 285,3 5 0,7-3-175,-2 3 1,4-5 50,2 5 0,-6 1 234,0-1 0,-8 7-169,3-2 0,-5-1-254,-1 1 1,-8 0 109,-4 6 1,-4 0-515,-2 0 0,-5 0-271,-1 0-273,-7 0 617,4 8 0,-8-4 15,0 7 0,-6-5 192,0 5 0,-7-5-102,1 6 0,3-7 180,-3 7 0,1-6-87,-6 5 1,-1-1 277,1 1 1,0 11 12,-1-5 1,3 6-34,3 0 0,-3 10 25,4 7 1,-3 8 149,3-2 1,-5 4-23,5 2 1,1 2-135,-1 3 0,1-3-275,-2 4 1,-1-4 138,7-3 1,-5-4-462,5-1 0,-6-8 140,7 2 1,-1-11-51,6-6 1,-2-5-272,-4-7-245,4 5 516,-5-15 1,7 5 52,0-12 1,0 1-182,0-13 1,0 5 78,0-10 1,1-2-484,5 2 810,-4-8 0,14-3 0,-7-11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8150,'8'-17'0,"-4"1"16,8 5 1,-7-4 80,7 3 1,-6 2 662,5-1 0,1 7-241,5-2 1,-6 4 5,1 2 1,0 2-166,5 4 1,-2 4-64,-3 7 1,3 8-23,-3 4 1,-5 3-31,-1 3 1,-2 0-68,2-1 0,-4 1-96,3-1 0,-3 1-264,-2-1 1,0-5 149,0 0 1,0-6-667,0 6 0,0-8 41,0 2 71,0 4 1,-5-8-38,-1 4 0,-2-9-198,2-3 0,2-7 281,-7 2 1,5-4-384,-5-2 923,-1 0 0,-5 0 0,0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4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8150,'0'-17'0,"0"-1"-16,0 1 1,0 5 64,0 1 15,0-1 1,2 1 34,4-1 0,-5 7-11,5-7 1,2 6 1003,-2-5-541,7 7-439,-11-4 0,8 8 2,-5 0-265,-3 8 0,4 1 93,-12 9 1,3-1 261,-9 0-90,0 1 1,1-3 2,-1-3 1,9-3 151,-3-3-228,4-4-146,2 6-36,0-8-163,0 0 1,8-6-365,3 0 0,4-7 310,3 1 1,1 2-128,4-1 1,4-1 484,8-5 0,7-16 0,2-3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4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8150,'17'0'619,"1"0"-59,-1 0 0,0 0 388,1 0 0,5 0-408,0 0 0,2-6-21,-2 0 1,-2-2-416,8 3 0,-6 3 52,6-4 0,-8 4-1227,2 2 0,-4 0 653,-2 0 1,-5 0-1920,-1 0 2337,-7 8 0,4 1 0,-8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46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6519,'0'-10'967,"0"-5"-600,0 13-41,0-13 0,0 11 164,0-8 163,0 8-127,0-11 308,0 13-173,0-6-382,0 8 0,0 2-23,0 4 0,0 11 54,0 12 0,-8 6 42,-4 5 1,3-2-87,-3 9 0,1-7-59,-7 6 0,3-8 15,4 3 1,-3-12-281,8-6 1,1-4-100,5-2-87,-8 1-374,6-1-912,-6-8 463,8-1 1,6-16 432,0-3 1,7-4-329,-1-3 0,-3-7 962,3-4 0,7-11 0,8-4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8050,'0'-17'2836,"0"7"-2545,7 3 69,-5 7 357,14 7 1,-9 9-240,5 7 0,-4 0-707,-8-6 1,-4 6-587,-8 0 1,1 6 814,-12-6 0,-12 0 0,-1-6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4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8215,'0'-17'11,"0"-1"-57,0 9-276,0 1 221,0 8 0,-2 8 511,-3 3 0,1 5-215,-8 1 1,3 2-2,-3 4 1,-3-2-91,3 8 0,3-6 56,-3 6 0,8-8-64,-2 2 1,4-3 29,2-3 0,8-2-55,4-3 0,3 1-22,2-7 1,8 2-149,4-3 1,-2-3 150,2 4 1,-6-4-377,6-2 0,-8 0 120,2 0 1,-4 0-1259,-2 0 1462,1 0 0,-1 8 0,0 1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4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8159,'0'17'-49,"6"6"-103,0 1 0,5 0 1355,-5 0 0,2-3-478,-3 7 1,-1-4-351,8 4 1,-8-5-587,1 6 0,-3-2-627,-2 2 0,0 2 452,0-8 1,0 6-620,0-6 1005,0 0 0,8-6 0,2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5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8145,'7'-17'341,"3"7"-58,7 5 1,0 3 1479,1 2-1104,7 0 0,-6 0 375,4 0-56,-4 0-924,-2 0 1,-1 7-345,-5 5 1,-3 3-1020,-8 3 1,-8 1 722,-3 4 0,-10 4-1492,-2 7 2078,-8-7 0,4 14 0,-8-5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7923,'17'-10'767,"0"-3"-416,1 7 0,1-5 261,4 5 1,-4 0-352,4 6 1,-4 0-21,-1 0 0,-3 8-125,-3 3 1,-3 1-15,-3 5 1,-4-3-194,4 9 0,-6-4 109,-6-2 0,2 2-166,-8 5 0,1-5 60,-6 4 0,1-4-57,5-2 0,-3-5-78,8-1 0,1-5 79,5 6-72,0-9 0,2 5 1,3-8 0,5 0-65,7 0 1,1 0 209,-1 0 1,-6 0 217,1 0 796,-1 0-707,-1 0 1,-2 8 149,-8 3 0,-2 3-81,-4-3 0,-4 5 405,-7-5 0,-6 5-412,0 1 0,-2 0-463,2 1 0,4-3-331,-4-4 0,4 5-1953,1-5 2448,9 5 0,-7 9 0,7 2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5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8145,'0'17'2584,"0"-7"-970,0 5-1186,0-5 0,0 7-177,0 0 0,0 1-216,0-1 0,0 0-241,0 1 0,6 5-67,-1 0 1,7 0 235,-6-6 0,1 6-963,-1 0 1,-4 0 163,4-5 1,-4-7-123,-2 1 1,0-7 180,0 7 777,0-8 0,7 3 0,3-7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6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8121,'34'-19'0,"1"-4"0,0 3-192,-1-3 0,1 4 354,-1 2 0,1 0 436,0-1 0,-7 3-182,1 3 1,-8 3 7,2 3 1,-3 4-39,-3-4 30,0 4-603,1 2 201,-1 0-218,0 0 43,-7 8 0,3 2-63,-7 7 1,0-5 156,-6-1 0,0 1-97,0 5 1,0-6 58,0 1 67,0-1 1,0 7 144,0-1 1,0 0-84,0 1 1,0-1 266,0 0 0,0 2 36,0 4 0,0-1 57,0 6 1,0 1-126,0 6 1,-6 1 124,0 5 1,0-3 130,6 8 1,0 0-63,0 6 1,-2 0-358,-3 0 0,3 0 21,-4 0 0,-2-8 6,3-4 1,-3-5-121,2-6 1,4 1-320,-4-6 0,-1-1 150,1-6 1,0-6-294,6 1-353,-7-8 12,-3 3 0,-7-7-402,-1 0 0,3-7 550,3-5 1,-3-5-236,4-6 0,-5 2 887,-1-8 0,-8-8 0,-2-7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6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8078,'0'-17'176,"0"5"203,0 0 1293,0 9-562,0-5-586,0 8 0,-1 8-138,-5 3 0,2 5-433,-8 1 0,1 0-21,-6 0 1,5 6 5,1 1 1,5-1-329,-6-6-1088,8 0-648,-3 0 1490,7-7 1,7-2 5,5-8 0,5-2 630,6-4 0,-2-4 0,8-7 0,-6 0 0,6 0 0,-8 5 0,2 1 0,-3 1 137,-3-2 0,-6 3 341,1 3 1,-6 4 1853,5-4-961,-7 4-878,4 2 0,-8 2 146,0 4-507,0-4-147,0 13-63,0-5 1,-6 2-564,0-1 205,-7 1 0,3 5-693,-7 0 1,5 0-13,1 1 1,-1-7 251,-5 1 889,0-1 0,5 7 0,1-1 0,7-6 0,-2 1 0,2-6 217,-2 5 1,4-5 741,-3 6 243,3-1 1135,2 6-970,-8 1-669,6-1-371,-6-7 1,7 3-618,-5-7 324,4 0 0,-6-5-505,8 5 142,0-4 1,2 6-400,4-8 0,-2-2 161,7-4 0,1 2-52,5-7 0,0 5 571,1-6 1,-7 9-269,1-3 994,-1 4-389,-1 2 988,-2 0 0,-8 8 543,0 3 178,0 5-1402,0 1-626,0 0-1089,0 0 1,1-7 730,5-4 0,4-4-1382,7-2 1770,8 0 0,-6-16 0,6-3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7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8124,'0'-17'3279,"0"7"-2326,0 3 831,7 7-1213,3 0 1,7 6-72,1-1 0,-7 7-360,1-6 0,-9 7-365,3-1 1,-4 3-87,-2 2 0,0 6-336,0 0 1,0 0 21,0-5 0,0-7-188,0 1-756,-8-1 431,6-1 336,2-2 577,10-8 0,7 0 0,1 0 0,-7 0-127,1 0 223,-8 0 692,3 0 1,-7 7-316,0 5 1,-2 3 960,-3 2 1,-5 3-535,-7 3 1,-1-4 369,1 4 1,0-4-596,0-1 1,-1 5-439,1 0 1,0 0 43,-1-6 0,7-5-222,-1-1 352,8 1 1,-3-1 291,7 1-2570,0-9 1,0 7-216,0-4 1108,7-4 0,-5 13 144,4-3 1055,-4 3 0,-10 10 0,-1 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7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0 8124,'-18'10'0,"1"4"-741,0-9 1,5 7 33,1-6 707,7 7 0,-12-3 0,7 7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8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8124,'0'12'0,"0"-1"0,0 1 632,0 5 1,0-3-160,0 3 0,0-4 544,0 10 0,0-3-72,0-3 115,0 0-643,7 0 0,-5 1 513,4-1-467,-4 0 0,-2 1-674,0-1 1,0-6 195,0 1 1,6-6-1647,0 5 1429,-1-7 1,-3 4-946,4-8 1,-2 0 270,7 0 1,1-2 177,5-4 0,1-4 208,-1-7 0,0 0-530,0 0 1183,1-1-182,-1 1 840,-7 7 1,-3 5-452,-7 10 0,0 5 1426,0 7 0,-5 1-574,-1-1 1,-2 0 393,2 0-1148,4 1 1,-5-1-156,7 0 0,0-5-1369,0-1 972,0-7 1,7 4-987,5-8 1,3 0 538,3 0 0,7-2-567,3-4 0,5-3 48,2-9 1,-1-5 163,1 0 1,-1-7 471,1 1 0,-8 4 181,-4 2 0,-4-2 427,-2 2 1,-1 5-255,-5 7 0,-1 7 759,-4-2-581,-4-3 425,5 7-137,-7-6-273,0 16 0,-2-6-131,-3 3-634,3 5 438,-6-8 0,16 6 85,3-8 1,-1 0 83,1 0-64,1-8 1,5-2 201,0-7 1,-5 5 96,0 1 0,-3 5 232,3-5 1,1 5 496,-7-6 732,7 8 568,-3-3-1002,0 7-200,-3 0 1,-7 2-421,0 3 0,0 5-51,0 7 0,0 1-228,0-1 0,0 0-311,0 1 1,-6-1-168,1 0 0,-1 0-372,6 1 0,0-7-2339,0 1 1550,0-8 362,0 11 0,2-13 406,4 4 0,-3-6 33,9-6 1,5-6 137,6-11 1,0 4 157,-5-4 1,-1 4 226,0 2 1,1 5 306,-1 1 0,-6 7 1746,1-2-1569,-8 4 0,3 10 407,-7 3 0,0 5-290,0 1 0,-13 6 495,-4 0 1,-4 6-464,3-6 0,1 0-202,0-6 1,1 2-344,5 4 1,-3-9-514,9 3-256,-1-3 0,14 1 496,3-3 0,6-5-470,6-7 1,4 0 201,8 0 1,-1-2-1189,1-3 0,-6-7 1648,0-11 0,7-4 0,8-8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6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7995,'11'2'984,"1"3"1,-1-1-48,6 8 1,3-6-368,3 5 1,-4-5-122,4 5 1,2-7-219,-2 2 0,8-4-119,-2-2 0,1 0-141,-1 0 1,2-2-352,-8-4 1,6-2-60,-6-3 0,-2 1-1525,-9 5-645,3 3 1383,-13-6 1226,6 8 0,-16 8 0,-2 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8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8104,'0'-9'-873,"0"-7"873,7 14 0,-3-11 739,8 7 0,1-2-198,10 3 0,-2 3-110,8-4 0,-2-2-189,2 2 0,4 1 29,-5 5 1,-1 7-83,2 5 1,-8 3-1,2 3 1,-5 7 82,-7 3 1,-3 1-30,-8 6 1,-2-10-206,-4 9 1,-9-3 70,-8 4 0,-8-1-538,2 1 1,-4-2-26,-1-5 1,-1-3-261,1-7 1,5-1 262,0 0 1,6-5-622,-6-1 1072,8-7 0,-4 4 0,8-8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49:49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26 7973,'-17'-18'2957,"7"11"369,5 7 1,3 7-2372,2 11 1,0 7-424,0 4 0,-10-3-3536,-7 3 1260,-8 0 1744,-25 13 0,-12 3 0,-16 6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6806,'10'-2'429,"-4"-3"-320,-4 3 0,-2-8-190,0 4 278,7 4-371,-5-5 35,6 7 108,-8 0 1,-2 0 93,-4 0-63,4 0 0,-13 7 0,5 3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3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17 105 8509,'-9'0'332,"1"0"546,8-8 0,0 4-240,0-7 0,8 7-180,3-2 1,7-2-97,5 2 1,4-5-75,7 5 1,8-1-157,5 1 0,1 2 37,-2-8 0,2 9-33,-8-3 1,6 4-18,-5 2 0,-3 0-308,-9 0 1,3 0-1209,-3 0 740,-4 0-267,0 0 0,-9 2-168,-5 4 243,-3 3 1,-16 8 235,-3 1 1,-5-1-215,-1 0 827,0 1 0,-16-1 0,-4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3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41 156 8403,'-18'0'885,"1"0"1,11 0-602,12 0 1,5-8-48,18-3 1,2 1-155,9-1 0,3 1 112,3-1 1,4-5-108,-4 5 1,-2 1-79,2-1 1,-9 7-347,-3-2 1,-1 2-733,-10-2 1,0 5-141,-6-5 1208,-7 4 0,5-6 0,-5-1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3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8389,'-17'-8'628,"-1"7"-299,1-7 140,7 8 1,3 2 85,7 4 1,0 9-168,0 8 1,0 8-315,0-2 0,0 3 27,0 3 1,0-6-162,0-1 1,0 1-110,0 6 1,0-3-379,0-3 1,0 2-338,0-8-864,0 0 139,0-6 1213,0-7 1,0-4 395,0-12 0,7-11 0,3-10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44 8389,'0'-17'808,"0"6"-21,0-1 36,0 8-531,-7 4 0,-1 18 17,-4 10 0,3 5 201,3 2 0,4 7-169,-4 4 1,4 4 76,2 2 1,2 0-137,4 0 0,-4 0-228,4-1 0,-2-4-301,1-1 0,-3-2-416,4 2 1,-4 2-14,-2-8 0,-6-1-730,1-10 0,-7 1 1406,6-7 0,-15 0 0,2-5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 8348,'-17'-7'0,"0"5"275,-1-4 0,7 4 1174,-1 2-741,8 0 1,-3 8-213,7 3 0,0 12 306,0 6 1,7 4-199,5 2 1,5-1 6,6 1 0,4-3-277,8-3 0,-1 4-103,1-4 1,5-4-91,1-2 1,9-4-148,1-2 0,3-7-175,10-4 0,1-5 182,10-1 1,2 0-1677,4 0 0,5-7 282,0-5 1115,1-3 0,-33 0 1,1-3-1,-2 0 0,0 0 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8301,'0'-17'504,"0"-1"-125,0 1-141,0 0 1,2 5 257,4 1 1,-2 7-579,7-2 17,1 4 1,0 2 23,-1 0 0,-5 0-304,5 0 220,-7 8 0,4 1 91,-8 9 1,0 5 14,0 0 1,-8 8 6,-3-3 1,-5-1-80,-1 2 0,5-8 69,1 2 0,-1 2 8,-5-2-60,7 0 1,-3-5-72,7-1-289,1-7 220,5 5 157,0-13 1,5 8-24,1-5 1,7-3 25,-1 4 1,-2-2 10,1 2 1,-7-3 3,2 9 1,1-1 70,-1 7 0,0-1 182,-6 0 1,0 3 34,0 3 0,0-4-150,0 4 0,0 2 220,0-2 1,2 6-53,4-6 0,-4 2 45,3-2 1,3-4-76,-2 4 0,5-2-40,-5 2 1,6-3-105,-7 3 0,7-10-172,-6-1 1,5-1 43,-5 6 1,2-7 117,-3-4-609,-3 3 145,6-7-106,0 6 149,-6-8 0,7-8-81,-3-3 0,-2-12 8,7-6 411,-7-4 0,12-17 0,-7-4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6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8301,'17'-7'0,"0"-5"0,1-1 1023,-1 1 0,-5 2-384,-1 5 0,1 3-190,5-4 0,0 4-178,1 2 0,-7 0-51,1 0 1,-1 0 68,6 0-297,1 8 0,-3 1-859,-3 9 0,1-1 576,-7 0 0,0 1-769,-6-1 1,0 2 465,0 4 0,-2 2-57,-4 4 0,-4 4 242,-7-5 1,0-1 263,-1 2 0,7-6 145,-1 6 0,1-6 0,-6 6 0,1-8 103,5 2 0,1-4-103,4-1 397,4-1 1,-5-6 121,7 1 264,7-8 1,3 3-212,7-7 0,6-1-19,0-5 1,8-4-246,-2-7 0,2 5-182,-3 1 0,3 7-767,-8-2 0,0 4 225,-5 2-1333,-1 0 1274,-7 0 0,-3 8 40,-7 3 1,-7 7 140,-5 5 0,-5-4 275,-6 4 1,3-2 30,-3 2 0,6-3-20,6 3 0,-3-4 604,8-2 0,1 8-293,5 4 1,2-2 319,3 2 0,11-1-194,7 7 1,2-2 225,-2-5 0,-4 5-137,4-4 0,-4 4-54,-1 1 0,-3-1-312,-4-4 1,-3 3-126,-8-3 1,0 2-341,0-2 0,-8 2 263,-3-8 1,-4 0-437,-3-6 0,1-6 228,0 1 0,-3-8-530,-3 2 0,4-4 191,-4-2 0,4-2 597,2-4 0,-1-19 0,1-12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320 0 7995,'-8'10'-1837,"4"0"2564,-7-5 0,5-3 382,-6 4-263,8-4-597,-11-2 1,5 2-27,-7 4 1,0-1 16,0 13 1,-1-3-15,1 14 0,-8 5 135,-4 7 0,4 5 180,2-6 0,4 6-177,2-5 0,5 5-110,1-6 0,9 1-207,2-7 1,9-1-124,14-4 1,4-4-255,8-8 1,9-2-93,8-3 1,2-5-446,9-7 0,-5-1 37,5-5 1,-5-6 829,5-11 0,-7 4 0,3-6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6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69 8297,'8'-17'614,"2"6"-430,7-1 1,6 8 289,0-2 1,0-1 53,-6 1 0,1 0 17,-1 6 1,0 0-380,0 0-481,1 0 1,-3 8-688,-3 3 0,-5 5 542,-7 1 0,0 8-292,0 4 1,-7 4 316,-5 1 1,-9 3 96,-2 3 1,-2-5 337,2-1 0,4 1 0,-4-6 0,3-4 9,3-2 1,0-4-4,0-2 1,5-5 954,0-1-526,9-7-55,-5 11 0,16-13-94,3 4 0,6-4-18,7-2 1,-5-6-92,4 0 1,2-1-14,-2 1 0,0 4 14,-6-4-285,0 4 1,-5 2-66,0 0 0,-9 8 82,3 4 1,-6 5 72,-6 6 0,-3 2 27,-9 4 1,-5 3 40,0-3 0,-5-4 44,4-2 0,3-3 393,10-3-310,-5 0 0,13-5 147,-9-1 0,10-7 137,2 2 0,10-12-112,13-6 1,4-3-48,7-2 0,9-6-71,3 0 0,-4-6-199,-2 6 0,-3 0-225,-3 5 0,-1 7-978,-4-1 651,4 9 0,-14-5-1602,4 8 1256,-12 0 1,-5 4 270,-12 7 0,-3 1 594,-9 11 0,-5 2 0,0-2 0,-5 6 0,4-6 0,1 0 0,6-6 0,0 0 0,0 1 0,1-1-51,5 0 1,-3-5 26,8-1 735,1 1-478,5 5 0,7 0 586,5 1 0,-3-7-315,3 1 0,-6-1 278,5 7 0,-7-1-323,2 0 0,-4 2-197,-2 4 0,-2-1-215,-4 6 1,-3-1-334,-9 2 1,-1 4-78,-4-4 0,2-2 273,-8 1 1,6-7-741,-6 3 1,2-7 325,-2-6 0,-1-1-344,7-4 1,-6-4 274,6 3 1,-6-5 572,6-5 0,0-13 0,5-9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7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8297,'10'0'0,"7"1"625,0 5 1,-5-2-137,5 8 0,-4-7 671,5 7 0,-1-6-426,0 5 0,1-1-112,-1 1 1,0 3-401,1-8 1,-1 5-267,0-5 1,2 5-598,4-5-1,-3 6 38,3-7 0,2 7-1129,-2-6 1,5 5 1732,-4-5 0,14 0 0,-2-6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35 8362,'0'-11'2733,"0"-1"-2018,0 8-949,0-3 412,0 7 1,0 2 272,0 3-508,0 5 1,2 7 96,4 1 0,-4-1-687,3 0 0,-3-5 157,-2-1 1,0-5-675,0 6 498,0-9 467,8 5 0,2-8 332,7 0 1,-6 0-112,1 0 0,-1 0 48,7 0 1,-7 0 42,1 0 85,-8 8 1,5-6-1,-5 5 421,2 1-201,0-6-211,-6 13 1,0-11-96,0 8 0,-6-1-154,0 7 0,-7-1 73,1 0 1,-3 0-201,-3 1 0,3-1-109,3 0 1,-3 1 64,4-1 1,-3 0 147,3 1 1,-5-1 87,5 0 0,-3 0 142,3 1 1,-5-1-38,5 0 1,1 3 187,-1 3 0,1-4 130,-1 4-214,-5-4 1,14-2-4,-13 1 133,13 7 1,-8-12 13,5 4 0,3-3-142,-4 3 1,4-5-97,2-1 0,2-5-178,4 5 1,3-7 96,9 2 0,7-4-231,3-2 0,11 0 7,1 0 0,8 0 62,-2 0 0,-1 0 12,1 0 1,-2 0 45,2 0 1,-6 2 329,-11 4 0,2 3 69,-8 9 0,0 1 61,-6 4 0,-5 4-200,-1 7 1,-7-5-52,2 0 0,-4 0-27,-2 5 1,-6-5-134,0 0 1,-7-8-367,1 2 1,-3 2 211,-2-2 1,-6 0-697,0-5 1,-2-1 60,2 0 0,-4-1-194,-8-5 1,2-3 424,5-8 0,-5 0 33,4 0 0,-4-8 141,-1-3 0,5-13 4,0-4 1,8-5 369,-2-2 0,10 7 8,1-1 0,6 8 281,-5-2 0,7 9 53,-2 3 1,2 7 1218,-2-2-1107,5 4 0,-9 2 216,4 0 1,2 2 205,-7 4 1,5 3-325,-5 9 0,5-7-449,-6 1 1,6-1 8,-5 7 1,7-1-897,-2 0-75,-3 0-15,7 1 1,-4-3 466,12-3 1,3-5-107,9-7 0,1-2-51,4-3 1,-2 1 129,8-8 0,-8 6 606,2-5 0,-4 7-178,-1-2 2035,-1 4-623,0 2 153,-7 0 15,-2 0-495,-8 0 1,0 8-1104,0 4 1,0-3 60,0 3 0,-6-1-1572,0 7 0,0-1 1543,6 0 0,0 8 0,0 2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8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8193,'17'0'891,"-5"-2"1114,-1-4 1199,1 4-1536,5-6-1264,-7 8 0,-3 2-158,-7 4 0,0 6-27,0 11 0,-7 3-944,-5 9 1,-5 9 724,-6 8 0,-12 0 0,-9 8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08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8077,'-11'-7'4804,"-1"-5"-5080,9 4 1,-11 3-131,8 10 1,-15 5 405,-2 7 0,-15 8 0,-7 2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4.0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278 217 8275,'0'-17'30,"0"0"1,7-1 201,5 1 1,-3 6 422,3-1-328,0 0 1,5-5 89,0 0 0,-2 0-98,-3-1 0,1 7 666,-7-1-389,8 8-158,-12-11 23,5 13-215,-7 2 1,-2 15 72,-3 9 1,-11 6 82,-7-1 1,-2 10-161,2 1 0,4 0 28,-4-5 0,4-3-171,1-3 0,1 2 16,0-8 1,7 0-371,4-6 9,4 1-202,2-1 0,2-7 184,4-5 0,4 3 14,7-2 1,2 0-291,4-6 0,-2-6 191,8 0 1,-6-5-381,6 5 415,-8 0 0,4 6 142,-7 0 90,-9 0 0,-1 8 216,-8 3 1,0 1-147,0 5 0,-8-3 79,-3 9 1,-5 3 97,-1 3 1,-6 6-109,0 5 0,-8-3-176,2 3 1,-3 2 115,-3-1 0,6 1-13,0-2 0,3-1 17,-3 7 0,-2-6-13,8 6 1,0-7-25,6 1 0,1 0 2,5-5 0,3 2 83,8-14 0,0 0-74,0-6 254,0 0 1,8 1 40,3-1 0,10-6 27,2 1 0,8-8-111,-2 2 0,11-5 101,6-1 0,1 0-13,4 0 0,-4 0 186,4 0 0,-1 0-157,-9 0 1,-1 0-63,-5 0 0,-3 0-1023,-3 0 299,-4 8 0,-10-4-419,-3 7 0,-4-5-122,-8 6-503,0-1 727,0 7 1,-8-3 799,-4-4 0,-18-3 0,-7-8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4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87 8260,'10'-17'1226,"0"1"-202,-5 5-313,-3-4 0,12 11-262,-8-8 0,1 8-153,-1-1 0,-2 3 4,7 2 0,-5 7 110,6 5 1,-7 3-400,7 3 1,-8 5 86,2 0 1,-5 7-358,-1-1 1,-1 4 113,-5 1 0,-4 3-86,-7 3 0,-2-9 77,-4 4-984,3-5 694,-12 5 1,11-8-73,-8-4 0,2-2-119,-2 2 1,-4-6 195,5 1 1,1-1 185,-2-5 1,2-5 70,-2-1 1,-4 2-102,5-3 0,1 1 15,-2-6 1,6 0-10,-6 0 0,8 0 277,-2 0 0,4 0-24,1 0 1,7 0 23,-1 0 326,8-8-286,-3-1 1,7-8 273,0-1 1,0 1-28,0 0 0,6-1 23,-1 1 0,11 0 75,1 0 0,2-1 192,10 1 1,-6-2-133,6-4 0,2 3 81,9-3 0,-4 6-330,5 6 57,-5-5-64,-9 7 1,6-1-242,-4 4 0,-4 4-374,-2 2 1,-4 0-1485,-2 0 720,1 0-707,-1 0 1162,-8 0 735,-1 0 0,-8-7 0,0-5 0,-2-3 0,-4-3 0,3 1 0,-9 0 507,8 0 170,-3-1 1,1 7 894,0-1 698,0 8-1719,6-3 0,0 9-233,0 3 0,0 5-335,0 7 1,-2 2 107,-3 5 0,3-3-248,-4 8 0,-2-5-344,2 11 0,-1-4-668,1 9 0,4-3 1169,-4-3 0,-3 1 0,-1-1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4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8215,'10'-17'-149,"5"7"38,-5-5 0,5 11 521,-3-8 1,3 9-152,-4-3 1,-1 4 482,2 2 0,-7 0-314,7 0 1,-8 8-193,1 3 1,-3 12-56,-2 6 1,-2 4-37,-3 1 1,-5 3-145,-7 3 0,-6-2-272,0 9 0,0-9-84,5 2 0,1-3 206,0-3 0,-1-1-653,1-4 1,2-4-555,3-8 50,-3 0 1306,13-7 0,-13-2 0,5-8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5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8215,'17'6'1299,"0"0"0,0 5 352,1-5-644,-1 0 1,0-1-521,1 1 1,-1 2-59,0-2 1,2-4-1085,4 3 0,-1 3 512,6-2 1,-1 5 142,2-5 0,11 7 0,-3-3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5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35 8236,'-6'-11'1603,"0"-1"-427,0 8-132,6-3-779,0 7 0,2 0-39,4 0 0,-2 0-48,7 0 1,1 2-144,5 3 0,2 3 117,4 4 0,-3 1-226,3-7 0,-10 7-273,-1-1 0,-3 3 146,3 3 0,-4-1-32,-8 0 1,0 0 117,0 1 1,-8 5-9,-4 0 1,-3 8 35,-2-3 0,-6-1-140,0 2 1,-6-8-89,6 2 1,0-3 78,5-3 1,-5 4-363,0-4 1,2 4 187,10-9 1,-5-2-476,5 1 279,3-7 606,-7 4 0,13-8 0,-6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6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8032,'-18'10'754,"-7"-3"0,4 1-248,-8 4 0,8 13 168,-2 9-378,4 1 1,8 9-114,-1-4 1,8 4-136,-2 8 0,6-7-156,6-5 0,-2-6 130,8-5 0,-1 2-662,6-8 0,3-6 38,3-5 0,-4-6-259,4 5 0,4-7 861,2 2 0,-4-12 0,0-4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6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8235,'0'-17'364,"0"0"498,0 7 283,0-5 936,0 13-434,0-6-675,0 8-913,0 0 1,6 2 168,0 4-496,7 3 1,-5 11-170,4 3 0,1-4-483,-7 4 0,5-4-407,-5-1-1037,8-1 1714,-5 0 1,3-7 254,-1-5 1,-5-3 170,6-2 1,-7 0 223,7 0 0,-1-7 0,7-3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1 329 8235,'17'-10'694,"0"-5"177,0 3 1,6 3-356,1-3 0,8 1-170,3-7 0,-1 3 74,7 4 0,-5-3-113,-1 8 0,-1-5-392,1 5 1,-2 0-322,-5 6 0,3 0-348,-8 0 0,0 0-226,-5 0-1243,-1 0 988,0 0 784,-7 0 1,-10 0 450,-12 0 0,-5 0 0,-6 0 0,2-2 0,-8-3 0,6-3 0,-6-4 0,8-3-15,-2 4 115,4-5 0,1 1 0,1 1 330,0 3 0,5 1 211,1-1-236,7-5 0,-6 9 68,5-5 140,3 4-69,-6 8-323,8 0 60,0 0 0,0 8-279,0 4 1,2 3 117,4 2 0,-4 2-7,3 5 1,-1-3 29,2 7 1,-4 1 4,4 6 0,-3 1 204,3 5 0,-4 3-12,4 8 1,-2 2-94,1 3 1,-3-1-165,4 7 0,-4 1-218,-2 5 0,0-6 89,0 1 1,0-14-172,0 2 1,-2-6-152,-4 0 1,4-6-355,-3-11 1,1 2 76,-2-8 1,2-2 234,-7-10 1,-1 3 283,-5-8 1,-2-1 24,-4-5 1,3-7 287,-3-5 1,-2-11-138,2-6 1,-2-3 153,2-3 0,10 4 770,-4-3 0,11 3-452,0-9 0,4 3 897,2 3-707,0 7-406,8-6 1,1 8-94,9-4 0,-1 4-304,0 8 1,8-4-457,4 4 1,4-5 250,1 11 1,1 3-406,0 2 0,-1 5 701,1 1 0,7 0 0,2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7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36 8063,'-18'-8'0,"1"-4"0,0 5 0,0-1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7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12476,'0'18'654,"0"-1"-356,0 0 1,-5 8-281,-1 4 1,0-2 172,6 2 0,-6 0-142,1 5 1,-1-7-225,6-4 0,0 2-340,0-2 0,0-6 177,0-5 1,0-6-677,0 5 742,0-7 0,0 2 155,0-12 0,6-5-313,-1-13 0,9 3 62,-3-7 0,-1-1 40,2-6 1,-1 1 70,6-1 0,6 8 13,0 4 1,0 6 333,-5 5 284,7-3 1,-6 13-3,4-4 1,-6 14 384,-5 9 0,1 0 429,-7 6 0,0 2-484,-6-2 0,0 8-205,0-2 1,0-2-205,0 2 0,6-8-367,-1 2 0,3-4-206,-2-2 1,3-1-192,9-5 1,1-3-37,4-8 1,4 0-771,7 0 0,3-8 1277,3-3 0,-3-12 0,5-4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8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8357,'25'-35'-17,"-5"3"800,3 3-478,-4 4 0,-2 15 680,1 4-846,-9 4 1,-1 4-148,-8 4 0,0 10 356,0 7 0,-2 7-99,-4-1 1,-5 10-370,-12 1 1,3 8-37,-3-2 0,4-2-91,2 2 1,-1-9 188,1-3 1,8-1 10,3-10 0,4-6-40,2-5 23,0-8 0,4 4 291,7-8 0,3-2-105,15-4 1,1-4 174,11-7 0,-3-6-58,8 0 0,-2 0-147,2 5 0,3 1-134,-9 0 0,-7 5-279,-10 1 1,-4 7-687,-2-2-19,-7 4 1,-3 10-46,-7 4 0,-2 3 237,-3 2 834,-13 8 0,-8-6 0,-9 6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28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8246,'-18'12'0,"1"-1"0,5-5 290,1 5 87,7-7 141,-11 12 1,13-7-126,-4 9 0,10 1 207,2 4 1,5-2-54,-5 8 0,5-6-131,-5 6 1,6 1-262,-6 11 0,-1-5-169,-5 5 1,0 1-176,0-2 1,6-5-471,0-6 0,0-2-594,-6 1 0,0-3 584,0-7 1,0-7-956,0 1 1624,0-8 0,7 3 0,3-7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8317,'-17'0'-1315,"0"0"1012,-1-8 303,1 6 207,0-5-187,7 7 0,1 0-260,3 0 239,4 0-1,-6 0 0,6 0-123,-3 0 125,3 0 0,-14 7 0,7 3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5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8452,'7'-10'-17,"-3"1"1909,8 3-1162,-1 4 0,1-6 849,-1 8 1,1 0-769,5 0 0,-5 0 225,-1 0 0,-5 0-546,5 0 0,-5 2-271,6 4 0,-7-2-20,7 7-381,-8 1 0,9-1-15,-7 1 0,0-6-618,-6 5-1939,7-7 433,-5 4 1110,6-8 0,-2 2-26,0 3 606,-1-3 1,-5 8 20,0-4 610,0 3 0,-7 9 0,-3-1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6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11328,'0'-11'952,"0"-1"1,1 9-432,5-3 1,4-2-370,7 2 0,2-5-208,4 5 1,2-5-283,4 5 0,2 0 326,-8 6 1,0 0-882,-6 0 493,1 0 201,-1 0 1,-7 8-86,-5 3 0,-3 5 70,-2 1 1,-2 0 228,-3 0 0,-5 8-37,-7 4 1,-8-2 247,-4 2 1,2-8-39,-2 2 1,6-4 168,-6-1 1,8-7-158,-2 1 1,4-8-206,2 1 0,7-1-367,4 2-360,4-4-168,2 6 0,14-10 324,3-4 1,14-4-228,3-7 0,9 0 48,8-1 258,1-7 497,-7 14 0,3-12 164,-8 11 1,-2-3-75,-9-2 1,2 7 360,-8 4 224,-8 4 43,-7 2 1,-10 2-209,-4 4 0,-11 6-79,-12 11 1,-9-2-391,-3 8 1,-7-1-605,2 7 0,-4 0-359,-2-1 715,1 8 0,-1-5 0,0 5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8317,'-9'0'1251,"1"0"0,8 2-131,0 4 1,0 4-484,0 7 1,0 2-133,0 4 0,0 2-219,0 4 1,0 4-517,0-5 0,0 7-123,0 5 0,0-5-348,0 0 0,-6-3 151,0-9 1,1 0-1934,5-5 1602,0-1 1,-2-6-344,-4 1 471,4-8 753,-6 3 0,8-14 0,0-3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7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 8213,'0'17'801,"0"1"0,0 7-500,0 3 0,0 5-48,0 2 0,0 1 52,0 4 1,-6-3 121,0 3 1,-7-3-36,1-3 1,-5 1-104,-6 0 0,0-1-505,-12 1 1,5-1 128,-11 1 1,3-2-27,-2-5 0,3-3-52,-3-7 1,9-3-290,2-3 0,8-5 221,-2-7 0,10-2-48,1-3 0,8-5 43,-2-7 0,4-8 103,2-4 0,8 2 128,4-2 0,9 8-49,2-2 0,8 6 25,-3 5 1,5-1 2,2 7 0,-1 0-22,1 6 1,-1 8-65,1 3 0,-8-1-100,-4 2 0,0-7 226,-6 7 1,3-6-83,-15 5 1,7-5-859,-6 5 422,-1-7 506,-5 12 0,8-14 0,2 5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6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8271,'20'-34'150,"3"-1"1,-2 6 227,8 0 1,-6 6-4,6-6 0,-1 3 404,7-3 1,5 2-253,1 4 0,-1 6-76,-5-1 0,1 3-454,4 9 65,-3-7 64,5 11 0,-7-6-321,-1 8 0,-5 0 36,0 0 1,-6 2-134,6 4 0,-10-2 143,-2 7 1,1-5-97,-7 5 1,-1-5 16,1 6 1,-7-7 129,2 7 1,-4-6 33,-2 5 0,0-5-15,0 6 1,0-1 128,0 6 0,0-5-24,0-1 1,0 1 12,0 5 0,0 1-16,0-1 1,0 2 133,0 4 0,0-2 152,0 8 1,0 2 99,0 9 1,0 8 282,0 16 1,0-1-347,0 12 0,-6 2-281,0-2 0,-5-6 102,5-6 0,-5-7-225,5 2 0,-6-14 105,7-10 0,-7-1-258,6-10-408,-7 8 1,3-12 296,-7 4 0,5-11-409,1-7 1,-1-3 166,-5-2 0,-6 0-221,0 0 1,0-7 122,6-5 0,-7-9 662,1-2 0,-15-15 0,2 1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8189,'8'-18'0,"-4"3"78,7 3 0,-5-1 39,5 7 0,-5-5 1092,6 5-248,-9 0-433,5 6-291,-8 0 1,0 8-32,0 3 1,-8 10-84,-3 3 0,-10 6-166,-2-1 0,0-2-266,5 2 0,1-6 224,0 6 0,1-14-375,5 2 0,-3-9-103,9 4 22,-1-9 232,6 5 1,8-10-88,3-4 0,12-3 204,6-8 1,4-1 212,1 1 0,7 0 112,-1-1 0,0 7-80,-5-1 0,0 3 246,-1-3 0,-7-1-129,-4 7 0,-6-2 129,-5 2-303,3 5-191,-13-7 0,6 10 63,-8 4 0,-8-3-213,-3 9 0,-5-6-65,-1 5 0,0 1 105,-1 5 0,1-2-27,0-3 0,0 3 332,-1-3 0,-7 3 0,-2 3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7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8189,'-17'8'-91,"-1"-7"436,1 5 0,5-4 286,1-2 1,5 6 38,-5 0 1,7 1-213,-2-1 0,-2-2-217,3 8 1,-1-7-178,6 7 1,0-6-211,0 5 0,0-5 274,0 5-1163,0-7 776,0 4 0,6-6-120,-1 4 0,9-4-398,-3 3 1,5-5 86,1-5 1,0-3 220,1-4 0,-1-1 50,0 7 423,0 0 539,1 6-559,-1 0 0,-7 2-65,-5 4 0,-3-2 1477,-2 7 381,0 1 0,-2 3-100,-3-3-1216,3 3 1,-6-11-381,8 8 0,2-9-266,4 3 0,3-4-362,9-2 0,7-2 565,3-4-18,13 4 0,-5-13 0,7 5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8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8219,'0'-17'257,"0"-1"-257,0 1 1203,7 0-719,3 7 1,7 2 84,1 8 1,-3 2-43,-4 4 0,5 4 360,-5 7-438,-3 0-131,0 8 0,-3-4-283,1 8 1,0 0-71,-6 6 1,0-7-163,0 1 0,0-6 11,0 6-344,0-8 88,0 4 0,2-9-529,4-5 0,-2-3 184,7-8 1,1-10 199,5-7 0,6-2 96,0-10 1,0 8 243,-6-2 1,1 0 143,-1 5 0,0-1 84,1 13 1,-7 1 576,1 5-158,-9 0 1,11 7 569,-8 5 0,-1 3 455,-5 2 1,0 3-581,0 3 0,-5-4-343,-1 4 0,-2 2-451,2-2 0,3 0-401,-9-6 0,8 1 169,-2-1 0,-1 0-62,1 1 0,-6-1-339,7 0 0,-3 0-910,2 1 0,-3-1 1492,-9 0 0,-7 8 0,-2 2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8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8219,'-18'10'1380,"9"-3"-1036,-7-7 495,14 8 0,-7-6 9,3 4-47,4-4-61,-6-2 222,8 7-314,0-5 1,0 8-400,0-5-958,0-3-977,0 14 1436,0-7 0,2 1-599,4-4 0,-2-2 200,8 1 0,-7-3 11,7 4 1,-1-4 215,7-2 1,-7 0 122,1 0 1,-1 0 145,6 0 0,1 0 182,-1 0 0,-5 2 550,-1 4 1,-5-2-181,5 7 675,-7-7 156,4 11 547,-8-5-917,0-1-564,0-1-556,0-8-412,8 0 0,1 0-721,9 0 1,5-8 656,0-3 1,7-10-102,-1-2 1,-2 0 380,2 5 0,-6 3 387,6 3 0,-8-1 316,2 7 0,-4 1 135,-1 5 1,-7 7 127,1 5 1,-7-3 610,7 3 0,-8-1 286,1 7 1,-3-7 20,-2 1-590,0-1-755,8 7 0,-4-7-278,7 1 1,-5-9-147,6 3 0,-1-6-480,7-6 1,1-3-68,4-8 1,-2-3-690,8-3 0,-2 4 685,2-4 0,3 4 892,-3 2 0,-2 1-187,2 5 1,-8 3 528,2 8 0,-4 0 276,-2 0 1,1 8 39,-1 3 0,-2 5 911,-3 1 1,1 0 80,-7 0-1001,0 1-313,-6-1 1,6 0-434,-1 1 0,3-7 132,-2 1 0,-2-7-35,7 7 0,1-8 0,5 3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0 8361,'12'0'1296,"-1"0"1,-5 8-715,5 3 0,-7 7 1204,2 5-1181,-4-4 1,-4 14-155,-4-5 1,-3 5-149,-9 2 0,-5 5-870,0 0 1,-7 8 339,1-1 1,-4-5-1071,-2-2 1,7-3 445,-1-3 1,-6-7 6,-5-4 1,1-5 439,11-7 0,-3 3 276,8-9 1,-8-7-71,2-9 0,4-6 100,2-6 0,6-4 121,5-8 1,5-5-7,7-1 0,2 3 289,3 9 1,13-2-19,11 8 0,5 0 131,6 6 1,5 2-91,7 3 1,1-3 82,5 3 1,2 3-189,3-3 1,4 6 83,-3-5 0,1 7-359,-2-2 0,1 4 75,-12 2 1,1 0-820,-12 0 1,-1 0 221,-5 0 0,-8 0-624,-4 0 861,-4 8 0,-4-4-467,-3 7 661,-4-7 1,-10 6 240,-4-5 1,2-1 413,-8 8 0,1-6-278,-6 5 0,-3 1 535,-3 5 0,4 2-132,-4 4 1,2 4 105,-2 8 0,4 1-232,-4 5 1,3 3 8,3 8 1,-6 7-267,0 5 0,-8 5-108,2 6 0,4-4-637,2 4 1,4-6 355,2-6 0,7-5-715,5-12 0,3-6 218,2-11 0,0-4-737,0-8 531,0-7 425,0-2 0,2-10 62,3-4 1,-3-5-192,4-12 593,-4 3 1,6-20 0,1 3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9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8167,'17'-8'0,"0"1"6,1-5 0,-1-1-225,0 7 1790,1 0-1007,-1 6 1,0 0 40,1 0 1,-1 2 136,0 4 1,0 11-39,1 12 0,-3 6-228,-3 5 0,1 4 22,-7 8 1,0 0-127,-6 0 0,0 2-517,0 3 1,0-7 35,0 8 0,-2-16-64,-4 4 0,4-4-197,-4-7 1,-2 2-712,3-14 1,-1 0-2018,6-6 1337,-8-7 1761,-1-3 0,-16-7 0,-2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49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8167,'0'-17'1640,"0"-1"1,2 9-1255,4 3-99,-4-4 1,7 9 623,-3-5-151,-4 4-325,13 2 1,-11 2-340,8 4 0,-6 3-204,5 8 1,-5-1-331,5-5 320,1 5 143,5-7 0,0 1-148,1-4 0,7 1-66,4-1 1,3 0-85,3-6 0,-1-2-400,1-4 0,7 4 673,4-3 0,12-5 0,3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0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8162,'17'0'-58,"0"0"28,0 0 1,-5 0 373,-1 0 0,1 0 535,5 0 0,6 0 201,0 0 1,8 0-463,-2 0 0,6-7 279,5-5 0,4 2-636,8-1 0,-6 5-501,0-5 0,-11 7-310,5-2 1,-13 4-628,8 2 0,-12 0 869,0 0 308,-4 0 0,-2 8 0,1 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0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52 8304,'0'-27'1628,"0"10"0,2 9-2528,4 8 449,-4 0 1,5 2 830,-7 4 0,-2 0-177,-3 11 0,-7 4-51,-11 14 1,2 1-239,-8 4 1,0 3-171,-5 3 0,7 2-60,4-8 1,5-5 93,7-6 0,-3-8 328,9 2 0,1-6-99,10-5 0,5-5 275,12-7 1,6 0-109,11 0 1,3-2 42,3-3 0,8 1-171,-8-8 0,6 6 45,-12-5 0,4 7-307,-9-2 0,1 4 116,-13 2 0,-5 0-921,-7 0 1,-7 8 1020,2 4 0,-12 11 0,-4 4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7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8563,'6'19'1301,"0"4"0,5-2-723,-5 8 0,6 0-206,-6 5 1,5 1-178,-5 0 0,0-3-38,-6-3 0,0 2-173,0-8 1,-6 2-138,0-2 0,-9-4-366,-3 4 0,1-4-127,-6-1 1,2-1-670,-2 0 1,4 1 1314,-4-1 0,-4 0 0,0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8202,'-10'0'368,"3"7"6,7 5 0,2 5-213,3 6 2532,-3 4-1729,6 8 1,-2-1 341,-1 1 1,1 1-660,-6 5 1,0 3-1492,0 8 1,-6 7 171,1 5 0,-1-5-1282,6-1 0,-6-6 1954,0-6 0,1 4 0,5-6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2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18 399 8117,'-6'-18'0,"1"1"1507,-1 7-113,6 3-468,0 7 1,13 0-448,5 0 0,10 0-50,1 0 1,4-2-222,1-4 0,1 4-165,0-4 0,-1-1-947,1 1 0,-6 0 609,-1 6 1,-6-6-1937,1 1 731,-4-1 856,-10-2 1,-1 4-3,-8-7 610,0-1 0,-8-3-114,-3 3 0,-4-1 83,-3 7 1,1 0 561,0 6-363,-1 0 0,1 2 297,0 4 0,5 6-75,1 11 1,7-2 104,-2 8 0,4 5-117,2 6 1,0 7 22,0-7 1,0 8-170,0-2 1,0-2-95,0 2 1,0-7-534,0 1 1,0-3 276,0-3 1,-2-1-338,-3-4 1,1-4 170,-8-8 0,1-2-28,-7-3 0,1 1 203,0-7 0,-1 0 236,1-6 0,0-8-136,0-3 0,1-5 176,5-1 0,-3-6 369,8 0 1,1-6-204,5 6 1,0-2 60,0 2 1,2 4-117,3-4 1,5-2-252,7 2 1,8-2 71,4 2 1,-2 3-197,2-3 0,5 2-512,7-2 0,1 2 328,-2-8 0,3 6-290,3-6 0,4 2 156,-4-1 0,-2-3 311,2 8 1,-7 0 105,1 5 0,-9 1 637,-3 0-309,-6 7 145,3 3 24,-8 7-18,-7 0 0,-9 7-159,-6 5 0,-9 3-85,3 2 1,-5 3-298,-1 3 0,2-4-42,3 4-1,-3-4 71,13-1 1,-6-7-286,8 1 199,0-9 0,8 5 50,3-8 1,5 0 36,1 0 16,0 0 0,1 0-45,-1 0 0,-6 2 65,1 4 0,-8-2-6,2 7 0,-6 1 90,-6 5 0,-4 2 156,-7 4 0,-2-5 65,-4-1 1,3 0 295,-3-5 1,4 3 97,2 2 0,5-5 241,1-1-710,7-7-42,-11 4 0,15-8-85,0 0 0,7 0-76,11 0 1,5-8-363,0-3 1,5 1 14,-4-1 1,6-1-362,-1-5 1,-4-1-19,-2 1 0,-4-6 238,-1 0 1,-3-6-29,-3 6 1,1-8 113,-7 3 1,0-3 195,-6 2 1,0-4 209,0 5 0,0 1 0,0-2 0,0 6 0,0-6 0,0 8 0,0-2 0,0 4 101,0 1 0,0 1-5,0 0 650,0-1 0,0 7 250,0-1 64,0 8-431,0-3-137,0 7-331,0 0 1,0 9-153,0 9 0,0 1-37,0 10 0,0 0 102,0 5 0,1 8-15,5 5 0,-4-3 134,4 2 0,-4-2-33,-2 2 1,0 4-105,0-4 1,0-3 14,0-3 1,0-4-32,0-1 1,0-8-257,0-4 0,0-4-313,0-2 256,0-7-74,0-2 50,0-8 1,2-2-113,4-4 1,-5-6-34,5-11 1,2 2-173,-2-8 0,1-5 614,-1-6 0,4-16 0,7 2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3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8117,'2'-12'0,"4"0"0,-4 7-1122,4-7 620,-4 8 981,-2-3-494,0 7 737,0 0-671,0 7-35,7 3 0,-5 1-23,4 1 184,4 0 0,-8 5-78,3 0 0,3 0-63,-2 1 0,1-1 15,-1 0 0,-4 8 8,4 4 1,-4 6 49,-2 5 0,0 2 8,0 4 0,0 6 85,0 0 0,0 8-135,0 9 1,-6 6 312,0 0 0,1 7-173,5-1 1,-6 4 148,0 1 0,-2 1-521,3-1 1,3 6 196,-4 1 1,-2-13 98,2-5 0,1-10-173,5 5 0,-6-5 28,0-13 0,0 2 46,6-14 1,0-5-210,0-7 1,0-6 84,0 1 1,0-4-231,0-2 1,2-7 307,4-5 0,-4-5-439,4-5 0,-4-7 143,-2-11 1,0 2-82,0-8 1,0 2-940,0-2 1330,-8-3 0,-2-3 0,-7-9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3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8117,'0'-20'0,"0"-3"0,2 10 785,4-4 1,0 3-214,11-3 0,-3 5-129,9 1 0,-4 7-188,-2-2 0,6 4-41,0 2 0,0 0-227,-5 0 0,-1 8-299,0 3 0,-1 5-593,-5 1 0,-3 6 548,-8 0 1,0 8-368,0-2 1,-6 2 372,0-3 0,-7 3 188,1-8 1,3 0-29,-3-5 1,8-1 188,-1 0 276,3-7 673,2 5-475,0-13 0,2 6-165,3-8 0,-1 5-131,8 1-151,-1 0 1,1 2-229,-1 3 0,-7-1 166,2 1 1,-12 7 13,-5 5 0,-7 2 383,-5-2 0,2-4-159,-8 4 1,8-4 612,-2-1 1,4-3 134,2-4 459,7 5-1046,2-14 0,22 5-322,3-7 1,14 0 1,3 0 0,7-7-264,5-5 0,-2 3-422,-4-3 0,-3 2 644,3-1 0,-3-12 0,-3 4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3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8231,'11'-6'508,"1"1"1,-7-7 1997,7 6-1759,-1 1 1,7 5 849,-1 0-1204,0 0 0,1 0-152,-1 0 1,-6 7-1290,1 5 0,-6 3 696,5 2 1,-7 6-657,2 1 1,-6 12 1007,-6-1 0,-4 11 0,-7-2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4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8231,'8'9'296,"2"-1"1,7-10 1,0-4 1,-5 4 1089,-1-3-1353,1 3 0,5 2 95,0 0 0,-5 2-96,-1 3 1,-5-1 114,6 8-240,-8 7 79,3 0 1,-1 14 193,0-4 0,0 5-35,-6 7 1,-6-1 197,0 12 0,-7-4-152,1 10 1,-1-5 108,1-1 0,-3 6-131,3-1 0,-1-1-132,1-10 1,-1-3-46,7-9 0,0-7-272,6-4 1,0-4-91,0-1-250,0-9-382,0-1 713,0-8 0,2-10-301,4-7 1,-2-8 174,7-10 0,-5-5-852,6 0 1265,-1-16 0,6 2 0,1-15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4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8161,'35'-27'0,"-1"2"273,1 8 0,-1-1 461,1 1 1,-2 2-249,-5 3 0,3-1-38,-8 7 1,6 0-221,-6 6 0,0 0 30,-6 0 0,-5 0-217,-1 0 0,-7 8-60,2 4 1,-4 5-195,-2 6 1,-8-2 263,-3 8-1041,-12 0 691,4-2 1,-6 3 85,7-7 0,1 0-78,0-5 1,5-1 99,1 0 30,7-7 1,-2 3 173,12-7 1,0 0-52,11-6 1,-4 0 138,10 0 1,-3 0-103,-3 0 182,8-8-209,-6 6 202,6-5 1,-15 7-20,-3 0-132,-22 7 1,1 3 165,-14 7 0,-1 2-81,-6 4 1,1-3 130,-1 3 0,1-2-125,-1 2 0,0-4 19,1 4 1,1 2 179,4-2-42,-3 0 0,14-5-256,1-1 1,7-6 111,10 1 0,8-8-373,4 2 1,13-5 115,9-1 1,8-7-208,10-5 1,2-3 86,4-2 1,-4-1-42,3 1 1,-3 5 394,-2 1 1,-8 5 361,-4-5 0,-3 7 12,-2-2 0,-7 4-233,1 2 1,-13 2 237,1 4 1,-9-2-259,3 7 1,-7 1-282,2 5 1,-6 0-153,-6 1 1,0-1-494,-11 0 0,3 0 271,-9 1 1,2-1-262,-2 0 1,4 1-605,-4-1 1,-4-6 602,-2 1 0,2-2 382,-2 1 0,8-3 310,-2-8 0,4 0 0,2 0 249,7 0-11,2 0-33,8 0 631,0 0 246,0 7 0,2-3-403,4 8 0,-2 1 379,7 10 1,-5 2-23,6 4 1,-6 4 234,5-4 1,-5 3-540,5 3 1,-7-4 128,2 3 0,-4-9-481,-2 10 1,0-6-196,0-1 0,-8-1-609,-3-4 1,-5-3 317,-1 3 1,-2-10-1046,-4-1 0,2-9-184,-8 3 0,0-4-2603,-6-2 3938,-7 0 0,-2-8 0,-8-1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0:58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7784,'9'-8'-682,"-1"7"666,-8-15 301,8 7-207,1-9 0,3 3 436,-1 3-303,1-3 1,-1 7-50,1-3 1,-8 1-24,2 4 0,-3 4 322,3-3-92,-4 3 33,6 2-103,-16 0-132,-2 0 1,-7 6 26,0-1 1,5 3-21,1-2 1,5 1-101,-5 5 1,7 3 103,-2-3 1,2 3 6,-2 3 0,4 1 34,-3 4 1,3-4-3,2 4 0,2-9-98,3-3 1,-1-1 58,8 1 0,-1 3-204,7-9 1,1 1 124,4-6 1,-4 0-283,4 0 0,-2 0-91,2 0 0,-3-2-79,3-3 1,-6-5 115,-6-7 1,3 5-47,-8 1 0,-1-1-460,-5-5 327,0-1 172,0 1 1,-7-2 214,-5-4 1,-3 9-69,-2-3 1,-3 4 266,-3-5 0,4 9-471,-4 3 0,-2 4-895,2 2 1196,-8 0 0,4 15 0,-7 5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6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8238,'0'-11'-933,"0"-1"466,0 8 1426,0-11-471,0 13 1,2-6 130,4 8 0,-2 0 328,7 0-354,1 0 0,5 6 130,0 0 1,1 2-225,-1-3 0,-5-3 776,-1 4-707,1 4 0,-1-3-93,1 5 1,-7-3-135,7-3 0,-8-2 150,2 8 1,-3-9-5,3 3-441,-4 4 0,6-6-1024,-8 7 866,0-7 1,0 6-2824,0-5 1884,0-3 0,0 8-23,0-4 1,-6 3 178,0 9 1,-7-5-1208,1 4 2102,-3-3 0,-2 18 0,-1-5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7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9482,'-10'0'1538,"2"-8"0,10 6-1030,4-4 1,4-1-324,7 1 1,2-2-126,4 3 1,-4 3-10,4-4 0,2-2 61,-2 2 0,6-5-49,-6 5 1,0-2-146,-5 3 0,-1 3-467,0-4-191,1 4 121,-9 2 0,-1 8 189,-8 3 1,-2 5-100,-4 1 0,-3 0 53,-9 1 1,1-1 161,0 0 1,-3 6 219,-3 0 0,4 0 61,-4-5 1,2-3 267,-2-4 1,6 5-9,-1-5 1,1 3 217,6-3 1,1 3-143,-2-8 1,9 1 312,-3-1-445,4-4-41,2 13 0,8-13-37,3 4 1,6-4 37,6-2 1,-1-8-39,6-3 1,1 1-59,6-1 1,-3-1 1,-3-5 1,2 1-203,-8 5 1,2-3-311,-2 9 0,-9-1-530,3 6 405,-4 0-262,-3 0 1,-2 2-288,-8 4 745,0 3 1,-6 8 524,0 1-185,-7-1 0,5 0 385,-4 1 139,-3-9 247,13 7-497,-6-7 1,8 8 474,0 1 1,0-1-145,0 0 0,0 1 234,0-1 1,0 6-189,0 0 1,0 8 4,0-2 0,-7-2-395,-5 1 1,-3 1-218,-2 6 0,-6 5-201,-1 0 0,-6-1 249,1-10 0,-4 3-943,-1-3 0,1-4 136,4-2 1,-3-4-234,3-1 0,4-9 426,2-3 1,-2-4 20,2-2 1,0-2 319,5-4 1,7-3 244,-1-9 0,8-5 0,-1 0 0,3-15 0,2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7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7902,'12'0'1227,"-1"0"1,1 0-885,5 0 1,1 0-130,-1 0 0,6 5-524,0 1 0,0 0 207,-6-6 0,1 0-999,-1 0 405,0 0 14,-7 0 474,-2 0 209,-8 0 0,-16 8 0,-3 1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7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8173,'9'-9'1279,"7"1"-807,-14 8 0,7 0 541,-3 0 1,-2 8-140,7 3 1,1 4 116,5 3 0,0 5-508,1 0 0,1 6-52,4-6 1,4 2-319,7-2 1,1-4-181,0 4 0,-1 2-1187,1-2 1,5 0 792,0-6 1,1 3-2887,-7 3 3347,1-12 0,0 20 0,-1-12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426 50 8140,'0'-17'0,"0"8"205,7-7-160,-5 14 0,6-3 0,-8 10 1,2 5 252,4 7 0,-4 2 364,3 4 1,-3 4-65,-2 8 0,0-2-146,0-5 1,0 5-361,0-4 1,0-2 98,0 2 1,0-8-506,0 2 0,0-4 105,0-2 1,-6 1-315,1-1 59,-1-7-9,6-3 0,0-9 122,0-3 1,2-5-96,4-7 0,-3-8-14,9-4 0,-2 2 148,1-2 1,4 0 226,-3-5 0,3 5-9,3 0 0,-1 10 72,0 2 0,1 1 17,-1 10 1,0 1 278,0 5 0,-1 2 20,-5 3 1,3 5 213,-8 7 0,5 1 88,-5-1 1,0 0-189,-6 0 1,0 1-211,0-1 1,-2 0-28,-4 1 0,2-1-113,-7 0 1,-1 0 10,-5 1 1,5-1-270,1 0 0,-1-1-106,-5-5-97,7 5-61,-5-7 245,13 1 90,-6-2 129,8-8 0,2 1 36,4 5-1,-4-4 105,6 13 0,-16-3-8,-4 11 0,-5-2-112,-6 8 1,2-6 188,-8 6 1,-6 0-101,-5 5 1,-2 1 135,1-1 1,3 1 22,-8 0 0,8-1 162,-3 1 0,7-6-74,5-1 0,-2-6-126,8 1 1,2-4 60,9-2-228,-3-7-363,13 5 0,4-13 198,15 4 1,8-10-119,10-2 0,9-7-28,8 1 1,7-3-125,11-2 0,-1-1 207,0 1 0,-6 7 226,1 5 1,-10 3 299,-3 2 1,-3 2-182,-13 3 1,2 11 306,-14 7 1,-2 2-181,-10-2 1,-3-2 21,-8 8 1,0 0-208,0 5 1,-8-5-151,-3 0 0,-5 0-125,-1 5 0,-6-5-395,0 0 0,-2-8 167,2 2 1,4-4-325,-4-1 1,2-9 39,-3-3 0,5 2 162,-4-3 0,2 1-228,-2-6 0,4-2 171,-4-3 1,4-5-375,1-7 934,1-1 0,0-7 0,-1-2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8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8130,'-17'-10'584,"0"4"0,-1 3-189,1-3 0,0 4 195,-1-4 0,1 4 477,0 2 149,0 0-819,-1 0 0,3 2-127,3 4 0,5-2-588,7 7-72,0 1 0,2 3-447,3-3 0,5 1 209,7-7 0,2 0-551,5-6 1,-3 0 526,7 0 0,-4-2 157,4-4 1,-1 2 263,2-7 1,-2 1 230,-4-1 0,-10 1 206,5 4 0,-5 4 486,5-4 886,-9 5-368,6 1 786,-13 0-783,6 0-134,-8 0-519,0 0 1,-2 7-135,-4 5 1,3-1-339,-9 7 1,-5-5-308,-6 10 0,0 2-431,5-2 1,-5 6-59,0-6 0,0 6-896,6-6 1,2 6-351,3-6 1954,4 0 0,1-6 0,-3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09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8126,'0'-9'2165,"0"1"1,0 10-613,0 4 1,-2 5-3394,-4 12 1840,-4 4 0,-7 16 0,0 1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19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7730,'10'-10'-1150,"-1"2"1051,-3 8 314,-4-7-62,6 5 1,-2-8 183,-1 4-55,1 4 237,-6-5-166,0-1 24,0 6 44,0-6-70,0 8 1232,0 0 1,6 2-1364,0 4 1,-1-2-25,-5 7 245,0-7-655,0 12-201,0-7-203,0 1 284,0-2-81,0-8 397,-7 0 1,5-2 23,-4-4 0,4-4 147,2-7 1,0 5-89,0 1 782,0-1-561,8-5 0,-4 8 1,7 3 0,-5 4-403,5 2 1,-5 0-352,6 0 1,-6 8 224,5 3 242,-7 4 0,11 10 0,-5 2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19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70 104 5921,'0'-9'539,"0"-1"17,0 4-202,0 4 155,0-13-130,7 13 308,-5-13-444,6 13 157,0-6-597,-6 8 59,5 0-6,-14 0 204,-3 0 1,-7 0 26,-1 0 1,7 0 72,-1 0 1,7 0 653,-7 0 135,8 0-298,-4 0-700,8 0-70,0-7 1,2 5-167,4-4 0,4 4 285,7 2 0,8-8 0,2-1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6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399 173 8190,'7'-17'0,"1"0"-4,4-1 1,3 7 21,-3-1 92,3 1 1,0-6 563,-3-1 1,3 7-51,-3-1 1,-5 6 716,-1-5-237,4 7 184,-8-4-239,5 8-671,-7 8 1,-5 2-130,-1 7 1,-8 6 11,3 0 0,-5 6-245,-1-6 1,0 8 47,0-2 0,-1-3-105,1 3 0,5-8 46,1 2 0,7-3-448,-2-3-128,4 0 350,2 1 1,8-9-232,4-3 0,5-4 84,6-2 1,4-6-74,7 0 1,-7-5 170,-4 5 0,2-5 49,-2 5 0,1 0-89,-7 6 162,0 0 304,0 0-118,-7 0 1,-2 8 150,-8 3 1,-2-1-14,-4 1 0,2 1-14,-7 5 1,-1 2-193,-5 4 0,0-3 6,-1 3 1,1 2-10,0-2 1,-6 2-111,0-2 0,-6 2-64,6 4 0,-8 3 88,2-3 1,-4 6-154,-1 5 0,-3-2 39,-3 9 0,3-3 21,-3 2 0,4-4 164,1-7 0,8-6 212,4-1 1,4-6-134,2 1 0,5-6 236,1-6 9,7 5 0,-4-12 47,8 7 99,0-7 46,0 4-321,0-1 1,2 1 1,4 4 0,-2-3-23,7-3 1,2 2 14,11 3 0,-3 5 124,8-5 1,-1 2 1,7-1 1,5 3-118,1-3 1,7-2-144,-2 1 0,0-5 147,6 5 1,-10-5-333,10 6 0,-12-3-26,1 3 0,-5 1-73,-1-7 0,-8 6-411,-4-7-592,-4 9-839,-2-5 810,-7 9 502,-3-1 1,-14-6 806,-5 1 0,-11-8 0,-4 4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87 8198,'0'-17'1161,"0"-1"-871,0 1 0,2 8 324,4 3 1,-2-2 213,7 2-332,1 1 0,5 5-27,1 0 1,-3 2-7,-4 3 0,3 5-201,-8 7 1,5 8-129,-5 4 0,0 2-109,-6-2 1,0 3 103,0-3 0,-2 4-443,-4 1 1,-2 1 34,-3-1 1,-10 1-108,3 0 1,-5-3-51,0-3 0,2 4-325,-8-4 0,0-4 197,-5-2 1,1 0-135,4-6 0,-3 4 258,3-9 1,-4-5 130,-1-1 0,-1 2-76,1-2 1,-1-1 195,0-5 1,7-5-16,-1-1 0,8-8 179,-3 3 0,7-5-24,6-1 1,-3 6 72,8-1-8,1 1 1,5-7 531,0 1-429,0 0 1,2-1 140,3 1 0,5 2 30,7 3 0,1-3 122,-1 3 1,6-3-51,0-2 0,8 1 144,-2 5 1,-3-5-227,3 5 1,0-5-7,6-1 0,-3 6-590,-3-1 0,2 6 248,-8-5 0,0 5-269,-6-5 1,1 7-417,-1-2 15,-7-4 0,3 6 45,-7-7-160,-1 7 825,-12-11 0,-1 11-37,-3-8 741,-5 9 0,12-5-415,-7 8 1,7 2 243,-2 4 1,-1 3 91,1 8 1,-2 1 332,2-1 0,4 2-385,-3 4 0,-3-2-49,2 8 0,-5-8-302,5 2 0,-2-3-281,2-3 1,5 6-1875,-5 0 1628,4 0 1,4-8-488,4-3 1,3 1 819,8-7 0,1 0 0,-1-6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35 8202,'0'-11'296,"0"-1"0,2 8 60,4-1 473,-4 3 1,6 4-173,-8 3 0,0 5-40,0 7 0,-2 8-262,-4 4 1,-4 4-155,-7 1 0,-6 7-188,0-1 1,-2 6 124,2-6 0,4 7-863,-4-7 0,3 0 40,3-5 1,0-6-398,-1 0 1,7-8 362,-1 2 0,3-10-1113,-3-1 1832,-3-8 0,5 3 0,-7-7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7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8202,'0'17'196,"0"0"0,2 1 385,3-1 1,-1 0 648,8 1 1,-1-1-563,7 0 0,5-1 368,0-5 0,9 3-677,3-9 0,7 3-549,10-2 1,6-4-540,-1 3 0,-1-3 729,-10-2 0,12 0 0,-4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7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 7902,'-9'8'1232,"-7"1"0,16 7-854,0-5 0,10-1-134,13-5 0,12-3-551,11 4 0,9-4 255,3-2 0,-8-2-799,-10-4 1,-3 3 205,-3-9 645,-7 8 0,-2-11 0,-7 5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8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8192,'7'-10'985,"-5"2"-93,6 8-174,-8 0-349,0 0-175,-8 0 1,-1 2-133,-9 4 0,1 4-302,0 7 0,0 2 258,-1 4 0,-1-4-204,-4 4 1,10 2 155,-5-2 0,7 1-557,-1-7 1,3 0 25,3 0 0,4-5-14,-4-1 1,12-7 205,5 2 1,5-4 165,1-2 0,0 6 278,1 0 1,5-1-98,0-5 1,0 6 43,-6 0 0,-1 7-12,-5-1 1,-3 3 530,-8 2 0,-2 7-16,-4-1 0,-4 5 201,-7-5 1,-8 6-261,-4-6 1,2 6 86,-1-6 1,6 6-208,-1-6 1,10 0-128,1-6 0,9 1-326,-3-1 0,4-5 132,2-1 0,2 1-362,4 5 1,-3-6 82,9 1 1,-2-1-64,1 7 1,4-1 102,-3 0 1,1 1 99,-1-1 1,-4-6 81,-8 1-127,7 0 531,-5 5 1,4-6-146,-12 1 1,2-8 691,-7 1-324,-1-3-352,-5-2-202,0 0 0,7-2-229,4-3 1,4 1-125,2-8 0,0 1 138,0-6 0,2-3-730,4-3 1,4 2 351,7-8 0,6-5-438,0-7 0,8-7 990,-2 2 0,3-4 0,3-2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2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8192,'0'-17'2346,"0"7"-1137,0 2-442,0 8 0,0 2-452,0 4 1,-2 2-374,-4 3 0,4 5 34,-4-5 1,4 5-273,2 1 1,0 0-1710,0 0 1051,0 1 273,0-1 0,2-2-301,4-3 888,4-4 0,7-6 178,0 3 1,2-3 111,5 4 0,-5 2-141,4-3 0,-10 1 271,-1-6 306,-1 8-413,-1 2 0,-2 1-115,-8 1 0,0-1-12,0 6 1,-8-5-221,-4-1 1,-3 1 66,-2 5 1,-1 3 21,1 3 0,0-4 17,0 4 0,-1-4-54,1-2 70,0 1 1,5-1-30,1 0 71,7 1-40,-4-1 1,10-8 83,4-3-76,3 4 0,9-8 1,-1 3 0,-5-3 81,-1-2 7,1 0 198,5 0-263,-8 8 1,-3 2 175,-12 7 0,-3-4-86,-8 5 1,-6-5-37,-1 10 0,-6-2 62,1 2 1,2-3 119,-2 3 0,8-4-129,-2-2 1,4-1 121,1-5-300,9 4 174,1-5-252,8 7 1,2-7 125,4-4 0,3-2-80,9 1 0,1-3 90,4 4 0,-4-4-9,4-2 0,2 0-15,-2 0 0,0-6 20,-5 0 0,5-1-134,0 1 1,0 2 84,-6-7 1,6 5-350,0-6 0,0 8 150,-5-1 1,-7-3-92,1 2 0,-7 0 51,7 6 0,-8-1-379,2-5 476,-5 4 0,-1-8 157,0 5 54,0 3 0,-1-6-76,-5 8 599,4 0-268,-6 0-62,1 0 0,5 8 71,-4 3 0,4 4 40,2 3 0,0 7 15,0 4 1,2 5 136,4 7 0,-4-3 99,3 8 0,-3-4-168,-2 10 1,6-6-651,0 6 0,-1-6 236,-5-5 1,0-11-488,0 5 0,0-6 109,0 0 0,0-4-690,0-8 817,-7 0 1,-3-7 56,-7-4 0,0-4 693,-1-2 1,1-8-290,0-4 0,-1-9 315,1-2 1,8-8-196,3 3 1,4 1 800,2-2 0,0 6-428,0-6 1,8 8-210,3-2 0,12 2-380,6-2 0,9 3-260,3-3 1,7 4-1449,-2 2 1,-2 5 270,2 1 1319,-7 7 0,11-4 0,-6 8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1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8306,'0'-17'1174,"0"-1"1,2 3-513,4 4 0,-2-5-55,7 5 0,3 3-165,9 2 0,-2-1-373,8 1 1,-1 0-31,7 6 0,-2 0 16,-4 0 0,1 0-123,-7 0 0,0 0-406,-5 0 1,-1 8 109,0 3 0,-7-1-327,-4 1 1,-4 3 236,-2 9 0,0-4 99,0 4 1,-12 2 344,0-2 1,-13 0 60,8-5 0,-4-1 64,4 0 1,-1 0 35,1 1 0,6-7 563,-1 1-510,8-1 0,-3 1 110,7-1-343,0-7 1,2 4 211,3-8-148,5 8 1,13-7-44,0 5 0,0 2-121,-6-2 1,1-1 126,-1-5 1,0 0 16,1 0 1,-1 0 34,0 0 15,0 0-334,1 8 1,-9 2 93,-3 7 1,-6 2-21,-6 4 0,-3 6-18,-9 11 0,-7-1-174,-3 7 0,-5-8 208,-2 3 1,-3 1 254,3-2 1,-3 1-17,9-7 0,-2-5 331,3 0 1,3-6 129,7 6 1,7-8-251,-1 2 0,8-4-77,-1-1 1,5-1-135,5 0 0,5-7 17,7-4 0,2-5-47,5-1 1,1 0-253,3 0 1,5-7 43,-4-5 0,-4-9-232,-2-2 1,-4 0 119,-2 6 0,-1 5 31,-5 1 0,-3 5 228,-8-6 186,0 8 539,0-3-370,0 7 1,-2 2 255,-4 3 0,2 5-22,-7 7 0,7-3-190,-2 3 1,-1-9 113,1 9 150,0-3-1012,6 3-1,0 0 0,8-7-424,3-4 1,5-12 190,1-6 1,6-9-433,0-2 0,14-13 436,-3 1 1,5-3 18,-5 3 0,1-3 411,-1 3 0,1-4 10,0 11 1,-9 8 613,-3 3 0,-3 6 419,-3-1-54,0 4 0,-1 10-234,-5 4 0,-3 6 352,-8 11 0,0-4-347,0 4 0,0 2-70,0-2 1,0 0-442,0-6 0,0 1 126,0-1 1,0-6-1473,0 1 621,0-8 1,2 4-1463,4-8 1416,-5 0 0,9-8-957,-4-4 1659,-4-3 0,5-10 0,-7-2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1.5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8150,'0'-18'-179,"7"1"1,-5 5-955,4 1 1009,-4-1 1,0-5 618,4 0-433,-4 7 70,5 2 1,-5 8-133,4 0 34,-4 0 260,6 0-100,-8 8 120,0 2 0,1-1-9,5-3-115,-4 4 0,6-6 230,-8 7-289,0-7 0,6 6 3,-1-5 166,1-3-331,2 14 1,-4-7 25,7 9 1,-5-7-46,5 1 1,-5 1 60,6 10 1,-6-2-18,5 8 0,-1-4-13,1 10 0,3-3-20,-9 14 1,9 1 129,-3 4 0,-1 9-72,2 3 0,-7 10 215,7 2 1,-6 6-149,5-6 0,-1 6 354,1-6-384,5 7 1,-7 12 0,-1-41 0,0 0-138,-3 0 0,1 0 0,1-2 0,0-2 0,-2 31 1,7-5-289,-6-11 0,-1-7 255,-5-11 1,0-3-4,0-9 1,0-7-165,0-4 0,6-9-706,0-3-82,0-7 1069,-6 4 0,7-16 0,3-2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2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8264,'2'-11'-2,"2"-1"2,1-1 0,9 5 1471,-5 1-609,9-1-353,-1 6 0,0-6 433,1 8 0,-1 0-384,0 0 1,1 0-87,-1 0 0,-6 0-5,1 0-805,-1 0 0,1 2 1,-2 4-590,-3 5 843,-1 5 1,0-5-1,0 3-2099,-3 5 855,-1-2 592,-2 8 0,-2-5-265,-3 3 0,1 2 633,-8 3 0,1 5 368,-7-4 0,-7-4 0,-1 8 0,-9-7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2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8250,'-10'8'-126,"-5"-6"188,13 5 1,-6-7 446,8 8-77,0-6-139,0 6 0,0-10 93,0-4 0,6 2-102,0-7 1,7 5-31,-1-6 1,5 3-291,6-3 0,-2-1 144,8 7 1,-8 0-739,2 6 350,-4 0 140,-1 0-419,-1 0 397,0 0 1,-7 2 65,-4 4 1,1 4 52,-1 7 1,0 0 31,-6 0 0,-2 1 204,-4-1 0,-3 0 240,-9 1 1,1-1 145,0 0-239,-1 1-56,1-1-1151,0-8 438,7-1 102,3-8 0,14 0-186,5 0 1,11-6 257,6 1 1,3-9-46,3 3 0,-2 3 286,-5 2 0,3 4-383,-8 2 1043,0 0-348,-5 0 1,-9 8 156,-3 3 0,-12 7-244,-5 5 1,-7 4-31,-5 7 0,-4 1-214,-7-1 1,-1-1-697,1-4 440,-1 4 1,6-8 0,0 3-580,-1-5 868,-3 4 0,-2-7 0,1 5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8194,'0'9'1723,"0"-1"-1205,0-8 547,0 0-656,-8 8 1,4 1 179,-7 9 0,7 1-559,-2 4 0,4-2 69,2 8 0,-6-6-714,1 6 0,-1 0 292,6 5-547,0-7 480,8 6 0,-7-12-115,5 8 1,-4-8-369,-2 2 1,0-4 293,0-2-1,0 1 270,0-1 0,0-5 318,0-1-8,0-7 0,0 4 0,0-16 0,0-2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3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8148,'7'-17'-6,"5"-1"0,-3 1 40,3 0 1,-1-2 15,7-4 0,-1 3 89,0-3 0,1 6 208,-1 5 1,2-1-343,4 7 0,-2-5 90,8 5 1,-8 0-157,2 6 1,2 0 46,-2 0 1,6 0 38,-6 0 0,0 0-19,-5 0 0,-3 8-124,-3 3 1,3-1 52,-4 1 0,-1-5 37,2 6 1,-7-3 19,7 3 0,-8 3-5,1-3 0,3-3 122,-2 3 0,2-2-53,-3 1 1,-3 4 131,4-3 1,2 3-93,-3 3 1,1 1 160,-6 4 0,6-2-78,0 8 1,5 2 182,-5 9 0,0-2 48,-6 9 1,6-9-163,-1 2 0,1 3-9,-6-3 1,0 0-74,0-5 0,0-1-19,0 1 1,-2-2-51,-4-4 1,5 1-150,-5-7 1,-2 0-86,2-5-139,-7-1 1,3 0-514,-7 1 1,0-9 393,-1-3 1,1 2-131,0-3 0,-2 1-117,-4-6 0,-4-8 642,-8-3 0,0-12 0,1-4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3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8291,'2'-9'1181,"4"3"-405,-4 4-20,5-6-209,-7 7-530,8 1 0,-6 9-137,4 8 1,-4 6-248,-2 1 1,0 1 168,0-2 1,-2-4-100,-4 4 1,4-10-204,-4-1-149,4-8 142,-5 11 332,5-13 1,-4-2-72,12-12 1,3-3 168,9-2 1,-1-1 152,0 1 1,0 2 15,1 3 0,-1 5 443,0 7-372,1 0 1,-7 0 64,1 0 1,-8 2 446,1 3 1,-3-1 119,-2 8 350,-7-1-607,5 6-663,-6 1-132,0-9 1,6 1-575,-3-4 0,10-4 515,7 3 316,3-3 0,10-9 0,2-3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4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9448,'2'10'2384,"4"-4"-1597,-4 3-391,6-7 1,-6 13 44,3-3 1,-3 3-200,4 3 0,-4-1-196,-2 0 0,0 1-180,0-1 0,0 6-1032,0 0-46,0 0 1,0-6 0,0 1 358,8-9 1,1-1 329,9-8 0,-1-10 253,0-7 1,6 0 129,0-6 0,6 3 215,-6 3 0,-2 6 69,-9-1 1,3 8 975,-3-2 856,-5 5-1329,1 1 0,-8 1 52,0 5 0,-2 4-360,-4 7 1,-3 6-240,-8 0 0,-3 6-198,-3-6 1,4 6-510,-4-6 0,4 6 48,1-6 0,1 8-609,0-3 1,0-1 183,-1 2 0,1-6 984,0 6 0,-1-2 0,1 2 0,-6 3 0,0-3 0,0-4 0,6-2 0,1-2 1,5 2 0,-5-3 188,5 3 0,1-4 905,-1-2 18,7 1 0,-4-1 34,8 0 1,-6-5 59,1-1-652,-1 1 1,6-1 136,0 1-457,0-8-178,0 11-646,0-13-18,0 13-864,0-13-570,0 6 1480,8-8 1,-5 0 54,9 0 1,-2-2 248,1-4 0,4 4 219,-3-3 196,3-5 691,3 8 91,-1-6 172,0 8 0,-5 6-100,-1 0 1,-7 2-407,2-3 1,-4-1-295,-2 8 0,2-7-237,4 7-268,-5-8 0,9 3-111,-4-7 1,-2 0-436,7 0 0,3 0 120,9 0 1,4-9-528,7-8 1,1-3 312,-1-8 0,7 6 339,-1-1 0,-2 4 353,-9 2 1,2 1 248,-8 5 0,0 3 693,-6 8 209,1 0 81,-1 0 0,-7 8-275,-5 3 0,-3 5 1656,-2 1-1796,0 0 0,0 1 214,0-1-929,0-7-520,0 5 15,0-13 1,2 6 170,4-8 0,4 0-525,7 0 0,0-6 35,0 0 0,1-7-1529,-1 1 2393,0 4 0,8-15 0,2 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18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121 173 7958,'0'-25'1094,"0"-2"0,0 1-586,0 3 1,0 9 456,0 3-744,0-1 0,2-3-182,4 3 305,-4 4 0,8 8-40,-5 0 1,-1 0 110,8 0 1,-9 4-130,3 8 1,-4 3-177,-2 20 1,0-3-31,0 15 0,-2 4-96,-4 7 0,-3 0 132,-8-6 1,-3 1-127,-3 5 0,2-4-240,-8 3 0,10-9 108,2-1 1,7-3 432,10 2 1,2 4-105,4-4 1,4-4-1303,7-1 1,0-7 502,0-5 1,-1-4 266,-5-8 1,9-5 157,-9-1 1,8-7 180,-7 2 0,3-4-167,2-2 1,1-8 107,-1-3 1,0-5-136,1-1 1,-1 5 33,0 1 1,2-1 262,5-5 0,-11 0-10,4 0 1,2 1-161,5 5 114,-1-5 0,-6 14 258,0-3 1,-1 5 29,-5 5 0,3 5 196,-9 7 1,1 2 170,-6 5 1,0-5-220,0 4 0,-2-2 46,-4 2 1,-3-4-218,-9 4 1,-1-4-247,-4-1 0,-4-7-35,-7 1 0,-7-3-280,1 3 0,2-2-54,9-5 0,-2-3 26,8 4-1454,0-4 1253,6-2 0,1-2 484,5-4 0,3-11 0,8-10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5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8068,'-10'-8'663,"3"-1"1,7-9 53,0 1 1,7 0 100,5-1 1,3 7-294,3-1 0,-1 7-20,0-7 0,1 8-226,-1-2 1,-6 4-50,1 2 1,-2 2-105,1 4 0,2-2-235,-7 8 1,0 1-405,-6 10 1,-2-2 395,-4 8 0,-3-8-750,-9 2 0,1-4 228,0-1 1,-6-1 48,0 0 1,0-1 161,5-5 0,7-1-245,-1-4 673,1-5 0,1 7 0,2-8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8111,'10'0'2366,"-3"-2"-1402,-7-4 612,8 4-435,-6-6-411,6 1-208,-8 5-461,0-6-3702,7 8 3641,-5 8 0,6 9 0,-8 10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35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7918,'0'-10'3186,"0"-5"-2967,8 13 1,-1-8-70,5 4 0,-3 4-150,-3-3 0,4-5 0,7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1:59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7968,'-10'-8'0,"1"0"837,3-3-270,4 3 74,-6 8 895,8 0-586,0 0-1021,0 8 1,0 3 106,0 12 0,-2 6-36,-3 12 0,-5 3 0,-7 8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87 8923,'-10'-9'595,"2"1"0,10 8 433,4 0 1,11-6-553,12 0 1,4-7 62,1 1 1,1 3-876,0-3 1,5 8 195,0-1 1,1 3-545,-7 2 0,-1 0 375,-4 0 1,0 2-61,-12 3 0,2-1-100,-13 8 0,0 5-146,-6 6 0,-2 2 446,-4-2 0,-9-2-108,-8 8 0,-8-8 450,2 2 0,2 2-170,-2-2 0,2 0 157,-1-5 1,-3-1-81,8 0 1,0-5 960,5-1-192,9-7-362,1 4 0,10-8-236,4 0 1,9-2-216,8-4 0,8-3-89,-2-9 0,9 1 116,3 0 1,-3 7-253,-9 4 0,2 4-104,-8 2-170,0 0 1,-14 2 157,-3 4 0,-4 0 139,-2 11 0,-14-2 169,-3 14 0,-17-2 188,-1 2 0,-3 2 344,3-8 0,0 6-259,1-6 1,1 6 20,4-6 0,-1 2-2,7-2 1,-1-6 117,7 0-162,8 0-288,1-7 0,12 0 88,7-5 1,5-5-121,18-5 0,-3-5-165,9-7 1,3 0 74,-3-1 1,6-5-32,-6 0 0,7 0 31,-7 6 1,-2-1-461,-9 1 1,-4 0 55,-8 0 1,-1-1-103,-5 1 1,-3 0 284,-8-1 1,-2 1 222,-4 0 1,-3 1 80,-9 5 0,1-4-109,0 3 1,0 4 299,-1 3 1,1 3-121,0 2 0,-1 0 905,1 0-150,0 0-268,-1 0 1,1 0-170,0 0 0,5 7 2,1 5 0,5 5-74,-5 6 1,-1-2-46,-5 8 1,-8 8 95,-4 9 1,-6 11-100,-5 7 1,-4 7-553,-8 10 0,24-40 0,0 2 203,2 3 1,0 0 0,-4 3 0,-1-2-383,-21 34 1,-2-2-129,8-16 325,4-3 131,7-8 0,2-10-69,5-7 0,3-8-170,7-10 449,9 0 0,-7-7 0,7-3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1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8086,'0'-11'1577,"0"-1"-1332,0 9-636,0-5 631,0 8 260,0 0-35,0 8 0,0 3-63,0 12 0,0-2 38,0 8 1,6-2-187,0 2 0,0 4-161,-6-5 0,2 5 80,3 2 1,-3-3-116,4-3 0,-4 2-500,-2-8 0,6 0 311,-1-6 1,1 1-1531,-6-1 727,0-8 112,8 7 0,-6-16 155,4 0 0,3-8 74,3-9 1,3-8 592,2-4 0,3-4 0,3-1 0,-2-1-127,8 1 1,1 7 126,11 4 0,-7 3 659,1 3 0,-1 8-388,-5 3 1,2 4 786,-2 2 0,-4 2-328,-8 4 1,-5 3-124,-1 8 1,-7 1-273,2-1 1,-4 6-316,-2 0 1,-8 6-228,-3-6 0,-5 0 248,-1-6 0,0-1-297,-1-5 1,7-1 122,-1-4 1,1-4 308,-7 3 0,7-10-102,-1-7 0,8-3-33,-1-3 0,3-5-196,2 0 1,7-2-231,5 2 0,9 4-219,2-4 0,2 6 273,-2 5 0,4-1-1107,8 7 1438,-1-8 0,9 13 0,1-7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364 485 8021,'-8'-35'0,"-1"10"518,-9 8 1,7 5-410,-1 6 1,1 3 367,-7-9-403,9 8 1,-12-3-24,3 7 1,-5 1 99,0 5 1,4 6-445,-4 11 0,-2 2 30,2 4 1,0 3-20,6-3 0,1 4 97,5 1 0,-3-5 161,9 0 0,-1-6-15,6 6 1,0-6 160,0 6 1,2-6-39,3 6 0,-1-6 250,8 5 1,-6-4 295,5 4 1,-7-5-237,2 6 0,1-8-5,-1 2 0,2-5 174,-2-7-458,-4 5 72,5-7-477,1 1 165,-6-2 1,7-12-156,-3-8 1,4-1-537,7-16 1,2-8 341,4-9 0,-1-6-49,6-5 0,3-7 89,9-11 0,-1-3-349,7-9 1,-8 6 761,3 1 1,-3 14-60,3 3 0,-11 9 90,5 8 687,-12 4-540,2 15 1,-10 2 898,-3 8 1,-3 7 19,-3 4-12,-4 4-623,6 2 0,-8 2-27,0 4 0,-2 6 40,-4 11 0,4-4-423,-4 4 1,5 2 9,1-2 1,0 0-208,0-6 0,7 1-434,5-1 1,-1-8 328,7-3 1,-3-4-154,14-2 0,-6 0 152,6 0 1,-8-8-293,2-3 1,-4 1 253,-2-1 1,-1 5 151,-5-5 670,5 7-355,-14-4 355,5 8-300,-7 0 69,-7 0 1,-1 2 52,-4 4-278,-3 3-29,5 9 0,1-1-149,3 0 1,-2-5 69,3-1 1,-1-5-9,6 6 0,0-1 147,0 6 0,2 1-117,3-1 1,-3 2 414,4 4-155,4 4-13,-8 15 0,7 4 216,-3 12 0,-4-2-52,4 7 1,1 8-118,-1 10 0,6 0-345,-7 5 1,7-3 85,-6 9 0,1-11-265,-1-6 0,-4-6 140,4-6 0,-2-3-300,1-8 1,-3-8 112,4-4 1,-4-11-43,-2-6 0,2-4-37,4-1 404,-4-9-423,5-1 449,-7-8 1,2-8-311,4-3 0,-4 1 128,4-1 1,-4-7-372,-2-5 0,0-7 519,0 1 0,0-4 0,0-2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2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7944,'17'-17'236,"0"0"1,3 1 1911,3 5-1552,-4 3 0,6 8 55,-8 0 1,-1 8 96,-5 3 0,5 3-301,-5-3 0,-1 11 138,1-5 1,-5 6-146,5 0 1,-7-2-441,2 8 55,4-8-86,-8 12 0,5-12-7,-7 8 1,0-8 116,0 2 0,-7 2-71,-5-2 1,-3 6-1059,-3-6 1,-1 2 507,-4-2 0,-6-2-978,-11 8 0,2-8 82,-9 2 1438,9-4 0,-20-2 0,5 1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2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7944,'9'-10'1694,"8"2"-986,1 8 0,-1 0-242,6 0 1,2-1-18,-2-5 1,8 4-45,-2-4 1,3 4 92,3 2 0,0-2-282,-1-4 1,6 5-149,1-5 1,-7 4-731,-5 2 0,-2 0 486,2 0 0,2 2-540,-8 4 0,0-3-96,-6 9 812,0-1 0,1 7 0,-1-1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3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7948,'17'-9'1973,"1"1"-1383,-1 8 1,2 0-223,4 0 1,2-6 94,4 0 0,4 1 302,-4 5 0,3 0-359,3 0 1,-6-2-210,-1-4 1,3 4-1086,10-4 1,-5 4 637,4 2 1,-7 0 249,2 0 0,-5 0 0,13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20.0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329 243 7418,'17'-10'-1403,"-5"-3"1403,0 7 0,-9 0 0,13-2 0,-7-1 0,1-3 131,-4 1 154,-4 7-323,-2-11 129,0 13-150,-8-14 0,4 14 100,-7-3-22,7-5 0,-4 6 2,8-7-24,0 7 1,0-6 72,0 4-62,0 5-18,0-7-37,0 0-12,0 6 178,0-5 207,0 7-192,0 0 224,0-8-74,0 6 1,0-8 166,0 5-208,0 3 0,0-8-31,0 4-245,0 4 242,0-5-52,-8 7 48,6 0-13,-5 0-35,7 0-3,0 0 208,0 7 1,-2-3-31,-4 8 1,2 5 38,-7 6 0,-1 8-36,-5-2 1,0 5-39,-1 7 1,1 3 9,0 8 1,-3 0 108,-3-1 0,4-1-180,-4-4 0,4 10-12,2-4 1,-6-2-208,0-4 1,5-2-125,7 2 0,1-1-191,-1-5 1,3-5 142,8-1 0,-2-1-49,-4-10 0,4 6-210,-3-6-105,3 0 388,2-6-97,0 0 527,0-7 15,0-2 36,0-8-240,0 0 1,0-8-32,0-4 1,0-3-73,0-2 0,0 0-159,0-1 1,2-5-66,3 0 0,-1-2 90,8 2 1,-7 2 62,7-8 1,-2 8 32,1-2 1,4-2-2,-3 2 0,1 0-20,-1 6 1,3-1 28,-3 1 1,3-6-58,3 0 0,-7 0-17,1 5 0,-1 7 111,6-1 0,1 3-51,-1-3 1,0-1 126,1 7 0,-1 0-74,0 6 1,0 0 127,1 0 0,-1 0-66,0 0 0,6 0 154,0 0 0,2 8-79,-1 4 1,-5-3-37,4 3 1,-4-1 89,-2 6 0,1-5-58,-1 0 0,-6-1 98,1 6 1,-8 6-44,2 0 0,-5 1 57,-1-7 0,-1 6 57,-5 0 1,-6 6 191,-11-6 0,-2 6-78,-4-6 0,-3 2-115,3-2 1,-4-4-3,-1 4 0,-1-2-94,0 2 1,7-4-342,-1 4 0,8-9 79,-2-3 1,9-7-68,3 2 0,5-4-592,-6-2-1008,9 0 991,-5-8 0,8-7-623,0-8 0,0-8-134,0 2 0,2-1 745,4 1 1,-3-2-22,9 8 1,-6 0 749,5 6 0,-7-1 0,4 1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8121,'0'-10'2355,"0"2"-2015,0 24 1,0-3 326,0 16 0,0 0-265,0 5 1,0 1-133,0-1 0,0 1-135,0 0 1,0-1-230,0 1 1,0-3-238,0-3 0,0-4 291,0-7 0,0-1-195,0 0 0,0-5-483,0-1-394,0-7 823,0 4 0,0-10-12,0-4 0,2-5-37,4-13 1,-2 3 98,7-7 1,-5-3 142,5-10 0,-1-1-99,1-4 1,5-2 166,-5 8 0,-1-6-82,2 5 0,-1 3 201,6 9 1,1 2 86,-1 4 1,-6 10 79,1-5 0,-6 12 495,5 1-296,-7 3-245,11 2 0,-13 2-105,4 3 1,-4-1 31,-2 8 0,0-1 8,0 7 1,0-1 0,0 0 1,0 2 50,0 5 0,0 2 163,0 9 0,0 7-52,0 4 1,6 6 240,0 6 0,-1 11-88,-5 12 1,0 3-358,0 3 0,0 3-135,0-3 1,0-7-179,0-16 0,0-7-232,0-11 1,0-3-253,0-9 119,8-7 0,-4-4-409,7-11 170,-7-5 453,4-7 1,-8-7 325,0-5 1,0-3-470,0-2 1,0-8 110,0-4 1,-8-4-104,-3-1 0,1-3 73,-1-3 1,1 1 419,-2-7 0,-1 6 0,7-6 0,-7 7 0,3-3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277 572 8041,'0'-12'360,"0"0"-180,0 9 0,0-5 1619,0 0-1077,0 6 1,-7-3-105,-5 10 1,-3 11-320,-3 7 0,-1 13-100,-4-1 0,2 5-175,-8 1 0,8 1 138,-2 4 0,0-4-344,6-7 1,-5-3 173,11-3 1,3-10-890,2-7 66,5 0 327,1-3 1,7-5 144,5-16 1,9-7-5,2-15 1,10-3 100,1-3 1,1-4 81,5-8 0,-1 0-62,1 0 0,-4 6 41,5 0 1,-3 2 231,3-3-440,-5 5 479,-1 15 0,-5-3 118,-7 6 0,6-2-8,-6 8 1,-2-3 666,-9 10-27,3 3-298,-13 0 214,6 8 0,-8 2-69,0 4 1,-2 4-187,-4 7 0,4 6-165,-3 0 0,-3 0-279,2-6 0,0 1 22,6-1 0,0-6-133,0 1 1,2-8-472,4 2 1,6-5-6,11-1 1,6-7-304,11-5 0,2-11 325,4-6 1,4-1 151,-4 1 0,-3-2 286,-3 8 0,-4 2 269,-1 9 1,-8-1-141,-4 7 55,-11 0 0,-5 14 86,-7 4 0,-7 11-73,-5 5 0,-11 5-262,-6 2 1,-11 7 134,-6 4 1,-4 2-199,-2-2 1,0 2 189,0-7 1,2-3 230,4-9 0,4 0-99,7-12 1,8 2 479,4-13 893,4 0-1062,9-6 0,10-8-365,12-3 0,17-13 207,5-4 1,12 1-368,1-2 0,8 0-18,3-5 1,-6-7-84,-6 1 1,-8-1-67,3 7 1,-13-6-324,-4-1 0,-5-1-302,-2 2 1,-7 3 337,-5-3 0,-3 5 2,-2 6 0,0 2 161,0 4 1,-2 6 362,-3 0 0,1 1 2,-8 11 0,7-1 0,-7 6 109,8 0 1,-9 8 381,7 3 1,-6 10 496,7 2 1,-7 10-54,6 1-474,-7 9 0,3 9 281,-7 0 1,0 5-216,-1 1 1,1 1-174,0-1 0,-2-2-432,-4 7 115,3-7 0,1 9-239,8-7 0,7-8-552,-2-10 1,4-3-591,2-3 0,4-13 616,7-3 1,3-13 133,15 1 0,0-17 630,5-7 0,6-3 57,1 4 0,-3 2 107,-9 3 1,4-1 143,-4 7 0,-3 0 298,3 6 1,-8 0 935,2 0 1,-9 2-346,-3 4 1,-7-2 39,2 7-1239,-4 1 1,-2 5 117,0 0-780,0 1-602,0-1-1574,0-8 2840,0-1 0,8-16 0,1-1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7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18 8050,'0'-10'2520,"0"2"1,-6 16-2394,0 4 1,-13 5 289,2 6 0,-6 4-256,0 7 1,4 3-271,-4 3 0,3-1-762,3 7 1,7-13 627,5 1 1,7-11-217,9 0 0,8-5 118,16-7 1,1-3-1117,5-8 781,-5 0 362,14 0 1,-7-6 45,3 0 1,2 0 275,-8 6 1,-2 0 365,-9 0 0,2 0 1927,-8 0-1183,0 8-413,-13 2 0,-3 7-198,-7 0 1,-7 1-20,-5-1 1,-5 0-454,-6 1 0,4-1-357,-4 0 0,3 0-84,3 1 0,-6-1-1478,0 0 1037,0 1 1,6-3-296,-1-4-274,9-3 1416,1-16 0,8-1 0,0-8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564 449 8050,'9'-18'0,"1"7"2343,-4-1-1663,-5 9 1,5-5 291,-12 8 0,-5 2-251,-12 4 0,-4 5 526,-8 12-733,-7 4-391,6 0 0,-7 11-258,9-3 1,-7 3 83,1-3 0,0 0-97,5-1 1,1 1-735,-1-1 0,2-1 377,4-4 1,6-10-1323,12-8 851,-5-7-105,15 4 628,1-8 0,17-10 77,12-7 0,5-6 174,7-6 0,10-9 132,13 3 1,11-5-441,6 0 1,3 1 825,3-7 0,-1 8-267,0-3 0,1 1 770,-1 5 1,1-7-355,-1 13 0,-7-7 324,-4 7 1,-12 4-370,-5 2 1,-8 6-231,-10 5 0,-1-1-583,-16 7 422,0 0-2142,-13 6 1559,-3 0 0,-20 0-54,-4 0 1,-5 0 56,5 0 0,-6-2 290,0-4 1,-6 2 82,6-7 1,-6-1 179,6-5 0,0 0 308,6 0 0,0 1-255,-1 5 0,1-5 1612,0 5-655,7 3-275,-5-7 1,11 13-246,-8-4 0,8 6-102,-1 6 1,3 9-91,2 8 1,-6 12-15,0 5 1,1 4 224,5 14 0,0 3-106,0 3 0,0 3 76,0 2 1,1 0-86,5 1 1,-4-9-273,4-3 1,-4 1-143,-2-1 1,0 3-220,0-9 0,0 2 167,0-14 0,0 1-98,0-7 1,0-1-659,0-4 1,-6-4 361,0-8 0,-7-5-590,1-1 1,3-7 377,-3 2 1,1-4 234,-7-2 0,1-8 381,0-3 0,5-5 301,1-1 0,5-6-139,-6 0 1,9-2 38,-3 2 1,4 2 916,2-8 1,0 8-465,0-2 1,8-2 325,3 2 0,4-2-346,3 2 1,5 3-580,0-3 1,8 4-40,-3 2 1,-1 5 24,2 1 1,0 5-288,6-6 1,-7 9-685,1-3 1,-6 4-1038,6 2 0,-2 0 2027,2 0 0,3 8 0,-5 1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15029,'10'0'2261,"-2"0"0,-8 1-1688,0 5-573,0 4 0,-8 15 0,-2 2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8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7858,'0'-25'0,"0"6"0,-8-6 0,-2 8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9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12267,'17'0'-198,"1"0"1,-7 0-409,1 0 1,-6 2-946,5 3 1551,-7 5 0,4 15 0,-8 2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09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7944,'0'17'1215,"0"-5"1712,0-1-2677,0 1-142,0-3 0,2 5-250,4-8 0,3 5 142,9-5 0,7 15 0,2-2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363 173 7946,'6'-17'-473,"0"-1"331,0 1 0,-6 0 468,0 0 1,-6 5 17,0 1 0,-2 1 15,3-2 1,-5-1-194,-7 7 0,1-1 16,5 1 0,-5 4-32,5-4 1,1 4-113,-1 2 1,5 0-229,-5 0 183,-1 0 1,-5 6-90,-1 0 0,1 13-73,0-2 0,0 10-32,-1-4 0,7 8 89,-1-2 1,6-2-54,-5 1 0,7-1 112,-2 2 1,4 2-15,2-8 0,0 2 22,0-2 1,2-4-18,4 4 1,-2-4-127,7-1 1,-7-1-166,2 0 104,4 1 1,-3-1 80,5 0-54,-4 1 76,-8-1 191,0 0 0,0 0 569,0 1-466,0-1 0,-6 6 174,0 0 1,-6 2-90,7-2 1,-7 4 37,6 8 0,1-1-144,5 1 0,-2 5 18,-4 0 1,4 9-32,-4-3 0,2-2 13,-1 2 1,3-8 113,-4 3 0,4-7-132,2-5 0,-2 2 510,-4-8-402,4 0 1,-5-6-239,7 1 0,-2-7 82,-4 1 1,4-7-243,-4 7 261,4-8 1,1 3 111,-5-7-3159,4 0 1560,-6 0 1407,16 0 0,9-15 0,10-4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52 7973,'0'-17'0,"0"0"51,0 7-370,0 2 401,0 8-23,8 0 0,-6 16 63,4 7 1,-6 15 21,-6 8 1,-4 10 299,-7 2 0,6 7-100,-1-2 1,1 3-27,-7-3 1,7 1 168,-1-13 1,3 9-104,-3-14 0,2 8-277,5-8 1,3-4 4,-4-1 0,6-7-117,6-5 1,-2-2-113,7-4 1,1-6-396,5 1 1,0-3-207,1-9 1,-1-1-74,0-5 66,0 0 1,-1-7 724,-5-5 0,5-11 0,-7-4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47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7888,'11'0'-196,"1"0"393,-8 0 0,3-2 489,-7-4-394,8 4 0,-4-5 112,7 7 1,-5 0 19,6 0 0,-7 0-78,7 0 1,-6 0-238,5 0 0,-5 0 151,6 0-95,-1 0 0,1 7-62,-1 5 1,-7-2-168,2 1 1,-4 1-114,-2 5 1,-2 0-330,-4 0 1,-4 7-280,-7-1 1,0 0 358,-1-6 0,1 0 125,0 1 0,5-3-82,1-4 300,7 5 1,-4-12-47,8 7 1,2-7 219,4 2 0,-2 1-17,7-1 0,1 6 148,5-6 0,0 5 169,1-5 0,-7 5 313,1-5-245,-8 8 0,3-5-144,-7 8 0,0-5-28,0 0 1,-2-7-82,-3 7 1,-5-3-19,-7 3 0,1-2-136,5-5 0,-5-3-319,5 4 0,1-4-1282,-1-2 802,7 0-1110,-4 0 854,8 0 1003,8 0 0,2-8 0,7-1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571 173 8300,'10'-11'56,"-4"-1"0,1 6-47,-1-5 1,2 5 3,-2-5 47,-4-1 1,11 0 58,-7 1 1,5 5-12,-5-5 1,8 5 34,-3-6 0,-1 7-29,1-7 0,-5 6 258,6-5-73,-9 7-97,13-4-26,-14 8 0,5 2 19,-7 4 0,0 4-13,0 7 1,0 0 9,0 0 0,-5 3-44,-1 3 1,-8-2-25,3 8 0,-5-2-217,-1 1 0,-2 5 157,-4-4 0,2 5-231,-8 7 1,0-3-40,-5 8 0,-7-5-75,1 5 1,-2-8 137,1 3 1,5-5 25,-5-1 0,5-8 54,1-4 1,6-6 1,1-6 1,5-1 137,-6-4-187,8-4 0,-4 5-85,7-7 1,7-1 60,-1-5 0,8 2-193,-1-8 1,3 1 182,2-6 0,2-1-42,3 1 0,7 0 100,11-1 1,4 1 12,8 0 0,-1 0 330,1-1 1,7 1-115,4 0 1,6-1 337,6 1 0,3 0-52,8-1 0,2 1 84,4 0 1,4-6-405,8 0 0,-7 0 230,1 5 0,-14 7-176,2-1 0,-11 7-188,0-7 1,-12 8-459,-6-2 1,-5 5 299,-6 1 0,-4 0-411,-8 0 1,-6 5 125,1 1 0,-8 2-55,1-2 0,-5-5 437,-5 5 1,1 4-233,-8 1 1,-1-1 11,-10 1 0,2 1 56,-8 5 1,2 1 184,-2-1 0,-4 0-48,5 0 1,-3 1 165,2-1 0,-4 0-51,5 1 0,1-1 86,-2 0 1,8 1-64,-2-1 0,-2-2 116,2-3 0,0 3 13,5-3 1,1 3 228,0 2 1,-6 6 82,0 0 1,0 8-159,5-2 1,1 6 44,0 5 1,-1-2-96,1 8 1,0 1-47,-1 4 1,1 7-82,0 0 1,0-1-180,-1-5 1,1-6-128,0 0 1,1-7 99,5 1 1,-3-11-238,9-6 0,-3 0-48,2-6-600,4 5 258,-5-20 702,7 5 0,-8-22 0,-2-4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7973,'-17'9'0,"-1"-3"1766,9-4-466,1-2-1177,8 0 0,10-6-657,7 1 0,2-7 555,10 6 1,0 1 484,5 5 0,1 0-764,-1 0 1,1 5 133,0 1 0,-1 7-286,1-1 1,-1 3-87,1 3 0,0-1-942,-1 0 1438,-7 8 0,6-6 0,-6 6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7973,'5'17'1893,"1"0"1,6-5-1506,-6-1 0,-1 1-164,-5 5 0,0 1 964,0-1 1,0 0-643,0 0 1,-5 3-480,-1 3 0,-6-4-447,6 4 0,-1-4-819,1-1 0,4-1 1199,-4 0 0,4 0 0,2 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1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7959,'-16'10'4127,"-7"-5"0,2 5-3961,4 1-1652,0 5 1,13 1 1485,-8 0 0,-7 1 0,-8-1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208 173 7962,'-10'-25'-191,"-3"6"-287,7-4 322,-8 4 0,13 2 93,-5-1 498,4 1 0,0 2 136,-4 3 494,4 4-665,-13 8 1,7 4-178,-3 8 0,-5 7 73,5 16 0,-5 15 140,-1 7 0,6 16 23,-1 8 1,6-4-291,-5-2 1,7 5-172,-2-5 1,4 4 103,2-15 1,0-5-438,0-1 0,8-12 135,3-6 0,5-5-4,1-6 0,6-6-112,0-12 1,2-3-333,-2-8 0,-2-2-234,8-4 1,-6 0 513,6-11 0,-14 4 368,3-10 0,-5-4 0,4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2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16 105 8133,'-10'-21'239,"4"3"0,6 11 193,6-5 1,6 6 998,11-5 1,4 7-656,7-2 1,1-2-828,-1 3 0,1-1 79,-1 6 0,1 2-446,0 4 0,-3 1-320,-3 5 0,4 5 738,-4 0 0,-4 1 0,0 7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2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 7977,'10'-7'2673,"-1"5"-1895,-3-4 0,4 4-1078,7 2 214,0 0 103,1 0 0,-3 8-123,-4 3 0,-3 5-335,-8 1 0,-8 0-260,-3 1 0,-4 5 369,-3 0 0,1 0 197,0-6 1,-1 0-52,1 1 1,6-1 661,-1 0 0,8-5 69,-2-1 1,6-5 197,6 6 1,4-9-362,7 3 0,10-4 51,8-2 0,7 0-1180,10 0 0,13-8 237,4-3 262,4 3 0,-4-7 0,1 5 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2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16 7955,'-2'-9'1378,"-4"3"1,-1 12-1241,-5 5 0,-9 6-582,4 6 444,-4 12 0,-12 2 0,-4 5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3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8032,'12'-16'957,"-1"5"1,3 3-1515,9 8 0,4 0 22,7 0 0,3-6 63,3 0 0,-3 1 472,3 5 0,4 0 0,0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8032,'18'0'0,"-1"0"-283,0 0 0,1-2 53,-1-3 1,2 3 819,4-4 1,-4 2-403,4-2 0,2 4-423,-2-3 0,6 3 102,-6 2-507,0 0 276,2 0 364,-5 0 0,12 0 0,-5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3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8032,'7'9'-409,"-7"-3"125,-7-19 284,-3 9 0,2-19 0,8 13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29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8305,'10'-25'0,"-1"5"-84,-3-3 1,-2 6-149,7 5 0,-5-3 501,6 4 1,-1 1-29,6-2 1,-5 7-65,-1-7 1,1 8-168,5-1 1,1 3 4,-1 2 0,-6 0-47,1 0 0,-1 5-95,7 1 0,-7 6 259,1-7-97,-1 9 342,7-5 1,-3 9-126,-4-1 1,3 2 40,-8 4 1,7-2 25,-1 8 0,-3 0 140,3 6 0,-8 7-198,1 4 1,-1 4-202,2 2 1,-4-6 53,4 0 1,-4-2-283,-2 2 1,0-3-141,0-9 0,0-1 172,0-4 1,0-4-47,0-8 1,0 0-166,0 1 157,0-9 0,0 1 163,0-4 1,-2-4-81,-4 3-466,4-3 153,-6-2-321,1 0 0,3-2 50,-8-3 691,1 3 0,-7-21 0,1 3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1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1557 8014,'-10'-7'62,"-3"3"346,7-8-281,-8 1 1,7-7 97,-5 1 0,5 0 14,7 0 1,-2-3-100,-4-3 1,4 4 87,-4-4 0,4-2-134,2 2 1,0-6 87,0 6 1,6-6 136,0 6 1,0-6-120,-6 6 0,0-5 43,0 4 1,0-1-78,0 2 0,5 2 28,1-8 1,0 3-224,-6-3 0,6-4 70,-1 4 1,7-9-145,-6-3 0,1 3 60,-1 9 1,-4-9-7,4 3 0,1-5-2,-1-1 0,2 3 53,-2-8 0,-2 6 55,7-7 0,-1 9 12,1-2 1,5 3 85,-5 3 1,4-1-96,3 0 0,1 7 151,4-1 1,-4 8-73,4-2 1,-3 3 79,-3 3 0,2 0-23,4 0 0,-4 5-37,4 0 0,-3 9-63,-3-3 1,2 4-86,4 2 1,-4 0-30,4 0 1,2 2 77,-2 4 1,1 3 37,-7 9 1,0-1-99,0 0 1,1 0-1,-1 1 1,-7 5 5,-5 0 1,-3 2-131,-2-2 0,-2 2 95,-3 4 0,-5 3-130,-7-3 1,-3-2 127,-3 2 0,-2-8 0,-3 2 0,-5-4 157,4-1 0,-4-7-154,-1 1 1,5-9-131,0 3 1,2 2-26,-1-2 0,-3-2-166,8-10 0,-6-6-266,6-11 1,6-4 614,5-7 0,16-9 0,-2-1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3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53 8135,'0'-25'48,"-8"13"-191,6-3 0,-8 15 213,5 0 0,1 7 163,-8 5 0,7 13 221,-7 9 0,0 9-119,-5 9 1,-6 7 130,0 5 0,-2 5-288,2 6 1,4-2 11,-4 7 0,0-3-166,5-2 1,-3-2 231,10-15 0,3 0-415,2-7 0,4-8 53,2-9 1,2-1-471,4-10 1,6-6 23,11-5 0,-4-8-165,4 1 0,2-3 178,-2-2 1,6-2-352,-6-3 890,0-5 0,-6-7 0,0-1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1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75 122 7938,'-27'-25'897,"4"-4"2,4 12 0,13 1-435,12 16 1,11-6 471,18 1 0,7-7-54,4 6 1,4 1-358,2 5 1,6 0-1249,-1 0 1,1 7 185,-6 5 537,7 3 0,3 18 0,7 3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2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8025,'0'-18'1156,"0"1"-407,0 0 1,0 5 410,0 1-316,0 7 273,0-4-619,8 8-43,-6 8-171,6 1 1,-8 5-150,0 3 0,0-3 108,0 9 1,0-2-257,0 2 1,-2-4 50,-4 4 1,2 2 46,-8-2-375,9 0-572,-5-6 103,8 1-567,0-9 435,0-1 1,8-16 342,3-3 1,6-12-118,7-6 0,-5 2 299,4-2 1,2 8 234,-2-2 1,0 6 104,-6 5 0,-5 5 423,-1 7 475,1 0 0,-3 7-490,-3 5 0,-4 3 635,-2 2 1,0 6-377,0 1 0,0-1-243,0-6 1,0 0-524,0 0 1,8-1-507,3-5 0,5-3 631,1-8 0,16 8 0,3 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3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53 8139,'10'-8'0,"3"-1"1804,-7-9 1,8 9-847,-3 3 0,6 4-370,7 2-348,-5 0-146,6 0 1,-8 2-145,0 4 0,1-3-42,-1 9 1,-8 1-255,-3 10 1,-6 4-479,-6 8 1,-3 1 527,-8 5 1,-6 3-221,-1 8 1,-6 6-22,1-1 0,2 1 162,-2-6 0,8 5 372,-2 1 1,4 0 429,1-6 1,9-1-146,3 1 0,-2 0 182,3 0 0,1 0 185,10 0 1,3-6-271,8 0 1,1-2 139,-1 2 0,0 8-88,1-8 1,-3 8 61,-3-8 1,-5 4-294,-7 2 0,0-2-220,0-4 0,-2 2-57,-3-8 0,1 5-309,-8-11 1,1 3 40,-7-14 0,1 6 199,0-6 0,1 0-904,5-6 1,-4-5 398,3-1 0,2-7-1344,-1 2 1995,7-4 0,-11-2 0,5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3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8507,'0'-10'1924,"8"3"-1396,3 7 1,10 0 284,2 0 0,10-6-290,2 0 1,1-2-97,10 3 1,2 3-123,10-4 0,-2-2-43,7 2 1,1-1-245,5 1 1,-2 4 159,-4-4 1,3 4-597,-9 2 1,1 0 326,-6 0 0,-8 0-969,-4 0 0,-9 0 112,-2 0 1,-8 6-189,2 0 1,-9 0-29,-3-6 107,-7 0 1057,4 0 0,-16-8 0,-2-2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7913,'0'-18'1774,"2"3"-1564,4 3 1,11-1 141,12 7 0,11-2 370,7 3 0,8 3 20,3-4 1,7 4 215,-1 2 1,9 8 55,2 3 1,3 5-449,-8 1 1,-1 0-219,-17 1 0,1 5-130,-12 0 0,-9 7-619,-9-1 0,-11 4 150,-6 1 1,-6 1-5,-6 0 0,-11-1-275,-12 1 1,-6-1-905,-5 1 1,-4 0-380,-8-1 0,-6 1 259,1-1 1298,-9 1 0,5-1 0,-8 1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657 278 7999,'8'-45'498,"-6"-1"129,4 12 0,-5-3-701,-1 14 1,-1 0 31,-5 6 1,2 2-61,-8 3 0,1-1 19,-6 7 1,-8 0-82,-4 6 1,-4 0 217,-1 0 1,-1 8 127,0 3 0,-1 5-103,-5 1 1,5 2 62,-4 4 0,5-2-60,6 8 1,-2-2-40,8 2 1,2 3-31,10-3 0,-3-2 80,9 2 1,-1-6-202,6 6 1,0-8-30,0 2 1,2-4-41,3-1 1,5 1 156,7 4 1,-5-4-8,-1 4 1,-5-2-65,6 2 1,-7-2 43,7 8 0,-8 0-214,2 6 1,-4-1 124,-2 1 0,0-1 94,0 1 1,-2 5 28,-4 1 1,-2 5 109,-3-6 1,-5 6-3,5-5 0,-3-1 227,3-5 0,-3-1 36,9 1 1,-1-1-74,6 1 0,0 0 388,0-1 0,6 3-201,-1 3 1,3 0 202,-2 12 0,-4-4-233,3 10 0,-5 3-134,-5 3 0,-11-3-190,-7 3 0,0-10-163,6-3 0,2-12 71,3-10 0,-1-8 310,7 2-1124,0-4 602,6-9 0,2-3-759,4-7 1,9-7 24,8-5 1,8-11-1200,-2-6 2119,-4-11 0,15-4 0,-3-8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4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7936,'0'-17'134,"0"0"330,0 7-45,0 3 27,8 7-20,-6 0 1,6 1-92,-8 5 1,-2 12 142,-4 10 1,2 9-99,-7 9 1,5 4-147,-6 19 1,1-4-48,-7 10 1,1-4-92,0-1 0,0-3 83,-1-4 0,7-9-69,-1-8 1,8-9-247,-1-3 0,3-1 95,2-10 1,2 4-726,3-10 0,5 2 394,7-13 1,2 6-450,5-7 1,-5 1 229,4-6 0,-4-6 75,-2 1 1,1-9 515,-1 3 0,0-12 0,0-4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5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70 7936,'-17'-8'0,"-1"4"2264,1-7-1795,7 7 0,10-4 381,12 8 0,13-6-313,10 1 0,1-1 74,10 6-251,-7 0-286,11-8 1,-6 6-108,8-3 0,-6 3-575,0 2 0,-6 2 608,6 3 0,0 5 0,6 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0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8256,'12'-23'410,"-1"0"0,-5 0 118,5 5 0,1 1 401,5 0 0,1-1-521,-1 1 0,-6 6-334,1-1 0,-6 8-104,5-1 0,-5 3 169,6 2-695,-9 0 473,5 0 0,-8 7-300,0 5 1,-2 5 187,-4 6 0,-3-4-71,-9 4 0,7-3 246,-1-3 162,1 0 0,-1-1-188,1-5 1,7-1-7,-2-4-461,4-5 144,2 7 0,2-6-343,4 4 0,4-4 712,7 3 0,0-3 0,0-2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6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8037,'8'-17'0,"-4"-1"134,7 1 0,-7-2 288,2-4 0,1 4 10,-1-4 0,0 9 730,-6 3 680,0 7-1256,0-4 0,0 21-114,0 5 1,0 11-309,0-1 0,0 5-218,0 2 1,-6-1-200,0 1 1,1 1-469,5 5 0,0-5-284,0 5 0,2-7 100,3-5 905,-3 4 0,21-14 0,-3 6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6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11846,'-17'2'584,"0"4"0,-1-3-453,1 9 1,0-1-242,-1 7 1,9-7-2769,3 1 2878,4-1 0,10 7 0,1-1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172 173 7979,'9'-27'0,"5"-5"201,-8 3 68,7 4 0,-11 0 313,4 7 28,-4 9-317,-2 1 0,-8 10-15,-4 4 1,-3 11 163,-2 12 1,-3 11-137,-3 6 1,4 12 140,-4 6 1,4 5-61,2 6 1,1-4-134,5 4 0,1-4-111,4-2 0,4-2-110,-3-3 1,10-11-116,7-7 0,3-7-378,3 1 0,-1-11 365,0-6 0,1-4 9,-1-1 1,0-9-1604,0-3 0,1-4-418,-1-2 2107,0 0 0,1-8 0,-1-1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6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7979,'-25'-8'0,"5"1"373,-3-5 342,4 4 1025,10 1-774,1 5-566,8-6 1,13 8 117,5 0 1,12 0-140,5 0 0,-1 0-380,7 0 0,1 0-494,-2 0 1,1 8-667,-7 3 1,1 7 1160,0 5 0,-1 4 0,1 7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6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7979,'19'-5'1360,"4"-1"0,-2-7-527,8 1 0,-6 4-339,6 3 0,-8-3-348,2 2 0,-4 0-107,-1 6 0,-7 0-295,1 0 0,-9 2-84,3 4 0,-6 11-353,-6 12 0,1 4 383,-13 1 1,5 1-314,-10 0 1,4-1 872,1 1 1,7-6-225,-1-1 1,8-7 807,-1 3-426,3-5 0,4-4 293,3-3 0,5-5-541,7-7 1,8 0-328,4 0 1,4 0 423,1 0-257,1-7 0,7-11 0,2-9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7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8011,'-27'0'678,"2"0"10,7 0 1,1 7-265,0 5 1,-6-2 492,0 1 1,-8 6-876,2 6 1,-2 1-1050,3-7 1007,3 0 0,7 0 0,1 1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7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8008,'0'-17'0,"2"7"299,4 4 1,9 2 422,8-1 0,0 3-605,-5-4 0,5 4-508,0 2 1,2 0-469,-2 0 571,-4 0 1,12 0-160,-8 0 1,6 2-74,-6 4 0,6-3 520,-6 9 0,7 0 0,-3 5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7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8008,'17'-2'674,"1"-3"1,-7 3 284,1-4 255,-1 4-709,7-6-678,-1 6 0,-6-5 149,1 7-34,-8 0 1,5 0-1814,-3 0 1871,-4 0 0,13 0 0,-5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7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8008,'0'9'1838,"0"-1"-709,0-8-2743,0 0 672,8 0 393,-6 0 1,5 2 548,-7 4 0,0-4 0,0 5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8008,'-6'17'0,"1"0"0,-7 1 452,6-1 1,0-5 1783,6-1-2025,-7 1 0,5 5 45,-4 0 0,-2-5-256,3-1 0,-1 1 0,6 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0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8285,'10'-25'0,"-2"6"521,-8-4 906,-8 4-1182,-2 9 1,-7 3-380,0 7 0,-6 0 192,0 0 1,-2 7-45,1 5 1,3 11 85,-7 6 0,4 11 91,-4 6 1,7-2-249,-3 3 1,7-1 52,6 6 0,-3-1-103,8 1 1,1-6 39,5 1 1,0-7-126,0 6 1,2-8 27,3 3 1,-1-5-211,8-1 1,-7-8 121,7-4 1,-6-4-60,5-2 1,-7-5 76,2-1 0,-2-7-95,2 2-28,-5 4 77,7-8 280,-8 5 0,8-22 0,1-4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8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347 173 7966,'0'-32'0,"0"3"492,0-4 1,6 14-1,-1-4 2318,-1 4-1392,-2 9-777,-2 3 1,-2 8-154,-4 5 1,-11 6-74,-12 11 0,-3 11-203,-3 13 1,-1 10-105,-5 7 1,7-3-243,-1 2 1,4-9 205,14-2 1,-4 0-854,9-6 1,5-4 433,1-1 1,4-12-272,2-6 1,8 2-62,3-2 0,6-6-190,6-6 1,-1-7 320,6 2 0,1-4-8,6-2 1,-6 0-94,-1 0 0,-6-6 649,1 0 0,-4-15 0,-2 2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8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68 173 7966,'-27'-23'1966,"4"0"-1141,11 0 0,6 6 258,12-1 1,10 1-419,7 0 1,9 7 98,3 4 0,0-1-328,5 1 1,4 0-154,2 6 1,4 0-668,2 0 1,-2 6 316,-4 0 1,2 7-3257,-8-1 3323,1 3 0,-7 10 0,1 2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 8077,'0'10'2200,"0"-1"-1705,0-3 0,-2 4 570,-4 7 1,2 0-256,-7 0 1,5 6-18,-6 1 0,3-1-521,-3-6 0,-1 0-394,7 0 1,-2 1-641,3-1 669,3 0-1129,-6 1 0,16-9 678,3-3 1,6-4-820,7-2 0,2-8 420,9-3 0,-2-10 238,-5-2 1,5-6 564,-4 6 1,-4 0 412,-2 5 1,-4 3 476,-1 3-632,-1 5 2785,0 7-2048,-7 0 0,-3 7 245,-7 5 0,0 3-601,0 3 0,0-1-35,0 0-721,0 0 0,0 1-615,0-1 1,0-5-1112,0-1 1983,8 1 0,9 5 0,10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29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260 102 8159,'0'-35'494,"0"9"0,7 6 737,5 9 1,3 7-629,2-2 1,3 6-39,3 6 0,-4-2 708,4 7-817,-4 1 0,-3 5-37,-5 0 0,3 8-146,-9 4 1,7 4-453,-6 1 1,-1 3 195,-5 3 0,0 5-328,0 6 0,-2 3 268,-3 4 1,-7-2-514,-11 7 1,4 0 189,-4 7 1,4-1-10,1 0 0,1 0 136,0 0 0,7 0-41,4 1 1,-1-1 390,1 0 1,0-2-52,6-3 1,0 1 790,0-7 0,0 7-410,0-2 1,0-1 1025,0 1 1,0 3-510,0 8 0,0-8-302,0 3 1,0-8-320,0-3 1,0-2-119,0-16 1,0 2 339,0-1 0,0-5-136,0 5 1,0-5-1091,0-1 0,-2-1 509,-4 1 0,5-8-1207,-5-4 0,-4-4 402,-1-2 1,1 1-228,-1-1 0,-7 0 70,-5 1 1,-8-1-1577,3 0 2696,-13 0 0,-3 8 0,-8 2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38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7843,'-10'0'2081,"3"-2"-889,7-4 91,0 4-872,7-6 1,3 10 616,7 4 0,-5-2-236,-1 7 1,1 1 6,5 5 1,-5 1-439,-1-1 0,-1 0-263,1 0 0,3 1-238,-9-1 174,9 0 1,-10-1-1067,7-5 0,-5-3 123,5-8-2872,-7 8 2477,12-7 0,-7 5 281,9-12 0,-7-3 473,1-8 1,-7-1 549,7 1 0,-1-8 0,7-2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39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588 35 7843,'27'-5'103,"-4"-1"0,-4-2 232,-1 2 0,-7 4 297,1-3 343,-8 3-463,3 2 1,-7 2-161,0 3 0,0-1 119,0 8 0,-2-1-99,-3 7 1,-7 5-414,-11 0 0,2 6-114,-8-6 1,2 7-134,-2-1 0,-1-2 176,7 2 0,-1-6-100,7 6 1,0-8-200,0 2 0,7-4 115,4-2 0,-1-5-241,1 0 376,0-1 0,14 4 222,3-3 0,5 1 94,1-7 0,6 0 105,0-6 1,6 0-17,-6 0 1,6 0-48,-6 0 0,0-6 81,-6 0 1,-5 1 153,-1 5-647,-7 0 341,4 0-651,-8 0 1,-10 7-29,-7 5 1,-6 11-247,-6 6 0,-9 9 391,3 3 1,-5-1 34,-1-6 0,3 1 387,-8 0 0,1-1-83,-1 1 1,-2-1 174,8 1 0,0-2-122,5-5 0,2 3 1422,5-8-532,3 0-206,15-5-434,2-9 0,18-1-12,7-8 1,8 0-236,10 0 1,5-14 122,0-3 1,14-4-630,-2 4 0,0-2 271,0-5 0,-10 5-415,10-4 1,-14 6 201,-3 5 1,-2-3 64,-10 3 1,0 3-186,-6-3 299,-7 9 586,-3-13-361,-7 14 358,0-5 1,-7 7-145,-5 0 0,-3 5 346,-2 1 0,-3 9-126,-3 3 0,2-1 14,-8 6 1,0-2-69,-5 2 1,-1-2 112,1 8 1,-3 0-301,-3 6 1,3-1 54,-3 1 0,5-1-326,7 1 1,-3-2 130,8-5 0,0 5-627,5-4 0,1-4 216,0-2 1,7-4-9,4-2 1,5-5-510,1 0 176,0-9 1,1 5 755,5-8 0,12-8 0,8-1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39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7843,'17'0'1278,"-2"3"-827,-3 9 0,-4-1 119,-8 13 1,5 0-190,1 0 1,0 4-119,-6-5 1,0 6-191,0-6 0,0 0-202,0-5 1,0-1-1441,0 0 1266,0-7 1,8-2-412,3-8 1,4-4 275,3-8 1,7-1-128,4-16 1,-3 0 183,3-6 1,-2 9 306,2 3 1,-4 5 255,-8 7 1,1 3 430,-1 8 310,-8 0 0,5 2-446,-8 4 1,-1 3 443,-5 9 0,-5-1-344,-1 0 1,-2 0 48,2 1 1,5-1-210,-5 0 1,2-5 156,-2-1-615,4-7 0,-3 4-346,10-8 1,1 0-142,11 0 1,-1-2-1807,13-4 2334,-1-11 0,15-10 0,1-8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0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1209 7796,'0'9'-871,"0"-1"1935,0-8 1186,0 0-1998,-8 0 1,6-2-36,-4-4-18,-3-3 1,5-14-190,-8 0 0,7-2 78,-7 2 0,8-2-4,-2-4 0,-1-10-76,1 5 0,-2-12-44,3 0 1,3-4 23,-4-2 0,4-2 85,2-4 1,0 4-105,0-3 0,0 3 82,0 2 0,8 6-165,3 0 0,1 6 86,5-7 1,-4 9-33,10-2 1,2 3 67,-1 3 0,6 5-1,-1 0 0,2 8 32,-2-2 0,3 9 2,-3 3 0,4 7 145,1-2 1,1 6-33,0 6 0,-3 4 111,-3 7 0,2 0-101,-8 0 1,-2 3-83,-10 3 1,3-2-117,-8 8 1,-1-8-196,-5 2 0,0-2 155,0 2 1,-7-4-43,-5 4 0,-5-3-15,-6-3 1,2 0 44,-8 0 0,0-5 140,-5-1 0,1-7-75,4 2 0,-2-4 154,8-2 0,0 0-322,6 0 0,5 0-364,1 0 0,7-2-785,-2-4 725,4 4 613,2-13 0,16 5 0,3-7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0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53 7837,'0'-12'895,"0"1"-616,-7 7 1,5-6-83,-4 5-426,4 3 1,0-6 485,-4 8 0,2 0 500,-7 0 0,5 8-352,-5 3 0,-1 12-160,-5 6 1,-1 11 50,1 6 0,6 4-90,-1 2 1,3 0 2,-3 0 0,-1 0-227,7 0 0,0-8-396,6-4 0,2-3-1198,4-3 0,5-5 1612,12 0 0,-3-8 0,4 4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1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7864,'-9'0'0,"1"0"1135,8 0-491,-8 0-8,7 0 110,-7 0-466,8 8 1,0 7 176,0 8 0,-6 10-56,0 2 1,-7 5 5,1 6 1,3 4-98,-3-4 0,6 4-97,-5 2 0,7-6-371,-2 0 1,4-2 171,2 3 1,0-5-321,0-8 1,0-5-356,0 0 0,8-8-679,4 2 1,3-5 601,2-7 1,1-3-961,-1-8 1698,0 0 0,0-8 0,1-2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0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1 206 8234,'46'-17'234,"0"0"0,-6-6 402,6 0 1,0 0-605,6 5 0,6 1 93,0 0 0,1 5-91,-1 1 0,-4 5 61,3-6 0,-11 9 135,-5-3 1,-7 6-83,-5 6 0,2-3-143,-8 9 1,0 5 69,-6 6 0,-7 2-338,-4-2 0,-5-1 61,-1 6 0,0 1 121,0 6 1,-1-1 115,-5 1 1,-2-1-21,-3 1 0,-3 0 18,8-1 1,-1-5-81,1 0 1,2 0-87,-7 5 1,-1-1-83,-5-4 0,-1 3-353,1-3 0,0 4-773,0 2 1341,-8-9 0,-2 7 0,-8-6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1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7851,'-23'0'2556,"0"0"-1902,-1 0 0,13 0 115,-1 0-876,9 0-313,-5 0 0,16 0 255,3 0 0,6 0 94,6 0 0,4 0-405,8 0 1,1 0 177,5 0 1,1-6 297,4 0 0,4 1 0,-6 5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1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8477,'0'-10'2713,"0"1"-1666,0 3 148,0 4-394,0-6-319,8 8-271,-6 0 0,5 2-449,-7 4 1,6 4 119,0 7 0,0 0-53,-6 0 1,2 1 63,3-1 0,-3 0-239,4 1 37,4-1-47,-1 0-343,9 1 1,-1-9 304,0-3 1,0-12-1484,1-5 1877,-1-5 0,0-9 0,1-2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1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12057,'0'10'711,"0"-3"1,5-5-219,1 4 0,2-4-86,-2 4 0,-3-2-1500,9 1 1,-1-3 305,7 4 787,-1-4 0,0-2 0,1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2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7805,'2'-9'827,"3"3"1,-1 4-201,8 2 0,-6 8-56,5 3 1,1 12-73,5 6 0,0 6 34,0 5 1,-1 4 144,-5 8 1,3 0-229,-8 0 1,5 0-739,-5 0 1,0 0 225,-6 0 1,-2-2-1526,-4-4 1,-6 4 1586,-11-4 0,-4 4 0,-7 2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2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7777,'8'-9'0,"-4"1"1151,7 8 0,3 0-491,9 0 1,-2-6 328,8 1 0,-6-1-441,5 6 0,-1 0-121,2 0 1,2-2-329,-8-4 0,6 4-249,-6-4 0,6 4 237,-6 2-1973,0 0 1363,-6 0 1,0 0-2532,1 0 3054,-9 0 0,7 8 0,-7 2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2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7777,'-17'8'0,"7"-7"1421,3 15 1,14-14-666,5 4 1,3-5-495,2-1 0,6-1-203,1-5 1,6 2-235,-1-8 1,4 9-2361,1-3 2535,9-4 0,1 1 0,8-9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2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7855,'0'-10'2329,"0"3"-1621,0 7-285,0 0 0,0 7 138,0 5 0,0 9-150,0 2 0,0 10-155,0 1 1,0 3-28,0 9 0,-6-6 6,1 6 0,-7 0-251,6 6 1,1-6-287,5 1 0,0-9-362,0 2 1,0-3-56,0-3 1,2-7-681,3-4 0,5-5-173,7-7 1572,0 5 0,8-15 0,2 7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3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69 121 7821,'-17'-17'1116,"-4"5"1546,3 1-2256,5-1 1,13-5-60,0 0 472,0 7 1,8-3-313,3 7 1,12 0-235,6 6 1,4 0-52,1 0 0,9 0-1010,3 0 0,0 6-298,6 0 1,-10 7 1085,10-1 0,4 3 0,5 2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3.4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7786,'10'0'2073,"5"0"-1501,-5 8 1,5 1 337,-3 8-581,3 1 1,-11 9-21,8 7 0,-7 3 45,7 9 1,-8-8-155,2 3 1,-4 3 4,-2 2 0,-2-2-333,-4 2 1,2-7 153,-8 1 0,1-3-707,-6-3 1,-1-1 136,1-4 0,0-4-151,-1-8 0,-1-2 105,-4-3 590,4 3 0,-14-13 0,6 6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7775,'27'9'0,"6"-1"0,-12-6 1347,8 4 1,-6-3-606,6 9 0,-8-6 576,2 5 0,-4-7-652,-2 2 1,-5 1-581,0-1 1,-7 6-87,7-6 0,-1 15 0,7-2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0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8190,'-17'-2'0,"0"-3"0,-1 3 862,1-4 0,6 4 283,-1 2-832,8 8 1,-3 1 45,7 9 1,0-7 92,0 1 1,7-7-229,5 7 1,9-8 35,2 2 1,6-5-653,-6-1 1,6 0 195,-6 0 0,6 0-548,-6 0 100,0-7 16,-6-3 0,-9-1 149,-8-1 0,-4 6-127,-13-5 0,1 1 36,-13-1 0,2-5-150,-1 5 720,-5-5 0,6-1 0,-8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6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7847,'10'-7'-268,"5"5"1460,-13-6-108,6 8-305,0 0-457,-6 0 1,7 0 200,-3 0 123,-4 0-377,13 0 0,-11 6 527,8 0-444,-8 7-219,11-3 38,-13 7 0,7-8 53,-3-3 1,-4-2-1296,4 2 646,-4-4-2328,5 5 1496,-5 1 1257,6-6 0,-8 21 0,0-4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7847,'12'11'782,"-1"1"888,-7-1-1161,12 7 0,-14-7 783,3 1-385,-3-1-430,-2 6 0,0-5-356,0 0 1,2-9-462,4 3-2130,-4-4 1308,6-2 1162,-8 0 0,7-8 0,3-1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7867,'9'0'0,"7"0"2598,-7-8-1192,9 6-543,7-6-114,-6 8-268,14 0-134,-14-7 472,13 5-457,-12-6 1,12 6-222,-3-4 1,-2 4-375,2-3 1,-6 3 107,6 2 0,-8-2-108,2-4 0,2 4 240,-2-4-2266,0 5 981,-13 1-496,5 0-545,-13 0 2319,6 0 0,-8 7 0,0 3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8260,'8'-10'318,"-6"3"-253,6 7 743,-8 0 0,0 7-276,0 5 1,-2 9 387,-4 2 0,0 10-379,-11 1 0,3 9-265,-9 8 0,-4 1 417,-1 0 0,-5 2-234,-2 4 1,-5 1-544,0 5 1,-6 3 255,5-4 1,3-3-1079,9-3 0,-2-5 554,8-6 1,0 2-1377,6-7 1,1-7 451,5-5 0,-3-13-637,9 1 1913,-1-11 0,6 9 0,0-5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7867,'0'11'852,"0"1"1,0-1 266,0 7 0,0-1-401,0 0 0,0 6-193,0 0 0,0 8-511,0-2 1,0 4 64,0 1 0,-5 1-1046,-1-1 0,0 1 598,6 0 1,0-8-1080,0-4 0,8-4 1448,3-2 0,12 0 0,4 1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8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7867,'34'-8'191,"1"-2"71,0-7 1,-3 6-101,-3-1 0,2 1 99,-8-7 0,6 1 37,-6 0 0,2-3-94,-2-3 0,-4-2-730,4-3 0,-4 1 279,-1 4 1,-9 3-359,-3-3 1,-4 2 173,-2-2 507,0 4 1,-8-4-86,-3 11 0,-11 5 212,-1 7 1,-2 2 760,2 3 1,4 7-487,-4 11 0,4 4 570,2 7 1,5 1-432,1 0 1,7-1-192,-2 1 0,6-1-111,6 1 0,3-2-246,9-5 1,-1-3-44,0-7 1,2-1-26,4 0 1,4-7-962,8-4 0,0-4 502,-1-2 0,3-2 458,3-4 0,4-11 0,8-10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8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8010,'17'0'1538,"0"7"-899,1 5 0,1-3 206,4 3 1,-4-2-400,4 1 0,-3 2 94,-3-7-339,0 8-291,0-5 0,-1 3-2415,-5-1 1714,-3 1 0,-8 5 791,0 0 0,-15 8 0,-5 2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9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7983,'0'9'98,"2"-1"48,4-8 0,-3 0-323,9 0 1,-1 0-35,7 0 560,-1 0 0,0-2-109,1-4 0,-7 4-224,1-3 0,-7 5-18,7 5 1,-8-1-3,2 8 0,-5-5 83,-1 11 1,-1-9 10,-5 14 1,-4-7 333,-7 7 1,-6-4-162,0-2 1,-6 2 97,6 5 1,0-5-88,6 4 0,-5-4 334,5-2 0,-2-5 150,13-1-636,0 1 0,6-1-47,0 1 0,10-8-167,7 2 0,10-5-283,14-1 1,3-7 247,8-5 0,-1-3-153,1-2 0,-2-1 97,-4 1 1,-3 5-480,-9 1 0,-7 5 0,-4-5 1,-9 7-982,-3-2 1104,-7 4 0,0 4 107,-16 4 1,-1 0 431,-16 11 0,6-4 0,-6 10 0,0-3 0,-5-3 0,7 0 0,4 0 0,4-5 0,1 0 0,9-7 47,3 7 0,4-1 98,2 7 0,0-1 232,0 0 1,6 2 291,0 5 0,7-3 185,-1 7 0,-3-4-327,3 4 0,-8-5 40,1 6 1,-3-6-196,-2 6 0,0-6 245,0 6 0,-7-6 78,-5 6-976,-3-8 254,-10 12 1,0-12-207,-4 8 1,-4-8-387,4 2 0,-3-4-8,-3-2 0,1-1 279,-1-5 0,6-3-920,0-8 0,8-2 46,-2-4 1222,4-3 0,2-16 0,-1-2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49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7898,'19'6'0,"4"0"0,-2 7 699,8-1 0,-6-2-228,6 1 0,0-1 175,5 1 1,1 3-291,-1-9 0,-5 3-179,0-2 1,0-2-559,5 7 0,1-7 381,0 2 0,-1-4 0,1-2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0.6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18 7845,'0'-10'2156,"0"2"1,0 22-1942,0 3 1,0 10 592,0-4 1,-2 6-286,-4-6 0,2 6-474,-7-6 0,5 6 21,-6-6 0,8 0-774,-1-6 1,3-5-127,2-1 236,0 1 0,2-3 74,3-3 0,11-6-421,7-6 0,8 1 551,-3-13 0,5 7 152,2-7 0,-6 3 439,-1 9 0,-6-5-207,1 5 1,-10 0 115,-1 6 1,-9 2 310,3 4 1,-4 4 463,-2 7 0,0 0-319,0 0 0,-2 7 79,-4-1 0,-3 0-511,-9-6 0,1 2 103,0 4 1,0-4-550,-1 4 1,-1-1 252,-4 1 0,4-4-225,-4 4 0,-2 2 73,2-2 0,-6 6 32,6-6 0,-2 6 140,2-6 0,4 7 312,-4-1 0,3-2 268,3 2 1,2-8-217,3 2 0,-1 2 380,7-2-60,-8 0-165,13-5-515,-7-1-362,8-8 1,9 5 67,9-8 1,14-2-303,15-10 0,10 2 158,7-8 0,1 9 165,-2-3 0,-3 4 102,-8 2 0,-2 0-60,-4 0 1,-6 8 487,-11 3 1,-4 6 109,-8 6 1,-5-3 294,-1 3 1,-7 4-303,2 1 0,-10-1 84,-2 2 0,-13-6-612,2 6 0,-6-6 180,0 6 0,2-6-291,-8 6 0,6-6 171,-6 6 0,8-8-723,-2 2 1,-2-10 145,2-1 1,0-8-55,5 1 0,1-3 231,0-2 0,-1-7 37,1-5 0,2-5 167,3-6 0,-1-4 339,7-8 0,-6 3-97,7 3 1,-1-2 96,6 8 0,-6 0 426,0 6 0,-1 5 755,1 1 95,4 7 0,-13-4-391,3 8 1,-3 0 312,-3 0 0,-1 8-193,-4 3 1,4-1-480,-4 1 1,-2 1-138,2 5 1,0-7 155,6-4-1460,7 3-667,-5-7 84,13 14 1,2-15 121,11 5 1,6-6 644,7-6 0,-3 5 468,8-5 1,-3 4 38,3 2 0,2 0 1151,-8 0-768,0 0 1068,-6 8 1,-7 1-155,-4 8 1,-4-5 239,-2 0 0,0-7-1724,0 7 276,0-8-1511,0 3 1646,0-7 0,15-7 0,4-3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0 114 8263,'8'-17'-130,"-6"0"0,11-1 339,-7 1 1,2 6 1003,-2-1-306,-4 8-401,5-11-208,-7 13 1,0 2-17,0 11 1,0 13-32,0 4 1,0 15-113,0 9 0,0 1-148,0 11 1,0-12 110,0 5 0,0-7-145,0 8 1,-6-4-342,1-2 0,-3-8 215,2-4 1,4-5-1022,-3-7 162,3 5-250,-6-14 908,6-1 1,-6-14 132,8-16 1,2-1-78,4-16 1,4-6-186,7-5 499,8-8 0,2-4 0,7-10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1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7830,'-7'-9'1256,"5"-7"-365,-6 14 645,8-5 90,0 7 555,0 0 91,8 7-1551,-6 3 0,5 9-244,-7 4 1,0-3-164,0 3 0,0-4-1840,0-2 1286,0 0 1,2 1-2702,4-1 2325,-4-7 1,13 3-1166,-3-7 0,3 0 844,2-6 1,14-10 451,4-7 0,11-8 271,0-10 1,12-5 3,5-1 1,-1 7 101,1 5 1,-7 8-60,1-2 0,-5 9 155,-6 3 1,-3 7-106,-9-2 0,-7 4 679,-4 2-256,-4 8 0,-9-4 116,-4 7 0,-4 1-231,-2 5 0,-8 0 50,-4 1 1,-11 5-246,-5 0 0,-5 8 133,-2-3 1,-1-1-160,-5 2 1,3-2 94,-8 2 1,7 2 352,-1-8 1,6 5-97,5-4 1,6-1-69,11-6 1,-1-6-308,7 1 1,0-6 94,6 5 0,2-7-407,4 2 0,5-4 224,12-2 0,-1-8-349,6-3 0,-1-7 199,2-5 0,-4 2-292,-8-8 1,1 0 146,-1-5 0,-7-7 20,-5 1 1,-3-8 375,-2 2 0,0 2-105,0-2 0,-6 7 448,1-1 1,-7 3-285,6 3 0,-1 1 333,1 4 0,4-1 220,-4 7 164,4-1-495,2 7 1,0 6 428,0-1 362,0 8-316,0-3-552,0 7 1,0 7 45,0 5 1,-5 11 8,-1 6 1,-6 13 16,7 10 0,-7 7 95,6 11 0,-5 8-57,5 9 0,-8 1-248,3 10 1,-4-6-60,-3 6 0,7-7-313,-1 1 0,1-6-1693,-7-5 1,3-6 2038,4-12 0,3 5 0,8-9 0,0-3 0,0-10 0,0-7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1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11087,'-8'21'1135,"-3"8"1,-6 1-382,-7 17-452,5 6 1,-6 3 129,8 7 1,0-1-169,-1 1 1,9 3-195,3-9 0,4-5 84,2-6 1,2-9-626,4-3 0,1-1-127,5-10 1,9 0-580,-4-5 1,5-3 313,-5-4 1,6-3-1386,0-8 2248,0 0 0,2-8 0,2-1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1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7831,'-23'0'0,"0"0"0,6-6 2362,5 0-1741,8 0 1,-3 4 779,7-3-731,0 3 1,9-12 109,8 9 0,8-3-625,10 2 1,13 2-470,4-7 0,9 7-112,-3-2 1,5 4 348,-5 2 0,0 0-2501,-6 0 1145,-8 8 1323,6 1 1,-6 16 0,8 2-1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2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9702,'17'0'1335,"0"-2"-891,1-4 0,-7 4 391,1-4-562,-1 4 1,5 4 20,-5 4 1,-3 4-71,-8 7 0,0 0 160,0 0 0,0 6-120,0 1 0,0 4-188,0-5 1,-2 2 36,-4-2 0,4-3-64,-3 3-882,3-4 546,2-2-577,7 1 1,3-9 392,7-3 1,0-6-716,1-6 1,5-3 388,0-9 0,0-7 797,-6-4 0,8-11 0,2-4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2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7842,'0'-17'2653,"0"7"-992,0 2 1054,0 8-1347,0 0-1342,7 0 0,-3 0 68,8 0 1,-1 0-3345,7 0 3250,-1 0 0,8 0 0,2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3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14394,'18'0'977,"1"6"-744,4 0 0,-2 0-345,8-6 1,0 0 48,5 0 0,-1-2-78,-4-4 1,-2 2-936,-4-7 1,-10 7 544,4-2 0,-9-2-317,4 3 1,-9-3 267,3 2 0,-6 4 264,-6-4 209,-3-3 0,-8 5 184,-1-8-270,1 9 139,0-5 778,-1 8-516,9 0 1,-1 15 55,4 8 0,4 10-84,-3 7 1,3 6 232,2 12 1,0-2-87,0 7 1,0-7-2,0 2 0,0-3-245,0 3 1,-2-12-128,-4 0 1,4-7-423,-4-5 0,3-5 276,-3 0 0,4-14-283,-4 3 316,-4-13 1,7 9 377,-9-8-156,1-1 0,-7-10 48,1-1 1,0-8-10,-1 3 0,1-5 535,0-1-309,7 0 0,-3 0-44,7-1 0,0 7-214,6-1 0,0 6 75,0-5 1,2-1-239,4-5 0,4-2-30,7-4 0,6 2-56,0-8 1,10 0-202,1-6 1,1-1-443,5-4 0,-1 1-362,1-7 0,-4 6 112,5-6 954,-5-1 1,-1-12 0,-1-3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4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7934,'23'-15'0,"0"3"0,8-1 114,-2 7 0,2 0 25,-3 6 0,3-2 449,-8-4 1,6 5-178,-6-5 0,0 4 508,-6 2-304,-7 0-253,5 0-234,-13 8 1,4-5-157,-12 9 0,-3 5-480,-9 6 0,-1 2 363,-4-2 0,4 2-425,-4 4 1,-2 2 234,2-8 1,6 0 1,5-6 0,8 1-7,-2-1 0,4 0-15,2 0 1,6 1 162,0-1 0,7-4 257,-1 5 1,3-11 200,3 11 0,-7-5-185,1 5 1,-8-7 731,1 1-369,-3-1-184,-2 6 1,0 1-16,0-1 1,-7-2 40,-5-3 0,2 3-156,-1-3 1,1 3-88,-1 2 1,-3 1-130,9-1 1,-7 0 70,6 1 0,0-1-212,6 0 0,0 6 100,0 0 0,0 2-23,0-2 0,0-2 84,0 8 0,0 0 40,0 6 1,0-1 53,0 1 0,0-1 133,0 1 1,0 5 197,0 1 1,-5-1-125,-1-5 1,0-3 26,6-3 0,0 2-4,0-8 0,2 2-2,4-2 0,-2-6-149,7 1 0,-1-1-123,1-6 0,5-1-103,-5 2-310,5-9 1,1 5-550,0-8 0,1-2 465,-1-4 0,0-5-653,0-12 1166,1-4 0,-9-15 0,-1-3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4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7934,'15'2'-110,"-4"4"0,3 9 85,-8 8 0,-1 6 1010,-5-6 1,6 6-267,0-6 1,0 6-86,-6-6 1,0 2-296,0-2 1,-2-4-257,-4 4 0,2-4-380,-7-2 1,-7 1 285,-5-1 0,-7-2-164,1-3 0,-4 1 158,-1-7 1,-7 6-225,1-7 1,-1 1 273,7-6 0,5-8 352,0-3 1,10 1 23,2-1-6,7-1 1,12-5-468,4 0 0,11-3 227,12-3 1,13 4-781,10-4 1,2-2 343,9 2 1,-5-6-865,5 6 1,-1-8 1136,1 3 0,12-13 0,-4-3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5.7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18 8937,'10'0'2467,"-1"0"-1798,-3 0 0,4 0-329,7 0 0,0 0-240,1 0 0,1 0-667,4 0 0,2 0 412,4 0 0,1-2-773,-7-4 0,1 4 524,-7-4 1,-6 4-1052,1 2 506,-8 0 658,3 0 1,-9 6 291,-3 0 0,-5 13 310,-7-2 0,-6 7 501,0-1 0,-8-2-411,2 8 0,4-1 382,2 7 0,2-6-255,-2 0 0,9-8-145,-3 2 1,6-4-253,-1-2 1,2 1-124,5-1 1,3-6-435,-4 1-354,4-8 0,10 3-108,3-7 1,7 0 376,5 0 1,4-7-121,7-5 1,-5-3 196,0-2 0,-8 5 412,2 1 1,-4 7 105,-1-2-28,-1 4 384,-8 2 284,-1 0 0,-8 8 197,0 3 0,-6-1-396,1 1 0,-7-5 435,6 6-183,-7-9-1619,11 13 537,-6-14 0,10 5-128,4-7 1,5 0-12,12 0 1,4 0-443,8 0 0,-6-1-194,0-5 295,-8 4 1016,4-6 1,-16 10-256,-3 4 1,-6 3 304,-6 9 0,-11 5 66,-12 0 1,-11 2 233,-6-2 0,0-2-281,-6 8 1,4-6-96,-10 6 1,4-6-466,2 6 0,-1-2 174,-5 1 1,2 3-90,-7-8 0,9 4 32,2-10 0,2 4 279,10-9 1,7 1-89,10-1 0,4 1 339,2-7-364,7 8 1,2-11-15,8 9 73,0-8 0,2 9-9,4-7 1,-2 0-41,7-6 0,7 0-1,5 0 0,7-2-69,-1-4 0,10-3-62,1-9 0,6-1-150,-5-4 1,7 4 108,-2-4 1,4-2-108,2 2 0,1-6 450,5 6 0,-8 2-90,8 9 0,-8-1 49,7 7 0,-9 0-67,-2 6 0,-13 0 617,2 0-528,-5 0 1,-3 0-247,-4 0-97,-11 8 0,-6 1-510,-12 9 1,-11 7-317,-12 4 0,-10 3 575,-1 3 0,-8-1 410,2 1 0,2-6 0,-3 0 0,9-8 0,-2 2 0,5-4-26,6-2 1,0-5-84,12-1 578,-4-7 709,19 4-622,-6 0 0,10-7-198,4 5 1,4-4 31,7-2 1,0 0-85,1 0 1,5 0-224,0 0 0,0 0 49,-6 0 1,0 8-90,1 3 0,-3 5 159,-3 1 1,1 2 115,-7 4 1,0-2-204,-6 8 0,-2-6 61,-4 6 1,-4-6-110,-7 6 0,-6-8 84,0 2 1,-6-2-407,6 2 0,-8-3 11,2 3 0,2-10-151,-1-1 0,-1-8 82,-6 1 0,8 3-97,4-2 1,2-2 93,-2-10 0,10 2 81,-5-8 0,13 1-125,-1-6 1,4-1 139,2 1 1,4 0 82,7-1 0,3 9 62,15 3 1,-3 4 219,3 2 0,6 2 206,-1 4 1,1 3-222,5 9 1,-1 1-18,1 4 0,-1-4-86,7 4 0,-8-3-219,2-3 1,3 0 191,-3 0 0,0 1 0,-5-1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9665,'20'0'1197,"3"0"0,-4 0-754,4 0 1,2 5 112,-2 1 1,0 8 240,-6-3-1,-1 4-323,-5 3 1,3 5-310,-9 0 1,1 0 48,-6-6 0,0 2-839,0 4 0,0-1 303,0 6 0,-8 1 2,-3 6 0,1-1-755,-1 1 0,7 0 380,-2-1 1,4 7 271,2-1 0,2 8 157,4-2 1,4-2 662,7 2 1,-6-7 139,1 1 0,-8-3 471,2-3 0,-5-7-431,-1-4 1,-3 2 261,-9-2 0,-9 2-463,-19-2 0,-7-4-323,-10 5 0,-7-3-2770,-10 2 2417,2-12 0,-12 12 0,5-13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2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8263,'17'-18'200,"6"1"32,0 0 0,0-3-134,-5-3 1,7 4 143,3-4 0,11 4-175,1 2 0,2-1 13,-1 1 0,-7 7 146,1 5 0,0-3-98,-7 2 0,-1 0-210,2 6 1,-6 0 5,6 0 1,-8 2-282,2 4 281,-4-4 0,-3 8 27,-5-5 1,3-1-27,-8 8 1,-1-6-126,-5 5 0,0-5-180,0 5 211,8 1 237,-6 5 0,6-5-84,-8-1 0,0-5 21,0 6 0,0-7 54,0 7 260,0-8-215,0 11 70,0-5 0,0 7-119,0 0 1,0 1-9,0-1 1,0 0 32,0 0 1,0 8 24,0 4 0,0 4 1,0 1 0,2 9-1,3 3 1,-3 4 8,4 2 1,-4 7 43,-2 5 1,6-3 160,-1 3 0,1-3 58,-6 2 0,0 3-91,0-9 1,0 1-72,0-6 1,6-6-24,0 0 0,1-7-11,-1 1 0,-4-9-32,4-2 1,2-6-29,-3 5 0,3-6-67,-2 1 1,-4-4-248,3-2-15,-3 0 0,-2 1 109,0-1 0,0-5-780,0-1 309,0-7 51,0 11-98,0-13 205,0 6 0,0-10-49,0-4 0,-7 2-202,-5-7 0,-3-8-99,-3-10 0,-5-6 762,0-5 0,-15-4 0,1-8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7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52 224 8081,'-10'-17'0,"-3"-1"-89,7 1 125,0 7 0,4-3 229,-3 7 0,3-7 373,-4 1 0,4-3-119,2-3 0,0 1-137,0 0 0,0 5 220,0 1-132,0 7-156,0-11-171,0 13 1,6-4-210,0 12 0,-1 13 305,-5 16 1,6 9 226,0 13 1,0 7-209,-6 11 1,0 2-255,0 3 0,0 3-35,0-8 0,0 0 80,0-6 0,5-2-93,1-3 1,8-11-242,-3-7 1,5-7-398,1 1 0,2-5-536,4-6 1,2-10 514,4-8 1,5-7-223,1 2 1,0-12 924,5-5 0,-3-5 0,-3-1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8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102 121 8081,'-23'0'407,"0"0"1,6-2 595,5-4 0,7 5 377,-7-5-914,8-4 0,-1 6-585,10-7 0,15 7 135,14-2 0,8-3 25,10-3 0,10 2 76,7-1 1,2 7-1233,10-2 0,-8-1 1115,2 1 0,3 0 0,1 6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8.4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87 8059,'0'-18'1241,"0"1"-902,0 0 0,0 5 180,0 1 452,0 7 986,0-4-1472,0 8 0,2 8-166,4 3 0,4 28-180,7 13 35,-7 3 1,5 9-132,-3-12 0,-5 3-303,-1-8 0,2 2-138,-3 3 1,1-2 243,-6-4 0,0-1-910,0-5 0,-2-9 428,-3 3 0,-3-5-400,-4 0 1,-3-4 129,3-8 906,-3 1 0,-10-9 0,-2-1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8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8080,'8'-18'0,"-5"9"925,9 3 0,-6 4-540,5 2 0,1 0 465,5 0 0,-2 2-696,-3 4 1,3-2-703,-3 7 1,1-5-409,-1 5 1,3 1 955,-3 5 0,3 8 0,2 2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8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9016,'17'8'880,"1"3"0,-1 3-384,0-3 1,0 5 198,1-5 1,-1 3-322,0-3 1,1 5-283,-1-5 0,-2-1-436,-3 1 320,3-7 0,-7 6-469,3-5 0,3-1-727,-8 8 0,-1-6 1220,-5 5 0,-7 8 0,-3 8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9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8177,'-10'11'595,"4"1"0,4-1-257,2 7 1,0-1 216,0 0 1,0 1-20,0-1 0,0-6 51,0 1 0,0-6 939,0 5-607,0-7-1371,0 11 394,0-13-1214,0 14 966,0-14-60,0 13 0,2-11-305,4 7-177,-4-7 1094,13 12-253,-13-7 0,12 9 153,-9-1 0,3-6-35,-2 1 0,-2-8-323,7 2 1,3-5 206,9-1 0,4-1-1020,7-5 1,9-6 211,3-11 1,4-4-129,1-7 1,-1 1 979,-3 4 0,-5 4 34,-8 8 1,-7 7 1248,-4 5 1,-3 3-800,-3 2 1,-6 5 656,1 1 1,-8 8-246,2-3 0,-5 5 696,-1 1 0,0-6-594,0 1 0,0-1 743,0 7-1147,0-9-798,0 7-2062,0-14 1508,-7 5-717,5-7 430,-6 0-876,8 0 1,0-2 782,0-3 0,-2-5 277,-4-7 1,5-1-36,-5 1 0,4-8 857,2-4 0,8-3 0,1-3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2:59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8498,'17'0'2052,"0"0"-1563,1 0 1,1 2 126,4 4 0,-4-4 33,4 3 0,-4 3-205,-1-2 1,-1 0-134,0-6 0,-5 0-1215,-1 0 788,-7 7 1,4-3-1369,-8 8 1,-4-1 375,-7 6 1108,-9 16 0,-14 4 0,-1 15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0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8160,'11'0'180,"1"0"1,1 0 104,10 0 0,-2-8 102,8-3 1,-2-3-39,2 3 1,2-3 208,-8 8 1,0 1 319,-6 5-428,0 0-104,0 0-313,-7 7 1,-2 3 391,-8 7-437,0 1 190,-8-1 1,4 6-262,-7 0 0,-1 0 85,-5-6-243,0 1 49,-1-1-889,9 0 505,1-7 1,16-3-253,3-7 1,18 0 383,6 0 0,5 0-30,0 0 1,-3 0 355,3 0 0,-11 0-307,-6 0 712,-4 0 0,-9 2-264,-4 4 0,-12 4 501,-6 7 1,-16 8-261,-7 4 0,-11 3-198,0 3 1,-2 0-28,2-1 1,-2-5-160,7 0 1,-1-2-436,2 2 0,5-4 30,0-8 525,1 0 0,7 0 0,-8 1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0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7884,'0'9'1570,"0"1"-1062,0-4 0,0 3 71,0 9 1,0 5 554,0 0 1,0 8-516,0-3 0,-6 7-160,1 5 0,-1-9-148,6 4 1,0-5-398,0 5 1,0-6-389,0 0 0,2-2-415,4 1-1,1-1 114,5-4 0,3-5-2404,-3-1 2023,3 0 1,2-15 323,1 4 833,-9-12 0,14-11 0,-4-10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8081,'27'-25'0,"-2"4"215,-8-8 1,3 8 33,3-2 1,4 2-25,7-2 1,1 4-50,-1-5 0,7 5-103,-1 2 0,2 5 104,-1 1 1,-5 5-167,5-5 1,-5 7 60,-1-2 0,-7 4 77,1 2 0,-6 0-98,6 0 1,-8 0 53,2 0 0,-9 0-83,-3 0 0,1 2 90,5 4 1,-5-2 3,-1 7 1,-5-5-62,6 5 1,-7-5-134,7 6 1,-8-7-66,1 7 172,5 0-64,0 5 1,1 0 97,1 0-156,-8 1 1,5-1 146,-3 0 0,-4 1 93,4-1 0,-4 0-46,-2 0 1,1 8 157,5 4 0,-4-2 61,4 2 1,-4 6-90,-2 5 0,2 2 66,3-1 0,-3 1-51,4 4 1,-4 2 94,-2-8 0,0 8-168,0-2 0,0-3-161,0-3 1,0-3 2,0-3 0,0 3-234,0 3 0,0-5-243,0-1 1,-6-5 246,1-6 1,-7-9-40,6 3 1,-7-9-7,1 3 1,3-7-430,-3 2 1,-1-4 53,-10-2 1,2-2-134,-8-4 1,0-2 177,-6-3 0,1-10-70,-1 3 1,1-5 659,-1 0 0,-7-4 0,-3-7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35 6253,'0'-17'4883,"0"7"-4075,0 2-398,0 8-182,0 0-316,0 8 1,0 2 47,0 7 1,0 0-300,0 1 0,0-7-209,0 1-19,0-1 1,2 5 180,4-5 1,6-3 26,11-8 0,2 0 110,3 0 0,5 0 158,-4 0 0,2-6 147,-3 0 0,-3 1-35,-7 5 0,-3 1 173,-3 5 1,-5-2-27,-7 8 0,0-1 93,0 6 0,-2 3-30,-3 3 0,-7-4-89,-11 4 0,2-4-28,-8-2 0,6 1-94,-6-1 0,6 0-10,-6 1 1,6-7-8,-6 1 1,8-8-178,-2 1 1,4-3 15,2-2-123,-1 0 0,7 0-147,-1 0 265,9 0-208,3-7 1,11-1 113,12-4 1,-4-1 135,4 7 1,-3 0 65,-3 6 0,0 0 185,1 0 1,-1 0-123,0 0 1,-5 0 278,-1 0-46,-7 0 1,4 8-32,-8 4 1,-2-3-36,-4 3 0,-6 1-157,-11 10 0,4-9-7,-4 3 0,4-4 130,2 5 0,-1-1 119,1 0-142,0-7 0,7-1 130,4-3-291,4-4 0,4 6 122,4-8 1,6 0-73,11 0 0,-4 0-9,4 0 0,2 0-162,-2 0 1,6 0 129,-6 0 0,0-6-418,-6 0 383,1 1 0,-3 6-273,-4 5 281,-3-4 0,-8 14-28,0-5 1,-2 3 285,-4-3 1,-3 4-14,-8-3 1,-1 3-129,1 3 1,0-1-27,-1 0 0,7-1 16,-1-5 1,8-1-31,-1-5-12,-5-3 0,8 8-267,-4-4 129,12-4 83,4 5 45,7 1 1,-2-4-7,-3 7 7,-4 1 0,-8 5 2,0 1 1,-2-1 378,-4 0 1,-4 2-103,-7 4 1,0-3 395,0 3 1,-1-4 207,1-2 568,0 0-1089,7 1 1,2-7-313,8 1 1,2-8 105,4 1 0,6-3-56,11-2 0,4 0-949,7 0 0,8-7 468,4-5 0,6-1 386,6 1 0,-4-3 0,5 5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1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181 18 7980,'0'-9'2302,"0"1"-1597,0 8-76,0 0 0,-7 8-405,-5 3 1,3 4-381,-3 3 0,0-1 203,-5 0 0,0 6-555,0 0 0,5 6-239,1-6-270,-1 0 549,-5-5-58,7-9 153,-5 7 0,15-14 39,0 3 0,9-10 334,14-7 0,4-3 0,8-3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1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7980,'9'0'1593,"-1"0"-782,0 0-698,1 0 0,3 0-25,-1 0 0,-5-5-132,6-1 1,-7 0-1882,7 6 1007,-8 0 183,4 0 0,-10 8 735,-4 3 0,-11 12 0,-10 4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1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0 7980,'-16'12'-116,"5"-1"0,1-5 170,4 6 0,4-6 294,-3 5 0,-3 1-109,2 5 0,-5 0 363,5 0 1,-8 1-127,3-1 0,1 0-23,-1 1 0,5-1-212,-6 0 1,9-5 183,-3-1-894,4 1 445,-6 5-529,6 0 0,-3-7 337,10-4 1,5-4-472,7-2 1,2-2 161,5-4 0,-3-6 19,7-11 1,-1 6 199,2 0 1,-4 1 207,-8 11 0,1-1 841,-1 6-612,-7 0 0,-3 2 712,-7 4 0,0 3-423,0 9 0,-2 5 145,-3 0 0,-5 2 82,-7-2 1,5-10 733,1 4-677,7-3-255,-4 3-945,8-7 1,2-3 395,4-7 1,5 0-1258,12 0 0,4-9 1357,8-8 0,7-1 0,2-7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2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10863,'0'18'1606,"0"-5"-840,0 4 1,6-3-307,-1 9 1,3 2 95,-2-2 0,-4 0-344,4-6 0,-3 6-415,3 0 1,-4-5-107,4-7 1,2 1-386,-3 5 1,3-2-770,-2-3 595,-4-4 33,13-8 0,-5 0 253,7 0 0,0-10 483,1-7 1,1 1 80,4-1 1,-4 0 28,4 5 1,-6 3 92,-5-3 641,3 8-347,-13-3 0,6 14-173,-8 5 1,-2-1 239,-4 7 0,-3-3-166,-9 14 0,1-8-66,0 2 1,1-4-53,5-2 1,-5 5 162,5-5-365,3 4 1,1-17 180,7 7-189,0-7 79,0 4 0,1-6-347,5 4 209,4-4 1,7 7-575,0-3 1,-1-2-114,-5 7 0,3-5-1215,-8 6 1990,-1-1 0,-5 14 0,0 2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8071,'-8'9'1517,"6"-1"-837,-6-8-625,8 0 3495,0 0-3028,0 8 0,0-4-240,0 7 0,0-5-253,0 6 159,0-1 1,0 6-311,0 1 0,-5-7 158,-1 1-712,0-1-46,6 7-337,0-9 325,0 6 286,0-13 1,2 6-275,4-8 1,9-6 178,8 1 0,6-7 62,-6 6 1,6-5 136,-6 5 1,0 0 312,-6 6 179,1 0 102,-1 0 623,-7 8 369,-3 2 0,-7 7 367,0 0 1,0-5 133,0-1-567,0-7-369,0 4-1221,0-1 1,2-5 111,4 4 0,3-12-60,9-5 1,5-1-1415,0-5 0,8 3 777,-3-9 1,5 2-1400,2-2 2398,-1-4 0,1-7 0,-1-1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3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11331,'10'2'1006,"-4"4"1,-5-2-159,-1 7 1,0 1 338,0 5 0,0 1-797,0-1 1,0-6-368,0 1 0,0-1-2058,0 7 1728,0-1 1,6-5-1175,0-1 1,7-7 517,-1 2 0,5-6 110,6-6 0,-2-4 424,8-7 0,0 0-134,6-1 936,-8 1 1,-2 2-216,-8 3 986,-8 5 0,-1 8-589,-8 5 0,0 4 960,0 7 1,0 0 175,0 1-1137,-8-1 0,7 0 22,-5 1-520,4-1-376,2 0-263,8-7 1,1-3-849,8-7 0,6-1 655,1-5 1,6 2-1121,-1-8 1896,11 1 0,-3-6 0,5-1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3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10085,'0'10'2526,"0"-2"-2310,0-1 572,7-5-1331,-5 6 112,6-8 431,-8 8 0,8 1 0,1 9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03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7943,'0'17'0,"0"-3"1104,0 3 0,2-4 3423,4 10-3257,-4-3-1334,13-3 0,-4-6 130,13 1 1,-3-8-67,7 2 0,1-12 0,6-4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8329,'-17'0'47,"0"0"1,5 10 257,1 7 0,5 4-334,-6 14 96,9-4 0,-11 18-1,8-2 1,-5 8-13,5 3 0,-2 0-68,3-7 0,3 1 83,-4 0 1,-2 0-159,2 0 0,1-6 144,5 0 0,0-7-236,0 1 0,2-3-2,3-3 0,5-7 10,7-4 0,1-4-33,-1-1 1,6-9-251,0-3 1,2-4 455,-2-2 0,-4-16 0,6-3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8441,'-10'-7'-97,"2"-3"1,10-2 289,4 1 1,11 5 359,12-5 0,4 5-466,1-6 1,1 8 22,-1-1 0,1 1-340,0-2 1,-1 4 120,1-4 1,-1 6-387,1 6 495,0-4 0,-1 21 0,1-4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8112,'0'-9'4912,"0"1"-6415,0 8 168,0 0-141,0 8 1476,0 1 0,-15 8 0,-5 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8468,'-12'-6'-89,"1"0"1,5 1 602,-6 5-258,8 0 1,-11 0-133,4 0 1,-3 7-157,3 5 1,-5 9 96,5 2 0,-5 8 22,-1-2 0,7 1 7,5-1 0,5 4 4,5-4 0,5 1-148,7-1 1,8 2 39,4-8 0,10 0-191,1-6 0,6-1 226,-6-5 1,6 3 1,-5-9 0,-7 1-762,-5-6 0,-8 0 50,2 0 685,-11 0 0,3 0 0,-5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8468,'0'-9'2499,"0"1"-2518,8 23 0,-5-1-296,9 15 0,-6-8-57,5 2 0,-7 4 187,2 2 1,-4 3 184,-2 3 0,-8 7 0,-1 2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8419,'-8'-17'-182,"4"7"182,-7 4 180,7 4-138,-4 2 1,1 18 0,-5 10 0,-3 7 76,-3 11 0,-1 2 190,-4 10 0,4-2-185,-4 7 1,6-2 15,5 3 0,-1 1-151,7-7 0,-2 5 99,2-5 1,4-2-259,-3-10 0,5-4 40,5-7 1,-1-1 26,8 1 0,-6-8 54,5-4 29,1-4 1,11-4 5,0-3 1,2-5 25,-2-7 0,6 0-254,11 0 0,-4-7 150,5-5 1,1-3 91,-2-2 0,8-8 0,-3-2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8476,'2'-27'942,"4"4"1,11 9-361,12 3-377,12-1 1,3 3-224,8 3 1,1 4-392,5 2 1,-4 2-723,3 4 1,-8-3 1130,-3 9 0,-8-1 0,4 7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9162,'-10'0'602,"3"2"-427,7 4 1,0 10-147,0 7 0,0 7-127,0-1 1,-8 4 83,-3 1 0,3 1-19,2 0 0,-2 1 37,3 4 0,-1-5-8,6 0 0,6-1 93,-1-5 1,13 4-73,-7 1 1,8-7 89,-7-4 0,3-4-53,3-1 0,-9-1 20,-3 0 1,-4-5-104,-2-1-119,0 1 1,-8 3-340,-3-3 1,-5 1 205,-1-7 0,-6 2-485,0-3 766,0-3 0,-2 6 0,-2-8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8396,'17'-8'738,"0"-3"1,3-5 86,3-1 0,3 6 500,9-1 0,0 8-1236,-1-2 0,1 5-826,-1 1 1,-7 13 736,-4 4 0,-11 20 0,-4-1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8480,'0'-25'0,"0"0"0,0-4 0,0 10 868,0 7-423,0 9 1,-2-11-220,-3 8-36,3 1 1,-14 12-245,5 5 0,-7 18 120,-5 11 0,-4 15 85,-7 7 0,1 14-194,4 9 1,4-1 169,8 1 1,8-1-193,3-10 1,4-2-118,2-10 1,9-5-215,9-12 1,1-4 191,10-7 1,0-8-226,5-4 1,-1-12 128,-4-5 1,1-4-289,-7-2 1,6-2 123,-6-4 1,-1-3 553,-11-9 0,-3-7 0,-8-1 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8466,'-40'-2'239,"-1"-3"0,7 1 477,5-8 1,14 8-197,-3-1 1,13 1 25,-1-2-740,4 4 0,11-6 208,9 8 0,7 0-87,9 0 1,11 0-216,6 0 1,3 2-400,10 4 0,-7-4 279,7 4 185,-1 3 1,6 1 0,0 7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8522,'-9'-17'484,"3"-1"-131,4 9 89,-6 1-411,6 8 0,-7 8 32,3 3 1,2 18 0,-7 6 1,-1 11 142,-5 0 0,5 6-136,1 6 1,7-5-177,-2 5 0,6 2-82,6-3 1,6-1-237,11-10 1,-2-4 166,8-7 0,-1-8-171,7-4 0,-6-10 85,0-1 1,-8-8-279,2 1 620,4-3 0,-8-2 0,6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102 173 8368,'-23'-17'0,"0"0"0,2 0 795,10-1 0,1 1-196,4 0 1,4 5-119,-4 1 0,14 5-148,9-6 0,8 9-43,10-3 0,9-2-371,8 2 0,2 1 171,9 5 0,-5 7-1287,5 5 1,1 3 1196,5 2 0,-8 8 0,-1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47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7888,'-7'9'868,"-3"-1"1,-2-2 1022,1-1-867,7 1-165,-11-6-312,13 8-899,-6 1 1,8 9-1539,0-1 1890,0 0 0,0 1 0,0-1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3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8198,'-8'-17'884,"6"7"1003,-5-5-295,7 13-592,0-6-1211,0 8-1657,0 0 1868,7 0 0,-5-8 0,6-1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8353,'0'-17'-1058,"-8"-1"766,6 1 361,-6 0 114,8-1-57,0 9-20,0-7-57,0 15 80,0-7-39,0 8 207,0 0-239,0 8 0,0 3 5,0 12 0,0-2-145,0 8 1,0 0-1,0 6 1,0 5 27,0 0 0,-5 8 88,-1-2 0,0 4-8,6 2 0,-6 0 100,1 0 0,-1 6-122,6-1 0,-6 9 156,0-3 1,0 2-64,6-1 0,-1 3-33,-5-4 0,4 5-30,-4 1 1,4 0-4,2 0 0,0 6-117,0 0 0,0 0 132,0-6 0,0 0 6,0 0 1,2 1-26,4-1 1,-4 0 7,4 0 0,-5 0 4,-1 0 0,0 8-54,0 4 0,2 2 24,4-3 0,-4 3-4,4-8 0,-2 11 89,1-5 0,-3 6 0,4-12 0,2-1-29,-2-4 0,-1-1-26,-5 0 0,6 0 216,0 0 1,2-5-109,-3-1 0,-1 1-91,8 5 0,-8 0 77,1 0 0,-3 0 7,-2 0 1,0 6-110,0 0 1,0 0-10,0-6 0,0-7-49,0-5 1,0 3 79,0-2 1,0-1 10,0-5 0,0 0-26,0 0 0,0-2-43,0-4 1,0 2 125,0-8 0,0 7 283,0-7 0,0 0-262,0-5 0,0 5 57,0 1 0,0-1-190,0-6 0,0 1 98,0 0 1,2-1-127,4 1 1,-4-1 61,4 1 0,-3 0-118,3-1 0,-4 3-6,4 3 1,2-3-111,-3 3 0,3-4 170,-2-1 0,-2 0 1,7-1 0,-7 3 99,2 3 1,1-3-94,-1 3 0,0 2-15,-6-2 0,6 14 91,0-2 1,5-4 156,-5-7 1,0 1-165,-6-2 0,5 1-50,1-7 1,0 6 41,-6 1 1,0-1-10,0-5 1,0 5 5,0 0 1,0 1-13,0-7 1,2 1 106,4 0 1,-5-1-102,5 1 0,2 5-3,-2 0 0,-1 1 29,-5-7 0,6 3 20,0 3 1,0-3-133,-6 3 0,6 2 72,-1-1 0,1 9-108,-6 2 0,0 5 108,0 7 0,6-9-226,0-3 0,-1-8 58,-5 14 1,0-10 320,0 4 1,0 6-85,0-7 0,0 19-110,0-1 1,0-6 40,0-11 0,0 0 66,0-6 1,6 2-96,0-2 1,0 4 6,-6-4 0,0 0 92,0 6 1,5 4-47,1 13 0,6-13-173,-7-4 1,7-4 76,-6 4 0,1 3 51,-1 9 0,2-3 12,3 9 1,3-9-173,-8-9 1,5 0 160,-5 0 1,0-6-35,-6 0 1,0 0 212,0 6 1,0 0-112,0 0 1,0 5 86,0 1 1,-6 1-106,0-1 0,-2 0-26,3 11 1,3 8-179,-4 9 1,2-5-280,-2-18 1,3 3 198,-9-9 1,1 9 109,-7-3 1,3-3-112,3-3 0,-1 5 44,7 1 0,0-3-519,6-3 0,-5-9 334,-1-1 1,0-9 314,6 2 0,0-9 57,0-2 0,0-8 0,0 4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8286,'27'-8'0,"-4"-3"0,2 3-505,-2 2 352,7 4 1,-1 2-161,12 0 361,3 0 0,2 0-31,0 0 1,2 0-14,10 0 0,-5 0-82,5 0 1,-4 0 106,-2 0 1,5 0-78,1 0 1,0 0 66,-6 0 1,1 0-66,5 0 0,4 0 65,7 0 1,2-2-137,4-3 0,4-5 81,7-7 0,8 0-1722,4-1 1721,-47 13 1,0 1-1,-1-4 1,0 0-23,2 2 1,0 1-1,42-9-100,-43 8 1,2 1 0,-3-2 0,1 0 170,4 4 0,0 1 0,-5-2 0,0 2-35,2 1 1,0 2 0,42-1 60,4 0 0,-6 0 90,6 0-1199,0 7 1077,-46-6 1,0 0 0,-2 6 0,0 0-6,2-4 0,-1 0 200,-1 4 0,0-1 0,9-4 0,0-2-262,-5 2 0,1 2 0,3 0 0,1-1 72,-1 0 1,0 0-1,4 0 1,0 0-70,2-3 1,-1 0 0,4 0 0,1 0 28,-2 0 1,0 0-1,-1-3 1,-1 0 18,-1 1 1,1-2 0,0-1-1,1-1 0,-2 3 0,0 0 0,0 0 0,-1 0-1,-4 3 1,0 0 0,0 0-1,1 0 19,-4 0 1,-1 0 0,4 0-1,0 0 59,-4 0 1,1 0 0,3 0-1,-1 0 6,-2 0 1,0 0 0,0 0 0,-1 0-33,-2 0 0,0 0 0,6 3 0,0 2-11,-1 1 1,1 0-1,1-2 1,-1 1-5,-3 1 1,0 0 0,-3-3 0,1-1-101,2 4 0,0 0 0,4-3 0,1 0 37,0 3 1,1-1 0,1-2 0,1-2-21,-2 2 1,-1 0 0,-2 1 0,-1 0 10,1-1 0,-1-1 0,1 2 0,0-2-12,2-2 1,1 0-1,-1 0 1,1 0 63,-1 0 1,1 0 0,-2 0 0,-1 0-38,-3 0 1,0 0-1,5 3 1,1 0 108,-7 0 1,1 0-1,5 0 1,-1-1-61,-3-1 0,-2-2 0,-2 1 1,0 0 87,46 0 1,-47 3 0,1 0-61,3 0 1,0 0-1,0 0 1,-1 0-19,-2-3 0,0 0 0,1 0 0,0 2-18,2 0 0,-1 1 1,-1-2-1,0 0-8,2 2 0,0 0 1,0-1-1,1 0-44,-1 1 0,0 0 0,-2-2 0,-1 0 33,0 1 1,0 1-1,-2 1 1,0 0-54,4-1 1,1 0 0,-2 0 0,0 0 30,-1-3 0,0 0 1,0 0-1,2 0 1,0-1 1,1 2 0,-4 1 0,0 1 18,4 0 0,-1 0 1,44 3 4,-43-6 1,0 0-1,41 0 6,-44 0 1,0 0-1,48 2 8,-48 1 0,-1 0 0,45-2-25,-3 5 0,-3-4 7,2-2 1,2 6 23,4 0 1,-47-3-1,-2-1-20,44-2 1,-1 0 94,-6 0 1,1 0-36,-1 0 0,1 0 323,-1 0 1,-5 6-333,0 0 0,-3 7 10,3-1 0,-2-2-88,-4 1 1,-2-5 81,7 5 0,-7-1-107,2 2 1,-4-3 89,-1-3 1,-3-4 12,-4 4 0,3 1-164,-9-1 1,-5 0-350,-6-6 468,0 0 0,4 0 0,-4 4 0,-5 7 0,-5 8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206 122 8523,'10'-18'0,"-3"1"-303,-7 0 0,0 5-458,0 1 0,0 5 948,0-6 0,0 7 169,0-7 34,0 8-337,0-3 1,-7 7-53,-5 0 0,-3 7 108,-3 5 0,1 11-2,0 6 1,-1 5 118,1 7 1,0 5-68,0 11 1,5 5 141,0 7 0,3 0-117,-3 0 1,3 1-88,3-1 1,4-8-10,-4-3 0,6-6-128,6-6 1,-2-4 107,7-7 0,7-3-48,5-3 0,8-6-189,-3-11 0,-1 1 55,2-7 0,0 0-220,5-6 0,-1-8 74,-4-3 0,2 1-313,-8-2 1,8-5-33,-3-6 605,-10 0 0,12-2 0,-10-2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8554,'-18'-2'0,"1"-3"120,7-5 171,3 0-250,7 3 0,7 7 36,5 0 0,3 0-357,3 0 0,7 0 151,3 0 1,-1 0 168,2 0 1,2 0-244,9 0 0,-3 0 105,3 0 1,4 0-408,2 0 0,-1 0 505,1 0 0,0 7 0,6 3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2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 10669,'-10'0'367,"3"2"-214,7 3 1,-6 5-336,0 7 1,0 6-103,6 0 1,-2 6-353,-3-6 1,3 8 189,-4-2 1,2-2-93,-2 1 0,4-4 490,-3 4 1,-5-7 0,0 4-1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6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242 1 9271,'-17'0'-1786,"0"8"1936,-1 3 0,1 12-183,0 6 0,0 17 189,-1 6 0,-5 8 346,0 3-341,0 0 1,8 16-70,3-4 1,-1-8-108,7 8 1,0-13-32,6 7 0,2-11 82,4-1 1,0-5-150,11-6 0,-4-3 99,10-9 0,-3-7-249,-3-4 1,0-11 1,1-7 0,-1-3-22,0-2 1,0-2 175,1-3 0,-1-5-531,0-7 638,-7-8 0,-2-2 0,-8-8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8493,'-18'-2'21,"1"-3"190,0-5 0,5-5 46,1 3 1,7 2 172,-2 5-312,4 3 62,2-6 1,8 8-192,4 0 1,5 0 29,6 0 0,4 0 110,7 0 1,1 0-770,0 0 0,5 6 304,0 0 0,6 5-989,-5-5 1325,-1 7 0,-5-3 0,-1 7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8493,'17'0'319,"1"0"0,-7 0 233,1 0-476,-1 0 0,7 2 145,-1 4 0,-6-2-632,1 7 1,-8 1 75,2 5 1,-4 0-158,-2 1 1,0-1 271,0 0 0,-8 6 152,-4 0 0,5 1 61,1-7 1,4-6-192,2 1 1,0-6 408,0 5 1,8-7-104,3 2 1,6-4 101,7-2 1,4 0-126,13 0 0,-3-8-175,8-4 0,0-3 90,6-2 0,8 0 0,1-1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 7481,'-18'-10'-350,"1"8"372,0 8 0,2 13-12,3-1 1,-9 16 60,4 1 0,-6 15 10,-1 7 1,5 1 112,-4 17 1,6-4-271,5 4 0,3 0 327,3-12 1,4-1-180,-4 1 0,12-9-62,6-2 0,-3-6 13,3-6 0,-1-9-199,7 4 0,-1-6 112,0-1 1,-1-8-212,-5-9 0,4-7-130,-3 2 1,-2-6 143,1-6 261,-7-4 0,4-7 0,-8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8451,'-17'-7'0,"5"5"406,1-4 814,7-4-949,-4 1 0,22-7-85,3 5 1,12 3-190,0 8 1,5-6 151,6 1 1,-3-1-234,3 6 1,-3 6 86,-3-1 1,1 9-786,0-3 0,-3 5 135,-3 1 0,4 6 647,-4 0 0,-4 0 0,0-6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4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8371,'10'-17'1588,"5"2"-1026,-3 3 0,3 2 297,3 5-661,-1 3 0,6-6 200,0 8 1,0 0 239,-6 0-687,8 0 1,-2 2-205,1 4 1,-1-4-198,-12 3 0,4-1-26,3 2 0,-9-2-479,-3 7 1,2 1 334,-2 5 1,-3 1-609,-8-1 1228,-5 8 0,-15 2 0,-2 7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8451,'17'0'0,"0"0"0,1 0 507,-1 0 0,8 0 54,4 0 0,3 0 37,3 0 0,-2 6-521,-4 0 1,1 5-451,-7-5 0,-2 8-2,-9-3 0,1 4 212,-7 3 0,-2 1-337,-10 4 0,1 4 221,-13 7 1,5-5-135,-10 0 1,5-2 105,7 2 1,-3 2 271,9-8 1,-1 7 41,6-1 0,8-4 322,3-2 0,6 2 155,6-2-235,-3 8-85,12-12 1,-12 12 197,3-8 0,-4 6-28,-2-6 0,-5 0-288,-1-6 0,-7 2-84,2 5 0,-18-3-292,-5 7 1,-12 1 329,0 6 0,-19-1 0,-5 1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8466,'18'-6'-129,"-1"1"1,0-7 407,0 6 1,1 1 469,-1 5 0,-2 9-328,-3 9 0,1 7-125,-7 9 1,0 3-418,-6 3 1,-6 4 125,0 8 1,-5 2-260,5 4 1,-7 1 182,1 4 0,-1 5 71,1-5 0,-3 4 0,5 3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8329,'18'-23'547,"-1"0"1,6 2 372,0 10 0,8-5-299,-2 5 1,1 3-539,-1 2 1,2 4-187,-8 2 0,0 0-106,-6 0 0,-1 8-96,-5 3 0,-3 5-445,-8 1 0,-2 6 183,-4 0 0,2 6 265,-7-6 0,-6 2 341,-7-2 1,1-4-253,6 4 1,2-3 1376,3-3-831,5 0 0,7 1-37,0-1 0,13-6-220,4 1 1,14-6-595,4 5 518,-1-7 0,16 11 0,-6-5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86 121 8227,'0'-27'620,"0"-3"-177,0 7 644,0 0-277,0 13-701,0 2 0,-5 18 21,-1 7 0,-7 16-190,1 13 1,-1 6 115,1 5 0,-1-1-115,7 8 1,0-7-79,6 7 1,2-11 144,4-1 1,3-2-625,9-9 1,-1 3 51,0-10 0,2 3-124,4-14 0,-3-2-280,3-9 968,-4 3 0,-2-13 0,1 6 0,-1-8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8227,'-42'-5'512,"7"-1"-359,8-8 1,12 11 1843,3-9-1404,5 8 1,20-9-356,4 7 1,12-2-115,0 3 1,6 3-164,5-4 0,0 4-43,12 2 1,-4 2-296,10 4 1,1 3 376,-1 9 0,0 7 0,-6 1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8884,'0'-34'1230,"8"9"-961,4 7 1,9 7-58,2 5 1,8 2 303,-3-7 1,3 7-115,-2-2 1,-4 4-1103,-8 2 0,-1 2 133,-5 4 1,3 5-107,-9 12 0,1 4 291,-6 8 1,-8-4-12,-3 3 0,1-3 256,-1 9 1,1-5-212,-1-6 1,-3 3 860,8-3 0,1-2-301,5 2 0,7-8 731,5 2 0,-3-4-268,3-1 1,-1-1 40,7 0 0,-1 1-324,0-1 0,-1 0-150,-5 0 0,-3 1-394,-8-1 0,0 8-531,0 4 0,-10 5 683,-7 7 0,-16-5 0,-11 7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8342,'-8'-9'19,"-2"1"-39,-7 8 1,0 13 104,0 5 1,-1 13 225,1 3 0,-2 8 134,-4 10 0,4 8-157,-5 3 1,7-1-330,6 1 1,3-7 8,8 1 1,13-5-83,5-6 0,9-3 13,-4-9 1,5-1-357,-4-4 0,4 2 65,-5-8 1,0 0-820,-5-6 1211,-1-7 0,0 13 0,1-4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52 8273,'-39'-7'53,"5"-5"0,11 3 120,-1-3 325,5 8 261,10-4 0,3 8-317,12 0 1,5 0-198,12 0 1,4 0-214,8 0 1,7 2-285,4 4 0,12-2-450,5 8 0,4-7 702,3 7 0,-1-1 0,0 7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8343,'0'-25'0,"6"12"579,-1-4 161,1 11 1,-6-4-390,0 5-92,0 3 0,-6-4-613,1 12 1,-9 3 168,3 9 0,-5 1 52,-1 4 1,0-2 261,-1 8 1,1 0 186,0 5 0,7 7-69,5-1 0,3-2-187,2-9 0,2 4-138,3-4 1,7 9 164,11 2 1,2-5-554,4-6 1,3-12 2,-3 6 0,2-13-191,-2 7 0,3-11 58,-3 0 596,-4-5 0,8 7 0,-6 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8197,'-15'-18'226,"3"1"0,-1 6-80,7-1 0,-2 8 1698,2-2-1269,5 5 1,-7 2-180,8 5 0,0 4-380,0 7 1,0 16-325,0 7 0,0 10-1137,0 8 1445,0 3 0,0 1 0,0-3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8364,'-17'8'0,"-1"-6"158,1 4-213,7-4 354,3 5 0,9-5-25,3 4 1,11-4 101,7-2 0,8 0-150,-3 0 0,5-2-66,2-4 0,-1 2-239,1-7 1,-3 7-309,-3-2 1,2 2-538,-8-1 1,0 3 22,-6-4-101,1 4 1002,-9-6 0,-1 6 0,-8-5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8056,'10'-35'0,"-3"8"0,-7 4 926,0 11-145,0 5-529,0 7-80,0 0 1,-7 15 87,-5 8 0,-5 16 1,-6 7 0,-4 4 70,-8 2 0,1 7-130,-1 5 0,8-5 28,4-1 1,6-4-270,5-3 0,6-1-21,12-4 1,6-3-172,11-9 0,-2-7-54,8-4 1,-2-3-353,1-3 0,3-6 291,-8 1 1,6-8-441,-6 1 1,6-3-59,-6-2 845,-8 0 0,8 0 0,-3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68 226 8056,'-27'-18'234,"7"1"-196,9 0 1,7 0 699,-2-1 0,6 1-217,6 0 1,11-1-221,12 1 1,4 2 14,1 3 0,13-3 0,-1 3 0,13 5-305,-7 1 1,4 4-269,-4 2 0,0 6-995,-1-1 0,1 9 273,0-3 979,0 5 0,0 1 0,0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8074,'0'-19'1174,"8"3"-1313,3 16 1,5 0 172,1 0 0,-5 8 188,-1 3 0,-1 5 320,1 1 0,-3 6-233,-8 0 1,0 8-17,0-2 0,2 3-220,4 3 1,-3 2-206,9 3 1,0-4 87,5 5 0,-8-7-143,-3-5 1,2 2 34,-2-8 1,-1 0-221,-5-6 1,0 1-20,0-1 0,-7-6 83,-5 1 0,-3-6-28,-2 5 1,-7-1 98,1 1 0,-7 3 237,1-8 0,-19 7 0,-6-3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8028,'43'-35'0,"-5"2"507,8 5 1,0 3 763,6 7 0,6 3-1069,-1 3-202,9 5 0,3 7 0,10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8551,'7'-10'-117,"-5"3"152,6-1 1,-6 6-134,4-4 405,-4 4-58,5 2 149,-7 0-243,0-7 202,0 5-42,0-6-217,0 8 0,0 2-16,0 4 1,-4 5-93,-7 12 1,-3 12 149,-14 11 0,-7 4-146,-5 2 0,-3 0 112,3 0 0,3 0-174,-3-1 0,11-6 79,6-5 0,4 2 27,2-1 0,1-7-10,5-5 1,3-2 6,8 2 0,0-4-69,0-8 1,14 0 80,3 1 0,17-3-29,1-4 0,19-3 26,4-8 1,1 0-149,4 0 1,-1 0 56,1 0 1,3-2-140,-9-4 0,1 5 53,-6-5 0,-8-2-196,-4 2 0,-3-5-33,-2 5 0,-9 0-186,-3 6-563,-3-7 1111,-11 5 0,-9-14 0,-9 7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8427,'-18'-17'924,"1"-1"569,8 9-968,-7 1 1,12 16-463,-7 3 1,5 7 13,-6 5 1,7 4 95,-7 7 1,6-3-352,-5 3 0,7-3-540,-2 10 0,-1 3 166,1 2 1,0 4-1235,6 2 1786,0-8 0,0 6 0,0-6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8379,'9'-17'0,"1"8"1249,-4 3-743,3 4 1,10 2 241,5 0-420,-5 0 1,6 0-126,-8 0 0,0 8-17,1 3 0,-3-1-367,-3 1 1,-3 1 230,-3 5 1,-4 0-680,4 1 0,-12 5 411,-6 0 1,-5 8-448,-6-3 1,2-1 265,-8 2 0,2-8 87,-2 2 0,6-4 101,12-1 0,-3-7 305,8 1 0,1-6 251,5 5 1,2-5-210,3 5 0,7-5 469,11 6 0,4 1-234,7 10 1,3-4 84,3 4 0,-5-1-19,-1 1 1,-5-4-42,-6 4 1,-11 2-72,-1-2 1,-7 2-69,-4-2 1,-2-2-501,-3 8 0,-13-6 216,-11 6 0,-3-8-765,-3 2 0,1 0 443,-1-6 0,8 5-329,4-11 1,4 4-91,2 3 768,7-9 0,-5 7 0,5-7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8731,'7'-10'2040,"-5"3"-1556,6 7 1,-8 2-166,0 3 1,0 13 794,0 11-656,0 3 1,-6 3-78,1-1 1,-9 9-141,3 3 0,1-2-665,-2 2 1,3-6 318,-3 7 1,-1-3-378,7 2 0,0-4 346,6-7 0,0-3-2345,0-3 2481,0 4 0,8-14 0,2 6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8362,'11'0'73,"1"0"0,0 0 106,5 0 1,-2 2 317,-3 4 0,1 3-351,-7 9 1,0-1-173,-6 0 1,0 1-14,0-1 1,-4 6-6,-8 0 1,-1 2-426,-16-2 1,6-4 151,-6 4 0,8 0 459,-2-5 1,6 3-159,5-10 1,4-1 1097,8 1-705,0-7 0,14 6 15,3-4 1,12-4-116,0 3 0,2-3 152,-3-2 0,5 0-586,-4 0 0,4 0 157,1 0 0,-1 2-1062,-4 4 0,3-4 1062,-3 4 0,4 3 0,1 1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8365,'12'-9'351,"-1"3"0,-5 4 452,6 2 1,-7 0-337,7 0 0,-8 10-161,2 7 0,-5 2 354,-1 10-468,0 0 0,0 7-7,0 5 0,0-3-111,0 8 1,0 0-40,0 6 0,2-6 93,4 0 0,-2-5-86,8 5 0,-7-10 18,7-1 0,-6-2-55,5-10 1,-7 0 69,2-6 1,1 0 17,-1 1 0,0-7-43,-6 1-169,0-8 1,-8 3-715,-3-7 1,-12 6 434,-6 0 1,-4 0-259,-1-6 1,-1-6-74,0 0 729,-7-7 0,6 3 0,-7-7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4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8322,'-17'2'-23,"-1"3"1,1-1 38,0 8 1,-1-6 351,1 5 1,2 1-94,3 5 0,-1 6-223,7 0 0,-6 2 63,7-2 0,-1-4 74,6 4 0,0 2 61,0-2 0,6 0-19,-1-5 0,9-3-84,-3-3 0,5 3-252,1-3-161,0-5 1,1 1 206,-1-8 1,-6 0-808,1 0 576,0 0 0,5-2-69,0-4 1,-1 2-86,-5-7 0,10-3-652,-4-9 1096,5 4 0,3-21 0,1 3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8235,'40'-23'593,"0"0"1,1 2 796,-7 10 0,9 1 50,3 4 1,-4 4-691,-2-3 1,-9 3-588,-2 2 1,-8 0 211,2 0-375,-4 7 0,-1 11 0,-1 9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8473,'0'10'-196,"0"-3"265,0-7 1,-2 0 406,-4 0 36,4 0-264,-13 0 1,5 0-137,-7 0 1,6 0-9,-1 0 0,6 2-125,-5 4 0,5-2 136,-6 7 1,1-5 14,-6 6 0,-1-1-26,1 7 0,0-1-9,-1 0 1,1 6-68,0 0 0,0 6 83,-1-6 1,1 8-139,0-2 0,7 3 93,4 3 1,4-1-211,2 1 1,2 0 38,4-1 1,4-5-101,7 0 1,8-8 119,4 2 1,5-9-9,7-3 0,-3-7-121,8 2 0,-7 1 162,1-1 0,2 0-161,-1-6 0,-1 0 133,-5 0 1,-1 0-359,1 0 0,-8-6-645,-4 0 58,-4 1 1025,-2 5 0,1-8 0,-1-2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8353,'-11'-23'1201,"-1"0"1,7 6-503,-7 5 0,8 7 1040,-1-7-1274,3 8 0,0-3-363,-4 7 0,2 13 45,-7 4 1,5 14-139,-6 4 0,3 11-1638,-3 17 1,2 2 1628,5 16 0,-5 0 0,-7 5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8359,'18'-16'0,"-1"-7"0,2 8 400,4 4 0,-2 7 648,8 4 0,-6 2-912,6 3-99,-8 5 1,2 7-74,-11 1 0,1 5-300,-7 0 0,0 9-386,-6 3 0,-10 0 398,-7 5 0,0-4 10,-6-1 1,3-2 25,3-5 0,0 3-45,-1-8 0,7-5 251,-1-7 291,9 1 0,-3 3 10,12-3 1,3 1 288,8-7 0,1 5-31,-1-5 1,6 2-164,0-3 0,-6-1 411,-5 8 0,-2-6-220,1 5 0,-3-5-22,-8 5 1,-2 3-323,-4 9 0,-9-2-267,-8 8 1,-8-8-6,2 2 1,-4 2-437,-1-2 0,5 0-53,0-6 1,8 1 288,-2-1 0,6-5-1769,5-1 2080,-3-7 0,13 11 0,-6-5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10784,'0'19'1749,"0"4"0,0 4-1458,0 8 0,0 1-515,0 5 0,-8 1-666,-3 4 0,1 2 401,-1-8 1,7 8-912,-2-1 1400,4-5 0,2 0 0,0-7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8370,'17'0'3058,"2"0"-2511,4 0 0,-2 0 16,8 0 1,-8 0-476,2 0 1,-3 8-433,-3 4 1,-7 3-330,-5 2 524,-3 8 1,-9-4-138,-5 8 1,-5 0-246,-6 6 1,2-3 208,-8-3 0,8 2 37,-2-8 1,11 0 735,6-6 1,4 1-260,2-1 0,8 0 18,4 0 1,11-5-12,5-1 0,7-7-37,5 2 0,3-2-366,3 2 0,4-4-1237,-4 3 1441,4-3 0,-6-9 0,-2-3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8292,'17'-15'921,"-6"3"226,1-11 1,-6 4-423,5 2 1,-1 5 192,1 1-796,5 7-38,-14-4 0,5 16-175,-7 3 1,0 12 152,0 6 0,-7 12-86,-5 5 0,3 4 25,-3 2 0,2 1-298,-1 5 0,3-2 27,8 7 0,8-9 100,3 9 1,1-5-298,5 11 0,-9-13 367,9-10 0,-3-11 346,3 5 1,-7-13-148,-5 7 1,-3-11 93,-2 0 0,0-3-118,0-3 0,-2-5-17,-3-1 1,-5-7-508,-7 2 0,-8-4 217,-4-2 1,-4-2-259,-1-4 1,-7-6 489,1-11 0,-8-4 0,4-7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8297,'27'-25'2536,"-4"8"0,14 7-1697,9 10 0,4 0 299,8 0 1,-10 2-1575,-2 4 1,-10 4 435,-1 7 0,-1 8 0,-7 2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17 8323,'-9'-7'1532,"1"5"-1595,8-6 131,0 8 131,-8 0 1,-1 6-182,-9 0 0,7 7 140,-1-1 0,1 1-19,-6-1 0,5 3 81,0-4 1,1 5-22,-6 1 1,-1 2 37,1 4 1,0-3 116,-1 3 0,7-2-210,-1 2 0,9-2-74,-3 8 0,-2-6-233,2 6 0,3-2 115,8 1 0,5 3-28,7-8 0,2 6-98,4-6 1,4 0-13,8-6 0,1-5 93,5-1 1,-3-7 67,8 2 0,0-4-80,6-2 1,0 0 19,0 0 1,-2 0-380,-4 0 0,-4-6 151,-7 0 1,-6-5-94,0 5 1,-14-2-694,2 3 1099,-11 3 0,2-14 0,-8 7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8263,'-17'-10'3154,"7"2"1,0 10-2669,5 4 1,1 6-101,-8 11 1,7-2-581,-7 8 1,6 7-559,-5 10 0,7 6 748,-2 6 4,4 3 0,10 8 0,2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4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8302,'12'-6'375,"-1"0"1,-5 0-59,6 6 1,-1 0-219,6 0 1,1-5-35,-1-1 0,0 0-151,1 6 1,-1 0 156,0 0 1,0 0-135,1 0 0,-1 0-262,0 0 1,1 6 193,-1 0 1,-6 7-38,1-1 0,-8 3-94,2 2 1,-4 1 169,-2-1 1,-2 2 110,-4 4 0,0-2-14,-11 8 0,3 0 25,-9 6 0,-4 7 211,-1 4 1,1 4 71,-2 2 1,-2 0-95,-9 0 0,3 7-49,-3 5 0,3-5-119,3-1 0,1-6-106,4-6 1,4 2 21,8-8 0,2-5-229,3-6 0,4-8 89,8 2 1,0-10-522,0-1 176,0-8 346,0 3 1,0-14-204,0-5 0,0-3 111,0-3 0,6-5 264,0 0 0,0-8 0,-6 5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8224,'8'-18'0,"3"1"0,6 2 457,7 3 1,-1 4 680,11 8 0,-3 0-530,9 0 1,-9 0-222,-2 0 0,-8 6-793,2 0 0,-6 9 358,-5 3 1,-4 1-680,-8 10 0,-14 5 331,-3 7 0,-12 5 59,0-6 0,-4 0-138,-1-5 0,1-6 6,4 0 0,-1-8 667,7 2 1,7-10-101,10-1 423,5-1 0,2 5-243,5-5 1,6 5 211,11-5 1,-4 3 70,4-3 1,-4 4 248,-1-3 1,-3-2-320,-3 1 1,-5 1-176,-7 5 0,-2 2-720,-3 4 233,-5-4 200,-15 14 1,-2-6-1178,-8 8 1,3-3 621,3-3 0,-2-2-1593,8-4 2119,0-4 0,6 6 0,0-8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8101,'-8'-17'174,"-3"0"46,3 7-54,-7 2 0,11 10 328,-7 4 0,5 4 51,-6 7 1,3 8-248,-3 4 1,-1 3 67,7 3 0,0 5-107,6 1 1,0 1-45,0-2 0,2-3-101,4 3 0,-2-3 59,7-3 1,-1 6-10,1 1 0,3-1 4,-8-5 1,-1-1-539,-5 1 1,0-6 188,0 0 1,-7-8-40,-5 2 0,-5-2 72,-6 2 1,4-4-540,-5 4 1,-1-9 34,2-3 652,-7-7 0,3 4 0,-8-8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8255,'25'-43'0,"-4"16"2053,8 4 0,9 6-962,14 11 0,8-7-127,9 1 1,-8 5-419,-3 1 0,-10 4-1137,-2 2 0,-7 2-370,1 4 1,-9 5 960,-3 12 0,1 4 0,6 8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8117,'10'-17'0,"0"1"1466,-5 5-658,-3 3 1,6 10 545,-8 4 0,0 5-627,0 12 1,-2 2 83,-4 4 1,-3 12-643,-9-1 1,-7 2 68,-3 4 0,3-1-1033,2 1 1,3 2 212,3-8 1,6 0-1112,-1-5 0,8 0 1693,-2-1 0,20-7 0,5-2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8133,'18'-17'1377,"-1"7"0,0 2-583,1 8 0,7 0 15,3 0 0,5 0-322,2 0 0,-7 0 463,1 0 0,-8 8-299,2 4 0,-5-3-66,-7 3 0,-3 5-314,-8 6 0,-4 6-173,-7-6 0,-9 10-982,-14 1 1,-1 1 632,1 5 0,-1-9-730,0-2 0,3-2 382,3 1 1,6-3 506,11-7-57,5-1 0,16 0 77,9 1 1,10-9 126,19-3 0,6-4 489,17-2 1,4 0-1526,1 0 0,8 0 621,-2 0 1,11-15 0,4-5-1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8304,'10'-25'464,"5"6"-395,-3-4 1,-3 4-34,3 1 1,-6 7 1311,5-1-825,-7 1 1,6 1 532,-5 4-413,-3 4-365,6 2 1,-8 16 94,0 7 1,0 13 4,0 5 0,0 9-98,0 1 0,0 1-272,0 6 1,0 2-565,0-3 0,0 7-1791,0-7 2174,8 1 1,1 1 0,9 3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8040,'10'-17'0,"-3"0"197,-7-1 1,0 7 963,0-1-390,0 9 27,0-5-606,0 8 0,-2 2-49,-3 4 0,-5 5-156,-7 12 51,-8 4 1,5 8 117,-3-1 1,4 7-43,2-1 0,5 8-150,1-2 1,7 2 57,-2-2 1,6 2-199,6-7 1,6-3 77,11-9 1,0 2-120,11-8 0,-1-2 25,13-10 0,2 3 26,10-8 0,-3-1-107,9-5 0,-10 0-240,-3 0 0,1-2-1010,-6-3 1523,-3 3 0,7-21 0,-6 3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8040,'-33'0'498,"5"0"1,-3 0 739,8 0 0,0 8-721,5 4 1,3 3-131,4 2 0,-3 8-188,8 4 1,-5 4-92,5 1 0,-2 3-1267,3 3 1,3 4 1158,-4 8 0,12 8 0,3 1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8349,'17'0'1507,"1"0"-982,-1 0 1,0 0-224,1 0 0,-1 0 18,0 0 0,1 2-39,-1 4 1,-6-4-131,1 4 1,-6 3-31,5 3 0,-7 3-171,2 3 1,-4-7 50,-2 1 1,0 1-211,0 10 0,-2-4-395,-4 4 0,-4-1 319,-7 1 1,0-4-42,0 4 1,-1-4 84,1-2 1,0 1 132,-1-1 0,7-2 115,-1-3 0,8 3 253,-1-3 1,-3-3-93,2 3 0,8-1 214,10 7 0,5-1 119,6 0 0,-2 3-160,8 3 0,0-4 46,5 4 0,-7 2-100,-4-2 1,-3 0 158,-3-6 1,-8 1-269,-3-1 0,-4 2-162,-2 4 1,-9-2-114,-9 8 1,-7-8-452,-9 2 1,-1 2-117,1-2 0,-1 0 337,0-5 0,8-1-1689,4 0 2016,4-7 0,-6 5 0,-2-5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8126,'-2'-10'3064,"-3"5"-2037,3 3 0,-8 2-532,4 0 0,-3 9-42,-9 9 1,1 7 115,0 9 1,0 1-133,-1-1 1,3 9-125,3 3 0,3-2-283,3 2 1,4-8-262,-4 3 1,6 1 34,6-2 0,-2-5-288,7-6 1,-1-6 237,2 6 0,-3-8-256,-3 2 0,-4-4-402,4-2 1,-6-1 335,-6-5 1,-4 3-255,-7-9 1,-2 3 325,-4-2 1,2-4-130,-8 4 0,0-6-195,-6-6 820,1-4 0,-9-15 0,-1-2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5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8256,'10'-1'155,"-5"-5"1,5 4 188,2-4 1,3 4-165,2 2 1,0 0 15,1 0 0,-1 0 132,0 0 1,1 2 105,-1 4 1,0-2-81,1 7 0,-1-5-86,0 6 0,6-1-572,0 6 1,0 1-267,-5-1 1,-1 0-1551,0 1 2120,8-1 0,2 0 0,8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8126,'69'-15'196,"1"4"1,-3-3 414,-4 8 0,-1-7 391,-5 1 0,-10 3-416,-1-3 1,-14 8-291,-3-1 0,-8 1-642,2-2 0,-9 4-1637,-3-4 1983,-7 4 0,12 10 0,-7 2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8084,'6'-17'-227,"-1"0"0,15 5-369,-3 1 0,6-1 1740,0-5 0,-2 5-416,8 1 1,-8 7 126,2-2 1,2 4-249,-2 2 0,2 0-17,-2 0 1,-4 2 29,4 4 0,-3 4 193,-3 7 1,-6-2-312,1-3 1,-6 9-75,5-4 1,-7 4-1041,2-3 1,-12 7 479,-5 3 1,-7 3-1101,-5-2 0,-4 4 516,-7-4 0,-1 1 149,1-1 1,1 2 194,4-8 1,10-2 398,7-9 0,9 3 0,-3-4 1,6 3 232,6-3 0,11-3-2,12-8 1,11 0-79,6 0 1,12 0-789,5 0 608,4-8 0,10-1 0,2-8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8219,'-9'-17'495,"-7"-1"1,15 7 1394,-5-1-1326,-4 1 0,6-4-133,-7 3-216,7-3 1,-11 13-33,3-4 0,2 4-38,-1 2 1,-1 8-99,-5 3 1,-2 5 56,-4 1 1,6 8-112,-1 4 1,1 3-145,5 3 0,3-6 62,-3 0 0,8-2-10,-1 1 1,3 3-6,2-8 0,0 2-103,0-2 1,7-6 59,5 1 0,9-1-156,2-5 0,8-3 24,-2 3 1,3-8-221,3 1 0,3-3-142,-3-2 0,3 0 230,-9 0 0,-4 0-7,-2 0 1,-4 0 100,-1 0 0,-1-6-35,0 1 1,1-9 351,-1 3 0,-7 3 0,5-15 0,-5 4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8099,'-8'-10'0,"-1"2"746,-8 8 1,5 0-8,0 0 1,3 2 145,-3 4 1,-3 4-235,3 7 0,-3 0 54,-2 1 0,-1-1-197,1 0 0,-2 6-158,-4 0 1,4 2-848,-4-2 0,3 6-438,3 12 1,-2 3 934,-4 8 0,4 7 0,-6 3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8117,'0'-17'416,"7"7"0,3-3 498,7 7 0,2 0-337,4 6 1,-3 0-272,3 0 1,-4 8 70,-2 4 1,-5 3 133,-1 2 1,-5 3-341,6 3 0,-9-4 56,3 4 1,-4 4-542,-2 2 1,-8-2 159,-3 1 1,-5-1-87,-1 2 1,0-2 7,0-4 1,-1-6-115,1 1 1,5-3 308,1-9 0,7 1 741,-2-1 227,4-4-652,2 6 1,8-10-325,4-4 1,11 2 148,5-7 0,11 7-378,1-2 1,8-2-323,-2 3 1,10-1-659,2 6 0,9 0 1254,2 0 0,0 0 0,8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13156,'-7'25'1286,"-3"2"-665,-7 8 1,0 5-306,-1 1 0,1 7 0,2-2-524,3 4 1,-1 7-702,7 1 0,0-6 77,6-6 0,2-8 832,4 3 0,11 3 0,10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8111,'17'0'318,"1"0"0,5 0 311,0 0 1,7 0 73,-1 0 0,-2 2 958,2 4 1,-8-2-1204,2 7-280,-11-7 0,1 11-297,-7-3 1,0 3-492,-6 3 1,-2 5 314,-4 0 0,-4 7-172,-7-1 1,0-2-221,-1 2 1,7-6 176,-1 6 1,9-2 845,-3 2 0,12 3-67,5-3 0,4 4 792,3 1 1,-1-1-227,0-4 0,1 2 449,-1-8 0,-6 5-615,1-4 1,-8-1-85,2-6 1,-14 2-393,-9 4 1,-10-2 6,-14 8 1,-5-6-1752,-11 6 1,5-8-62,0 2 0,2-4 1612,10-1 0,-1-1 0,7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7877,'9'-7'0,"1"3"586,-4-8-184,-4 8 1,5-5 834,-7 3-701,0 4 1,2-6 210,4 8-821,-4 0 143,6 0 1,-8 2-1,0 4 1,0 6 52,0 11 0,0-2 25,0 8 0,-2 1 22,-4 11 0,4-5-28,-4 5 1,4 3 33,2 2 0,0-2 214,0 2 1,0-5-123,0 5 1,6-8-29,0 3 0,7-11-18,-1-1 1,-2-8-33,1 2 1,-5 2-95,5-2 1,-7 0 12,2-5 0,-4-7-140,-2 1-333,0-1 287,0 7 0,-8-7-189,-3 1 0,-5-9-248,-1 3 0,0-4-436,-1-2 1,-5 0 222,0 0 0,-6 0-377,6 0 0,-7-2 393,1-4 712,-4-3 0,-1-8 0,-1-1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7928,'20'-8'0,"3"-4"0,-2 5 777,8 1 0,5 4-62,6 2 0,14 0 481,-2 0 0,6 0-1475,-1 0 0,-9 2 279,4 4 0,-11 11 0,1 10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1384 8019,'-10'-10'-869,"3"0"860,7 5 249,0 3-110,0-14 0,0 12 580,0-7-194,0 7-113,0-11-13,0 5-176,0-7 0,0-1 27,0 1 0,1 6 11,5-1 0,-4 1-45,4-7 0,-2 1 9,2 0 0,-5-6 50,5 0 1,-2-2-76,2 2 1,-4 1-73,3-6 0,-3 5-6,-2-6 1,6 0-171,0-6 0,0 1 73,-6-1 0,5 2-112,1 5 0,2-5 80,-2 4 0,1-2-8,5 3 1,3-3-64,-3 8 0,-3-6 96,3 6 1,-1-6 12,7 6 0,-1-6 29,0 6 1,1-6 11,-1 6 0,0-6 26,1 6 0,-1-2 122,0 2 1,2 4-101,4-4 0,-7-2 18,7 2 1,-8 0 38,8 6 1,-4-1-67,-1 1 0,5 0 15,0 0 1,2 1-53,-2 5 1,-4-5-20,4 5 1,2 1 20,-2-1 0,2 7-16,-2-2 1,-4 4-59,5 2 0,-5 0-6,-2 0 0,0 0-44,1 0 0,1 8 90,4 3 1,-4 5 171,4 1 1,-4 6-223,-1 0 0,-1 6 1,0-6 0,-7 6 3,-4-6 0,1 6-11,-1-6 0,0 6-20,-6-6 1,-6 2-180,0-2 0,-13-2 70,2 8 1,-12-8 55,0 2 1,-4 2-110,-1-2 1,-1 0 69,1-6 0,-1 0 50,1 1 0,-7-9-42,1-3 1,-1 2 17,7-2 0,-1-1-68,1-5 1,-1-5-26,1-1 0,7-2-653,4 2 185,-4 4-1340,7-5 975,3 7 1036,17 0 0,17 0 0,10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8256,'27'0'3801,"-10"0"-2772,-2 0-446,-13 0-571,6 7-819,-8-5-584,-8 14 1391,-1-7 0,-9 8 0,1 1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11752,'10'0'1613,"-3"0"-1788,-7 0 1,0 8 218,0 3 1,0 5-2064,0 1 1026,0 0 993,0 0 0,0 8 0,0 2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8371,'0'17'1150,"0"1"1,0-7-443,0 1 1,2-9-318,4 3 1,-3-4 3,9-2-1693,-8 8 722,11-6 576,-5 13 0,15-5 0,2 7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2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8478,'10'0'-231,"-3"-2"-2,-7-4 571,0 4 28,0-13 319,0 13 31,0-13-108,0 5 34,0-7-238,0 0-137,0-1 0,0 1 16,0 0 1,0 5-60,0 1 1,0 5-149,0-6 0,0 7 216,0-7-291,0 0 1,0-5 43,0 0 0,0 0-83,0-1 0,0 1 16,0 0 0,0-1 64,0 1 1,0-8-156,0-4 1,0 2-22,0-1 1,6-1-23,0-6 1,2 6 128,-3 1 0,-1 1-19,8-2 0,-3-4-44,3 4 0,3 2-118,-3-1 0,3 6 245,2-1 0,3 4-93,3 2 1,-4 0 199,4-1 1,2 1-47,-2 0 0,6 5-43,-6 1 1,6 7-2,-6-2 0,8 4 15,-3 2 0,-3 0-42,-2 0 1,2 0-19,-2 0 0,1 8 79,-7 3-61,0 5 1,-2 1-23,-3 0 0,-4 1 1,-8-1 0,-2 0-2,-4 0 0,-4 3-33,-7 3 0,-6-8-110,0 8 0,-8-7 75,2 7 0,-3-10-158,-3-1 0,1-7 38,-1 7 1,6-8 109,0 1 1,6-3-240,-6-2 1,8 0-68,-2 0 0,4-5-569,2-1 477,-1-8 472,9 5 0,-6-8 0,5-1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2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8164,'0'-18'-204,"0"1"0,0 5 506,0 1 207,0 7 1,-2-9-261,-4 7 1,2 0-83,-7 6 1,-1 2-112,-5 4 0,0 3 4,-1 9 0,-1 1 15,-4 4 0,10 10 44,-5 7 0,5 6-25,-4-6 0,1 8-67,5-1 1,-3-3-175,9 2 1,-3-6 40,2 6 0,4-7-266,-4 1 1,6-9 17,6-2 0,4-8-181,7 2 0,0-6 535,1-5 0,14 3 0,5-5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8317,'0'-17'0,"-6"5"-633,0 0 358,0 9 1,5-5 356,-5 8 1,4 8 260,-4 3 0,-4 5 340,-1 1 1,1 8-362,-1 4 1,-1 5-38,-5 7 1,5 1-223,1 4 1,1 2 4,-1-8 0,-3 3-92,9-3 1,-1-5 136,6-1 0,0-1-528,0-10 1,0 6-371,0-6 242,0 0 1,0-6-361,0 0 74,7-7 829,3-2 0,7-1 0,1 3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51 139 8317,'-17'-8'81,"5"-2"281,1-7 0,7 6 597,-2-1 1,6 6-533,6-5 0,3 1-332,9-1 1,1-3 228,4 8 1,0-5-33,11 5 1,-3 0-747,10 6 1,1 0 333,-2 0 1,1 2-1025,-7 4 1,1 0 262,-1 11 881,-7-3 0,-2 10 0,-8-6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8317,'10'0'-776,"-3"0"2547,-7 0-379,0 0-647,0 8 0,0 2-416,0 7 1,0-5-301,0-1 1,0 3-88,0 9 0,-2-4-468,-3 4 0,3-4-456,-4-2 1,4 1 539,2-1 1,0-6-1162,0 1 1603,0-8 0,0 11 0,0-5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8439,'17'0'2216,"0"2"-2171,0 4 0,1 4 297,-1 7 1,0 2 277,1 4 0,-7 2-244,1 4 1,-9 4 49,3-4 1,-4 5-472,-2 6 0,-2 5-389,-4 7 0,-11 7-159,-12 5 0,4-5-208,2-1 1,4-12-1835,2-6 2635,0-3 0,-8-3 0,-2 1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8441,'17'-6'292,"1"0"1,-1 0 369,0 6 1,8 0 48,4 0 0,-4 0-295,-2 0 1,2 0-186,-2 0 0,0 0-323,-6 0 0,1 0-925,-1 0 329,0 0 1,-1 8-620,-5 4 1,-3 3 1306,-8 2 0,0 1 0,0-1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8352,'0'10'2120,"2"-2"-1484,4-8 0,4 0-554,7 0 1,2 0 43,4 0 1,-2-6 62,8 0 0,-6 0-316,6 6 0,-2 0-531,2 0 1,4-1 326,-5-5 1,5 4 330,2-4 0,-1-4 0,1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5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8144,'10'-8'0,"-2"6"330,-8-6-175,0 8 1,5 2 133,1 4 0,6 4-841,-7 7 251,1 0 0,-4 6 301,4 0 0,-4 1 0,5-7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8276,'9'-18'637,"-3"1"-468,-4 0-59,6 0 82,-6 7 335,5 2-593,-7 8 120,0 0 0,0 10 40,0 7 0,-7 8 2,-5 10 0,-1 1 106,1 5 1,-1 1-76,7 4 0,-6 4 44,7-4 1,-1-2-63,6 2 1,0-7-299,0 1 1,0 2-145,0-1 0,8-3-139,3-9 1,-1 4 152,1-4 0,-1-5-71,1 0 0,5-7 13,-5-6 1,-1 3-242,1-8 245,1-1 0,5-7 373,1-3 0,-9-5 0,-1-7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8329,'-9'-18'3391,"1"9"-3180,8-7 27,8 14 497,1-13 0,9 13-258,-1-4 0,6 4-178,0 2 1,2 0-290,-2 0 0,-2 8-386,8 4 0,-6-3-801,6 3 1,-6-1 541,6 7 0,-8-1-778,2 0 1,2-1 1412,-2-5 0,8 12 0,-4-4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8251,'12'-10'242,"-1"5"1,1 3 312,5 2 1,0 0 48,1 0 0,-1 0 418,0 0 1,0 0-58,1 0-682,-1 0 0,0 2-1051,1 3 541,-9-3 0,5 14-331,-9-5 351,1 5 0,-6 1-191,0 0 1,-8 6 44,-3 0 1,-4 6 25,-3-6 0,7 0 1102,-1-5-630,8-1 0,-3 0 122,7 0 0,2-5 114,3-1 1,5-5 194,7 6 0,8-8-552,4 1 1,4-3-469,1-2 1,3 0 443,3 0 0,4 0 0,8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8242,'0'-18'525,"0"1"126,0 8 12,8-7 0,-6 7 272,6-1-142,-8 2-671,0 8 0,-2 8 81,-4 3 0,-4 7-537,-7 5 1,-2 4 261,-4 7 72,-4 9 0,0 1 0,2 8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1211 8171,'0'-17'908,"0"0"-485,0-1-383,0 1 0,6 0 42,0-1 1,0-5 17,-6 0 0,0-6-65,0 6 1,0-7 15,0 1 0,0-10-68,0-1 0,0-8 89,0 2 0,0-4-116,0-2 0,0 0 82,0 0 0,0 0-10,0 1 1,2 1-21,3 3 0,5-1 4,7 8 0,2-6-8,5 6 0,-3-1-7,8 7 0,-6 5 189,5 0 1,1 8-154,6-2 1,-1 11 85,1 7 1,0 3-22,-1 2 1,1 0 14,-1 0 0,1 7-103,-1 5 0,-1 9 9,-4 2 0,2 2-11,-8-2 1,-6-2-155,-5 8 0,-9-8-37,3 2 1,-4 2 110,-2-2 1,-8 6-138,-3-6 1,-6 0 83,-6-6 0,-4 1-150,-8-1 1,-1-2 69,-5-3 1,10-4 96,-3-8 1,5-2-25,0-4 0,4-6 12,8-11 1,2 4-387,3-4 1,4-2 505,8 2 0,8-8 0,2 4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414 122 8286,'-8'-27'0,"-4"4"0,3 4-80,-3 1 11,1 9 1,-7-5 43,1 8 0,-8 1 27,-4 5 0,2 2 189,-1 3 1,5 7-70,-6 11 0,6 6 159,-6 11 0,8 6-44,-2 12 0,3-2-136,3 7 0,6-7-35,-1 1 1,8-9 29,-1-2 1,5-7-102,5 1 0,7-5-178,11-6 0,-2 1-103,8-7 0,0-5 91,5-7 0,1-7-854,-1 2 1049,1-4 0,0-10 0,-1-1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50 8370,'0'-17'1259,"0"7"-1175,0 3-313,0-1 1,-1 6 264,-5-4 1,2 10 204,-8 2 0,3 9 49,-3 2 1,-3 8-77,3 10 1,-9 7 44,-2 4 0,6 4-120,5 2 0,3 0-38,-3 0 0,5-2 3,7-4 1,0-4-70,0-7 1,7 0-122,5-1 0,3-7-334,2-4 0,1 2-398,-1-2 0,0-6 379,1-5 0,-1-6-1078,0 5 1517,0-7 0,1 4 0,-1-8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31 122 8260,'-10'-23'0,"4"0"0,-1 6 913,1 5 0,4 6-299,14-5 1,1 7-521,16-2 0,-6-2 25,6 3 1,0-1 48,5 6 0,1 0-285,-1 0 1,1 0-472,-1 0 1,-5 8 3,0 3 0,-8 4-1156,2 3 1740,-3-1 0,-3 0 0,0 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8260,'27'-7'0,"-2"5"753,-8-4 0,0-2-313,1 3 0,5-1-10,0 6-235,0 0 1,-6 0-183,0 0 0,-5 0 4,0 0 0,-9 2-270,3 3 1,-4 5-212,-2 7 0,0 1 272,0-1 1,-6 0 39,1 1 0,-9-1 37,3 0 51,3 0 0,-6 1 7,9-1 0,1-5 205,10-1 1,5-5-66,12 5 1,-2-7-1,8 2 0,0-4-555,6-2 0,-1 0 222,1 0 0,-1-6 250,1 0 0,-1-15 0,1 2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8167,'23'-9'367,"0"3"0,7 14 738,-1 9 1,-2 2-293,2 10 0,-2 0-122,2 5 0,1 1-306,-7 0 1,-7 5-180,-10 0 0,-4 8-546,-2-2 1,-8 4-734,-4 2 1,-17 8 1072,-5 3 0,-12 5 0,2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8302,'25'-15'1193,"-6"4"0,14-14-501,-4 7 1,-2 9 265,2 3-572,-1 4 1,7 2-718,0 0 0,-7 0 256,1 0 1,-8 0-179,2 0 1,-9 0-617,-3 0-145,1 0 1,-3 8 614,-3 3 399,-12 12 0,-11 12 0,-10 9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8386,'0'-18'42,"0"9"50,0-7 1,0 12 441,0-7-427,7 7 1,-3-6 138,8 5 1,-1 1 190,6-8 1,6 8-102,1-1 0,6-3-116,-1 2 0,-2-5-134,2 5 0,-2-2-39,2 2 1,1 5-253,-7-5 1,2 4 76,-2 2 0,-3 0-416,3 0-254,-4 8-774,-2 1 62,0 8 1510,-7 1 0,-2-1 0,-8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8524,'0'10'264,"8"-5"164,3-10 0,4 3-167,3-4 1,1 2 18,4-2 0,4 4-150,7-3 1,1-3 90,0 2 0,5-5-646,0 5 0,1 0 104,-7 6 0,1 0-116,-1 0 1,1 0 232,0 0 204,-1 0 0,1 0 0,-1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8383,'7'-17'-443,"-5"-1"65,4 1-175,-4 7 0,-2 1 770,0 3-25,0 4 3,0-6-15,0 8-118,-8 0 0,-1 6-16,-9 0 0,7 7 116,-1-1 1,1 0-75,-6 5 0,-1-4 176,1 10 0,0 4-65,-1 2 1,-5 4-112,0 1 1,0 7 87,6-1 0,5 6-7,1-6 0,1 9 16,-1-3 0,-3-2-88,9 2 1,-1-2-112,6 2 0,2-3 32,3-9 1,5-5-155,7 0 0,8-10-93,4-2 0,6-1 105,5-11 0,-3 1-40,3-6 0,-4 0-74,-1 0 1,-6 0-176,0 0 1,-8-2 412,2-4 0,-4-3 0,-2-8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8324,'-9'-18'0,"-1"3"156,4 3 339,4-3-453,-5 5-16,7 1 0,0-1-21,0 4-21,0 4 3,7-5 0,3 7 50,7 0 0,6 0-17,0 0 1,6 0-9,-6 0 1,6 0-14,-6 0 1,8 0-119,-2 0 1,-4 0-193,-2 0 1,-4 6 108,-2-1 1,-1 3 201,-5-2 0,5 3 0,-7 9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8333,'10'-8'0,"5"-1"0,0-7 828,8 5 1,1 3-220,-7 8 0,2-6-304,4 1 0,-9-1-142,3 6-380,-4 0 189,-3 8 1,-2 1-112,-8 8 0,-8 3-38,-4 3 1,-9-2-464,-2 8 0,0-2-33,6 1 0,0-3 189,-1-7 1,7 1 473,-1 4 0,8-4 229,-1 4 0,5-4 261,5-1 0,5-1-247,7 0 0,6-5 142,0-1 0,0-1 48,-5 2 0,-1 1 244,0-7 1,-5 5-238,-1-5 0,-7 7-102,2-1 0,-6-2-822,-6 1 1,-13 8-125,-16 10 1,-1-2-478,-10 2 1,5 0 1094,-5 5 0,0 1 0,-6-1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4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7295,'17'-7'-357,"-5"-1"508,-1-4 0,-5 3 202,6 3 1,-1 2 10,6-7 1,-5 5-154,0-6 0,-1 8 439,6-1-465,1-5 1,-1 6 299,0-7-337,1 7 0,-1-6 21,0 4 0,0 5-53,1-5 1,-1 4-182,0 2 1,3-6 19,3 0 1,-4 1-258,4 5 0,2 0-525,-2 0 827,8 0 0,3 0 0,10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53 866 7973,'-10'-18'-1378,"-5"9"1508,13-7 1,-6 7 701,8-9 0,-6 7-204,1-1 1,-1 7-262,6-7 0,0 6-410,0-5 0,0-1 71,0-5 0,0 5 52,0 1 1,6-1 3,-1-5 1,3 0 26,-2 0 1,-4-1-58,4 1 0,-3-2 7,3-4 0,-4-2-65,4-4 0,-2-4 71,1 4 0,-1-5-99,8-7 1,-6 5 92,5-4 0,3 3-26,9 3 0,-4 1 15,4 4 1,-4 4 10,-2 8 0,1-1 39,-1 1 0,0 2 11,1 3 1,5-1 81,0 7 0,2-5-76,-2 5 0,-4 0-9,4 6 0,2 0 55,-2 0 1,6 0 0,-6 0 0,0 0-15,-6 0-140,1 8 1,-3 1-47,-4 9 0,-3-1-209,-8 0 1,0 0-176,0 1 1,-8 1 183,-3 4 0,-6-4-18,-6 4 1,-2-3 193,-4-3 1,-4 0-22,4 0 0,-3-7 13,-3-4 1,6-4 161,0-2 0,8 0-465,-2 0-258,4 0-1228,2 0 1858,7 0 0,2-8 0,8-2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226 138 8068,'0'-17'180,"0"0"0,0-1 123,0 1 1,-2 2 345,-4 3 1,2-3-197,-7 3 1,-1 5-5,-5 1 0,5 4-325,1 2 1,-1 8-150,-5 3 1,0 12-2,-1 6 1,1 11 174,0 7 1,1 3-391,5 1 1,-3 5 28,9-4 0,-1 4-162,6-10 0,2-4-10,4-2 1,5-3-130,12-2 0,-2-7-53,8 1 1,2-8 565,9 2 0,4 4 0,8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7979,'0'-25'577,"-2"8"-154,-4 0 1,4 5 237,-3 6 1,1 4 48,-2-3-533,4 3 1,-13 4-2,3 3 1,3 7-72,-3 11 1,1 6-406,-7 11 0,1 4 196,0 8 1,-1 6-73,1-1 1,0 7 154,-1-7 0,9 1 166,3-6 0,4-2-152,2-4 1,0-4-11,0-7 1,8 0-71,3-1 0,7-5-164,5 0 1,-4-8-545,4 2 1,2-6 394,-2-5 0,6-5 400,-6-7 0,0 8 0,-6 2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7986,'-17'-7'3473,"7"5"-4088,3-6 0,14 6 85,5-4 1,5 5 1386,6-5 0,4 2-457,8-2 1,1 4-349,4-4 1,3 5-236,3 1 0,2 0-351,-8 0 0,6 0-106,-5 0 1,-7 1 639,-5 5 0,-8-4 0,4 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33 139 8302,'-18'0'-286,"9"0"0,3 0 73,12 0 0,3 0 268,9 0 1,7-8 26,4-3 0,3-5 131,3-1 0,5 6-119,0-1 0,7 1-22,-7-7 1,6 7-143,-6-1 0,1 8-154,-7-1 0,-7 3 77,-4 2 139,-3 7 0,-11 5 60,-3 11 0,-12-2 35,-5 8 1,-7 0 170,-5 5 1,-4 1-112,-7-1 1,-1-5 150,1 0 1,-1-2-115,0 2 0,9-4 130,2-8 0,11-5 232,1-1-360,9-7 1,-3 4-311,12-8 1,5 0-167,12 0 1,12-8-168,11-4 0,4-3 22,2-2 0,-4-6-246,4 0 0,-6 0 338,6 5 1,-2 1 15,-10 0 0,-2 7 504,-9 4 1,2 4-242,-8 2 0,-2 2 561,-9 4 1,-5 4-26,-7 7 0,0 0 182,0 1 1,-7-1-302,-5 0 0,-5 6-81,-6 0 0,4 0-106,-4-5 1,-2-1-111,2 0 0,-6-5-448,6-1 0,-6-1 221,6 1 1,-6-3-410,6-8 0,-6 0 151,6 0 0,0-6-15,6 1 0,-1-11 71,1-1 0,6-2 183,-1-10 0,8 0 190,-2-5 0,4-1 0,2 0 0,0 1 0,0-1 0,2 8 0,4 4 0,-2 4 77,8 2 0,-7 7 408,7 4 417,-1 4-606,7 2 0,-3 8 74,-3 4 0,-3 3-116,-3 2 0,-4 1 129,4-1 1,-4 8-375,-2 4 0,-2-2 126,-4 1 1,-2 1-203,-3 6 1,-5-1-30,5 1 1,1 1 110,-1 5 0,1-7 55,-2 1 1,3 5-35,3-5 0,4-2-51,-4-5 1,6-5-77,6 6 1,-2-8-93,8 2 0,-1-3 59,6-3 1,-5-5 78,-1-1 70,1 1 1,3-1 17,-3 1 117,-4-9 1,-3 7 792,1-4 323,0-4-435,-6 5 174,0-7-597,0 0 0,7-7-638,5-5 0,3-3 43,3-2 1,1 5-93,4 1 1,-4-1-184,4-5 0,2 5-637,-2 1 1,2 5 1088,-2-6 0,4 1 0,8-6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7986,'18'0'3641,"-1"0"-3275,0 0 0,1 0-266,-1 0 1,-6 2-42,1 4 0,-8 4-127,1 7 1,3 0-172,-2 0 1,0 3-525,-6 3 0,-2-4 436,-4 4 1,4 2-200,-4-2 0,-1 6 591,1-6 0,0 0-158,6-6 0,0 6 689,0 0 1,8 0-198,3-5 0,3-1 20,-3 0 1,5 1-75,-5-1 1,3 0 84,-3 0 0,3-5-102,-9 0-536,1-1 0,-6 6-910,0 1 0,-9-1 622,-9 0 1,-5 1-360,-6-1 0,-3 0 855,3 0 0,4-7 0,0-2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7994,'0'-10'2579,"0"3"-1967,8 7 1,2 2 71,7 3 0,0 7 217,0 11 0,6-2-335,1 8 1,-1 0-2,-6 5-339,0 9-165,-7-7 0,3 8-79,-7-3 1,0 3-375,-6 8 0,-8 5-660,-3 1 0,-5-2 866,-1-10-2878,0-4 1460,-1 0 1604,9-13 0,-7 12 0,7-14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7903,'10'-8'0,"5"6"0,-3-4 0,9 4 1243,2 2 1,0 0-443,-6 0 1,6 0-5,0 0 1,1 0-819,-7 0 1,0 0-1193,0 0 719,1 0 1,-1 2-1085,0 4 1578,-7-4 0,-2 13 0,-8-5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7903,'-8'17'0,"21"-7"1992,5-5 0,13-3-667,9-2 0,2 0-279,4 0 1,4-6-992,-4 1 0,-1-7-597,1 6 0,-8-5 542,2 5 0,5-7 0,-1 3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87 218 8090,'0'-17'140,"0"-1"0,0 1-60,0 0 0,0 0 169,0-1 0,0 1 54,0 0-222,0 7 0,5-5 190,1 3-144,0 5 1,-4-7-45,4 8-282,-4 1 323,5 5 38,-7-8-377,0 6 161,-7 10 1,3 11 61,-8 15 1,3 3 51,-3 3 0,-3 4 127,3 8 1,3 0-91,-3 0 1,8-2 111,-2-4 1,3 4-80,-3-4 0,4-3-38,-4-3 1,4-6-187,2-5 0,8 2 43,3-8 1,-1 0-92,2-6 0,5 1-71,6-1 0,2-7-239,-2-5 1,-2-3 62,8-2 1,-6 0-196,6 0 1,-8 0 583,2 0 0,-4-15 0,-2-4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1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8090,'-17'0'311,"7"0"-211,3 0 128,7 0 1,7-2 391,5-4 0,11 4-225,6-3 1,1 3-309,-1 2 1,10 0-347,-5 0 0,5 0-470,-5 0 1,7 5 728,-1 1 0,8 15 0,-4-1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7982,'0'-12'842,"0"1"801,0 7-1522,0-4 0,0 16-77,0 3 1,5-1-310,1 1 1,0 9-22,-6 8 1,0 7 285,0 5 0,8 5 0,1 6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1626 7958,'-17'0'-52,"7"-2"-17,4-3 1,-1 1-117,1-8 156,0 8 0,0-11 525,1 4-211,-1-5-29,6-9 0,0 6 59,0-4 1,0-4-196,0-2 0,0-3-32,0-3 1,0 0-32,0 1 1,0-1-12,0 1 0,0-9-48,0-3 1,2-6 113,4-5 0,-4 1-212,3-7 1,3-1 0,-2-5 0,7 2 89,-1 3 1,5-1 57,6 7 0,-4 1 4,4 5 1,4 2 119,2 4 0,4-4-137,1 4 0,1 5 114,0 7 1,-1 1-94,1 10 0,-1-6-50,1 6 1,-1 2 34,1 9 1,0 5-11,-1 7 0,-1 2-43,-4 3 1,-4 7-149,-8 11 1,0 2 99,1 4 0,-9 4-111,-3-5 0,-4 5 30,-2 2 1,-14-7 84,-3 1 1,-6 0-105,0 6 0,-2-8 22,-4-4 0,-3-4 37,3-2 0,-2-2 58,2-3 0,-2-4 0,8-8 1,-2 0-51,2 0 0,4 0-2,-4 0 1,6-8-261,5-4 1,-1-5-115,7-6 469,0 4 0,6-14 0,0 6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8005,'-17'-23'0,"0"0"0,1 0 807,5 6 0,-5 7-353,5 5 0,-5 3-397,-1 2 1,-2 2 69,-4 3 0,-2 13-141,-4 10 1,-2 9 59,8 9 1,0 0-109,6 12 0,7 1-137,5-1 1,3 5-19,2-5 1,2 0-69,3-6 0,7-8-76,11-4 0,-2-5 361,8-6 0,7 3 0,9-5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 8041,'-11'-8'1600,"-1"-3"-1242,8-5-779,-11 7 1,5 3 461,-7 12 1,6 5 466,-1 12 1,-1 10-178,-11 7 0,11 14 108,-4-2 1,5 11-404,1 1 0,-3 3 70,8 2 0,1-7-366,5-5 0,0-5 60,0-6 0,7-3 46,5-9 0,-2-7-25,1-4 1,6-4-764,6-1-857,0-9 948,2-1 851,-5-8 0,12-8 0,-5-1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62 7769,'8'-17'696,"-6"-1"1,8 7 38,-5-1-168,-3 8 1,6 4-165,-8 12 1,0 5-25,0 6 0,-8-2 127,-3 8-328,-5 8 0,-1-1-173,0 5 0,-1 1-255,1-2 0,8-5-726,3-6 0,4-8 565,2 2 0,0-4-715,0-2 1,2-7 425,4-4 0,3-4 392,8-2 1,-5-2 307,0-4 0,-1-4 0,6-15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4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7816,'-10'0'-966,"3"-8"2020,-1 6 1,6-7-226,-4 3-577,4 4 1,2-8 526,0 5-117,0 3-15,0-6 60,0 8 1095,0 0-1431,0 8 0,0 9-113,0 12 1,0 5 436,0 7 1,0 1-396,0 4 0,-6 4-369,1-4 1,-7 4-571,6 2 1,-5-2 638,5-4 0,0 4 0,6-6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8187,'18'-17'279,"-1"0"0,6 1-278,0 5 1,13-3 828,-1 9 0,5-1-373,1 6 0,-5 0-189,5 0 0,-5 0-97,-1 0 0,-8 2 151,-4 4 1,-6 3-255,-6 8 0,-3-3-139,-8 3 0,0-3 59,0 9 1,-13-2-250,-5 2 0,-10-2-284,-1 8 0,2-8 252,-2 2 0,6-6-103,-6-5 0,8 1-114,-2-7 0,10 0-868,1-6 851,0 0 1,-3-2 526,4-4 0,3-11 0,8-10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8532,'9'-12'1039,"8"1"0,8 5-111,10-5 1,2 5-631,3-6 1,-2 9-270,8-3 1,-1 4-643,1 2 0,-4 0 191,-7 0 422,-1 8 0,8 9 0,3 10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8108,'17'0'1080,"0"0"1,-5 0 290,-1 0-1006,-7 0 1,4 8-187,-8 3 0,-8 5-148,-3 1 1,-5 6 139,-1 0 1,6 2-325,-1-2 1,8-4 111,-2 4 0,5 2 66,1-2 1,3-2 5,9-9 1,1 3-88,16-3 1,0-3-15,6 3 1,-1-8-187,1 2 1,1-3-734,5 3 0,-5-4 96,4 4 893,-11-4 0,4-2 0,-6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8079,'-17'0'1388,"0"0"0,5 8-725,0 3 1,9 5-474,-3 1 1,-2 0 138,2 1 1,1-1-30,5 0 0,0 6-507,0 0 1,0 2 249,0-2 0,0-2-1574,0 8 1,5-8 1530,1 2 0,15-3 0,-1-3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8021,'17'-8'0,"0"6"817,1-4 0,1 6 30,4 6 1,2 11 609,4 12 0,3 6-800,-3 5 0,-4 2-58,-2 4 0,-9 4-306,-3-3 0,-7 2-272,2 3 1,-6 2-1385,-6 4 1,-3-4 830,-9 3 1,-1-1 531,-4 2 0,-4 3 0,-8 8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8120,'0'-17'932,"0"0"0,2 5-625,3 1 1,5 7-110,7-2 1,-5 4 24,-1 2 1,7 0 14,5 0 1,0 0-204,-6 0 0,0 0 63,1 0 1,1 2-541,4 4 1,-4-4 136,4 4 1,-4-3-274,-1 3 1,-7-2-1176,1 8 1753,-9-9 0,13 13 0,-7-7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8120,'-7'10'-259,"5"-2"0,2-8 430,11 0 1,10-8 209,2-4 1,8 3 329,-2-3 1,4 8-642,1-1 0,-1 3-890,-4 2 820,3 0 0,-13 0 0,6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96 8160,'0'-17'174,"0"0"-66,0 0 76,0-1 1,0 7 103,0-1-113,0 8 1,-6 4 40,1 12 0,-9 13-108,3 9 1,1 5 132,-2 13 0,1 2-103,-6 9 1,5 4-219,1-3 1,5-5 23,-6-1 0,8-6-97,-1-6 0,3-4 35,2-7 0,7-8-171,5-4 1,5-4 0,6-2 1,-3-7 74,3-4 0,4-5-734,1-1 947,-3 0 0,8-7 0,-6-3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8098,'0'-25'66,"0"5"0,0 1-163,0 8 1,8 5 1091,3-6 0,11 9-517,1-3 0,2 4-398,-2 2 1,2 2-193,3 4 0,3 3-326,-8 8 1,6 1 437,-6-1 0,8 8 0,-4 2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9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8128,'0'-18'159,"0"1"1,0 6 682,0-1 381,8 8-800,-6-3 0,5 10-391,-7 9 0,0 0 51,0 11 0,0 3-77,0 3 0,0 4 154,0 2 0,6-1 30,0 1 0,5-3-252,-5-3 1,7 2-18,-1-8 0,-2 6 143,1-6 1,-1 0 2,1-6 0,3 1-161,-9-1 1,1-6-4,-6 1-217,0-1 179,0 7 0,-2-3-261,-3-3 0,-5-3-203,-7-3 1,-1-4 205,1 4 0,-2-4-808,-4-2 1201,4 0 0,-14-8 0,6-2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8097,'27'-35'1422,"0"9"281,-4 2 1,4 5-990,7 2 0,3 0-108,3-1 1,-9 7-837,4-1 1,-7 3 214,1-3 0,-2 4 15,-4 8 0,-4 8 0,6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7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8187,'0'-17'1796,"0"0"-507,0 7-840,0 2 0,0 10 16,0 4 0,6-2-82,-1 7 1,1 1 43,-6 5 1,0 6-366,0 0 1,-6 8-386,1-2 1,-3 4-190,2 1 0,-2 1-595,-3-1 0,-5 1 318,5 0 0,-4-1 789,-3 1 0,-7-8 0,-2-2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1019 8017,'-5'-23'0,"-1"0"112,-8 0 0,11 5 160,-9 1 0,8-6 339,-2 0 0,5-2-271,1 2 1,0 2-17,0-8 0,0 6-104,0-6 0,0 0-73,0-5 1,0-1-166,0 1 1,0-1 104,0 0 1,-6-5-37,0 0 0,0-6-18,6 5 0,0-5-158,0 6 1,8-1 46,3 7 1,7 1-84,5 4 1,2-1 207,4 7 0,3 0-60,-3 5 1,10 7 158,1-1 1,0 8-143,-5-1 1,-3 5 162,-3 5 0,2 5-144,-8 7 0,-6 2-28,-5 4 1,-8 2-47,2 4 1,-6 4-195,-6-4 0,-10 3-74,-7 3 1,-7-2 103,1-4 1,2 1 89,-2-7 1,0-2-69,-5-9 1,5-4-136,0-8 1,8 0 95,-2 0 0,2-2-78,-2-4 0,9-9 310,-3-8 0,3-8 0,-3 4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0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86 7984,'-8'-18'0,"6"1"955,-4 0-94,-3 7-588,-1-5 0,-7 13-22,-1-4 0,1 8 0,0 9 0,2 3 80,3 15 0,-3 1-106,3 11 0,2 3-165,-1 8 1,7 5 137,-2 1 1,8 2-882,10-3 1,1-5 111,16 0 390,8 0 1,7-16 0,8 7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1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8027,'0'-17'194,"0"5"-40,0 1 0,0 5 438,0-5-391,0 7 1,0-2-105,0 12 0,0 9-13,0 8 1,0 16 142,0 1 0,6 8 184,0 4 1,-1 6-343,-5-1 0,0 7 34,0-7 1,0-1-254,0-10 1,8 2-26,4-8 1,-3 1 1,3-7 1,-3-5-370,3 0-130,11-8 1,-6 2 671,12-11 0,-4 3 0,-8-5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8021,'-27'-18'0,"4"1"691,12 7-460,3 3 89,8-1 0,8 6 410,3-4 1,12 5-304,6 1 1,4-6-167,1 0 0,9 0-1218,3 6 0,-2 8 203,2 3 0,-2 5 754,2 1 0,4 8 0,-5 2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70 113 7980,'0'-23'851,"0"0"1,0 6-618,0 6 1,0 5 1138,0-6-459,0 8 33,0-11-916,0 13 0,0 2-488,0 12 0,0 11 258,0 5 0,2 5 36,4 2 1,-4-1 235,3 1 0,-1-1-93,2 1 0,-4-6 110,4 0 1,1-8-130,-1 2 0,6-4 227,-7-2 0,7 1-85,-6-1 1,-1-5-102,-5-1-529,0 1 0,0-1 235,0 1 0,-2-7-258,-3 7 1,-5-6 208,-7 5 0,-2-7 341,-4 2 0,-12 3 0,-9 1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7980,'27'-18'0,"5"-5"207,-3 0 0,4 0 371,1 6 1,1 0-109,0-1 1,-3 1 50,-3 0 0,2 5-1049,-8 1 443,0 7 85,-6-4 0,1 24 0,-1 3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8055,'8'-11'-798,"3"-1"0,6 8 798,7-1 0,2 3 411,9 2 1,-2 7 362,-4 5 1,1 11 316,-7 6 1,4 3-740,-9 3 0,3 1-312,-10 5 0,-3 3-388,-2 8 0,-4 2 275,-2 3 1,-8 11-2389,-4 7 2188,-3-1 1,-10-4 0,-2-1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8065,'9'-2'891,"-3"-4"1,4 4 0,1-3-662,5 3 1,3 2-50,4 0 1,-2 0 304,8 0 1,-6 2-593,6 3 1,-8-1-507,2 8 1,-4-6-453,-1 5 1,-1 1 120,0 5 943,-7 0 0,5 8 0,-5 2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8065,'0'9'-340,"2"-1"462,3-8 0,5 0 511,7 0 0,0 0-842,1 0 0,7 0-160,4 0 369,3 0 0,3-8 0,-1-1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52 8025,'9'-17'2339,"-1"0"-2414,-8 7 20,0 2 218,0 31 0,-2-7 64,-4 18 0,4 5 2,-3 7 1,1 4-3,-2 2 0,4 0-79,-4 0 0,2 5-202,-1 1 0,3 5-106,-4-5 0,6-6-39,6-6 0,-2-8-116,7 3 0,1-5 184,5-1 0,0-8-619,0-4 0,-5-10 286,0-1 1,-1-8-173,6 1 1,-5-3-125,-1-2 760,-7 0 0,12-7 0,-7-3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8187,'-17'10'60,"-1"5"-129,1-3 1,7 3 183,5 2 0,1 1 409,-2-1 0,4 2-125,-4 4 1,4-3 127,2 3 1,0-4 214,0-2 1,10 6-268,7 0 0,3 0 68,8-5 0,9 5-80,9 0 0,4-2-55,2-10 1,7 3-327,5-8 0,3-1-190,2-5 0,0 0-167,1 0 1,-7 0 271,0 0 0,-13 0-1359,2 0 0,-11 0 155,-1 0 0,-9 0-1313,-2 0 2520,-8 0 0,11 0 0,-5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8025,'-17'-7'1251,"0"-5"1,5 2-125,1-1-369,7 7-288,-4-11 0,16 13-92,3-4 0,12 4 157,6 2 0,6 0-470,5 0 1,4 0-640,8 0 1,6 6 537,0 0 36,-1 15 0,-5-2 0,0 16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8179,'10'-11'-81,"-4"-1"1,-3 0-82,3-5 0,-2 6 594,8-1 1,-9 6-44,3-5 1,-2 7 423,2-2-97,-4-3-94,5 7-398,-7-6 0,0 10-31,0 4 0,0 3-41,0 9 1,-5 1 122,-1 4 0,-2-2-181,2 8 0,5-6 56,-5 6 0,4-6-59,2 6 1,0-8-90,0 2 1,8-4-103,3-2 0,6-1 78,6-5 0,4 3-145,8-9 0,-1 1-273,1-6 0,5 0 196,1 0 0,-1-2-734,-5-4 1,-1 5 458,1-5 1,-8 2 518,-4-2 0,-4-3 0,-2-9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8038,'-17'0'906,"6"0"1335,-1 0-2138,8 0 0,-9 8 129,7 4 1,0 3-185,6 2 0,0 8 176,0 4-224,0 11 0,0 12 0,0 10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0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35 226 7345,'-8'9'1015,"6"-1"246,-6-8-523,1 0-263,5 8 234,-6-6-275,8 5 0,0-7 799,0 0-581,8 0-213,1 8-1,9-6-279,-1 6 1,6-8 25,0 0-66,8 0 1,-10 0-9,8 0 0,-6-6 81,6 0 1,-6-2-306,6 3 83,-8 3 0,6-12-137,-4 8 1,-4-5-430,4 5 1,-6-7-848,-5 1 558,3-3 426,-13-2 1,11-1-66,-7 1 0,0 5 72,-6 1 1,-2 1 111,-4-1 1,2-5 191,-7 5 87,-1 3 1,1-5-31,-1 7 0,7-2 157,-7 3 0,6 3 464,-5-4-403,7 4 1,-6 2 267,5 0-273,3 0 1,-8 0 342,4 0-252,4 8-20,-5 1-6,-1 8 1,6 8-29,-4 4 0,2 12 1,-1 5 109,3 11-436,-6 5 285,8 7 1,-6 6 29,1 0 1,-1 2-137,6-2 1,-6-4 13,0 4 1,0-8-807,6-9 392,0-1 251,0-20 1,0 3-1189,0-11 889,0-4 0,2-15-524,4-5 544,-4 5 0,8-16-163,-5 0 410,-3-7 0,6-12 169,-8-4 0,0-11 0,0-4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36 7863,'-10'-18'199,"1"9"59,3 3 1,2 4 18,-7 2 0,5 8 100,-6 3 0,7 6 344,-7 7 1,6-3-242,-5 8 0,5-6 594,-6 5-548,9-6-249,-5 10 0,8-13 216,0 4 0,0-3-192,0-3 0,2 0-210,4 1 1,-3-7-106,9 1 0,-6-9-344,5 3 1,1-4-628,5-2 0,6-13 503,0-5 1,6-12-837,-6-5 1,8-1 567,-2-11 0,3 7 750,3-6 0,-1 0 0,1-6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1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7863,'10'0'0,"5"5"2510,-3 1-1804,3 8 0,3-5-10,-1 8 1,-6-5 379,1 0-493,0-1 1,3 6-595,-4 1 1,5-7-239,-5 1 0,-1-7-846,1 7 1,-5-8 728,6 2 0,-8 3-810,1 3 1,-3-3 518,-2 3 0,0-1 132,0 7 0,-2-1 282,-3 0 1,1 1 239,-8-1 0,1 0 363,-7 0 0,3 1-294,3-1 0,-3 0 786,4 1-472,3-1 217,0 0-80,8 0-319,0-7 0,8-2-187,3-8 1,5 0-225,1 0 1,0-2-98,1-4 1,-1 4 125,0-4 1,-1 3-264,-5-3 324,5 4 1,-15-4 41,5 12 1,-4 3-43,-2 9 0,-8-1 212,-3 0 1,-6 8 203,-6 4 0,1 4 244,-6 1 1,5-5-108,-6 0 0,8-2 277,-2 2 1,3-4-128,3-8 1,2 0-174,3 1 1,4-7-345,8 1-153,0-8 0,2 9-151,4-7 1,0 0 15,11-6 0,-3 0-279,9 0 1,-2 0 42,2 0 0,-4-2 183,4-4 0,-4 4-53,-1-4 1,-7 4-253,1 2 453,-8 0 0,3 8-55,-7 3 0,-2 5 409,-3 1 1,-5 0 59,-7 1 0,-1 5 208,1 0 1,-6 6 332,0-6 0,0 6-386,6-6 0,1 0 497,5-6-74,-5 8-794,14 2 0,-5 0 100,7-4 1,7-12-463,5-5 1,5-4-72,6-2 0,-2 0-335,8 0 0,-6-8-190,6-3 0,-2-10 386,2-2 1,-4 0 5,-8 5 1,0-5 124,1 0 0,-1 0-2,0 6 0,-7-1 94,-4 1 1,-4 0-26,-2 0 134,0 7 355,0 2 259,-8 8 1,-2 8-295,-7 3 0,2 11 315,3 1 0,-3 7-193,3-1 1,-3 4 488,-2 2 0,-1 5-238,1 0 1,2 1-87,3-7 1,-3-1-361,3-4 1,4-2-255,3-4 0,3-10-499,2 4 593,0-3 0,7-5-488,5-3 1,11-4 206,6-2 1,-2-2 485,2-4 0,-6 4-148,5-3 1,-6 3 961,1 2 1,-4 0-113,-2 0 1,-5 0 1254,-1 0-1898,-7 7 0,4-3 156,-8 8-2757,0-8 2422,0 11 0,0-13 0,0 6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2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7816,'10'0'1857,"-3"8"-1230,-7 4 1,0-3-230,0 3 1,0-1 302,0 7 1,0 5-232,0 0 0,-7 8-83,-5-3 0,-3-1-252,-2 2 1,5-6-219,1 6 0,1-8-587,-2 2 0,-1 2 502,7-2 0,-2 6-2590,3-6 1217,3 0 679,-6-6 1,16-7-215,3-4 1076,5-4 0,7-4 0,0-4 0,0-4 0,-6-7 0,0 6 27,1-1-3,-1 8-90,0-3 1,1 1 718,-1 0 1,0 0-275,0 6 1,1 0 242,-1 0 0,-5 0-236,-1 0 1,1 0 480,5 0-540,0 8 0,1-4 283,-1 7-454,0-7 1,0 11 49,1-3 1,5 1 27,0-1 1,6 3 127,-6-3 1,7 1-103,-1-1 0,-2-3-52,2-3 1,0-4-31,5 4 1,-5-4-107,0-2 0,-6 0 18,6 0 1,-8-2-173,2-4 0,2 2-245,-2-7 0,0 5 221,-5-6 1,-1 7-164,0-7 1,-5 3 56,-1-3 0,-7-3-246,2 3 0,-4 3-360,-2-3 326,0 1 1,-8-7-59,-4 1 0,-5 5-116,-6 1 1,-4 7-883,-7-2 1548,-9-3 0,-1 7 0,-8-6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2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7816,'2'-10'1489,"3"5"-116,-3 3 83,6 2 482,0 0-662,-6 0-540,13 0 0,-11 0-673,7 0 1,-5 5 48,6 1 0,-7 0-392,7-6 0,-6 0 257,5 0 1,1 0-1195,5 0 1,0-2-108,1-4 1,7-3 1323,3-9 0,5 1 0,2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7816,'18'0'0,"5"2"741,0 4 0,0 1-59,-6 5 1,-5 1 79,-1-7 0,-7 7-64,2-1 507,-4-4-738,-2 7 1,0-11-199,0 7 1,0-5-49,0 6 1,-2-3-2074,-4 3 1852,4 3 0,-21 3 0,4 8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3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18 7891,'22'0'0,"-5"0"0,-9-6 289,3 1 1,-5-1 1256,5 6-611,-7 7-531,12 3 0,-14 7-225,3 1 1,-3-1 36,-2 0 0,-2 2-494,-3 5 0,-5-5 251,-7 4 0,5 2-42,1-2 1,-1 6-12,-5-6 1,5 0-76,1-6 1,1 0 25,-1 1 1,3-1 97,8 0 1,-6-5-221,0-1 1,1-5 50,5 6 9,0-9 1,7 11 93,5-8 0,3-1-7,2-5 1,-5 2 72,0 4 1,-1-4-22,6 4 1,-5-2 45,-1 1 1,-5-3 123,6 4 1,-8 4 66,1 1 0,-3-1-131,-2 1 0,0 1 15,0 5 1,0 6-39,0 0 1,-6 0 35,1-5 1,-1-1-37,6 0 0,-6-5 3,0-1-8,1 1 0,7-1-145,3 1 53,-3-8 0,14 5 6,-5-3 1,5-4 57,1 4 1,6 1 194,0-1 1,0 6-124,-6-6 1,1 7 598,-1-2 0,-6-1-88,1 2 1,-8-1 105,2 6 1,-5 1-433,-1-1 1,-1-4-244,-5 5 0,2-11-232,-8 11 0,1-1 230,-6 0 0,-1 4-1126,1-9 1,5 1 520,1-1 1,5-4 594,-5-8 0,-1 0 0,-5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7.9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8074,'0'-10'-433,"8"2"0,-5 14-220,9 0 653,-8 0 0,3 1 0,-7 3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3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7869,'17'-2'1576,"1"-4"-591,-1 4 2,0-6-243,0 8 0,-5 2-349,0 4 1,-7-4-57,7 4-72,-1 3-2859,-1-7 1274,5 13 1318,-5-13 0,7 14 0,1-7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4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7806,'17'0'2325,"-8"0"-1976,7 0 0,-7 0 50,9 0 1,1 0-29,4 0 0,-4 0 97,4 0 1,2 0-279,-2 0 1,0 0-176,-5 0 1,-1 0-779,0 0 0,1 0 553,-1 0 0,-6 0-965,1 0 1,-8 2 465,1 4 0,-5 3 709,-5 9 0,-13 6 0,-8 3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5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7806,'-23'19'0,"0"4"0,14-4 340,-9 4 1,11 2-72,-5-2 0,8 2 68,-1-1 0,3-3-78,2 7 1,0-4-14,0 4 0,0-5-87,0 6 1,0-2-122,0 2 0,0 2-539,0-8 0,0 2 236,0-2-1084,0-4 617,0 6-190,0-15 198,0-3 724,0-22 0,0 3 0,0-11 0,2-4 0,3-1 0,5-3 0,7 2 0,2-2 0,5 8 0,-5-6 0,4 6 0,2 0 0,-2 6 0,2 2 146,-2 3 0,-4-3 88,4 3 1,-4-1 48,-1 1 1,1-1-65,4 7 1,-4-6 27,4 7 0,-4-3-147,-1 2 0,-1 4 78,0-3 1,-5 3-105,-1 2 0,-5 0 186,6 0-64,-9 0 103,13 7-136,-14 3 0,11 7 9,-7 1 0,0-1 16,-6 0 0,5 6 87,1 0 0,2 8-52,-2-2 0,-4 3 121,3 3 1,-3 5-96,-2 1 0,0 5 29,0-6 1,0 1-225,0-7 0,0 1-239,0-1 0,-5-1-28,-1-4 0,-6 2-322,6-8 0,-1-2-167,1-10 1,2 3 302,-7-9 0,5 1-163,-6-6 1,1-2 145,-6-3 0,-1-7 3,1-11 1,0 2 165,-1-8 1,1-6 43,0-5 1,0-10 202,-1-2 0,-5-2 0,0-9 0,0 2 0,6-3 0,-1 5 0,1 7 0,0 8 0,0 3 0,7 7 0,4 5 0,2 0-37,-1 12 529,3-4 411,-6 11-49,8 0 245,0 3-406,0 22 0,2-3-235,4 11 0,-4-2-17,3 2 1,-3 2-172,-2 4 0,0 1 156,0-7 0,0 6-302,0-6 0,0 6-248,0-6 1,0 0-41,0-6 1,0 1-769,0-1 121,0-7 1,0-1-42,0-3 168,0-4 424,0 6 1,2-8 480,4 0 1,-2 5 71,7 1 0,-7 8 337,2-3 0,2 5 194,-3 1 1,1 0-399,-6 0 1,0-5 76,0-1 0,0 1-99,0 5 1,0-5 20,0-1-11,8-7-1047,-6 12 246,5-15 1,-5 5-326,4-12 0,2-3-153,3-8 0,12-8 379,0-4 1,4-12-66,8-5 0,3-4 142,14-2 0,8-3 16,3 3 1,3-2 110,-3 14 0,2 5 221,-7 6 1,0 10 43,-7 2 0,-8 1 105,-9 11 1,-1-1 829,-10 6-733,0 0 1,-8 8 428,-3 3-407,-4 4 1,-10 5 83,-4 3 1,-4-2 1,-7 8 0,-2-8-424,-4 2 0,2 2-13,-8-2 1,8 0-4,-2-6 0,-2-5 350,2-1 1,5-7-118,7 2 1,5-4 336,-5-2-131,7 0 28,-4 0 0,16 6-3,3-1 0,5 7 538,1-6 1,0 7-188,0-1 1,1 3 9,-1 2 1,0 3-245,1 3 0,-1-4-43,0 4 0,1-6-787,-1-5 0,2 3 308,4-3 0,4-5-3081,8-1 3169,-1-4 0,8-10 0,3-1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6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7751,'17'-8'440,"0"-3"1242,0-5-1201,8 7-159,2-7 1,14 15-18,-1-5 1,2 4 689,-1 2-643,-5 0 0,5 0 129,-13 0 0,3 0 109,-8 0-335,0 8-824,-6-7 1,1 15 447,-1-5 0,-5-1-701,-1 2 532,-7-1-441,4 6 1,-8 1 730,0-1 0,-8 0 0,-2 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6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7776,'0'27'203,"0"-4"1,0-4 40,0-1 662,7-1-550,-5 8 1,6-6 145,-8 4 0,0 2-131,0-2 1,0 6-260,0-6 0,0 6 92,0-6 1,0 2-499,0-2 0,0-4-200,0 4 0,0-3-503,0-3 0,0-6-133,0 1 1130,0-8 0,0 3 0,0-7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6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7776,'17'0'849,"-7"0"-560,5 0 14,-5 0 56,7 0 1,0 0 263,1 0-491,-1 0 1,0 0 177,0 0-404,1 0 1,-1 0 70,0 0 1,-5 2-318,-1 4 62,1-5 138,5 15 1,-1-12 38,-5 7 1,-3-5 72,-8 6 0,6-7 53,-1 7 0,1-6-55,-6 5 1,2 1 209,4 5 0,-4-4 27,3 5 1,-3-5 37,-2 10 1,0 4-70,0 2 1,2 4-23,4 1 0,-4 10 21,4 8 0,-4 8-33,-2 9 0,5 0 167,1 0 1,0 0-55,-6 1 0,0-3-209,0-4 0,-2-5-124,-4-12 1,4 2-317,-3-8 0,3-1 62,2-10 0,0-2-788,0-4 684,-8-4 1,4 4 105,-7-12 1,5 3-122,-6-8 1,7-1 112,-7-5 0,0 0 9,-5 0 1,0-5 57,0-1 1,-3-8-34,-3 3 1,2-6 303,-8-6 0,-1 1 0,-11-6 0,-3-1 0,-8-6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7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7776,'2'-10'1352,"3"5"1,-3 5-875,4 5 1,-4 5-68,-2 7 1,0 8 111,0 4 1,-6 2 318,0-2 0,1 1-331,5-6 1,-6-1-450,0-6 16,0 0 0,8-1-633,4-5 1,4-3 96,7-8 0,0-2-212,0-4 0,-1 2 353,-5-7 1,3-1-98,-8-5 1,5 0 408,-5-1 0,0 7-132,-6-1 1,-2 6 616,-4-5 0,-4 7-287,-7-2 1,0 4 1013,-1 2-876,1 0 1,0 0-34,0 0-250,7 0-345,2 0 1,10 0 296,4 0 0,19 0 0,11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8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18 7851,'0'-10'2260,"0"2"-1468,0 8 1124,0 0-1518,0 8 0,0 4 39,0 11 0,0-2-87,0 8 1,0-6-139,0 5 0,0-5-210,0 6 1,0-8-236,0 2 1,0-3-367,0-3-808,0 0 18,0 1 537,0-9 443,0-1 131,8-23 0,-4-3 166,7-11 0,-1 2 33,1 4 0,5 6 201,-5 0 0,-1 1 205,1 11 334,-7-9-179,12 12 0,-13-3-215,9 10 1,-8-1 34,2 8 0,-4 1-22,-2 10 1,0-4-224,0 4 1,0-3-80,0-3 1,-6 6-203,0 0 1,-7 0-116,1-6 0,2 1-372,-1-1 0,5 0-260,-5 1 0,1-7 409,-2 1 0,-1-1 91,7 7 1,-7-1 136,1 0 0,3 0 294,-3 1 0,6 5 118,-5 0 1,1 0 146,-1-6 1,-5 0 34,5 1 1,1-1 334,-1 0 0,1 1 38,-1-1 0,-3-6-259,8 1 1,-5-6 261,5 5-357,0-7 1,0 6-440,1-5-20,-1-3 1,8 4-110,4-12 0,3-5 107,9-12 1,1 4-34,4-4 1,-4 3 276,4 3 0,2 0-141,-2-1 1,0 9 1149,-6 3-779,1 4 0,-3 4 341,-3 4 1,1 5-77,-7 12 0,0-1 49,-6 6 1,0 1-243,0 6 0,0-1-114,0 1 1,0-6-158,0 0 1,0-8 241,0 2-519,0-4 1,2-4 196,3-3 0,5-4-434,7-8 0,1 0 91,-1 0 0,2-8-59,4-4 1,-2-3 142,8-2 1,-6 5-29,6 1 188,-8-1 0,4-5-136,-8 0-510,-7 7 456,-2-5 1,-8 11-65,0-8 0,-2 8 53,-4-1 0,-4 3 99,-7 2 1,-2 0 156,-4 0 1,-2 7 208,-4 5 1,-4 3 36,4 3 1,-3 5-156,-3 0 1,1 5 641,-1-4 1,-1 6-293,-5-1 1,3 4 175,-8 1 1,1-5-275,-1 0 0,2-6-295,4 6 0,3-10-246,-3-2 0,5 1-517,7-7 0,-3-1-596,8 1 600,0-7-679,5 4 950,9-8 0,3 0 395,12 0 1,5-2 162,12-4 0,4 4 178,8-4 1,7 5-159,4 1 1,6 0 111,6 0 0,-4 1 321,3 5 1,3 4-216,-3 7 0,7 2-14,-7 4 1,9-3-34,-3 3 1,-3-6-587,-3-5 0,-5 3-69,-6-4 0,-3-1-296,-9 2 0,-1-7 375,-4 7 0,3-6-105,-3 5 1,12-7 689,5 2 1,4-12-207,2-6 1,7-11-82,5-5 0,3-5 0,2-2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9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7809,'-11'0'958,"-1"0"1347,9 0-2616,-5 0 159,8 0 667,0 0-293,8 0 0,-5 0-169,9 0 31,-1 0 1,7 0-13,-1 0 0,0 0-27,1 0 1,-7 0-167,1 0 0,-7 0 30,7 0 1,-8 2 144,2 4 168,-5-4-212,-1 13 138,0-5 1,0 7-36,0 1 1,-1-5 120,-5 4 0,-4-1 66,-7 13 0,0-1-108,-1 7 1,-5 0 22,0-1 1,-2 6-51,2 1 0,4-1-135,-4-5 0,6-1 115,5 1 1,-1-8-128,7-4 1,0-4-107,6-2 0,0-5-519,0-1 300,0-7 1,8 4-293,3-8 0,12-8-181,6-3 0,6-7 290,5-5 1,-3 4 278,3-4 1,-4 6 2,-1 5 0,-8-1 158,-4 7 1,-4 0 191,-1 6 218,-9 0 1,5 2-80,-9 4 0,1-2 291,-6 7 0,-6 1-465,1 5 1,-11 0 15,-1 1 1,0 5-263,-6 0 1,-2 0 66,2-6 1,-2 1-333,1-1 1,11-2-166,-4-3 153,3 3 923,-3-5-404,7 7 1,-3-5 344,7-1 1,0-5-159,6 5 0,0-5 595,0 6-234,0-9 812,0 13-878,0-7 0,0 3 696,0 0-752,0-9 0,2 11 18,4-8 1,-4 1 592,4-1-348,-4-4-462,5 13 1,-3-13 84,8 4-365,-1 4-230,7-8 1,-1 5-203,0-7 0,0 0-36,1 0 1,-5 0-666,5 0 1,-5 0-801,10 0 0,-4 0 942,-1 0 0,5 0-192,0 0 1,7 0 1132,-1 0 0,-4-7 0,0-3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19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13243,'0'17'646,"0"1"0,0-7 473,0 1-531,0-8-1421,0 3 1,0-5 832,0 4 0,0 4 0,0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38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8074,'0'17'1985,"-8"-7"-1471,6 5 0,-5-11-355,7 7-159,0-7 0,7 11 0,3-5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0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7759,'10'0'5894,"5"0"-5563,-3 0 0,9 2 0,2 2-178,-2 2 1,4 1 353,-2-1 1,0-4-480,-5 4 1,-1-4-463,0-2 1,0 0 433,1 0 0,7-8 0,2-2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4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122 139 7944,'0'-10'487,"0"-5"0,2 7-207,3-3 1,-3-4 371,4 3-486,4 4 0,-6-5 291,7 7 27,1-7 106,5 3-27,0 0-206,1 3 1,-7 7 193,1 0-81,-9 0 1,5 2-87,-8 3 1,0 5 118,0 7 1,0 1-58,0-1 0,-8 0-147,-3 1 0,-4 5-245,-3 0 1,-1 5 106,-4-4 0,4 0-254,-4 0 1,3-5 130,3 4 0,0-4-634,0-2 441,-1 1 1,7-3-364,-1-3 1,8 3-206,-1-4-53,3-3 340,2 7 1,2-7 95,3 4 0,-1-5 134,8-7 1,-1 0-38,7 0 0,-1 0 327,0 0 0,0 0-21,1 0 1,-7 0 59,1 0 200,-8 0 56,3 0 1,-7 8 147,0 4 0,-7 3-190,-5 2 1,-9 6-15,-2 0 0,6 6-96,5-6 1,1 2-351,-7-2 1,9-3-11,3 3 1,4-4-79,2-2 0,0 0-59,0 1 1,8-1-194,3 0 1,5 1 147,1-1 1,0 6 87,0 0 1,1 0 542,-1-6 0,0 3-220,1 3 1,-9-4 578,-3 4 1,2-10-224,-3-1 0,1-1-15,-6 7 0,0-7 371,0 1-308,-7-1 1,3-1-466,-8-4 98,8 3-1090,-11-7 765,13 6 0,-6-10-965,8-4 0,0 2 516,0-7 0,0-3-384,0-9 0,4-4 87,8-7 0,-1-7-1083,12 1 2021,4-16 0,0 3 0,8-17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4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69 7944,'15'-17'1155,"-3"0"-302,-5 0 156,-7 7-310,0 2-173,8 8 0,-6 8 191,4 3 1,-6 13 146,-6 4 1,2 7-400,-8 5 1,-5 3 36,-6 3 1,0 4-640,6-4 0,-6 6 153,0 5 1,-6-9-739,6 4 0,0-10 524,5 5 1,7-9-507,-1 2 1,8-11 212,-1-6 1,1-4-2383,-2-1 1158,4-9 1094,-5-1 0,14-21 107,5-5 0,3-11 198,2 1 1,3-5 315,3-2 0,-4-5 0,4 0 0,-2-1 0,2 7 0,-4 1 0,4 4 0,-9 4 0,-3 8 0,1 2 389,5 3 58,0-3 0,1 13 532,-1-4 0,0 4-415,1 2 1,5 2 150,0 4 1,6-2-278,-6 7 1,5-5 231,-4 5 0,4-5-189,-5 6 1,6-6 30,-6 5 0,0-7-235,-5 2 0,5 1-238,0-1 0,-2 2-107,-10-2 1,5-5-259,-5 5 0,-1 2-657,1-2 724,-7 7 1,4-3-1181,-8 7 1,0 0 350,0 1 1,-2-1 120,-4 0 0,-5 0 967,-12 1 0,-4 7 0,-8 2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4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35 7944,'-27'8'212,"8"-6"481,8 3-3,-1-3-221,3-2 470,-7 0-578,14 0 1,-3-2 8,10-3 0,5 3-217,7-4 0,0-2-136,1 2 1,-1-5 11,0 5 1,1 0-324,-1 6 40,8 0 1,-6 0 174,4 0 0,-9 14-316,-3 3 1,-7 6 138,2 0 1,-4 4 119,-2 8 1,-6-1 217,0 1 0,-7 0 256,1-1 0,-1-5 13,1 0 1,-1-8 272,7 2 0,0-4-103,6-2 0,0-5-129,0 0 1,2-3-16,4 3 0,2-3-183,3-3 0,10-4-446,-3 4 0,3-4 112,-4-2 1,0-2-81,1-4 0,-1-4 135,0-7 0,-1 6-111,-5-1 0,-3 0 15,-8-5 0,0 0 9,0 0 0,0-1 385,0 1 1,-6 5-74,0 1 0,-7 7 117,1-2 0,-5 4-232,-6 2 1,4 0-386,-4 0 0,3 0 50,3 0 1,6 6-221,-1 0 1,6 7 529,-5-1 0,7 3 0,-4 3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7964,'12'0'1543,"-1"0"-1061,-7 0 1,11 2 399,-3 4 1,9-2-344,2 7 1,2-7 683,-2 2-789,-4 4 0,6-8 217,-7 3-804,-1 5-723,0-8 359,-7 5 0,-2-5-704,-8 4 0,0-2-49,0 8 1,-2-1 556,-4 6 0,-4 3 41,-7 3 0,0-2 672,-1 8 0,1-6 0,0 5 0,-1-6 0,1 1 0,2-4 0,3-2 0,-3 0 0,13 1 0,-8-3 169,5-3 242,3-5 836,-6 1-859,8-6 1,0 8 613,0-5-544,0-3 0,0 8 27,0-4 0,0-3-145,0 9 1,0-6 44,0 5 0,-6-5-301,0 6 1,1-7 101,5 7 0,-2-6-400,-4 5 267,4-7 0,-6 6-246,8-5 1,2-3-131,4 4 1,4-4-297,7-2 1,8-8 241,4-3 1,-2 1-120,2-1 1,-3 1 293,3-2 1,2-1-11,-8 7 1,0 1 102,-6 5 1,-5 0-74,-1 0 1,-7 1 276,2 5 1,-4 4 32,-2 7 0,-2 2-4,-4 4 0,-3-1-102,-9 6 1,-5-1-28,0 2 0,0 2 95,6-8 1,0 0-71,-1-6 0,1-5 124,0-1 1,-1-5-33,1 6 180,8-9 0,-1 5 1,4-8-261,4 0-168,-5 0-420,7 0 379,0 8 154,7-6 0,-3 7 136,8-3 1,-9-2-127,3 7 0,-2-5 435,2 6 0,-4-1-35,4 7 1,-5-1 123,-1 0 0,0 0-244,0 1 0,2-1-194,4 0 0,2-5-10,3-1 1,5-7 76,-5 2 1,5-4-345,1-2 0,2 0 145,4 0 1,-4 0-101,4 0 1,-9-6-57,-3 0 215,1 1-254,5-3-335,-7 6 288,-2-6 1,-10 6 112,-4-3 1,-4 3-463,-7-4 1,-6 4 203,0 2 1,-8 0 202,2 0 1,-3 0 269,-3 0 1,0 6 347,1 0 1,5 1-267,0-1 1197,0 4-892,3 7 0,-5-6 260,8 1 1,0-1-222,5 7 1,3-1 174,3 0 1,5 1-198,7-1 0,0-6-437,0 1 1,2 0 22,3 5 1,13-6 12,11 1 1,3-6 264,3 5 1,1-7 195,5 2 0,-5-4-17,5-2 1,-5 0-176,-1 0 0,-1 0 29,1 0 1,-6 0-72,-1 0 0,3 0-1048,10 0 1,-5 0-141,4 0 0,-3-6-660,-2 0 1,-1-5 783,1 5 1,-7 0-114,1 6 1,-6-2-741,6-4 1660,-8 5 0,12-15 0,-6 7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6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7990,'-10'-2'3048,"5"-4"-2388,3 4 1,4-5 140,3 7 0,5 0 425,7 0 0,8-6-578,4 0 0,10-2-210,1 3 1,6 1-213,-6-8 0,3 7-1409,-3-7 0,-9 6 393,3-5 0,-11 5-963,1-6 1753,-5 9 0,-2-5 0,0 8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18 7950,'0'-10'2891,"0"2"0,-2 8-1894,-4 0 0,2 8-430,-7 4 0,-3 5-443,-9 6 0,2 4-89,-8 7 0,6 1-119,-6 0 0,8-1 62,-2 1 0,12-3-230,5-3 0,4-4-94,2-8 0,8-1-406,3-5 1,12-1 230,6-4 0,9-4 108,3 3 1,-1-3 320,-5-2 1,5-2 6,0-3 0,1 3-96,-7-4 1,-5 4-760,0 2-535,-8 0 1475,4 0 0,-15 8 0,-3 1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6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7950,'0'12'3220,"0"0"-2335,0-1 0,0 6-35,0 1 1,0-7-358,0 1 0,0 5 1158,0 6 1,0 2-1153,0-2 0,0 4-909,0 8 0,0-1-454,0 1 1,0 7-2623,0 4 3486,0-4 0,0 8 0,0-5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8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53 7958,'9'-8'1816,"7"6"-1273,-5-4 0,-1-1 762,2 1-749,-9 0 1,11 4 1345,-8-3-769,-1 3-602,-5-6 0,0 10-595,0 4 1,-7-1 80,-5 13 1,-3-5-72,-3 10 0,-1 4 94,-4 2 0,6-2-452,0 2 1,-1-8-17,7 2 1,3-4-203,2-2 0,-1 6-190,1 0 360,0 1 1,14-7 46,3 0 1,5 0 84,1 1 0,2-3 71,4-3 0,-4 1 34,5-7 1,1 5 135,-2-5 0,-6 6 16,-6-7 0,-1 3 171,2-2 1,-5-2 338,-7 7 90,0 1 0,0 5 217,0 0 0,-2 1 50,-3-1-470,-5 0 1,0 1 30,5-1 1,3 0-529,2 0 0,2 1-35,3-1 0,11 0-224,7 1 0,8-1 216,-3 0 0,-1-5-19,2-1 1,-2 1 179,2 5 1,-4-5-273,-8-1 636,-7 1 1,-3 5-125,-7 0 1,-4 0 166,-7 1 0,-2-1-165,-16 0 0,0 1-296,-6-1 0,6 0 7,1 1 1,7-7-314,-3 1 1,5-9-558,2 3 677,7-4 0,-3-4-1612,7-4 1905,0-11 0,14-17 0,2-11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8.7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7938,'12'-17'576,"-1"-1"0,-1 7 2175,1-1-1021,5 9-743,-7-5 1063,9 8-1497,-1 0 0,-6 0-1557,1 0 134,-1 0 1,5 8-701,-5 3 1,5-1 1569,-5 1 0,12 1 0,4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8071,'0'-9'324,"0"1"7,0 8-286,0 0 512,8 0 306,-6 0-427,6 0 28,-1 0 39,3 0-228,7 0 1,0 0 125,1 0 0,1 0-71,4 0 1,12 0 124,11 0 0,6-8-197,5-3 0,10-6-137,8-6 1,4 3-487,-10-3 1,2 6 285,-13 5 1,-2-3-336,-10 4 0,-4 3-204,-7 2 1,-8 4-555,-4 2 0,-4 2 1172,-2 4 0,-7 3 0,-2 9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2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7943,'10'-8'1951,"-1"1"-1338,-3-5 0,3-3-144,9 3 1,1-1-124,4 1 0,-2-3 51,8 3 0,-6 3-185,6-3 0,-2 8-166,2-1 1,1 1 11,-7-2 0,0 4-269,-5-4 1,-1 4-730,0 2 747,-7 8 1,3 2-93,-7 7 0,0 2 61,-6 4 0,-6-2 270,0 8 1,-7 0-20,1 6 0,-3-1 96,-2 1 0,-1 5 112,1 0 0,0 3 279,0-3 1,-1-2 216,1 9 0,2-7-229,3 6 1,-1-8-115,7 3 0,-6-7-121,7-5 0,-3 2-399,2-8 0,4 0-22,-4-6-108,5 1-107,1-1-768,0-7 463,0-3 409,0-7 1,0-2-436,0-3 1,1-11 270,5-7 1,6-8-77,11 3 1,-2-3 94,8 2 0,0-2 131,5 8 1,1 6 303,-1 5 0,-7 9-90,-4-3 1,-3 4 587,-3 2 1,-2 8-355,-3 3 1,1 10 691,-7 2 1,0 8-390,-6-2 0,-8 2 15,-4-3 0,-3 3-197,-2-8 0,0 2-197,-1-2 0,1-5 133,0-1-374,-1 0-344,1-15 435,0 6 1,5-16-318,1-3 0,7-13 180,-2-4 0,4-5-149,2-2 1,0 3 51,0 3 0,2-2 59,4 8 0,-4 0 143,4 6 0,-3 7 119,3 4 862,-4-3-466,6 7 265,-8-6-288,0 16 114,0 1 1,0 9-139,0-1 1,-2-5 311,-4-1-450,4 1 1,-11 5-32,7 0 0,-6 1-33,7-1 0,-3-6 30,2 1 1,4-6-141,-3 5 0,-3-5 76,2 5 1,0-5-843,6 6-38,0-8 160,0 3 1,2-7 241,4 0 1,4-2-154,7-3 1,2-7-62,4-11 1,2 2 144,4-8 0,9-6-193,-3-5 0,5 0 194,1 5 1,-5 1 15,5-1 1,3 0 183,2 1 1,-4 5 125,-2 0 1,3 8-48,-3-2 0,0 6 140,-5 5 1,-6-1 376,0 7 0,-8 0-257,2 6 1,-10 2 339,-1 4 1,-8-2-204,1 7 1,-3 3 711,-2 9 0,-2-2-374,-3 8 1,-7-6-189,-11 6 1,4-3-364,-4 3 1,4 2-277,1-8 0,1 0 47,0-6 1,-1-1 189,1-5 0,6 3-549,-1-8 1,6-1 199,-5-5 1,5 0 299,-5 0 320,7 0 536,-4 0-132,8 0-172,0 0 0,2 14 361,4 3 1,-2 14-348,7 3 1,-5 14 358,5 10 0,-7-6-332,2-6 1,2-7 264,-3 1 0,7-9-1031,-6-3 0,7-8-967,-1-3 0,11-7-183,6-10 1,7-6 1350,10-12 0,0-10 0,14-24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0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7937,'18'-10'0,"1"-3"707,4 7 0,4 0-230,7 6 0,3 2 97,3 4 1,2-2 140,5 8 0,1-7 148,-8 7 0,0-3-247,-5 3 311,-8 3-514,-2-13 1,-8 12-923,0-9 430,1 1-2467,-1 2 2023,-7-6 0,-3 7-454,-7-3 1,-7 4 976,-5 7 0,-11 8 0,-4 2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7937,'0'11'332,"0"1"1,2-8 1356,4 1-1290,3 5 0,11-8-31,3 4 0,-2-6-34,8-6 0,0 2-76,5-7 0,1-1-234,-1-5 0,7 1-309,-1 5 0,0-4-348,-5 3 1,-6 4 70,0 3 0,-8 3-715,2 2 1,-12 2 575,-5 3 1,-4 7 700,-2 11 0,-6-4-121,0 4 0,-7-2 121,1 2 0,5-3 96,1 3 0,4-4-176,2-2 1,2 6 1033,4 0 0,5 0-97,12-5 0,-1 1 141,6 4 1,-5-4-419,6 4 1,-8-4 2,2-1 0,-3-7-408,-3 1 1,-2-1 31,-3 7 0,-4-1-204,-8 0 1,-2 0 66,-4 1 0,-10 5-797,-7 0 1,-7 6 10,1-6 1,-4 0-338,-1-6 0,1-7 498,4-5 0,4-3 8,8-2 1,0-3 148,-1-9 1,9-9 127,3-19 0,6-3 270,6-3 0,3-4 0,16-2 0,2-9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1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237 104 7912,'26'-29'-551,"-2"0"1,-11 14 913,-1-2 1,-7 11 2002,7 0-1434,-8 4 0,1 2-396,-10 0 0,-7 2 349,-11 4 0,-4 6-371,-7 11 1,-1-2-81,0 8 0,3-6-520,3 5 1,-2-5-518,8 6 1,2-6-1404,9 6 1,-1-8 2005,7 2 0,8-3 0,8-3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2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494 242 12387,'0'18'1234,"0"-1"0,-2 0-291,-4 0 1,3 3-351,-9 3 1,1-2-895,-7 8 0,9-8 155,3 2-1039,4-4 1,4-4 474,4-3 0,7-4-319,16-8 1,9-10-356,20-7 0,0-8 689,11-10 1,-2-5 94,14 0 1,-14 5 361,2 6 0,-11 8 587,-1-2 0,-5 6-330,-6 5 1,-3 4 512,-9 8 0,-7 0-88,-4 0 0,-9 6 167,-3 0 0,-7 7 381,2-1 1,-6 3-393,-6 3 1,-5 1-203,-12 4 1,1-4-149,-6 4 0,1-4-645,-2-1 0,-4-1 138,4 0 0,-1-7-96,1-4 1,-2 1-101,8-1 1,0-2-455,6-10 1,5-3-26,1-9 1,7-7 402,-2-4 0,4-3 529,2-3 0,0-1 0,0-5 0,8 5 0,3-5 0,-1 7 0,1 5 0,-7 4 0,2 8 0,-2 1 230,2 5 593,-4 3 249,5 8 1,-9 8-422,-3 3 1,1 7 324,-8 5 1,1 4-431,-7 7 0,7 7 234,-1-1 0,1 6-284,-7-6 1,3 7-52,4-7 1,-3 0-384,8-5 1,-7-1-304,1 1 1,5-8-212,1-4 0,4-4-1722,2-2-1115,0 1 2349,0-9 1,4-5 258,7-15 1,1-3 234,11-15 0,4 6 203,2-6 0,3 8 307,3-2 0,0 4-21,-1 2 0,-1 7 597,-4 4 0,-4 6-410,-8 6 0,-8 4 1027,-3 7 0,-4 8-520,-2 4 1,-8 2-94,-3-3 0,-6 5-376,-6-4 1,-4 2-318,-8-2 0,1 1-18,-1-7 1,-5 6-217,-1-6 0,3-2-250,9-9 1,-4 1 260,4-7 0,5 0 41,0-6 1,7-8-51,6-3 0,3-5 181,8-1 0,4-2 10,7-4 1,3 3 180,15-3 1,5 6-63,7 6 0,5-3 116,-6 8 0,8 1 2,-2 5 1,-4 0-148,-1 0 1,-7 0 26,-5 0 1,-4 0-17,-8 0 0,-5 7-106,0 5 0,-9 3-75,3 2 0,-12 1-160,-5-1 1,-12 6-96,-6 0 1,-9 8-312,-3-2 0,-9-2 196,-2 1 1,-1 1 539,-11 6 0,-1-6-107,-10 0 1,4-3 106,-4 3 0,4 2-93,2-8 0,1 2 420,5-2 0,1-4 464,5 4 0,11-3-156,0-3 0,9-8 431,8-3 0,4-2 35,8 2-756,7-4 0,12 4-388,16-12 0,8-4 88,15-7 0,11 0-202,11-1 1,12-5 50,6 0 0,-34 8 1,2-1-250,5 2 0,1 0 1,-2 1-1,0 1 253,5 0 0,-1 1 0,-5 1 1,-2 0-146,48-7 0,-15 0-353,-3-1 1,-8 3 307,-9 4 0,-11-3-209,-12 8 0,-5-1-201,-6 1-723,-12 4 1425,-9-6 0,-24 8 0,-3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2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7895,'-34'0'0,"1"6"160,4 0 1,4-1 271,8-5 555,0 0-4,7 0-562,2 0 0,14 8 9,0 4 0,7 5 202,-1 6 1,-3 0-193,3 12 0,-8-10-116,2 9 0,-4-3 127,-2 4 0,0-1-110,0 1 0,0-6-644,0-1 1,0-5-178,0 6 1,-6-8-532,0 2 1,-2-5 219,3-7 1,1 3-615,-8-9 1,6 1 18,-5-6 1386,-1 0 0,-5 0 0,0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2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7883,'-7'9'0,"3"5"0,-8-9 0,3 9 3734,-3-3-1769,4 5 63,1 1-751,5 0-199,-6 1-1052,8-1 0,2-7-399,4-5 1,11-3-1681,12-2 1,5-2 2052,7-3 0,3-13 0,8-9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2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7883,'17'7'463,"-7"-3"581,-4 8 599,-4-1 1,-2 1 94,0-1-1759,-8-7 1,-2 4-43,-7-8 63,8 0 0,-7-8 0,7-1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3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1471 7802,'-11'0'3194,"-1"0"-2726,9 0 1,-5-2-53,8-4-400,-8-3 1,6-9 278,-3 1 0,1 0 99,-2-1 0,4 1-314,-4 0 1,-1-6 109,1 0 1,-6-10-329,6-2 1,-7-1 125,2-10 1,1 0-53,-2-6 0,7-2-7,-7-4 1,8 3-29,-2-9 0,5 9-4,1-3 0,0 10 44,0 2 1,1 2 23,5-3 0,-2 3 32,8 4 1,-1 3 10,6-3 1,3 4 3,3 1 0,2 0-54,3 1 0,5 1-19,-4 4 1,4-1-13,1 6 1,7-4 92,-1 5 0,2 5 7,-1 7 1,-5 5 83,4-6 0,-3 9-72,-2-3 0,-7 4 135,1 2 1,-2 2-59,2 4 1,-4 3 67,-8 9 1,0 1-1,1 4 0,-1-2 209,0 8 1,-5 0-31,-1 5 0,-7 7 13,2-1 1,-4-6-391,-2-5 0,-8 0 77,-3 6 0,-7-7-118,-5 1 1,-2-6 83,-3 6 1,-9-8-221,8 2 1,-13-5 227,7-7 1,-3 3 242,3-9 0,1 1-76,-1-6 1,-3 0 156,3 0 1,-1-7-71,13-5 1,-6 0-37,6-5 1,5 4-1125,7-10 607,7 3-1271,-4 3 1,10 8 96,4 3 0,11 4-1707,12 2 3143,12 8 0,3 1 0,8 8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3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7786,'11'0'3148,"1"0"-2075,-9 8 1,7-4 948,-4 7-976,-4-7 785,13 4-810,-13 0-3184,13-6 2163,-13 5 0,14 1 0,-7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8129,'9'-7'986,"-1"-3"-1198,-8 1-812,0 1 1065,-8 8 34,-1 0 0,-9 0 20,1 0 1,0 2 172,0 4 1,-1-3-255,1 9 0,0-6-47,-1 5 0,1 1-56,0 5 0,0 0 120,-1 1 1,7-1-136,-1 0 0,3 2 62,-3 5 0,-1-3-18,7 7 0,-8-4 86,3 4 1,1 1 115,-1 6 0,5-1-82,-6 1 1,9 0 171,-3-1 0,-2 6 239,2 1 0,1-1-167,5-5 1,-6-1 5,0 1 0,0-1-181,6 1 1,0-2-132,0-4 1,0 1 124,0-7 1,-2 0-112,-3-5 0,3-1 201,-4 0-13,4 1-235,2-1 180,0-8-566,0-1 93,0-8 31,0 0 1,0-8-120,0-3 1,0-6 150,0-6 1,6-4-36,0-8 1,1 1 34,-1-1 0,-2 0 80,7 1 0,-5-1 27,6 1 0,-7-1 17,7 0 0,-6 3 25,5 3 1,-1-2 60,1 8 1,5 0 209,-5 6 0,-1 0-101,1-1 0,1 1 65,5 0 0,-5 1 222,-1 5 0,1-5-149,5 5 0,-5 1 199,-1-1 1,-5 5-80,5-6 0,-1 7 312,2-7-426,3 8 1,-11-3-35,7 7 0,-5 0 32,6 0-248,-9 0 1,11 2-76,-8 3 1,5-1 80,-5 8 0,2-1-83,-3 6 0,-1 3 23,8 3 0,-6-4 60,5 4 1,-7 4 43,2 2 1,1 1-1,-1-1 1,0 10 80,-6-5 1,6 7 165,-1-1 1,1-2 17,-6 9 0,0-1-132,0 6 0,0 1-200,0 5 1,0 0 80,0-1 1,0-1 30,0-16 1,2 5 76,4-11 0,-4 5-16,4-11 0,1-3-117,-1-2 1,2 4-78,-3 2 1,-3-4 78,4-2 0,-4-4 30,-2-1-371,8-9 192,-6 7 115,5-14 1,-7 3-105,0-10 1,-7 1-254,-5-8 0,-5-5-25,-6-6 0,2-8-225,-8 2 1,0-3-109,-6-3 0,1 0 26,-1 1 734,1-1 0,-9-7 0,-1-2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33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7836,'-17'0'2765,"7"2"3218,5 4-5407,3 3 1,9 1-615,5-4 1,-2-6 65,1-6 1,2-4-74,11-7 45,-5 0 0,13-8 0,-5-2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1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10212,'10'0'1872,"-2"0"-828,-8 0-287,0 0-178,7 0 1,-5 2-144,4 4 0,-4 3 290,-2 9 0,0-7 216,0 1-370,8-1 1,-5 5 89,9-5-498,0 4 1,5-7-99,0 4 1,-5 1 43,-1-7 0,1 2-36,5-3 0,-5-1 319,-1 8-990,-7-8 300,11 11-1082,-13-13-191,6 13 409,-8-13 1,0 8-764,0-4-624,0-5 492,0 7 2056,0-8 0,8-8 0,1-1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2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0 7901,'10'0'2124,"-3"0"-355,-7 0 697,0 0 1,-2 6-2187,-3 0 1,3 7-306,-4-1 1,-2 3 109,3 3 1,-7-1-493,6 0 0,-7 6-17,1 0 1,-5 8-351,-6-2 1,4-2 129,-4 2 1,2-3 213,-3 3 1,5 2-276,-4-8 0,4 0 248,2-6 0,-1-1 18,1-5 0,2 5 149,3-5 1,-3-1 33,3 1 150,-3 1 0,0-1 67,3 1 1,2-8 1301,5 2-754,3-5 400,-6-1 1,10 0-377,4 0 1,5-1 132,12-5 1,4-4-221,8-7 1,5 0-429,1-1 1,1 1-22,-2 0 1,-5 7 36,-1 4 0,-1-1-474,-10 1 0,0 0 242,-6 6 0,-5 0-1972,-1 0 1551,-7 0 1,4 2-247,-8 4 1,-8 3 327,-3 9 1,-7 5-28,-5 0 1,-3 8 563,-9-3 0,-2 5 0,-3 2 0,4-7 0,-5 1 0,-1-2 0,2 2 0,-1 2-34,7-8 1,-1 0-1,0-6 1,3 0 626,3 1 0,4-3-256,8-3 0,-1 1 600,1-7 119,8 7 258,-7-11-889,14 6 1,2-8-14,12 0 1,9 0-6,2 0 1,13-2-137,-1-4 1,5-1-250,1-5 1,3-3 156,8 3 0,-6 2-134,0-1 0,-6 5-212,7-5 0,-11 7-423,-1-2 1,-3-2-1754,-9 3 1064,0-1-246,-5 6 1068,-9 0 0,-1-2-68,-8-4 281,0 4 0,-6-7 244,0 3 0,-7 4 0,3-6 0,-7 1 0,0 5 0,7-8 87,4 4 89,-3 4 402,7-5 0,-8 7-214,5 0 0,1 0 228,-8 0 1,1 2 18,-7 3 0,-1 7 259,-4 11 1,-6 4-280,-11 7 1,1 3-193,-7 3 1,2 3-187,-2 3 0,2-2 4,3-4 0,7 2-142,-1 5 0,3-5 121,9-8 1,0 1-649,5 0 1,3-8-125,3-4 0,3 0-1589,3-6 183,4 4 871,-6-11 575,16-1 0,2-1 171,7-8 1,0-6 20,1 0 0,5-9 344,0-2 0,2-1 0,-2-5 0,-4-3 0,14 6 0,-7-5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7901,'15'-17'-614,"-3"0"0,1 5 1344,-7 1 0,2 7 311,-2-2-628,-4-3 1,7 7-143,-3-4 0,-2 4 615,7 2-425,-7 0 0,10 8 6,-9 3 1,3 5-130,-2 1 1,-4 0-109,3 0 1,-3 1-145,-2-1 0,0 0 82,0 1 1,0-1-464,0 0 360,0 0-1139,0 1 647,0-1 1,-2-7-611,-3-5 66,3-3 459,-6-2 256,8 0 1,8-7-210,3-5 1,7-5 94,5-6 1,4 4 151,7-4 0,7 3-13,-1 3 1,-2 2 227,-9 3 1,2-1 126,-8 7 1,0 0 486,-6 6-172,1 0 1,-9 2-247,-3 4 1,-4 3 75,-2 9 0,-2-3 7,-4-3 1,2 3 158,-7-3 1,-1 3 64,-5 2 1,0-5 51,-1-1 1,1-1 32,0 1 365,7 5-200,3-14-567,-1 5-9,6 1 1,-4-6-252,12 4 1,-2-4 109,7-2 0,1 0-762,5 0 0,2-8 391,4-4 1,-1-3 337,6-2 0,-7-1 0,4 1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3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7922,'-9'-2'1100,"3"-4"432,4 4-573,2-5 580,0-1-573,0 6 6,0-6-685,8 1 0,1 5-26,8-4 1,1 4-111,-1 2 0,0-6-136,1 1 1,-1-1-310,0 6 1,0 0 267,1 0-1054,-1 0 535,0 0 23,1 7 357,-9 3 0,-1 7 172,-8 1 1,-2-3-5,-4-3 0,-1 3 336,-5-4 0,-3 5 24,3 1 0,-3 0-138,-3 1 1,1 5-36,0 0 1,0 6-60,-1-6 1,-1 7-30,-4-1 0,4 12-90,-4 5 1,2-2-205,-2 2 1,3 0-78,-3 6 0,4-6-368,2 0 1,5-7-128,1 1 1,7-11 320,-2-6 1,-2-4-929,3-2 448,-1-7 51,6-2 395,0-8 1,0-8-115,0-3 1,0-5 590,0-1 0,0-8 0,0-2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3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7922,'0'-12'903,"0"1"121,0 7-267,0-4 316,0 8-637,7 0 1,1 8 538,4 4 0,1 3-43,-7 2 254,7 0-692,-11 1 0,12-1-308,-9 0 0,7 3-448,-6 3 0,5-10-1159,-5 4 0,8-3 905,-3 3 0,4-7-628,3-5 1,1-3 370,4-2 0,-2-2 773,8-3 0,0-13 0,5-8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7922,'27'-6'522,"-4"0"0,-4-5 313,-2 5-280,1 0 0,-3 8-108,-3 4 1,-3-4 677,-3 4-736,-4 3-623,6 1-994,-8 7 1228,0 0 0,7 1 0,3-1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4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6413,'17'-6'415,"0"0"1,2 1 863,5 5 1,2 0-728,9 0 0,5-2-600,1-4 1,5 4 22,-6-4 1,6-1-178,-5 1 0,-3 0-982,-9 6 1,2 0 263,-8 0 446,0 0 1,-14 2 473,-3 4 0,-4 3 0,-2 9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4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658 50 7908,'0'-11'0,"0"-1"-1359,0 8 1087,0-11 1,-2 13 271,-4-4 0,3 12 993,-9 6 0,6 5-341,-5 6 0,-7 4 119,-5 8 0,0 1-315,6 4 0,-8 5-370,-4 7 1,2 1-13,-1 5 1,-3 2-134,-10 3 1,5 4-397,-4-3 1,3-3-427,2 2 1,3-13-385,3 2 0,-2-11 767,8-1 1,6-11 497,5-6 0,1-4 0,-1-9 0,1-5 0,-1-3 0,-5-2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4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7908,'10'0'-44,"-1"0"150,-3 0 1,-4 2 645,4 4 1,2 4-282,-3 7 1,7 0 336,-6 1 1,1 7-173,-1 3 1,-4 5-23,4 2 0,1-6-632,-1-1 0,0 1-564,-6 6 0,0-6-831,0-1 0,0-6 796,0 1 1,2-4-612,4-2 0,-4-5 293,3-1 935,-3-7 0,-2 4 0,6-18 0,0-7 0,7-1 0,5-14 0,8 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5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33 675 8047,'-17'-8'1225,"7"6"0,4-11-1181,12 7 1,4-2 239,7 3 0,2 3 14,4-4 1,-2 2-164,8-2 0,6 2 96,5-7 1,2 7-143,-1-2-15,-5 4-261,7-5 0,-9 3-362,1-8 0,-6 8 185,-1-1 0,-6-3-317,1 2 0,-6-1-170,-6 1-230,5 4 620,-7-6-13,1 1 234,-2 5 182,-8-14 252,0 14-70,-8-13 66,6 13 0,-11-8 127,7 5 466,0 3-649,6-6 0,-2 8-23,-4 0-179,5 0 0,-7 2-25,8 4 0,-6-2-117,0 7 1,-1-1 131,1 1 1,4 5 35,-4-5 1,-2-1 136,3 1 0,-1 1 217,6 5 1,0 0 248,0 1 1,0-7-234,0 1 0,0-1 37,0 7 0,0-7 318,0 1-407,0-1 1,0 6 349,0 1-537,0-9 1,0 1-227,0-4 171,0-4 1,2 5-42,4-7 94,-4 0-163,5 0 0,-5-2-148,4-3 55,-4 3 1,13-14 88,-3 5 0,-3 1-168,3-1 1,-1-1 33,7-5 0,5-6-171,0 0 0,8-10 8,-3-2 0,5-1 56,2-10 0,5 0-374,0-6-429,1 8 931,-7-6 0,-5 7 151,0-3 0,-8 4 51,2 7 1,-4 9 408,-1 3 1,-7 3 41,1 3 1,-8 5 1209,1 1-196,-3 7 231,-2-4-234,0 8-1175,0 0-370,0 8 0,-2 2-261,-3 7 1,3-5 149,-4-1 0,-2 1-554,2 5 28,1 0 0,5 0-271,0 1 688,7-9 0,-3 5 131,8-8 1,-7 1 155,7-1 1,-6-4-34,5 4 1,-7-2 302,2 1-245,3-3 1,-5 8-9,8-4 0,-8-3-408,1 9 1,-3 0 105,-2 5 1,0 0-139,0 0 1,0 6 149,0 1 1,0 0 278,0 0 1,0-5 60,0 4 1,0 2 379,0-2 1,2 2-184,4-2 0,4-4 122,7 4 0,0 2 428,1-2 0,-1 0-163,0-5 1,0-1-63,1 0 0,-1-5-304,0-1 1,-5-1-178,-1 1 273,-7 5-319,4-7 0,-10 9-33,-4-1 1,-3-8-304,-9-3 0,1 2-156,0-2 0,-6-1-67,0-5 491,0 0 114,5 0 498,1 0-575,7 0 0,5 0-31,10 0 1,7 0 250,11 0 0,-4 2 200,4 4 0,4 4-269,2 7 0,-2-5-3,2-1 1,-6 1-240,6 5 0,-8-6-421,2 1 1,-6 0-546,-5 5 0,1-6-230,-7 1 1263,0-1 0,-6 7 0,0-1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5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7906,'17'-10'0,"1"2"-272,-1 8 1,0 0-340,1 0 0,-3 8 1801,-3 4 0,1 3-467,-7 2 1,5 6 277,-5 0 0,0 8-462,-6-2 0,0-2 192,0 2 0,0 0-631,0 5 1,0-7-596,0-4 1,0 2 30,0-2 1,-8 0-530,-3-5 0,1-3-1155,-2-4 807,1 5 676,-6-14 449,-1 5 0,9-14 521,3-5 1,4-3-93,2-2 1,0-3 135,0-3 0,8 4-207,3-4 1,5 4 89,1 1 0,0 3-424,0 4 0,7-5 124,-1 5 0,5 1 68,-5-1 0,16-1 0,-3-5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5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35 7917,'-18'0'113,"9"-8"698,1 6-503,8-5 0,2 1 414,4 0 1,3 1-253,9 5 0,8 0 195,9 0 1,2 0-382,9 0 0,0 0-270,6 0 0,-6 0 21,0 0 1,-8 0-198,3 0 1,-7 0-2372,-5 0 1163,-4 0 38,-8 0 0,-9 0 376,-8 0 956,-8 0 0,-17 7 0,-2 3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5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85 7917,'0'-17'0,"0"-1"-73,0 1 55,0 8 665,0-7-107,0 14 1,0-4 831,0 12-903,0-4 0,-2 15 124,-4 1 1,-3 7-204,-9 9 0,-1 1 220,-4 0 0,2-1-169,-8 1 1,6 1-403,-6 5 1,0 1 48,-5 4 0,1 2-1049,4-8 1,-2 6-75,8-5 0,0 5-685,6-6 0,0-5 515,-1-6 1205,9-8 0,-6 4 0,5-8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10630,'-10'7'1399,"5"5"0,-3 3-672,2 2 1,0 7-308,6-1 1,-5 7-203,-1-1 1,0 10-960,6 1 0,-6 0 535,1-5 0,-1-1-1207,6 1 0,0-6 720,0 0 1,0-8-2108,0 2 1644,0-4 1156,0-2 0,8-7 0,9-18 0,10-11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6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7906,'10'-7'262,"0"5"160,-5-4 0,-1 4 178,8 2 1,-1 0-186,7 0 1,5 0 30,0 0 0,6 0-86,-6 0 0,7-6-774,-1 1 1,6-9 162,5 3 1,-3-7-46,3-5 1,-5 4-26,-7-4 0,-3 4-432,-7 2 0,-9 5 169,-3 0 531,-4 1 1,-4 1 843,-4 5 0,2 3-476,-7 2 0,-1 0 956,-5 0 1,2 2-470,3 3 0,-3 5-4,3 7 0,3 1-104,-3-1 1,6 0 157,-5 0 1,7 1-390,-2-1 0,4 0-10,2 1 0,0-7-539,0 1 1,2-1 134,4 6 0,4 1-225,7-1 1,8-2-305,4-3 1,5 1-808,7-7 0,-3 2 44,8-2 0,0-4-2038,6 3 3281,0-3 0,8-2 0,1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9537,'17'0'3177,"6"-6"-2177,0 0 0,6-1-220,-6 1 1,8 2-476,-2-7 0,-2 7-82,2-2 0,-6 4-1065,5 2 1,1 0 248,6 0 0,-2 0-55,-5 0 0,-3 0 298,-7 0 350,-1 8 0,0 1 0,1 9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7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 50 7963,'17'-15'751,"0"3"1133,-7 4-508,-3 1-483,-7 5 0,0-4-230,0 12 1,-7-2-244,-5 7 1,-3 6-260,-2 7 0,-1 6-1,1-1 1,2-4-112,3-2 0,-1-4-42,7-1 1,4-1-302,13 0 1,9-1-219,14-5 0,9-3 257,3-8 1,4 0-318,1 0 0,-1 0 223,-3 0 0,1-6-24,-8 0 0,-2 1 5,-9 5 1,2 0-331,-8 0 1,-6 0-1,-5 0 698,-8 0 0,3 7 0,-7 3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7963,'0'9'2099,"0"1"-1752,0-4 1,0-2-111,0 7 0,0-5 1123,0 5 1,0 1-245,0 5 1,-2 6 120,-3 0 0,1 8-966,-8-2 0,6 4-472,-5 1 0,7 1-1473,-2-1 0,4 3 1072,2 3 0,0-3-580,0 3 1,6-5 1181,0-7 0,15 5 0,-2-6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8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6563,'11'0'1185,"1"0"0,-7 5-556,7 1 1,-3 2 114,3-2 0,-2-4-378,-5 3 0,-1-1-147,8 2 0,-8-2-1326,1 7 0,-3 1 740,-2 5 0,-2 8-962,-3 4 0,-13 5 729,-11 7 0,-9 3 600,-2 8 0,-3-8 0,3-4 0,11-3 0,0-2 0,4-9 0,8-3 0,-4-3 0,19-3 0,-4-7 0,12-5 0,4-3 0,7-2 0,2 0-27,4 0 0,-2-5 105,8-1 1,-2-6-10,2 6 0,-4-5 121,-8 5 0,1 0 494,-1 6-148,0 0-488,-7 0 0,-3 2 105,-7 4 1,-2 4-221,-3 7 0,-5 2 35,-7 4 1,0-4-14,-1 5 0,1-5 136,0-2 1,5 0-15,1 1 0,7-7-59,-2 1 1,6-7 13,6 7 0,5-8 188,12 2 1,4-4-85,8-2 0,1-6-217,5 0 0,-5-7 58,5 1 0,-1-1-81,-6 1 1,3-3-416,-14 3-839,0 4 506,-6 1 852,-7 7 0,-16 2 0,-11 3 0,-10 11 0,4 7 0,-8 0 0,2-6 0,-1 1 0,1-1 0,4 0 0,8 0 0,-1 1 0,1-1 0,2 0 0,3 1 0,4-7 0,8 1 0,0 1 0,0 10 0,0-4 441,0 4 0,0-3-104,0-3 0,0 2 973,0 4 0,0-4-417,0 4 0,-2-3-189,-3-3 1,-5 6-406,-7 0 1,-6 6-260,0-6 0,-8 8-775,2-2 0,-4-3 536,-1 3 0,5-10-790,0-1 0,6-3 468,-6-9 0,8 5-644,-2-5 0,4-2 723,2-10 1,7-3 441,4-9 0,4-7 0,2-3 0,8 1 0,4-2 0,5 10 0,6 1 0,-2 3 0,8 9 0,-8 0 0,2 6 0,2 2 0,-2 4 0,2-2 0,-2 7 0,-4 1 409,4 5 1,2 1 657,-2-1 1,2-6-265,-2 1 0,-1-2 323,6 1 1,7 3-1657,5-9 0,3 1 367,-3-6 1,4 0-2414,8 0 2576,-8 0 0,6-8 0,-6-1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9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7943,'-12'0'785,"1"0"0,7 2 1078,-2 3 1,4-1 311,2 8-798,0-1 0,0 7-192,0-1 1,0 0-588,0 0 1,0 3-489,0 3 0,-5-4 3,-1 4 0,0-4-1202,6-1 0,0-1-965,0 0-1050,0 0 2307,0-7 1,8 3-89,3-7 0,5-8 454,1-9 0,6-5 150,0-1 0,6 0 146,-6 0 0,0 5-307,-6 0 1030,1 9 246,-1-13 40,-8 14 1,-1 2-264,-8 12 0,-2 3 296,-4 3 0,1-1-377,-13 0 1,5 0-169,-10 1 0,4 5-374,1 0 0,1-6 85,0-5 0,5-1-1204,1 6 617,7 1 1,-4-1-303,8 0 1,0 1 431,0-1 1,0 0 11,0 1 1,0 1 213,0 4 0,0-2-60,0 8 0,0-6 659,0 6 1,0-2-263,0 1 1,-8 5 662,-3-4 0,-10 2-75,-2-3 0,-8 5 191,2-4 1,2-2-426,-2 2 1,8-8-29,-2 2 1,6-4-164,5-2 0,-1 1 123,7-1-1036,0 0 0,14 0 423,4 1 0,13-3-1079,9-3 0,7 1 207,5-7 0,9 2-159,-3-3 0,2 3 685,-8 4 1,0 3 150,-11-4 0,1 11 649,-12 1 0,-7 0-280,-6-6 1,-7 6 469,2 0 0,-6 2-405,-6-2 1,-3-2 356,-9 8 1,-7-8-313,-4 2 1,3 2-340,-3-2 0,0 0 214,-6-5 1,7-7-226,-1 1 0,2-8-437,-2 1 0,-2-3-223,8-2 7,-8 0 1,12-9 329,-4-9 1,12-7 536,5-9 0,-4-8 0,1-3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7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157 310 8198,'9'-17'0,"7"0"0,-7-3-15,8-3 0,1 4 165,-1-4 1,0-2 137,1 2 0,-1-6 53,0 6 0,-5 0 300,-1 6-467,1-1 0,-1 7 381,1-1-520,-8 9 0,3-3 46,-7 12 1,0 3-70,0 8 0,0 7 126,0-1 1,-2 7 47,-3-1 0,-5 6-136,-7 5 0,5-3-135,1 3 0,-7-4-118,-5-1 0,0 0 110,6-1 0,-2-5-50,-4 0 0,4-8-14,-5 2 0,5 0-227,2-6 0,0 5 159,-1-11 1,1-3-528,0-2 176,-1 3-199,1-7 716,8 6 1,1-10-108,8-4 1,2-4 144,4-7 1,11 0 122,12 0 1,5-6 246,7-1 1,-3 1-51,8 6 0,-5-6 155,5 0 1,-8 2-156,2 9 0,-5-1 17,-6 7 1,2 0-277,-8 6 0,0 0 175,-6 0 0,-5 0-750,-1 0 48,-7 0-215,11 0 349,-13 0 279,6 8 0,-14 2 41,0 7 0,-7-4 136,1 5 1,-3-3 5,-2 14 1,-1 0-67,1 5 1,0 9 280,0 3 1,-1 4-18,1 2 0,0 7-41,-1 4 1,7 5-212,-1 1 1,3 4-113,-3-4 0,-1 4-5,7-9 1,-2-3-264,2 2 0,5-13 23,-5 2 1,4-13-163,2-5-435,0-7 677,0-10 1,6-9 107,-1-8 0,3-8-117,-2-9 0,-4-8-96,4-4 1,-3-1 101,3 1 1,-2-10 23,8 5 0,-9-7 201,3 1 0,4-4 0,-1-8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49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164 16 7891,'0'-9'2413,"0"3"-1240,0 12 0,-7-4-551,-5 3 0,2 3 739,-1-2 0,-1 5-554,-5-5 1,-2 6-227,-4-7 1,9 3-341,-3-2-908,11-4-1308,-9 5 0,15-7 1259,0 0 1,13 0-1016,10 0 1,8-5 774,-2-1 1,2 0 795,-2 6 1,1 0 388,-7 0 168,0 0 1,-7 8 426,-5 3 1,-3 5 1290,-8 1 1,0 0 542,0 1 1,-6-1-1401,0 0 1,-7 1-772,1-1 1,-3-6-220,-2 1 1,7-6-3756,4 5 785,-3-7 2702,7 4 0,2-16 0,10-2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1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8022,'18'0'0,"-7"0"1404,1 0 0,-1-2-621,6-4 1,1 4 632,-1-3 0,-4 3-673,5 2 1,-11 0 1458,11 0-815,-5 0-282,4 0-623,1 0-294,-9 0-1128,7 7 812,-7-5 1,3 6-1185,-1-8 0,-5 2 237,6 4 1,-8-3-242,1 9 0,3-6 381,-2 5 935,-1 1 0,-5 13 0,0 2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7910,'9'0'-410,"-1"0"1430,-8-8 0,0 4 923,0-7 310,7 7-745,-5-4 473,6 8-1,-8 0-470,0 0-2545,8 0 99,1 0 1,9 0 203,-1 0 1,0 0-691,1 0 0,-1 2-199,0 4 772,0-4 522,1 6-108,-1-8 968,-7 7 0,-10 3 69,-12 7 0,-9 6 518,-2 0 1,-6 0-299,6-5 1,-6 5 428,6 0 1,0 0-618,6-6 1,0-2-235,-1-3 0,7 1-398,-1-7 141,8 8-1422,-11-5 1,13 3-62,-4-1 0,12-7-870,6 2 0,11-4 1071,5-2 1,11-10-32,1-7 0,1 0 753,-7-6 0,1 5 417,-1 7 0,-7-3 0,-4 9 0,-11-9 817,-5 12-224,-7-5 0,-1 7 678,-5 0 0,-6 5-517,-11 1 1,2 7 86,-8-1 0,6-2-514,-6 1 1,2 3-110,-1 9 0,-5-4-636,4 4 1,2-4 317,-2-2 0,6 7-1122,-5-1 0,-1 5 1222,-6-5 0,1 8 0,-1-4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3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7910,'-12'12'0,"1"-1"0,5 1 1166,-6 5 1,8-6-484,-1 1 0,-3-1 975,2 7 1,-1-1-822,1 0 0,4 1-234,-4-1 0,4 6-564,2 0 0,0 2-664,0-2 0,0-4 370,0 4 0,0 2-186,0-2 1,2 6-980,4-6 1,-4 0 613,4-5 1,-3-1-1232,3 0 1487,-4 1 1,6-7-370,-8 1 336,0-9 583,0 5 0,7-16 0,3-1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3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18 173 7910,'34'-17'502,"1"0"1,-6 0-69,0-1 1,-6 1 39,5 0 1,-5 1-112,6 5 1,-8-3 216,2 9 0,-3-7-129,-3 6 0,0 0-33,1 6 0,-1 0-96,0 0 0,0 0 443,1 0-683,-1 0 1,0 6 148,1 0 1,-7 6-112,1-7 0,-7 9 97,7-3 1,-8 5 96,2 1 1,-5-4-134,-1 5 1,6-5-58,0 10 1,0 2-9,-6-2 0,0 10 17,0 1 0,0 1 32,0 5 0,-6 3 28,0-3 1,-1 6-21,1-6 0,2 9-6,-8-3 1,9-4-163,-3-2 1,-2-3-132,2-3 0,1 1-222,5 0 1,-2-9-38,-4-3 0,4 2-285,-4-1 1,2-1-247,-1-6 0,1-2 325,-8-3 0,6 1-197,-5-7 1,5 0 306,-5-6 0,-1 0-70,-5 0 1,-2 0 53,-4 0 1,1 0-39,-6 0 1,5-2 184,-6-4 1,6 2 7,-6-7 0,2 5-4,-2-6 0,-2 1-35,8-6 381,0-8 0,-2-2 0,-2-8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3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7910,'-8'9'1169,"0"7"-629,-3-5 0,-3 4 244,9 3 1,-9-1 245,3 0 1,-5 1-488,-1-1 0,0 0-565,-1 0 1,7 1 101,-1-1 0,3 0-647,-3 1 534,5-1 0,1 0-2782,0 1 1724,0-9 1,14-1-1199,4-8 2289,3-8 0,10-9 0,2-10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7910,'21'-10'0,"-4"4"553,-3 4 0,1 0 486,-3-3 103,-5 3-336,1-6-129,-6 8-1637,6 0 782,-8 0-1278,0 0-735,0 8 785,0-6 1406,7 13 0,-5-11 0,4 7 0,2-5 0,-2 6 0,-1-8 0,3 11 0,-6-6 0,6 9 0,-8-1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4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7910,'0'12'487,"0"0"1,0-7-12,0 7 1,0-6 359,0 5 1,-2-1-306,-3 1 0,1 5 208,-8-5-875,8-3-340,-3 7-410,7-13 760,0 6 0,7-8-158,5 0 1,-2 0 89,1 0 1,1 0-310,5 0 991,0 0 0,-1 2-286,-5 3 1,-3-1 1976,-8 8-831,0-8 868,0 11-1582,0-5 0,0 1 326,0 1-473,0-8-278,0 3-414,0-7-322,0 0 383,0-7 0,0-3-1085,0-7 1,2-1 44,3 1 0,-1-2-338,8-4 0,-8 4 629,1-4 893,-3-4 0,6 7 0,2-5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5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8109,'0'-18'2140,"8"9"0,2 1-1362,7 8 0,2 0-142,4 0 0,-2 0 90,8 0 1,-6 6-211,6 0 1,-8 5-64,2-5 1,-4 2-833,-1-3 1,-1-3 316,0 4 0,-5-2-715,-1 2 692,-7-4-1676,4 5 1,-8-5 320,0 4 1,-8 4-1057,-3 7 2496,-5 8 0,-1 2 0,0 7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5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8069,'-8'18'1009,"6"1"-953,-3 4 1,3-4-81,2 4 1,0-4 1390,0-1 1,5 5-596,1 0 0,0 0 528,-6-6 0,6 0-636,-1 1 0,3-7-117,-2 1-771,-4-1-386,13 7 1,-11-7-83,8 1 1,-7-8 518,7 1 0,-6-3-1421,5-2 0,1-7 616,5-5 1,0 2 356,1-1 1,-1-1 374,0-5 1,0 0 346,1-1 0,5 3-6,0 4 0,2 1 323,-2 4 0,-4 4 39,4-4 0,-9 6-140,-3 6 1,-1-2 606,1 8 1,3-7-283,-9 7 0,1-6-33,-6 5-881,8-7-321,2 4 0,9-10 121,4-4 0,-2-5-531,8-13 0,0-8 339,5-9 1,1 3 197,-1 9 0,-1 4 730,-4 8 1,2 7-242,-8 5 0,0 3 997,-6 2 0,-2 7 35,-3 5 0,-4 5 585,-8 6 0,0-4-810,0 4 0,-2-1-159,-4 1 0,-4-4-268,-7 4 1,5-10 138,1-1-1878,-1-8 1006,-5 3-1221,0-7 1,7-7 3,4-5 0,4-3 1547,2-2 0,8-16 0,2-4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7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8180,'15'-29'0,"-1"2"-148,-3 2 199,1 2 1,-1 0 132,1 0 0,-6 0 33,5 6 0,-7-1 341,2 1-298,3 0 0,-5 1 336,8 5-301,-9-5-318,13 14 0,-8-3 96,3 10 1,4 5-146,-3 7 0,-2 8 171,1 4 1,-1 10 14,1 1 1,5 8 122,-5-2 0,-1-2-135,1 2 1,-7-1-102,2 1 1,-4 2-44,-2-8 0,6 0-235,-1-5 0,1 0 7,-6-1 0,0-1-366,0-4 1,0-4-82,0-8 243,0 0 1,-6-5-841,1-1 1314,-9-7 0,-3-11 0,-10-13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6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33 7945,'-18'-8'3772,"9"-1"-3309,1-1 0,18 4-266,7 12 1,2-2 307,10 7 0,0 8 455,5 10 0,1 4 134,-1 2-714,-7 7 1,4-6-164,-8 5 0,-6 1-287,-5-2 0,-2 1-752,1-7 0,-3 7 588,-8-1 0,0 0-1034,0-5 0,-2-6 568,-4 0 0,-3-8 63,-9 2 1,-1-12 475,-4-5 1,4-4 410,-4-2 0,2-2 125,-3-4 1,5-11 455,-4-12 1,10-4 12,1-1 1,8-1-295,-1 1 0,5 1-785,5 4 1,7-2 270,11 8 0,-2-2-493,8 2 1,0 6-347,5 0 1,1 0-792,0 5 1,-1-1 1593,1 1 0,7-11 0,2 4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6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18 7949,'-17'-10'1552,"5"2"-1193,1 8-359,-1 0 0,-5 0 408,0 0 1,5 2-95,0 4 1,7 4-301,-7 7 0,6 8-2,-5 4 0,7 3-167,-2 3 0,4-1 68,2 1 1,2 0-135,4-1 1,4 1 41,7-1 1,0-1 92,1-4 0,-7 2 47,1-8 0,-3 5-47,3-4 0,1 1 412,-7-2 1,0 3-50,-6 9 1,0-6 62,0 0 0,0-2-166,0 1 0,0 3-72,0-8 0,0-5-68,0-7 240,-8 1-414,6-3 140,-6-1 1,3-16-269,-1-3 1,0-7-232,6-5 0,0-6-269,0-11 1,8-4 284,3-8 483,5 0 0,9 0 0,2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7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778 208 7949,'18'0'2382,"5"0"-1742,0 0 0,2-1-216,-2-5 0,-2 2 171,8-8 0,-2 7-180,1-7 1,3 6-346,-8-5 0,0 5-262,-5-5 1,-1 7-997,0-2 697,0 4 21,1 2 1,-9-2-1526,-3-4 694,-4 4 545,-2-5 534,0 7 1,-8-2 142,-3-4 1,-5 4-34,-1-4 1,0 2 135,0-1 0,5 3-77,0-4 0,1-2 81,-6 3 1,-1-3 391,1 2 0,6 4-47,-1-4 306,8-3 1,-9 5 101,7-8 749,0 9-377,6-5-190,0 8-518,0 8 0,0 7-139,0 8 0,0 2 42,0-2 1,0 4-85,0 8 0,0-7-344,0 1 1,0-2 103,0 2 0,-6 2-1491,1-8 768,-1 0 0,6-6-266,0 0 0,8-7 502,3-4 0,4-4-56,3-2 0,-1 0 402,0 0 1,6 0-58,0 0 1,1 2 523,-7 3 1,-6 3-273,1 4 0,-8 9 1105,1-4 1,-3 4-344,-2-4 1,-2 1 17,-3-1 1,-5 6-267,-7 0 1,5 0-25,1-6 1,5-1-725,-6-5 235,9 5-1011,-13-7 1,14 3 229,-3-1-2337,3-7 1949,2 12 0,-2-7 352,-4 9 0,-6 1 138,-11 4 0,-4-2-6,-7 8 0,-8 0 606,-5 5 0,-8-1 0,-3-4 0,-13 7-286,2-7 1,0 7 285,0-7 0,3 4 427,-9 2 1,12-9-9,5-2 0,6-5 314,6-2 1,12-7-27,11-5 1387,3 5-625,11-8-1204,1 6 0,23-16-30,8-4 1,20-5-51,14-6 0,13 2-38,16-8 1,-37 16 0,0-1-154,0 0 1,0-1-1,0 0 1,-2 0-136,34-8 0,7 1-336,-7 11 0,-6-3 64,-12 9 1,-13-7-225,2 6 1,-14 1-358,-3 5 1,-4-2-198,-14-4-80,4 4 870,-19-6 1,4 8 58,-12 0 1,-9 0 502,-8 0 0,-8 2-161,2 4 0,2-4 85,-2 4 1,3-2-173,-3 1 1,4-1 1175,7 8 0,3-7-512,4 7 0,3 1 756,8 10 0,0 4-606,0 8 1,8 0-165,3-1 1,3-5-178,-3 0 1,3 0-177,-9 5 1,7-5-123,-6 0 0,-1-6-185,-5 6 1,-2-6-484,-3 6 1,-5-8 431,-7 2 0,-2-6 590,-5-5 1,5-5-232,-4-7 0,4-7 292,2-5 1,-3-5 145,-3-6 1,6-4 443,0-8 0,0 3-458,5 3 1,4-2-220,3 8 0,3-6-1276,2 6 1,2 0 607,3 6 0,11-4-587,7 3 1,9-5 487,3 6 1,7 0 350,10-6 0,8-4 0,1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8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7853,'-17'-17'3283,"0"0"-2425,0 7 66,7 3 8,2 7-173,8 0 2758,0 0-3429,-7 7 1,3 5-142,-8 11 1,6-2-66,-5 8 0,1 0 49,-1 5 1,-3-7-183,9-4 0,-7 2-11,6-2 0,1 2 56,5-2 0,7-6-209,5 1 1,3-1 109,2-5 1,8-5 90,4-1 1,10 2 106,1-3 0,2-1 4,-1-9 0,-5-3-285,4-4 0,-3-3 106,-2 3 1,-3 5-631,-3 1 100,-4-4-327,-8 8 0,-15 2 1139,-8 12 0,-22 11 0,-9 4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7853,'0'9'0,"8"-1"944,4-8 0,5 0-371,6 0 1,2-6-212,4 0 0,-2-1-66,-4 1 1,-4 4 130,4-4 1,-4 4-16,-2 2 0,1 0-139,-1 0 0,-5 8-267,-1 4 1,-7 3 95,2 2 0,-4 2-495,-2 5 0,0-3 192,0 8 1,-8-6 2,-4 5 0,3-1 141,-3 2 1,8 2 143,-1-8 1,3 0 1165,2-6-901,0 1 1,0-1 532,0 0 1,7-7-309,5-4 0,3-3-198,3 3 1,-1-4-323,0 4 1,6-10-180,0-2 0,0-7-105,-5 1 193,-1-3 69,0-2 1,-5-3-494,-1-3 1,-7 4 193,2-4 0,-4 2 334,-2-2 1,-8 2 63,-3-8 0,-5 8 288,-1-2 0,-6 3-6,0 3 0,-6 8 275,6 3 1,-2 4-891,2 2 0,4 2-857,-4 4 1,11-3-1132,6 9 1,4 5 2186,2 6 0,8 8 0,2-4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35 225 7890,'0'-17'0,"0"0"1447,0-1-822,0 1 1,0 0-11,0 0 1,-6 5 380,1 1-251,-1 7 12,6-4-226,0 8-323,0 0 1,0 8 59,0 3 1,0 12-14,0 6 0,-6 11 75,0 7 1,1 6 151,5-1 0,5 12 92,1-7 1,6 1-161,-7 0 0,9-7-270,-3-4 0,5 1 71,1-8 1,6-7-340,0-10 0,8-4-3,-2-2 1,3-5-171,3-1 0,0-7 127,-1 2 1,1-6-201,-1-6 0,1-5 23,0-12 1,-1 1 73,1-6 0,-8 5 124,-4-6 0,0-2 17,-6-9 0,4-3-119,-9-3 0,-3-4 84,3 4 1,-8-4-7,1-2 1,-3 2 168,-2 4 0,-5 4 195,-1 7 0,-2 7 249,2-1 1,4 8-229,-3-2 1,-3 3 58,2 3 1,-1 2 190,1 3-258,4-3 0,-8 7-166,5-3 1,3 1-350,-4 4-137,4 4-767,2-5-70,0 7 879,0 0 0,0 7-756,0 5 1,0 3 537,0 2 1,0 3-1562,0 3 2185,8 4 0,1 7 0,8 1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6:59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7837,'-18'0'0,"9"8"3334,3 3 1,4 5-1974,2 1 0,0-6 288,0 1 1,0-6-1248,0 5 1,-2 1-975,-4 5 1,-11 10 571,-12 7 0,-19 16 0,-6 12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1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8035,'25'0'0,"2"0"0,8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2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7935,'0'-17'166,"0"-1"52,0 1 0,2 2 1,2 1 1601,1 3-1161,9 7 1,-10-10 305,7 9 0,-5-1 167,5 6-485,1 0 0,5 0-97,1 0 0,-1 0 72,0 0 0,2 6 31,4-1-344,-3 1 1,12-6-372,-3 0 0,10-8 113,1-3 0,0 1-346,-5-1 1,5-1 243,1-5 0,-7 2-283,-5 3 0,-8-1-82,2 7-1591,-4 0 377,-1 6 777,-9 0 0,-3 8 172,-12 3 0,-3 5-122,-9 1 0,1 0-195,0 1 0,-6-3-128,0-4 1126,0 5 0,-2-7 0,-2 9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3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7935,'0'-11'0,"0"-1"883,0 8-56,0-4-28,0 8 1,0 8-36,0 4 0,-8 11 186,-3 6 0,-5 3-156,-1 3 0,-2 5-312,-4 1 0,1 8-178,-6 3 0,-3 8-84,-9 9 0,3 0-565,-3 0 0,3 1 348,3-1 1,1 4-1222,4-4 1,4 2-38,8-13 1,5-8-546,1-10 1,7-5-581,-2-7 2380,4-3 0,2-15 0,0-2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0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52 7850,'17'-8'-529,"-1"4"-529,-5-7 1445,5 7 1290,-14-11-738,13 13 28,-13-6-634,13 8 1,-11 0 441,8 0-117,-8 0-130,11 0-298,-13 8 1,5 1-60,-7 9 1,-1 1-68,-5 4 1,-10-2 64,-7 8 0,-7 0-125,1 5 0,-4 1-13,-1-1 1,1-1-310,4-4 1,-4 2-120,5-8 1,3-6 191,2-5 0,3-9-466,3 3 369,0 4 1,5-8-99,1 3 1,7-10 121,-2-7 1,8 3-29,10-3 1,1-1 20,16-10 1,0 3-67,5-3 0,7 4 385,-1 2 1,8 1-120,-2 5 1,4-3 106,2 9 1,2-7 46,3 6 0,-9-1 16,4 1 0,-6 4-51,1-4 1,-5 4-10,-8 2 1,-7 0-59,-4 0 1,-3 0-262,-3 0 27,-8 0 150,-1 0 164,-8 0 0,-2 0-20,-4 0 0,-3 0-34,-8 0 1,-3 2 73,-3 4 1,4-2 220,-4 7 0,-2-5-76,2 6 0,-6-3 110,6 3 0,0 3 20,6-3 0,1 3-72,5 2 1,-5 1 58,5-1 0,-4 8-48,-3 4 0,7 11-22,-1 6 0,3 4-84,-3 2 1,-1 0-85,7 0 0,0-2-54,6-4 1,0 2-303,0-8 0,0-1-637,0-11 1,0 3 22,0-8-898,0 0 1156,8-13 1,-4-2-159,7-8 779,-7-16 0,11-3 0,-5-16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8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8161,'0'-17'-172,"2"8"932,4 3 0,-2-2-336,7 2 0,-5 1-457,6 5 302,-8 0-125,11 0 1,-13 1-85,4 5 0,-4 10-154,-2 7 0,-2 7 29,-4-1 0,2-2 113,-7 2 0,5-8 209,-6 2-231,8-4-319,-3-1 253,7-9 1,13-1-120,4-8 1,14-8-178,4-3 1,7-12-996,10-6 1331,7-4 0,-5-9 0,6-2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3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7935,'0'-17'929,"0"-1"-56,0 9 0,1 1-33,5 8 0,-2 0 120,8 0 0,-7 10-96,7 7 0,-2 8-349,1 10 1,2 1 27,-7 4 1,2-1-172,-2 7 0,-4-2-953,3 2 0,-1 0 448,2-11 0,-2 3-1329,7-9 0,1-4-1293,5-2 994,0-11 1,1-6 1760,-1-12 0,8-11 0,2-10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7935,'35'-8'-31,"-9"7"16,-3-5 0,2 4 982,-1 2 1,-1 2-387,-6 4 0,0 3 1269,0 8-856,1 1-604,-9-1 0,-1 2 493,-8 4 1,0-2-425,0 8 1,0 0-275,0 6 0,-6-6-496,1-1 0,-9-1 293,3 2 0,-5 2-593,-1-8 0,0 0 463,-1-6 1,1-5-143,0-1 0,5-7-5,1 2 0,5-4 688,-6-2 1,9-8-180,-3-3 1,4-5 66,2-1 1,0 0-26,0-1 1,8-5-13,3 0 0,4 0-532,3 6 0,1-6 206,4 0 0,-2 0-996,8 5 0,0 1-262,5 0 0,-5 1 1340,0 5 0,0-4 0,5 5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4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70 191 7907,'0'-10'1590,"0"-5"-686,16 13-343,-5-6 496,22 0-618,-6 6 0,9-7 187,4 3 0,-1 2 125,7-7 1,-8 7-360,3-2 1,-5 2-162,-1-1 0,-1 3-1028,1-4 1,-8 4 345,-4 2-949,-4 0 597,-1 0 0,-9 8-893,-3 3 1,-12-1 816,-5 1 1,-7-7 483,-5 2 0,4-4 395,-4-2 0,-2 0 0,2 0 0,0-8 0,6-3 0,5-5 0,1-1 0,7 0 0,-2-1 244,4 1 382,2 0 298,8 7 756,1 2-437,1 8 1,-2 10-595,-8 7 0,-2 8 476,-4 10 0,-6 5-507,-11 1 1,2 12 58,-8-1 0,-1 4-209,-11-4 1,5 6-12,-5-1 0,5 3-547,1-3 1,3-1-516,3 8 1,4-9-882,8 3 1,1-10 845,5-2 1,3-9-2025,8-3 1281,0 1 1383,0-16 0,8-2 0,1-9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4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7907,'-15'1'1274,"3"5"1,-1 0-424,7 11 1,-2-9 873,2 9-680,4-3 0,-5 5-500,7 4 0,-2 2-30,-4 4 0,2 3-114,-7-3 0,7 10-946,-2 1 1,-2 0-265,3-5 0,-1-8-631,6-4 0,0-4 457,0-2 1,2-5-727,4 0 1,-3-11 902,9-1 0,-1-13 806,7-10 0,1-8 0,4 2 0,-2-1 0,8 1 0,-8 4-170,2 8 1,2 1 511,-2 5 0,2 3 487,-2 8 1,-2 0-53,8 0 1,-8 6 547,2-1 0,-1 7-665,1-6 0,-4 5-275,4-5 0,-2 6-398,2-7 0,-4 1 119,4-6 0,-2 0-725,2 0 0,-3-8 1,3-3 0,-4-4-415,-2-3 0,-5 1 601,-1 0 1,-7-1 157,2 1 0,-12 6 323,-5-1 1,-1 8-74,-5-2 0,3 4 1145,-9 2 1,4 2-561,2 4 1,1 6 1031,5 11 0,1-4-637,5 4 1,3-4-306,-4-1 1,6-1-550,6 0 0,-3-2-450,9-3 0,1 1-270,10-7 0,1 0 475,10-6 1,-3 0-3654,9 0 3796,4-8 0,1-1 0,6-9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5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7865,'0'9'906,"8"-1"205,3-8 1,13 0 897,4 0-1357,5 0 0,2 0 88,-1 0 1,3 0 238,3 0 1,-3 0-605,3 0-215,-11 0 0,3-2-473,-3-4 1,-4 5-644,-2-5 1,-9 4-2901,-3 2 3856,-7 0 0,4 8 0,-8 1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9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9208,'27'8'1524,"6"-6"0,-6 13-432,7-3 0,7-3-493,-1 3 0,0-6 955,-5 5-1014,-8-7 0,9 4-520,-7-8 0,6 5 33,-12 1 1,6 0-2371,-6-6 1206,0 0 1,-8 2-493,-3 4 0,-5-3 834,-7 9 0,-1 1 769,-5 11 0,-19 10 0,-12 10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9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8047,'2'9'1034,"4"-3"0,5-4-801,12-2 0,4-8-146,8-3 0,7-4-87,4-3 0,2-5 17,-2 0 0,2 0-17,-7 6 41,-1-1-369,-5 9 0,-7 1-1097,1 8 1425,-8 0 0,4 0 0,-7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9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8026,'6'11'0,"0"1"204,15 7 0,-10 0 383,12 4 1,2-2 103,-2 2 0,6-3-256,-6 3 0,0-2 466,-5 2 1,-7-4-505,1 4 1,-8 4-247,1 2 0,-3 3-159,-2 3 1,-2-6-333,-3 0 1,-5 0 25,-7 5 0,-1-1-300,1-4 0,0-4-322,-1-8 1,1-8 444,0-3 0,0 2-619,-1-2 582,9-8 153,-7-8 375,14-15 0,-13-9 0,5-11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9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9204,'-27'9'2970,"1"7"-2182,2-5 1,-2 10 12,-9 2 0,0 2-266,1-2 1,-1 2 13,1 4 1,7 2-741,4-8 1,3 0-279,3-6 0,8 1-1216,3-1 947,12 0 738,11-7 0,10-3 0,7-7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30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9126,'0'11'1116,"0"1"1,5-1-255,1 6 0,0 6 140,-6 1 0,0 1-459,0-2 1,-2-2-10,-4 8 0,4-8-305,-3 2 0,3-4-268,2-2 1,0 1-1751,0-1 1545,0-8 1,13-1-1020,4-8 0,14-10 359,4-7 1,9-8 158,14-9 0,-5-3 442,5-3 1,-4 5 336,-2 1 0,-2 7-106,-4 9 1,-4 3 116,-7 4 1,-3 3 1176,-3 8-900,-4 0 1,-9 2 373,-5 4 1,-3 3-246,-8 8 1,-2 6-28,-4 1 0,-4 4-378,-7-5 1,-6 8-303,0-2 0,-8-4 107,2-2 0,3-4-119,-3-1 0,8-7-1245,-2 1 753,3-9 356,3 5 0,0-10-696,-1-4 1,7-5 1099,-1-12 0,1-12 0,-6-9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8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87 191 8161,'10'-29'0,"-4"0"0,-4 8 674,-2-2 1,0 4 300,0 2-715,-8-1 1,6 7-90,-4-1-251,-3 8 0,5-3-256,-8 7-136,9 7 1,-7 9 140,4 7 1,4 2 173,-4-2 1,-1 6 347,1 11 0,0-1-100,6 7 1,-5-6 79,-1 6 1,0 0-7,6 6 0,0 0 126,0 0 1,0-6-135,0 0 0,6-6-63,0 7 1,5-9-307,-5 2 0,7-5 100,-1-6 1,-3-4-32,3-8 0,-6 0-77,5 1 0,-5-9-462,5-3 518,-7 4 0,10-10-7,-8 0 0,-1-8-38,-5-9 1,0-8 17,0-4 1,0-4 92,0-1 0,2-9-26,4-3 1,-2-6 66,7-5 1,1 9 23,5-4 0,2 11 140,4 1 0,4 5 20,8 7 1,0 3 224,-1 7 0,1 1-75,-1 0 0,1 1 144,-1 5 1,3-3-60,3 9 0,-1-7-72,7 6 1,-6-5-80,6 5 1,-7 0-67,1 6 1,-5-5-145,-6-1 0,1 0 37,-7 6 0,0 6-220,-5 0 0,-7 7 50,1-1 1,-7 3-98,7 2 0,-8 8 133,2 4 1,-4 4 49,-2 1 0,-6 7 222,0-1 0,-6 8-29,7-2 0,-7-2-98,6 2 1,-5-7-123,5 1 1,-2-3-131,3-3 1,3-7-2,-4-4 0,4-4-227,2-1 0,-2-7-265,-4 1 302,4-8 113,-5 3 0,5-7-118,-4 0 1,2 0 72,-7 0 0,-1-7 326,-5-5 0,-6-3-38,0-3 1,-2-5 37,2 0 0,-2-2 186,-4 2 0,-4 4-87,4-4 1,3 6 318,-3 5 1,6-1-182,-6 7 1,6 0 579,-6 6 0,8 8-193,-2 3 1,4 5-43,1 1 0,7-5-196,-1-1 1,8 1-146,-1 5 1,10-7 68,7-5 1,11-3 29,6-2 1,3 0-292,3 0 1,5-7 125,1-5 0,1-5-779,-2-6 0,-9 3 80,4-3 0,-12 4-164,0 2 0,-10 5 345,-1 1 1,-8-1-47,1-5 1,-10 6 34,-7-1 0,-5 0 28,-6-5 1,2 6 174,-8-1 0,8 6-56,-2-5 1,3 7-246,3-2 1,6 4 451,-1 2 0,8 8 0,-3 2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3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70 7927,'0'-17'-432,"0"-1"360,0 9 0,2-5 2202,4 8-506,-4 1-854,6 5 1,-8 7-260,0 5 0,0 5 1,0 6 1,0 4 2,0 8 1,0 7 176,0 4 0,-8 0-69,-4 6 1,-3-10-202,-2 10 1,5-4-1003,1 4 309,-1 0-226,2-8 0,3-1-495,7-9 1,0-7-48,0-4 214,0-4 1,7-9 21,5-4 0,5-8-45,6-10 1,4-7 304,8-16 1,7 7 143,4-1 0,-3 8 411,-3-2 0,-4 5 49,-1 7 1,-8 3 11,-4 8 0,-4 0 316,-2 0 0,-7 8 695,-4 3 0,-6 7-252,-6 5 0,-5 2 333,-13 3 1,-2 5-945,-9-4 0,-2 4-11,-3 1 1,2-5-472,-8 0 0,5-2 178,-5 2 1,8-6 56,-3-12 0,7 3-110,5-9 1,-2 1-132,8-6 1,6-2-129,5-4 0,8-5-191,-1-12 1,12 2-198,11-8 0,1 6 263,10-6 1,1 10 433,11 2 0,-5 1 45,5 10 0,-5-5-13,-1 5 1,-3 0 125,-3 6 1,-4 0 904,-8 0-588,1 8 0,-3 2 385,-3 7 1,-5 0-590,-7 0-202,-7 8 219,-3-5 0,-9 12-1313,-4-3 0,2 0 372,-8 6 0,-2-5 5,-9 11 1,1-5 167,-7-1 0,-2 1 121,-9 5 0,-3-5 445,-3 4 0,1-3 0,4-2 0,7-9 246,-1-2 1,7-1-266,11-6 0,7 4 509,4-9-308,11-5 961,5 1-36,7 0 0,17-8-467,12 0 0,21-14-99,19-9 1,8-8-344,9 3 0,1-5-545,-1-2 0,-3 3 81,-8 3 1,-2-2 261,-16 8 1,-5 0-187,-6 6 1,-9-1-193,-2 1 0,-9 0-431,-8-1 1,-3 7-190,-3-1 260,-5 9 0,-11-11 314,-7 8 0,-3 1 379,-14 5 0,-1 0 115,-6 0 1,8 0-67,4 0 0,0 2-21,6 3 578,-4-3 69,19 14 1,-6-7-140,8 8 1,2 3 341,4 3 1,-2 4-232,7 7 1,1 1 112,5-1 1,-5 9 439,-1 3-521,1 11-332,-3 5 0,5-3 308,-9-7 1,1-7-444,-6-11 0,0-1-553,0-4 1,0-4-576,0-8-882,0 0 988,-7-7 1,-1-4 858,-4-12 0,-3-19 0,5-12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31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8458,'-9'8'2161,"-5"-4"-1515,9 8 1,-3-1-71,2 6 0,2-1 1202,-7-5-1368,7 5 0,-4-7 1,8 9 125,0-1 0,0-6-1816,0 1-2003,0-8 3283,16 3 0,3-14 0,15-3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31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7900,'17'0'1695,"6"0"334,0 0 0,-6 0 328,-5 0 619,-8 0 299,3 0-1721,-7 0-2192,0 0 0,-7 7 0,-3 3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33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7869,'10'0'6108,"-3"0"-5631,1 7 1,-6 3-89,4 7 0,-5 6-164,-1 0 1,-1 10-426,-5 2 1,-4 1-1139,-7 10 1338,0 0 0,-1 6 0,1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1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35 295 7049,'0'-10'950,"0"3"-594,0-1 451,0 6 167,0-6 129,0 8-204,0 0 333,0-7-422,0 5 10,0-6-118,0 8-398,0 0 0,0 8-279,0 3 1,0 1 127,0 5 1,-6-2-25,0 14 0,1-6 36,5 6 1,-6 0 43,0 6 0,0 1 387,6 4-273,0-3-101,0 5 0,0-1 118,0-1 0,2 0-195,4-5 0,4 5-160,7 1 1,0-1 61,1-6 0,5-5-201,0 0 0,6-8 154,-6 2 1,7-3-64,-1-3 0,4-6-82,1 1 204,1-8-70,0 3 1,-1-7-66,1 0 1,-6-2 84,-1-3 0,-1-5 14,2-7 1,-4-8 27,-8-4 1,1-4 4,-1-1 1,0-1 26,1 1 1,-3-3 159,-4-3 0,-1-4-327,-4-8 0,-4-6 86,4 0 1,1-7-183,-1 2-448,0-5 577,-6 7 1,2 7-12,3 8 1,-3 8-4,4-3 0,-4 12-129,-2 6 1,0 4-121,0 2-194,0 0-564,0-1 844,0 9-2492,0 1 1578,0 8 1,2 0-127,4 0 1,-4 8 474,3 3 793,5 5 0,-8 1 0,6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3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7903,'0'-17'130,"0"0"0,0 5 1180,0 1-581,0 7-20,0-4-95,0 0 1,2 6-19,4-3 0,-2 3 60,7 2 1,-5 6-103,6-1 1,-1 14 30,6-1 1,-5 5-301,0 0 0,-7-2-206,7 8 1,-6-6-111,5 6 0,-7-8 113,2 2 0,1-4-556,-1-2 0,0 1-42,-6-1 1,2-5-1251,4-1 1175,-4-7-236,5 4 467,-7-8 0,8-2-86,3-4 0,5-6 37,1-11 1,8-5 112,4-13 0,4 5 65,1-5 1,7 5-119,-1 1 132,8 1 168,-4 7 0,6 2 103,-4 7 0,-4 7-82,-7-1 0,0 9 170,-1-3 1,-7 4-49,-4 2 0,-6 2 93,-5 4 1,-4 3-50,-8 8 1,0 7-59,0-1 1,-16 13-285,-7-1 1,-7 11-6,-5 0 0,-7-2 101,-4 2 1,3-7 295,3 1 0,-2-5 316,1-7 1,3-3 174,9-7 181,-4-1 917,14-7-1213,2-3 0,11-7-527,12 0 1,11-9 11,12-9-420,4 1 363,9-16 1,-6 6-240,5-7 1,-5 1-444,-1 4 1,-2-3 308,-5 3 0,-3 4-173,-7 2 1,-9 4-649,-3 1 785,-4 1 1,-4-2-269,-4-4 572,-3 4 0,-14-8-2,0 4 1,-8-2 139,2-4 1,2-2-53,-2 8 1,8-6 164,-2 6 0,4-6-54,2 6 226,-1 0-221,9 6 1,-5 0 264,8-1 0,-1 7 99,1-1 194,4 1-340,-6-7 252,8 9 321,0-7-184,0 15-164,0-7-325,0 8 0,0 2-140,0 4 1,8 11 352,4 12 1,3 15-55,2 14 1,-5 7 250,-1 21 1,1-3-641,5 9 0,0 2 56,1-1 0,-3 1-122,-3-2 0,3 0-162,-9-40 1,-1 0-1,5 42-353,-4-42 0,0 0 0,-1 40 604,7 0 0,-2-1 0,1 1 0,-5 6 0,-5-47 0,0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3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53 8070,'11'-16'-160,"1"5"160,0 3 0,-3 0 1450,7 7-913,-15-7 1,9 8 876,-4 0-589,-4 0 0,7 0 1036,-3 0-1319,-4 8 1,6-5-274,-8 9 1,0-6-84,0 5 1,-6 3-138,0 9 0,-5-2 27,5 8 1,-6-8-215,7 2 0,-3 2-218,2-2 1,4 0-545,-4-6 0,12-1 300,6-5 0,3 3-312,2-9 0,8 7 342,4-6 0,2 5 310,-2-5 1,7 5 208,-7-5 0,0 6-67,-12-6 0,-1 7 195,-5-1 1,-3 3 13,-8 2 0,-2 8 329,-4 4 0,-11 6-225,-12 5 0,-4 4 62,-1 8 0,-7 8-123,1 3 1,-6-9-38,6-2 0,-1-6 116,7 0 0,1-4 16,4-7 0,-2-1 111,8 1 0,2-6-224,10 0 1,-3-8 86,9 2-5,-1-4-675,13-2 340,11 1 1,5-7 65,11 1 1,1-9 122,17 3 1,-4-2-28,10 2 1,1-4 20,-1 3 1,-6-3 73,-6-2 1,-2 2-44,2 4 1,-2-4 194,-3 4 0,-11-4-344,5-2 1,-12 0 171,0 0-1485,-4 0 671,-1 0-1147,-9 0 979,-1 0 1,-8-2-868,0-4 1749,-8-4 0,-1-15 0,-9-1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4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11150,'17'10'1045,"-8"5"1,7-5 7,-5 7 0,5 6-233,1 0 1,-5 2-66,-1-2 1,-7-2-423,2 8 1,1-6-150,-1 6 1,0 0-207,-6 5 0,-2-5-307,-4 0 0,-5 2-515,-12 9 1,2-3 486,-8 3 0,6-3-1023,-6-3 0,0 1 477,-6-1 0,1-1 350,-1-4 0,1-4 271,-1-8 1,2-2 76,5-3 1,-3-4 95,8-8 0,-2 5-291,2 1 54,4 0 0,-6-12 153,7 0 1,7-7 30,-1 1 0,8-3 13,-1-2 0,3-2 167,2-5 1,0 3-148,0-7 0,0 6 133,0-1 0,0-2 122,0 2 1,0 0 402,0 6 1,0 0 1238,0-1-780,0 1 494,7 0-984,3-1 0,13 3-128,0 4 1,2-3-103,-2 8 1,6-5 0,11 5 0,-1-5-503,7 5 1,-6-8 242,6 3 1,-2 1-1306,3-1 1,-5 1 653,-8-1 0,-7-3-1670,-4 8 1075,-3 1 160,-3-3 703,-7 6 1,-5-8 373,-10 5 0,1 1 0,-8-8 0,1 6 324,-7-5 1,1 7-326,0-2 1,-1-1-382,1 1 1319,0 0 408,0 6 0,1 2-160,5 4 0,-5-2 147,5 7 0,1 3-595,-1 9 0,5-2 69,-6 8 0,7-1-818,-7 7 0,8 0 70,-2-1 1,5 3-2140,1 3 1,1 4 2080,5 8 0,4 0 0,7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5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7990,'7'-10'2500,"-5"2"-1643,6 8 61,-8 0 734,8 0-1119,-6 8 0,3 2 63,-10 7 1,1 6 150,-8 0 1,1 6-384,-7-6 1,1 8-273,0-2 0,1-4-88,5-2 1,3-4 93,8-2 1,0 0-667,0 1 0,14-7 107,3 1 1,12-8-283,0 1 0,11-3 288,6-2 0,-2 0-97,2 0 0,-5-5 99,5-1 1,-8-6 185,3 7 0,-13-7-54,-5 6 1,-3 0-159,-3 6-357,-7 0-12,-3 0 307,-22 8 1,-4 2 216,-16 7 1,6 0 46,0 1 0,6-1 104,-5 0 1,6-1 147,-1-5 1,4 4-146,2-3 57,0-4 0,-1 7 0,7-11 880,-1 7-345,8-7 1,-3 6 1147,7-4-967,0-4 1,5 13 341,1-4 0,8 5-364,-3 1 1,-1 8-23,1 4 1,-1 6 428,1 5 0,-3-2-429,-8 8 1,0-1 116,0 1-184,0 4-647,0-14 0,0 6-368,0-7 1,0-2-41,0-4 0,0-3-1944,0-2 904,0-5-413,8 6 2016,1-16 0,9-1 0,-1-8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6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7935,'10'-17'553,"5"0"1,-4 5-83,12 1 0,4 7 412,8-2 0,-6 4 1220,0 2-1082,-1 0-606,-1 8 0,4 0 799,-8 3-547,0 5-63,-6-14-345,1 13 0,-1-7-762,0 3-356,-7 4 0,0-7 104,-5 4 1,-3 3-820,4-3 1,-6 5-112,-6 6 0,-3 2 888,-9 4 1,-5 3 101,0-3 695,-8-4-105,12 8 1,-13-8 104,3 4 0,-2 1 68,2-7 1,-2 1 22,8-7 1,2 0 327,10 0 283,-5-7 0,13 3 396,-9-7-402,8 0-357,-4-6 0,10 0 974,4 0-966,4 0 1,15-2-195,4-4 1,-3-1-24,3-5 1,0-3-203,6 3 0,-3 5 73,-3 1 1,2 4-171,-8 2 0,0 0 40,-6 0 0,-1 2 10,-5 4 1,-5 5 39,-12 12 1,0-2 123,-11 8 0,-4 0 18,-14 5 0,1 1 18,-1 0 0,6-1 160,1 1 0,7-8-59,-3-4 0,5-4 196,2-2 1,7-5-225,5-1 0,5-7 0,5 2 0,7-6-210,11-6 0,6-5-141,11-12 1,-1 3-153,7-3 1,-6-2 83,6 2 0,-7 0-134,1 6 1,-4 0-4,-1-1 0,-8 3-727,-4 3-27,-4-3 759,-9 13 1,-4-6-289,-12 8 0,-10 8 34,-7 4 651,-7 3 0,3 10 0,-8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9.0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44 8148,'0'-17'2166,"0"0"-1504,8 7 1,-6 10-291,4 12-191,-5 11 0,-1 4 100,0 7 1,-1 3 106,-5 3 1,2 4-855,-8 8 0,7 0-118,-7 0 0,8-2-460,-2-4 1,5 2 534,1-8 0,0-5-1260,0-6 983,0-8 786,0-4 0,0-2 0,0-5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4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0 7935,'5'12'0,"1"-1"0,8 1 789,-3 5 0,3 0-58,-3 1 1,3-1 101,-9 0 0,1 1 56,-6-1 1,0 6 314,0 0 0,-2 2-587,-4-2 1,-3-2 32,-8 8 0,-3-6-464,-3 6 1,2-2 33,-8 2 0,2 3-796,-1-3 1,-5-4 66,4-2 1,2-4-229,-2-1 0,6-7 109,-6 1 0,8-8-539,-2 1 1,4-3 504,2-2 0,-1-9 85,1-9 0,2-1-401,3-10 1,5 2 419,7-1 0,0-3-307,0 8 646,0 0 0,7 5 219,5 1 0,3 2 0,2 3 0,-5 5 0,0 7 0,-7 0 136,7 0 0,-6 0 216,5 0 1,-5 1 1206,5 5 1,3 0-612,9 11 0,2-3 1920,4 9-1523,3-4-584,3-2 0,7 1 180,4-1 0,10-8-600,-4-3 0,9 2-271,-3-2 1,6-1-533,-7-5 0,1 0-870,-6 0 1,-8 0-3092,-4 0 4423,-3 0 0,-10-7 0,-2-3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0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53 173 7965,'17'-27'0,"0"2"685,1 8-231,-1 0 166,0-8 1,6 8 345,0-1 0,0 3 163,-5 9 154,7 0-613,-6 6 0,-2 8 223,-11 4 1,-4 3 447,-2 2-633,0 1-380,-8 7 1,-2-6-238,-7 4 1,6 2-104,-1-2 1,2 2-202,-1-2-317,-4-4-1083,13 6 878,-14-8 0,16-7-1753,0-4 1145,8-4 680,17-10 351,-6 6 1,6-11 229,-8 7 1,1 0-118,-1 6 147,0 0 0,-1 2 165,-5 4 0,-3 3 410,-8 9 1,0 1-67,0 4 1,-2-4 333,-4 4 1,-1 2-22,-5-2-428,-3 8-60,5-12 0,-5 8-710,3-4 214,-3-4 120,13 6 0,-12 0-131,9 4 0,-3-2 56,2 2 0,-2 0-158,-3 5 0,-4 1 205,3-1 1,-3 1 199,-3 0 0,-1 5 435,-4 0 1,4 6-231,-4-5 1,4-1 482,1-5 0,3-1-237,3 1 1,5-8-95,7-4 0,2-6-262,3-5 1,13 1-172,11-7 0,7 0-100,10-6 1,8-6-332,15 0 0,6-7-660,0 1 0,-2 3 521,-10-3 1,1 8 215,-12-2 1,-4 10-176,-14 2 1,-7 7 9,-4-1 0,-11 3 423,-6 3 0,-4 5 265,-2 0 1,-8 8-91,-4-3 0,-3-1 116,-2 2 0,-6-2 13,0 2-32,-1-4-168,0-8 1,4 0-178,-3 1 1,2-7-53,-2 1 1,2-8-283,-8 1 1,6-3-34,-6-2 0,6 0-315,-6 0 0,6-9 361,-6-9 1,8 1-48,-2-6 0,6-2 102,5 2 1,-1 0 265,7 6 0,0-1 167,6 1 0,0 0 21,0 7-222,0 2 941,8 8 33,-6 0 1,4 2 20,-12 4 0,-5 4 689,-13 7 0,3 0-525,-7 1 1,6-1-467,-1 0 1,-2 0 209,2 1 1,0-3-479,6-3 0,7-3-576,5-3-79,-5-4 1,10 4-534,0-12 0,15-4 272,14-7 1,6-6-775,5 0 1,2-6 218,4 6 771,4 0 183,-13 6 0,11 5 428,-8 1 1,-7 7 362,-10-2 1,-4 6 602,-1 6 0,-9 3-120,-3 9 1,-6 1 1021,-6 4 0,-3-2-1218,-9 8 0,1-8-290,0 2 1,-1-4-548,1-1 1,2-1 88,3 0-3030,5-7 1968,7-2 1025,7-16 0,10-9 0,10-10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0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8060,'25'-10'468,"-6"2"1,14 14 1579,-4 0-1405,-4 0 1319,7 1-869,-12 3-587,5 7-716,-16 1 0,-1-1-564,-8 0 1,-8 0 338,-3 1 1,-12 7-441,-6 4 1,-4 5 541,-1 6 333,-9-3 0,7 13 0,-7-6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1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52 8060,'17'8'228,"2"-6"170,4 4 0,4-10-88,8-2 1,5-7-50,0 1 1,1 3 107,-7-3 0,-5 8-91,0-2 1,-8 4 448,2 2-480,-4 0 0,-9 2-5,-4 4 0,-6 6 60,-6 11 1,-6-4 67,-11 4 0,-4 4-81,-7 2 1,-1-2 143,1 1 0,7-6-329,4 1 0,3-4-166,3-2 0,8-5-405,3-1 1,12-7 335,5 2 1,12-2-102,6 1 0,4-3-131,1 4 1,7-4-390,-1-2 1,-2 6 256,-9 0 1,-4 1-37,-8-1 0,-7-2 478,-4 7 0,-6 3 70,-6 9 0,-11-2 50,-12 8 0,-6-2-99,-5 2 0,2 1-42,-9-7 0,9 0-27,-2-5 0,-3-1-133,3 0 0,0 1-46,5-1 0,1-6-349,-1 1 0,0-8-37,1 2 1,7-5 665,4-1 0,11 8 0,5-6 0,7 13 0,0-3 0,7 3 0,5 3 0,1 5 0,-1 0 0,3 7 2241,-3-1 0,-3 10-875,3 1 1,-8 6 55,1-5 1,-3 1-714,-2-2 1,0-5 38,0-1-392,0 1-404,0-8 0,0 2-355,0-1 1,0-6-120,0 1 0,2-10-476,4-1 0,-2-9 154,7 3 1,1-6-936,5-6 0,1-11 1779,-1-12 0,8-11 0,2-4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7969,'35'-17'-110,"-1"-1"1,1-1 258,-1-4 0,1 4 398,0-4 1,-3 3-165,-3 3 0,-4 0 97,-8 0 1,6 5-122,0 1 0,1 7 34,-7-2 0,-6 4-155,1 2-14,-1 0-29,-1 8 1,3 3-135,-7 12 163,8 4-103,-12 8 0,7 1-10,-3 5 0,-4 5 197,4 11 1,-4-1 111,-2 8 1,-8 5 15,-4 6 0,3 1 154,-3-1 0,1 2-566,-7 4 1,7-10-79,-1-8 0,7-7-384,-7 2 1,8-4 49,-2-2 1,5-10-500,1-8 1,-6-7 463,0-9 0,0-7-699,6 1 643,-7-9 1,-1-3 109,-4-11 1,-3-6-114,3-6 1,-3-2-35,-2-4 0,-1-6-157,1 1 1,-6-3 249,0-9 1,-6 6 422,6-6 0,-8 7 0,5-11 0,-9 6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1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10 8367,'0'-9'3130,"0"16"-2018,0 16 1,-8 0-318,-3 0 0,-4 2-101,-3-2 0,-1 6-48,-4-6-1302,4 8 574,-6-12 1,13 6-954,1-7-48,7-1 0,-2-2 493,12-3 1,13-8-611,16-16 1,7-1 1199,10-16 0,7-8 0,3-7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1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7682,'27'0'-612,"-2"0"879,-8 0 0,-5 0 581,-1 0 1,-7 2 990,2 4-946,-4-4-519,-2 13 1,-2-11 233,-4 8 1,-2-7-468,-3 7 0,-5-6-580,5 5 1,1-5-106,-1 6 1,-1-7-677,-5 7 1,5-6 1219,1 5 0,-8 8 0,-8 8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7928,'0'12'697,"0"-1"1,0-5-325,0 6 0,-2-1 50,-4 6 0,-3-5 590,-9 0 0,1 1-181,0 10 1,-1-4 68,1 4 1,6-3-449,-1-3 0,8-6 150,-2 1-518,5-1-250,1 7 0,9-9-139,8-3 0,3-12-386,8-5 0,1-6-692,6-7 0,5 5 553,1-4 1,-3 4 430,-9 2 0,-4 7 225,-8 4 351,0 4 1,-1 10 361,-5 4 1,-3 3 771,-8 2 1,0 1 1859,0-1-1612,0 0-393,0 0-459,0 1-434,0-1-1037,0-7-247,0-3 1,8-7 509,3 0 0,7-7-350,5-5 1,-2-9 849,8-2 0,-1-8 0,7 4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8313,'17'7'839,"2"-3"1280,4 8-1390,-3-1 0,6 1 75,-3-1 0,-3-5 249,3 5 0,-10-5-616,-1 6 0,-3-6 89,3 5-855,-4-7 1,-8 11 260,0-3 0,0 5-1593,0 6 0,-10-2 1661,-7 8 0,-8 8 0,-10 7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5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0 243 7940,'18'0'923,"1"0"212,4 0 0,10-14-677,7-3 0,8-10-106,-2 4 1,-4-6 9,-1 6 0,-5-2-94,-1 2 0,-1 10-272,1-5 1,-8 7 143,-4-1-1590,-4 5 673,-9 7 1,-4 0-503,-12 0 0,-6 13 1279,-11 4 0,-4 12 0,-7-2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49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8098,'23'-19'280,"0"-4"0,8 3 453,-2-3 0,3 4-439,3 2 1,0 1-350,-1 5 1,-1-2 12,-4 7 0,1-6 221,-6 6 0,4 1-168,-5 5 1,0 0-10,-5 0 0,-1 0-10,0 0 1,1 0 46,-1 0 0,-6 5-343,1 1 0,-6 6 157,5-6 1,-7 7 4,2-2 1,2-1-38,-3 2 0,3-7 64,-2 7 0,-4-6 74,3 5 1,3-5-11,-2 6 26,0-1 1,-1 6 67,1 1 126,0-1 1,-4 0-53,4 0 1,-4 1-100,3-1 1,-3 0 135,-2 1 0,0-1-106,0 0 1,0 2 217,0 5 0,2 2-77,4 9 1,-4 0 40,4-1 1,-4 7-66,-2-1 0,0 14 120,0-2 1,5 3 120,1-3 1,0 15 80,-6 8 1,2 6-781,4 0 0,-5-6 302,5-12 1,-4 2 343,-2-7 1,0-2-338,0-10 1,0-4-193,0-7 1,-2-3 214,-4-3 45,5 4-283,-7-14 1,6 4-63,-4-11 73,4-5 1,-11-14-26,7-5 1,-7-3-77,1-2 0,-3-7 0,-3 1 0,-1-7-116,-4 1 0,4-4 35,-4-1 0,-2-1-40,2 0 1,-2-1-420,2-4 1,-4 3 56,-8-3 772,1-4 0,-9 7 0,-1-5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7940,'8'11'188,"3"1"1,5-9 366,1 3 0,0 2 263,1-2 189,-1-1-434,0-5 0,-5 0-159,-1 0 0,-7 2 734,2 4-300,-4-4-749,-10 6-284,-2-1-79,-7-5 0,6 8-319,-1-4-741,8-4 194,-3 5 326,7-7-70,7 0 146,3 0 281,7 0 1,-5 0-420,-1 0 66,-7 0 397,4 0 403,-8 0 0,7 0 0,3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6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7940,'-10'8'797,"-5"-6"0,5 13-346,-7-3 0,1-3-25,5 3 0,-4-1 458,3 7 1,-3-1-326,-3 0 0,1 1-27,0-1 0,0 4-162,-1-4 0,9 4-780,3-9 253,4 3 1,2-3-64,0-1 1,10-7-466,7 2 1,6-10 318,6-2 1,9-13-313,-3 2 0,11-12 163,0 0 0,-2 4 346,2 2 0,-7-2-52,1 2 0,-5 6 478,-7 5 1,-3 7-76,-7-7 1,-1 8 294,0-2-140,-7 5 271,5 1-968,-13 0 1,-2 7 190,-11 5 0,-5 3-904,-1 2 1,-2 1 67,-4-1 1005,4 0 0,-22 1 0,5-1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6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7940,'0'11'0,"0"1"0,5-7 1724,1 7-1190,8 0 0,-11 5-41,9 0 1,-8-5 168,2-1 1,-5 6 268,-1 7 0,-1 1-298,-5-2 0,-4-2 98,-7 8 0,0-8-534,-1 2 1,-5 2 50,0-2 1,0 6-1081,6-6 0,0 5 592,-1-4 1,-1 4-380,-4-5 1,2 0-437,-8-5 1,8-1-653,-2 0 1,4-7 667,1-4 1039,1-4 0,-8-2 0,-2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7925,'17'0'3869,"1"0"-3365,-1 8 1,2-2 573,4 11 1,-2-2-490,8 14 1,0 0 814,6 6 1,-5-1-501,5 1 0,-4-3-149,9-3 1,-2-4-1314,3-8 0,3 1-1355,8-1 1,-6-7 1912,0-5 0,0-3 0,6-2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8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87 7927,'17'-18'0,"-2"1"504,-3 0 1,3 7-133,-3 5 1,3-3-154,3 2 0,-1 0 708,0 6 0,-5 2-378,-1 4 1,-5-2 618,6 7 1,-9 3-525,3 9 0,2-4-546,-2 4 0,-1 2 61,-5-2 0,0 6-697,0-6 1,0 0 423,0-6 1,0 1-1580,0-1 512,0-7 591,0-3 1,0-9-13,0-3 1,2-5 196,4-7 0,4-6 128,7 0 1,6 0 57,0 5 0,0 7 302,-6-1 20,1 8-4,-1-3 1,-7 9 187,-5 3 0,-3 1 451,-2 11 0,-9-3-35,-9 9 0,1 2-262,-6-2 0,-2 0-170,2-6 0,0 6-27,6 0 1,-1 0-550,1-5 331,0-1 1,1 0-185,5 1 0,3-1-65,8 0 0,0-5-183,0-1 1,0 1 125,0 5 1,0 6 48,0 0 1,-2 2 468,-4-2 1,3 2-134,-9 4 1,-1 4 466,-10-4 0,3 1-226,-3-1 1,-2 2 173,2-8 0,0 0 46,6-6 1,5 1 90,1-1 1,5-2-578,-5-3 0,7-3 104,-2-3 1,12-4-585,5 4 0,14-4 306,10-2 1,11-10-275,17-7 1,5 0-163,18-7 1,-3 5-590,9 2 0,-8 0 581,-9-1 0,-7 9 118,-16 3 0,-10 4 512,-8 2 0,-7 2 37,-9 4 0,-9 3 597,-3 9 1,-6 1-421,-6 4 0,-5 2-67,-12 4 0,1 3-237,-6-3 0,-1-2-8,-6 2 1,6-6-164,1 6 1,1-8-481,-2 2 1,-4-4-365,4-1 1,3-7 340,-3 1 0,6-9-224,-6 3 1,6-6 365,-6-6 0,8-3 530,-2-8 0,9-1 0,3 1 0,1 5 0,-1 1-90,3-1 1,8-5-118,0 0 1835,0 7-891,0-5 908,0 13-1045,-8-6 0,-1 10 442,-9 4 1,-1 3-376,-4 9 1,4 1-59,-4 4 0,2-4-313,-2 4 1,9-3-278,-3-3 1,5-6-2143,1 1 1810,3-8 1,16 3-485,3-7 0,12-9 293,6-8 1,4-7-872,1-4 0,9-5 700,3 4 1,2 4 407,-2 2 0,-4 6 427,-7 5 0,-2 5 1167,-5 7 1991,-3 0-2508,-7 7 0,-9 3 417,-3 7 0,-12 6-538,-5 0 0,-5 0-202,-1-5 0,0-1-659,-1 0 0,1-1-1549,0-5 1590,7 4 131,3-13 0,-1 6 0,-2-8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8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7913,'17'8'2341,"1"2"-1427,-1 7 1,6-6 1336,0 1-1490,0-8 0,-6 9 238,1-7 0,-7 0-560,1-6 1,-7 6-187,7-1 1,-6 1-2577,5-6 1571,-7 8-1121,4-6 0,-8 13 565,0-3 0,-10 11 1308,-7 6 0,-8 3 0,-10 3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7913,'4'9'573,"8"-3"1,7-6 825,16-6 0,5-3-182,0-9-698,1 1-243,1 0 1,-6 0-128,5-1 1,-5 1 81,-1 0 1,-2 1-432,-5 5 1,-3-3-956,-7 9-116,-9-1 0,-1 13 569,-8 5 702,0 3 0,-15 10 0,-5 2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9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7913,'8'17'388,"1"2"159,8 4 1,1-3-139,-1 3 0,6-4 142,0-2 1,0 2 311,-5 4 1,-7-3-362,1 3 0,-7-4 592,7-2-494,-8 0-314,3 1 0,-7 5-231,0 0 1,-5 8-343,-1-3 0,-11-1-374,5 2 1,-11-2 153,11 2 0,-7-4-1666,8-8-407,-5-7 1405,-1-3 1175,0-14 0,7-11 0,2-8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10944,'-17'7'1902,"0"1"-1346,-1 4 1,-1 3 806,-4-4 0,-2 11-478,-4 1 0,-1 0-181,6-6 1,1 2-925,6 4 1,2-4-889,3 4 1,5-9-1231,7-3 2338,0 1 0,7 13 0,3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19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9 7889,'6'-8'1887,"-1"8"1,7 8-1096,-6 9 1,5 0 182,-5 1 0,0 7 1166,-6 3-1471,-8 5 0,-2 0-216,-7-5 0,2 3-106,3-8 1,-1 6-887,7-6 1,-2-2 291,2-9-1005,5 3 0,1-7 777,11 3 0,12-7-1189,6-15 1,11-8 527,6-16 1,6-2 398,6-3 1,-2 4 339,7-5 0,-9 7 173,-2 5 0,-2 4 323,-10 8 1,-5 7-140,-7 4 0,-6 4 623,1 2 1,-6 4-411,-6 8 0,-3-1 918,-8 12 0,0 2-232,0-2 1,-13 8-75,-5-2 0,-5-2-399,0 2 0,-4-3-197,-7 3 1,1-2-450,4-4 0,-3-4 251,3 4 0,-2-5-771,2-7 0,4 3 422,8-8 1,0-1-879,-1-5 1,9-7 328,3-5 1,4-13 213,2-9 0,0-11 692,0-12 0,8-5 0,1-7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0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8026,'7'-10'-1314,"-5"2"2133,6 1 0,-2 3 268,0-8-537,7 9 1,-5-7-67,3 4 1,-1 4 859,-4-4-1239,-4 5 0,7 1 111,-3 0-269,-4 0 0,7 7 141,-3 5 1,-4 3-645,4 2 1,2-5-25,-3-1 1,9 1-347,-3 5 1,1-5 430,5-1 1,-3-5 5,9 6 1,-2-3 320,2 3 1,-4 3-20,4-3 0,-9 1 502,-3-1 0,-7 3-245,2-3 0,-4 3 599,-2 2 1,-2 1-159,-4-1 0,2 0 43,-7 0 1,-3-5-258,-9-1 1,4-5-236,-4 6 0,4-8-42,1 1 0,-1-3 83,-4-2 0,4 0-459,-4 0 0,9 0-414,3 0-431,-1 0 356,3 0-356,-7 0 830,14 0 1,2 0 206,12 0 0,-3 0 148,3 0 0,0 0 16,5 0 0,-6 0 81,1 0 1,-6 6 181,5 0 0,-7 2 309,2-3 1,-4-1-229,-2 8 1,0-7 151,0 7 0,0-1-144,0 7 0,-8-7-105,-4 1 0,-3-1-145,-2 7 1,5-7 78,1 1 1,5-7-336,-6 7 80,9-8-79,-5 4 0,16-8-45,3 0 1,5 0-65,1 0 1,6 0 125,0 0 1,6 0-130,-6 0 1,2 0-15,-2 0 1,-10 0-39,5 0 341,-5 0 1,-3 7-151,-5 5 1,-3-3 442,-2 3 1,-7 1-64,-5 10 0,-3-3 78,-3 3 0,-5-4-70,0-2 1,0 0-69,6 1 1,0-3 54,-1-3 54,9 3-479,-7-13 0,15 8-48,-5-5 0,12-3-62,5 4 1,6-6 59,6-6 1,-1 2-58,6-7 1,-7 7 34,3-2 1,-5-1-340,-2 1 603,0 0 0,-5 6-208,-1 0 461,-7 8 1,-4 1 32,-11 9 0,-5-1 164,-1 0 0,-2 0-187,-4 1 1,4-1 103,-4 0 1,3-1-14,3-5 1,5 5 173,1-5 0,7-1-432,-2 1 3,4-7 1,2 6-260,0-4 0,8-5 115,4 5 0,11-4-81,6-2 0,3-2-165,3-4 1,-1 3-274,1-9 1,0 8-8,-1-2 1,3-1 554,3 1 0,4-7 0,8 3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36 7889,'11'-16'617,"1"5"-317,-8 3 0,9 10 93,-7 4 0,-1 3 113,-5 9 1,0 5 267,0 0 0,0 7 317,0-1 1,-1 4-496,-5 1 0,-4 7 298,-7-1 0,0 10-367,-1 2 1,-7 0-214,-3 6 1,-5 1-172,-2-1 0,1-1-141,-1-5 0,2-2-169,5-4 0,5 0-398,11-11 1,2-4-632,5-14 1,3-5-159,-4-1 430,4-7 1,10-4 376,3-12 1,7-5-170,5-6 0,5-2 278,13-4 1,-3-3 100,8 3 0,-7 4 160,1 2 0,-3 5 103,-3 7 0,-7 3 658,-4 8 0,-4 0-453,-1 0 0,-7 0 1108,1 0 1,-8 2-559,1 4 1,-3-2 85,-2 7 0,-2 1-390,-3 5 0,-7 2-211,-11 4 0,2-1-236,-8 6 1,-2-5-417,-9 6 0,1-6-310,-7 6 1,0-8 400,-6 2 0,2-3 23,4-3 0,-4-2 14,4-3 1,6 1 214,5-7 1,5 2-18,12-3 502,-3-3-202,19 6 0,-4-8-55,12 0 0,11 0 279,12 0 0,12-2-128,5-4 1,19-3-319,10-9 1,-2 1 71,-4 0 0,0 0-105,-5-1 0,-7 3 46,-5 3 0,-7-1-46,-11 7 1,-7 0 66,-4 6 1,-4 0-4,-1 0 1,-9 2-40,-3 4 1,-12 9 12,-5 9 0,-7 6-162,-5-1 1,-6 6 130,-11 5 0,2-3-275,-8 3 1,-1-4 115,-4-1 0,4-6 149,1 0 1,-2-3 4,-9 3 1,7-2 135,-8-4 1,10-4 168,-4 5 0,2-5-103,10-2 1,7 0 414,10 1-186,4-9 251,2-1 1,17-8-53,11 0 1,18 0 128,11 0 1,16-8-473,2-3 0,9-7 42,8-5 1,-10 8-613,4-8 1,-11 8 337,0-8 0,-12 3-277,-6 3 0,-5 0 180,-6-1 1,-4 3-845,-8 4 1,-8-5 297,-3 5 1,-4 1 107,-2-2 1,0 7 342,0-7 1,-8 8 414,-3-1-55,-12 3-204,-4 2 0,0 0 772,4 0 0,11 7-308,7 5 0,3 3 569,2 3 1,0 7-246,0 3 1,2 1-65,3 6 0,-3-5-193,4 11 1,-4-3-35,-2 3 0,0-5-160,0 4 0,-2-9-14,-4-2 0,4-6-704,-3 6 1,-5-8 392,-1 2 1,1-9-1169,-2-3 0,1-7 53,-6 2 1,-1-4 1196,1-2 0,0 0 0,-1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0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9194,'-7'9'2966,"-1"7"-1932,-3-5 0,3-1-501,8 1 0,0-5 27,0 6 1,-2-7-155,-4 7 1,4-6 883,-3 5-1613,3-7 0,4 4-1092,3-8 1,7 0 962,11 0 452,-4 0 0,21-8 0,-3-2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7876,'0'12'4803,"0"-1"-3873,0-7-811,0 4 0,0-10-450,0-4 331,0 4 0,0-21 0,0 4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1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1348 7812,'-12'17'211,"1"0"-84,7 1 0,-4-1 192,8 0 0,-2 1-113,-4-1 1,5 0 600,-5 1-114,4-9-350,2 6 0,-2-7 145,-4 4 385,4-5-214,-5-7-559,-1 0 1,4-7 62,-7-5 1,1 3 9,-2-3 0,-3 1 97,3-7 1,3-5 25,-3 0 1,3-2 98,-3 2 0,-1-4-62,7-7 0,0-1-318,6 0 0,0-5 69,0 0 0,0-8-300,0 2 0,0-4 90,0-2 1,8-2-71,3-4 0,5-5 146,1-12 0,0 4-540,1-4 1,5-8-22,0 3 1,8-1 331,-3 12 0,7 7 452,5 5 0,-1 10-114,7 7 0,-6 11 244,6 6 1,-2 12-126,3 5 0,3 6 183,-4 6 1,-4 5 166,-2 12 0,-11 10 314,-6 7 0,-4 3-28,-1-3 0,-9-2-406,-3 8 0,-12-1-435,-5 1 1,-7 4 85,-5-4 0,-5-2-217,-13 2 1,5-7-152,-5 1 0,-1-5-458,2-7 1,-4-5 166,9-11 0,-2-4-316,14-8 0,0 0 59,6 0 1,2-16 351,3-7 1,4-9-761,8-9 1,10 3 1264,7-8 0,16 0 0,11-6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1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32 139 7850,'-18'0'3866,"9"0"0,5 0-4290,15 0 1,9-8 744,14-3 0,1 1 970,-1-1 1,3 5-119,3-6-820,4 1 1,3-1-557,-1 1 0,-6 5-890,6-5 1,-7 5-758,1-6 1,-11 8 943,-6-1 0,-4 3-1151,-2 2 2057,-7 0 0,-10 7 0,-10 3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12146,'-8'17'3586,"-1"-3"-1667,-9 3 0,1-4-503,0 10 0,-8 2-234,-4-2-767,4 8-366,-8-4-58,6 8 221,0-1-1,-5 1-2832,13-1 1389,-6 1 722,7 0-4287,1-1 2407,0 1 2390,7-1 0,-5 1 0,5-1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2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7850,'0'-33'0,"0"5"0,6-3 1341,-1 8 1,3 0-140,-2 5 1,-4 7 1597,4-1-900,3 8-682,1-3 0,7 9-386,0 3 0,1 11-340,-1 7 0,-5 8 109,-1-3 1,1 5-208,5 2 0,-6-1-925,1 1 1,-2-1-642,1 1 0,3 0-1157,-9-1 1,3 3 1099,-2 3 1229,-4-3 0,5 13 0,-7-6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2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 7824,'-7'17'0,"3"2"5029,-8 4-3366,8 4 0,-3 8 1246,7-1-2268,0-7 0,-8 0 1483,-4-4 1,-5-2-1062,-6 8 1,-6 0-6107,-11 6 5043,-4 15 0,-16 3 0,-1 17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3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70 8017,'0'-17'581,"0"5"154,0 1 0,-2 7-259,-4-2 1,3-2 21,-9 3 1,-7-1 10,-10 6 1,2 8-142,-2 3 0,0 5-284,-5 1 1,5 2 86,0 4 0,8-4-492,-2 4 1,4-3 137,1-3 0,7 0-91,-1 0 0,9-5-181,-3 0 1,10-7-583,1 7 1,15-8 436,-3 1 1,6-3 186,0-2 0,-2 8 706,8 4 0,-6 11 204,6 5 1,-14 7 460,3 5 1,-13 10-452,1 8 0,-6 2 266,-6-3 0,-3-9 87,-9 4 0,1-6 261,0 0 1,-6-1-676,0-5 1,2-9-178,9 3 0,-1-11-1793,7 0 1063,0-11-1222,6-4 1,14-12 453,3-8 0,12-7-900,-1-16 2129,5-7 0,2-10 0,-1-9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4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190 381 8017,'41'-17'0,"-1"-1"0,6 3 1123,-5 3-447,-1-3-337,-5 13 0,-3-11 659,-3 7 0,2 0 144,-8 6-638,0 0 1,-6 0-281,1 0 1,-7 0-181,1 0-82,-9 0 1,5 8-257,-8 3 1,-2 10-330,-4 2 0,-3 8 340,-8-2 1,-3-2-169,-3 2 1,4-2 77,-4 1 1,4 3 211,1-8 1,3 0 56,4-5 1,3-7 310,8 1 0,0-7-139,0 7 0,8-8 58,3 2 1,6-4 7,6-2 0,-1 0-113,6 0 1,-6-6 141,1 0-149,4 0 0,-8 6 230,4 0-135,-12 0 1,-3 2 159,-8 4 0,-2-2-69,-4 7 1,-9-5 155,-8 6 1,-6-3 0,6 3 0,-6 1-128,6-7 0,0 2-197,6-3 198,-1-3-411,1 6-166,8-8 1,3-8-347,12-3 1,9-10 72,8-2 0,8-8-471,-2 2 0,-3-4 180,3-1 0,-8-1 385,2 1 1,-9-3 233,-3-3 0,-7 3 121,2-3 0,-12-2 223,-5 1 0,-5 1 89,-1 5 1,0 3 196,0 3 1,-1 2-2,1 4 0,0 6 1219,-1-1 136,1 1-653,0 15-543,-1-6 0,9 10-202,3 4 1,4 13-188,2 16 1,0 9 231,0 14 0,2 17 131,4 11 0,-2 4-107,7-3 1,-7-1 423,2 1 1,-12-3-595,-5-3 1,-5 2 63,-1-8 0,-6-6-491,0-6 0,-8-7 231,2 2 0,2-12-1061,-2-6 1,8-5 129,-2-7 0,-4-5-350,-1-11 0,1-4 534,-2-8 1,6-4 113,-6-8 1,8-1 597,-2-16 0,5 0-219,7-5 0,3-1 262,8 0 0,2 3 60,4 3 0,5 4 22,13 8 1,2 7 139,9 4 0,2 4 408,3 2 1,-2 2-139,8 4 0,1 6 318,4 11 1,-6-4-418,-5 4 0,-4-2 8,-1 2 1,0-4 47,-1 4 0,3-3-112,3-3 0,-3-2-1023,3-3 1,2 1-292,-1-7 1,5 0 971,-6-6 0,8 7 0,-4 3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0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7962,'10'-7'659,"5"5"1072,-5-6-2262,-1 8 420,7 0 111,-14 8 0,-2 9 0,-10 10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5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0 8119,'-17'0'0,"-1"0"284,1 0 1,2 2 460,3 4 0,-3-2 130,3 7-530,-3-7 1,-8 11-131,0-3 1,-8 3-200,2 3 1,-2 5-175,3 0 0,-3 6 191,8-6 1,0 5-422,5-5 1,9 1 149,3-7 0,4 2-113,2 4 1,8-2 173,3 8 0,10-6 63,2 6 0,6 0 160,-6 5 1,0 1 260,-5-1 0,-9 7 572,-3-1 0,-4-1-403,-2-11 0,0 5 150,0-4 1,-2 2-145,-4-3 0,-1 3-370,-5-8 0,4 0-198,8-5-336,-7-9-243,5-1-127,-6-8 0,16-10-285,3-7 0,5-8 437,1-10 1,2-7-304,4-4 1,-2-17 942,8-6 0,0-12 0,6 2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6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8049,'23'-23'168,"0"0"0,6 7 224,-6 11 1,-6 3 216,-5 2 0,-6 0 547,5 0 0,-7 2-135,2 3 0,-6 5-460,-6 7 0,2 1-338,-7-1 0,-1 2-229,-5 4 1,5-4-361,1 4 0,7-9-480,-2-3-16,-3 1 1,9-2 135,0-5 0,9 3-396,14-2 1,4-1 456,8-5 1,-6 0 281,-1 0 1,1 0 294,6 0 1,-6 0-174,-1 0 1,-12 8 507,1 4 0,-11-3 80,0 3 1,-4 1 337,-2 10 1,-14-3-214,-3 3 0,-12 2 234,0-2 0,-4 0-131,-1-6 1,-1 0-131,1 1 0,7-7-166,4 1-94,4-9-343,1 13-47,9-14 1,9 11-339,11-7 0,5 2 283,1-3 0,0-1-100,0 8 1,1-6 72,-1 5 202,-7-7 0,3 6-16,-7-5 1,5-1 91,-5 8 0,0-7 379,-6 7 1,-2 0-165,-4 5 0,-5-4 132,-12 5 0,3-9-116,-3 14 0,-2-7-14,2 7 1,-6-4-42,6-2 0,2 0-9,10 1 1,-3-7-64,9 1 0,-1-6 50,6 5-223,0 1 129,7 5 86,3 0 0,5-5 12,-3-1 500,3-7-21,-13 11-23,14-13-351,-14 14 0,3-14 589,-10 3-661,3 5 8,-6-8 1,8 8-727,0-5 466,0-3 1,4 6-288,7-8 1,3 0 137,15 0 1,-6-2-43,5-4 0,1 4 0,6-3 0,-6-3-29,0 2 1,-8-2 76,2 3 0,-4 1 62,-2-8 0,1 7 131,-1-7 0,-6 6-134,1-5 156,-8-1 0,3-5 10,-7 0 1,-2 5 216,-3 1-85,-5-1 0,-7-3 161,0 3 1,-1 3 43,1 3 0,0 4 106,-1-4-143,1 4 1,2 10-43,3 3 1,4 7-128,8 5 0,0 4 137,0 7 0,0 8-25,0 5 0,0 8 69,0 3 0,-1 0 248,-5-7 0,2 1-254,-8 0 0,7 0-67,-7 0 1,1-2-739,-7-4 1,-1 2 190,-4-8 0,4-1 8,-4-10 0,9 0-14,3-12 1,1 4-322,-1-10 0,-5-3 25,5-2 61,3-4 984,-7-2 0,11-8-296,-8-3 1,8 1 372,-1-1 1,3-1-274,2-5 1,7-1 1298,5 1 1,5-2-461,6-4 1,-2 2-322,8-8 0,0 2-516,6-2 1,5-4-402,0 5 1,8-5-1680,-1-2 1,3 7 1115,1-1 1,1 8-2174,0-2 2904,0 3 0,0-5 0,0-2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6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259 208 8111,'-17'0'590,"0"0"-86,7 0 0,12 0 0,15 0 491,10 0 1,6 5-224,2 1 1,7 0-421,4-6 0,10-2-324,1-4 1,-1 2 29,-10-7 0,2 5-293,-7-5 1,-1 7-943,-6-2 1,-7-2 116,-4 3-85,-3-1 1,-11 4 381,-3-4 1,-6 4 296,-6-4 1,-3-1 465,-9 1 1,-5-6-120,0 7 1,0-9 136,6 3 1,0-5-19,-1-1 979,9 0-617,1-1 1183,8 9-602,0 1-134,0 8 1,0 10-218,0 7 1,-2 2-75,-4 10 0,-3 8-47,-9 9 1,-7-2 135,-3 2 1,-5 0-101,-2 6 0,1 0-123,-1 0 0,1 0-736,-1 0 0,-5-1 310,-1 1 0,1 0-1129,5 0 0,1-2 359,-1-4 1,8-4-75,4-7 1,4-8 74,2-4 1,-1-6-997,1-5 1807,0 3 0,-8-13 0,-2 6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7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8111,'7'-10'-148,"-5"-5"948,14 13 1,-12-12 326,7 8-605,-7 1 0,9 7 34,-7 3 1,0-1 133,-6 8 1,0 1-244,0 10 1,0 2-161,0 4 0,-6 4-357,0-4 0,-5 3 129,5 3 0,-7-1-481,1 1 1,3-6 330,-3 0 0,8-8-443,-2 2 0,4 2-241,2-2 0,0-6-447,0-5 0,2-3 404,4 3 1,4-4 817,7-8 0,8-8 0,2-2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8111,'17'0'298,"0"0"0,6-2 475,0-4 1,0 4 216,-5-4 0,-1-1-399,0 1 1,6-2-103,0 3 1,6 1-176,-6-8 0,2 6-310,-2-5 0,2 1-345,4-1 0,2-5-386,-8 5 1,0-5 208,-6-1 0,-1 0-622,-5 0 0,-3-1 486,-8 1 0,-8 5 237,-3 1 1,-13 1 494,-4-1 0,1 3-156,-2 8 0,0 2 994,-6 4 0,3 5-54,3 12 1,4 4 566,8 8 1,-1-1-642,1 1 1,8 5-124,3 1 1,4-1-232,2-5 1,2-1-158,4 1 1,5-2-280,12-5 1,6-3-382,11-7 1,-1-1-559,7 0 1,0-7-116,6-4 1,0-4 1055,0-2 0,-8 0 0,-2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7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1487 8293,'-17'18'270,"5"-1"175,1 0 1,7 6-163,-2 0 0,4-6-60,2-5 0,0-6 408,0 5-321,0-7 1,0 6 99,0-4 1,2-5-14,4 5 0,-4-12 161,4-5 0,-4-4-206,-2-3 1,0-1-58,0-4 1,5-4-158,1-7 1,2-3 100,-2-3 0,-3-5-380,9-6 1,-1-1 62,7 0 0,-7-2-172,1-4 1,-3 3 100,3-9 0,3 7-35,-3-7 1,3 7 14,2-7 1,3 1-56,3-6 0,-2-1 27,8 1 0,-6 6 90,6-1 0,-3 9-20,3-3 0,4 12 196,-4 6 1,0 5 233,5 6 1,-5-2-164,6 8 0,3 2 140,-9 10 0,5 3-133,-11 8 1,1 0 139,-7 0 0,0 10 143,0 7 1,1 8-54,-1 9 0,-7 7-13,-5-1 1,3 2-91,-2-1 1,0-5-323,-6 5 0,-8 1-278,-4-2 1,-5 6-381,-6-5 1,-4-1 364,-7-5 1,3-3-180,-4-3 1,4 0 92,-9-12 0,4 2-13,1-13 1,8 0 274,4-6 1,6-8-188,5-3 1,-1-10-225,7-2 1,2-14-135,10 3 1,11 1 709,12 4 0,11 0 0,5-5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8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70 8971,'-17'-8'2240,"-1"-1"-686,1-1-881,8-5 1,9 13 154,11-4 0,6 4 27,6 2 1,4 0-332,8 0 0,5 0-713,1 0 1,5 0-273,-6 0 0,-5 0-443,-7 0 1,-6 0 117,1 0-992,-4 0-509,-2 0 2287,-7 0 0,-3-8 0,-7-1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8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8425,'-10'11'1592,"4"1"1,2-6-829,-1 5 1,1 1-256,-8 5 1,6 0 507,-5 1 0,5-1-306,-5 0 1,1 1-50,-2-1 0,-3 0-332,4 0 0,1 1-216,-2-1 0,3 0-479,-3 1 1,-3-1-759,3 0 0,5 0-1510,1 1 1,-2-1 2632,3 0 0,-9 1 0,4-1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28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85 8425,'-16'-11'0,"5"-1"1171,-5 1 264,15-7 0,-7 7-538,8-1 0,2 8 236,4-1 0,11 5 152,12 5 1,3 5-601,3 7 0,-6 8-116,0 4 1,-8 4-489,2 1 1,-4 1-384,-2 0 1,-5 5-688,-1 0 0,-7 8 989,2-2 0,-12 4 0,-3 2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8063,'-8'-25'0,"-2"-2"0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8206,'18'-8'-8,"-7"0"57,1-3 391,-8-5 43,11 7-170,-5-8 0,-1 5 650,-3 1-641,-4 7 0,0-4 116,4 8 0,-5-2 80,5-4-28,-4 4-640,-2-5-166,0 7 1,0 7-395,0 5 0,0 5 465,0 6 245,0 4 0,-8 8 0,-1-1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2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7918,'9'8'0,"7"-4"137,-5 7 0,5 7 228,1 5 1,-2 5 703,-3-5 1,3 1-377,-3-7 1,1 0-138,-1 0 0,3 1-468,-3-1 0,3-5-438,2-1 0,-5-5-234,-1 5 1,1-7-649,5 2 0,-7-2 1232,-4 2 0,3 3 0,1 8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2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7918,'0'29'497,"0"0"1,0-6-249,0 5 0,2 1 607,4 6 1,-4-6-124,4 0 1,-4-3 78,-2 3 1,0 4-72,0-4-525,0-4-53,0 0 1,5-8 73,1 0-341,0 1-1120,1-1 723,3-8 428,0-1 1,-1-8-1590,-3 0 600,4-15 369,-1 3 0,7-22-340,-5-1 1,10-7 506,2-10 1,6-2 525,-6-4 0,16-11 0,-3-9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3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167 0 7918,'29'17'569,"0"1"1,-8 7-122,2 4 0,0 5 360,-5 7 0,3-3 441,-10 8 0,-3-6-569,-2 7 0,-4-9-98,-2 2 0,0 3-382,0-3 0,-8 2-423,-4-1 1,-5-5 238,-6 4-1214,4-3 919,-14-3 1,12-9 206,-8-7 0,2-9-228,-2-9 0,-1-2-177,7-3 1,0-7 55,5-11 1,3-4 506,3-7 1,-1 5-57,7 0 0,8 8-36,10-2 1,5 4-100,6 1 1,4 3 31,7 3 0,-1-1-92,-4 7 1,4 0-325,-5 6 1,-3 0-276,-2 0 1,-3 0 254,-3 0 1,0 0 508,1 0 0,-1 8 0,0 2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3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7953,'18'-27'864,"1"4"107,4 11 0,0 5 55,12 7 0,-5 0-439,11 0 1,-5 5-262,-1 1 0,-3 8-135,-3-3 0,-6 5-89,-11 1 0,-4 6-76,-8 0 1,0 6-248,0-6 0,-2 6-144,-4-6 0,-4 6-464,-7-6 1,0 5-579,-1-5 711,1 8 309,0-12 0,0 8 242,-1-4 1,3-3 39,3 3 0,-1-4 97,7-2 1,0 0 13,6 1 0,0-1 240,0 0 0,0-5-106,0-1 1,6 1 120,0 5 1,0 0-236,-6 1 1,0 1 30,0 4 0,-8-2-142,-4 8 1,-5 0 103,-6 5 1,2 7-36,-8-1 1,6 6 289,-6-5 0,8 5 377,-2-6 0,4 0-22,2-5 0,7-2 420,4-5 1,4-1-494,2-4 0,2-5-193,4-1 0,11-2-237,12-9 96,-4 0-366,15-6 1,-11-8-350,12-3 0,3-7-72,2-5 0,2-4-756,-2-7 0,-6 5 635,-11 0 0,-4 2-61,-8-2 1,-1 5 1096,-5 6-353,-3 1 406,-8 7 1,-2 5 238,-4 10 0,-3 5 710,-9 7 1,7 8-485,-1 4 1,7 2 239,-7-2 1,8 3-718,-2-3 0,5-4-287,1-2 1,0-4-630,0-1 0,1-9 419,5-3 0,-2-4-549,8-2 409,-1 0-446,14-15 0,-4-5-953,8-14 1,0-3 605,5-3 0,3 1-114,3-7 0,-5 2 625,0-2 1,3-2 85,-9 8 0,5 1 560,-11 10-209,0 4 1099,-5 16 0,-3 9 263,-3 11 1,-5 12 1083,-7 6 0,0 2-1331,0-2 0,0 3-339,0-3 1,0-2-437,0 2 1,0-8-321,0 2 1,0-4-370,0-1 1,2-9 345,4-3 0,-2-4-1533,7-2 1,1-2 24,5-4 1,1-9 1601,-1-8 0,8-16 0,2 3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4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7945,'18'-18'368,"-1"3"202,0 3 1,-5 5 280,-1 7 222,-7 0 292,11 0-945,-13 0 1,8 7 179,-4 5 1,-4 3-198,3 3 0,3 7-330,-2 3 1,5 7 91,-5 5 0,6 14-84,-7 15 1,1 10 250,-6 13-1248,0-40 1,0 0 961,1 4 1,-2 1 0,-2 5 0,-2-1-54,0 3 1,-1-1 0,1 0 0,0-1-263,-1 4 0,1 1 0,2-1 0,0 0 192,-3 4 0,1-1 1,2-4-1,2-2-334,-2-2 1,0-1 0,2-3 0,0-2-1435,1 43 1,-6-6 771,0-11 0,1-14 1073,5-15 0,-6-2 0,0-10 0,2-1 0,2-3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8018,'17'0'0,"2"0"1186,4 0 0,-2 0-338,8 0 1,2 7-157,9 5 0,-5 9-154,-1 2 1,-1 0 57,-10-6 0,0-1-454,-6-5 1,-7-1-363,-4-4-1727,3-4 1244,-7 5-543,-2-7 0,-11 2 350,-12 4 0,2 4 134,-8 7 1,2 2 251,-2 4 0,-4 4 510,5 8 0,1-1 0,-2 1 0,8-6 0,-2-1 0,3-1-483,3 2 483,0 4 0,7-14 0,-3 8 342,7-4 0,-2-2-52,3 8 1,3-8 116,-4 2 1,4 2 122,2-2 1,0 2 289,0-2 0,0-4-182,0 4 0,6-1 156,-1 1 1,1-4-60,-6 4 0,6-4-283,0-2 0,0 1-197,-6-1-262,0-7 229,0 5-130,0-13-8,0 6 0,1-8-234,5 0 1,-2-2-188,8-4 1,-1-9-581,6-8 0,8-8-81,4 2 0,12 2 406,5-2 0,-2 14 192,2-2 1,-8 11 55,3 0 637,-5 4-270,-9 2 1,4 2 132,-8 4 0,-6 3 465,-5 9 0,-8-1-9,1 0 1,-3 1 576,-2-1 1,0 0-479,0 0 0,0-5-295,0 0 0,2-9-562,4 3 1,0-4-218,11-2 0,0-2-366,18-4 1,-2-7 291,13-4 1,-2-3-316,2 15 0,4-1 525,-4 6 0,-4 2-47,-1 4 0,-11 3 1740,-1 8-763,-15 1-531,1-1 1,-15 2 755,0 4 0,-2-3-263,-4 3 1,-9-4 92,-8-2 0,-6-2-591,6-3 1,-6-4-536,6-8 0,0 0-239,6 0 1,1-2-648,5-4 1,3-6-1202,8-11 2455,0 4 0,0-13 0,0 5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5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8009,'34'0'0,"1"0"814,7 0 1,-5 8-366,3 3 1,1 4 802,-7 3 0,3-3-451,-14-3 1,0 1-177,-6-7 1,-5 5-348,-1-5-860,-7 8 416,4-12 1,-16 11-121,-4-7 1,-5 7-1543,-6-1 0,-10 11 771,-7 6 1,-10 9-888,-2 2 1209,0 8 735,-7-3 0,15-1 0,3-4 0,7-5-29,5-6 0,4-4-25,8-8 1,7 0 24,4 0 0,6-7 144,6-4 1,11-4 592,12-2 0,4 0-175,1 0 1,3 0-67,3 0 1,-3-6-147,3 0 1,-5 0-61,-7 6 0,3 0-45,-8 0 0,-5 0-30,-7 0 0,-7 8-57,2 4 1,-12 5-4,-6 6 0,-9-2 46,-2 8 0,-8-8 15,3 2 0,-5 2 123,-2-2 0,8-2-136,4-9-299,4 3 104,10-5-139,1 7 1,18-7 52,7-4 1,2 1-196,10-1 1,0 0-463,5-6 396,1 0 142,-8 0 0,-2 0-96,-8 0 0,-5 0 176,-1 0 1,-9 5 200,-2 1 1,-10 8-110,-13-3 0,-5 10 77,-13 2 0,-5 8-57,-12-2 1,8-2 152,-7 2 0,7-8 381,-8 2 0,12-4-210,6-2 1,5 1 191,6-1 1,6-5 159,12-1-291,3-7 1,20 4-254,11-8 1,11 0-219,18 0 0,2-6 45,4 0 0,-5-7-368,5 1 0,-6-3-80,-6-3 0,0 7 196,-11-1 0,1 3-248,-13-3 454,0-3 0,-7 11-6,-5-8 1,-5 9 65,-12-3 0,-3 2 185,-9-2 0,1 4-108,0-3 191,-8 3-220,6 2 1,-8 5 178,4 1 1,3 8-44,-3-3 1,4 6 503,2 7-291,7 10-88,-5 3 1,11 14 176,-8 1 0,9 2-74,-3 10 0,4-1 154,2 6 1,-6-2-248,0-3 1,-1-1-55,1-11 1,4 2-427,-4-14 0,4 1 207,2-7 0,0-7-395,0-4-311,0-4-711,8-9 841,-6-2 0,8-8-304,-5 0 1,-3-8 265,4-4 0,2-11-62,-3-5 0,7-1-324,-6-6 1015,-1 4 0,11-19 0,3 6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6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406 139 7950,'17'-27'0,"6"-4"385,0 8 1,0 2 210,-6 9 271,1-3-517,7 13 1,-6-6 127,4 8 0,-4 0 85,-2 0 0,1 8 96,-1 3 0,0 12-244,1 6 0,-3 12-42,-4 5 1,3 2-200,-8-2 0,-1 10-14,-5-5 0,0 5 172,0-4-402,-7 0 106,5 0 1,-12-6 6,9 0 1,-7-2-150,6 2 1,-5-3-297,5-9 1,-5 1 224,5-1 0,-2-5-99,2 0 1,2-8 35,-7 2 1,5 2-518,-5-2-223,7 0 384,-12-5 1,9-7-522,-5 1 431,-3-8 0,11 1 27,-8-10 1,7-11 128,-7-7 0,6-10 192,-5-1 0,5-3 338,-5-9 0,-1-6 0,-5-5 0,-1-1-29,1-1 0,-2 10-47,-4-2 1,2 10 330,-8 1 1,6 9 294,-6 2 1,6 10 492,-6 2 0,6 1-453,-6 11 0,6-1 202,-6 6 1,8 2-335,-2 4 0,-2 9 345,2 8 1,2 8-145,10-2 1,1 3 5,4 3 1,6-1-40,0 1-172,0-8-145,23 6 0,-9-14-365,14 4 1,1-10 109,6-1 0,-4-8-520,3 1 0,-3-10 134,9-7 0,-9-3-660,-2-3 0,-8 1 387,2 0 0,-11-6 4,-7 0 0,-3 0 322,-2 5 0,-4 1 352,-7 0 1,-1 0-56,-11-1 1,2 1-166,-2 0 0,4 7 118,-4 4 1,9 4-373,3 2 1,7 2-610,-2 4 0,6 6 1010,6 11 0,11-4 0,10 6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7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8029,'10'-7'0,"-1"5"69,-3-4 130,-4 4-329,6 2 251,-8 0 282,0 0-150,0 8 266,0-6 239,0 5-449,0-7 1,0-1 439,0-5-36,0 4-175,0-14-161,0 7-372,0-8 0,6 5 253,-1 1-394,1 7 0,-6-6 78,0 4 189,0 4 192,0-5-58,0 7 953,0 0-782,0-8-64,-8 6-254,7-6 1,-7 6 254,8-3-296,0 3 72,-8-6-263,6 8 138,-5-8-245,7 7 283,0-15-53,0 14 359,0-5-176,0-1-55,0 6 44,0-6 46,0 8-145,0 0-30,0 8 0,0-4-14,0 7 1,0 3 197,0 9 0,0 4 14,0 7 1,0 1 179,0-1 0,0 1-294,0 0 1,0-7-33,0 1 1,0-2-112,0 2 0,0-4-270,0-8 0,0 1-93,0-1 0,0-6-1175,0 1 849,7-8 1,-3 3 168,8-7 1,-7 0 2,7 0 0,-2-9 178,1-8 0,4-1-79,-3-5 0,3-2 254,3 2 0,-1-6 124,0 6 0,-5 0-22,-1 6 1,1 2-130,5 3 1,-5 4 633,-1 8-187,-7 0 1,9 2 160,-7 4 0,0 4-130,-6 7 0,6 0 25,-1 1 1,1-1 9,-6 0 0,-6 0 472,1 1-385,-9 7 1,7-6-52,-5 4 1,2-6 474,5-5-247,3 3-503,-6-13-368,8 6-1002,0-1 588,0-5 0,0 8-786,0-4 0,0 3 172,0 9 1,-2 1 660,-4 4 1,-9 4-1009,-8 7 1667,-8 9 0,4 1 0,-7 8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7:58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8013,'-27'21'0,"4"-3"0,9-5 479,3 4 1,7 1 163,-2-1 1,-1 0 84,1 1 0,0-1 33,6 0 1,0 1 316,0-1 1,-2 6-455,-4 0 1,4 6 38,-3-6 1,3 2-265,2-2 1,0-10 132,0 5-1346,0-5 23,0 4-470,0-7 737,7-2 0,3-16-705,7-4 1,6-5 511,0-6 1,2 2 74,-2-8 0,-3 8 265,3-2 1,-4 6 151,-2 5 0,1-1 535,-1 7 0,-2 2-275,-3 10 1650,3-4-1189,-13 13 1,6 0 1,-8 9 1,0 0 307,0 0 1,0-5 724,0 4 101,0 4-1609,0-8 58,0 6-761,0-15 0,7-10-13,5-12 0,7-11-566,10-6 1,0-4 640,11-1 1,4-1-12,2 1 1,-3 7 449,-3 4 1,-3 9 391,-3 3 1,-7 7 734,-4-2 0,2 10-585,-2 2 0,-6 7 1122,-5-1 1,-6 5-407,5 6 1,-7-4-307,2 4 1,-4-3-51,-2-3-475,0 0-705,0 0-1098,0-7 268,0-2 1,2-10 602,3-4 0,-1 2-623,8-7 1,-1-1 496,7-5 1,-1 5 273,0 1 0,1 1 103,-1-1 1,0-3-83,0 8 1,-1-1 297,-5 1 0,5 4 170,-5-4 0,-1 4 106,1 2-57,-7 0-112,12 0 1210,-15 0-641,7 0 268,-8 0-113,0 0 551,0 8 767,-8-6-1248,-1 13 0,-3-13 993,1 4 105,7 4-748,-4-1-412,8 9-389,0-1-310,0 0 0,8-1-205,3-5-196,5-3 1,1-8-150,0 0 0,1 0-793,-1 0 1,6-8-81,0-3 1,0-5 761,-5-1 0,-1 5-62,0 1 1,-7 5 34,-5-5 765,5 7 0,-8-12 0,6 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0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11691,'0'10'-376,"0"-3"1,0-7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0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8 969 8425,'-7'-10'2222,"7"4"-1602,7 5-277,18 1 1,-2 0 103,12 0 1,-10 0-121,9 0 0,-3 0-2,4 0 0,-1-2-337,1-4 1,-1-4-292,1-7 0,0-2-50,-1-4 0,-7 3-453,-4-3 0,-4 2 473,-1-2 1,-3 4-196,-3-4 0,-5 10-80,-7 1 1,-5 0 195,-1-5 1,-8 6 382,3-1 1,1 8 227,-1-2 1,-1 12 213,-5 6 0,5 13-128,1 9 1,1 12 331,-1 18 0,-5-1-325,5 12 1,3-4 92,2-2 0,2-1 61,-1-5 0,3 1-85,-4-13 1,4 5-642,2-10 0,0-9 46,0-3 0,0-5-119,0 0 0,0-10 30,0-7-186,0-8 428,0 11 0,0-15-6,0 0 0,-2-8 311,-4-9 1,3-6 16,-9 0 1,8-8 2,-2 2 0,4-3-114,2-3 0,2 0-35,4 1 1,6-1-84,11 1 0,4-7-129,7 1 1,9-2-92,3 1 0,4-1-376,1-4 0,3 2-130,4 3 1,-4 11 267,3-5 1,-11 12 319,-5 0 0,-7 11 108,-5 7 0,-4 3 279,-7 2 0,-9 2-138,-3 3 0,-4 7 118,-2 11 1,-8-2 515,-3 8 0,-5-2-300,-1 2 0,-6 3 50,0-3 0,-6-4-80,6-2 1,0-4-336,6-1 0,5-3-321,1-3-63,7 3 0,-2-13 181,12 4 1,3-4-175,9-2 1,7 0-62,3 0 0,3 0-288,-2 0 0,2 0-166,-8 0 128,7 0 615,-10 0 108,-3 0 1,-11 7 109,-12 5 1,-6 9 107,-11 2 0,-3 6 336,-9-6 0,0 2-105,1-2 1,1-6 1016,4 1 8,-3-1-568,12-8-991,3 1 1,19-8-53,15-8 1,10-13 30,14 2 0,-3-12-148,8 0 1,0-4-549,6-1 1,-6 3 185,0-4 1,-9 5-324,-3-11 1,-1-1 203,-10 2 0,0-10 253,-6-2 1,-5 2 270,0-2 1,-9 6-4,3 6 0,-4 11 103,-2 0 0,-2 8-15,-4 4 1,3 7 265,-9 4 1,6 4 411,-5 2 1,5 2-302,-6 4 0,3 9 298,-3 8 0,-3 8-178,3-2 1,3 6-89,-3 5 1,6 4-111,-5 8 1,7-6-10,-2 0 1,4 0-122,2 6 1,0-6-239,0 0 0,6-7-488,0 1 1,5-9 345,-5-2 0,6-8-391,-6 2 1,5-10-151,-5-1 416,7-8 0,-3-4 22,7-12 0,-5-11 5,-1-6 0,-5-5 111,6-7 1,-9-3 54,3-8 1,2-7 217,-2-5 0,-1-5 0,-5-6 0,8-4-175,4-7 1,3 9 174,2 8 0,1 0 0,-1 5 0,0 7 114,0 5 0,-1 8 150,-5 9 1,5 1-34,-5-1 1,-1 8 102,1 4 1,-5-2 126,6 2 1,-9 6-137,3 5 0,2 1 169,-2-7 0,-1 7 66,-5-1-384,8 8 1,-6-5 149,4 3-141,-4 4-17,-2-6-282,7 8 0,-3 8 22,8 4 0,-6 5 124,5 6 1,-5 6-49,5 11 1,-5 4 59,6 8 1,-7 12-21,7 11 1,-8 3-211,2 15 1,-3-43 0,1 1 234,-1 1 0,0 0 0,0 6 0,0 1-22,-3 2 0,0-1 0,2 2 1,2-1 3,-2 6 1,1-1 0,1-3 0,-2 1-114,-1 2 0,-2 0 1,1 1-1,-2-1 33,0 3 1,-2 0 0,0 0 0,-1-1 26,-4-1 0,1-2 1,2-7-1,0-2 3,-6 42 0,3-4-212,-3-8 0,-1-5 215,7-18 0,-5-5-1,5-12 0,-6-5 6,7-13 1,-1-3 33,6-7-315,-8-9 0,6-9-44,-4-11 0,12-12-281,6-6 1,-3-4 428,3-1 0,-6-9 188,5-3 0,-7-11 0,4-5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0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7875,'18'-2'317,"-1"-4"1,0 4-128,0-4 0,1 4 469,-1 2 0,0 0-174,1 0 0,-1 0-84,0 0 1,-1 2-289,-5 4 0,3-2-138,-9 7 0,7-5-244,-6 6 0,5-1 226,-5 6 1,0 1-712,-6-1 0,0 6 402,0 0 0,0 8-263,0-2 0,0 2 247,0-3 0,0 3 173,0-8 0,0 0 201,0-6 0,0 1 315,0-1 0,2 0 188,3 1-404,-3-1 0,6 0 523,-8 1 0,-2 1-230,-4 4 1,1-4 226,-13 4 0,5 2-167,-10-2 1,4 2-89,1-2 0,-3-4-201,4 4 0,-4-3 222,9-3-473,4 0 0,1 1 118,7-1 1,2-8-255,3-3 1,-1-4 119,8-2 1,5-2-225,6-4 1,6-3-75,-6-8 0,8-8-234,-2-4 1,9-6 202,2-5 1,3-6-174,-3-12 1,-3 0-299,3-11 1,-4-4 633,-1-13 0,-18 39 0,1 0 0,-1-1 1,0-1-1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0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122 225 7525,'34'-44'-789,"1"-2"836,-1 11 1,-5-1 505,0 13 1,-8 5 155,2 7 1,-4 7 152,-1-2-154,-1 4 0,0 2-282,1 0 0,-9 8-8,-3 4 1,-4 3 63,-2 2-472,0 0 150,0 8 1,-8-5-120,-3 3 1,-3 2-191,3-2 1,3 0-427,8-6 1,2-2 322,4-3 0,11 1-551,12-7 0,5 6 310,7-6 1,-5 7 85,5-1 1,-5 5 73,-1 6 1,-14-2 287,-4 8 0,-11 5 217,0 7 1,-12 7 535,-6-2 1,-11-2 185,-5 2 1,-5-7-126,-2 1 1,-7 2 166,-4-1-1165,4-9 394,-8 9 1,11-18-223,-7 11 0,8-5 116,-3 0 1,5 2-165,1-8 1,6 0-160,1-6 0,6-2-611,-1-3 0,4-4 22,2-8 1,7-2 666,5-4 0,3-11-288,2-12 0,0-4 182,0-1 1,7-1 186,5 0 1,11 7-19,6-1 0,-2 8 171,1-2 0,1 3 26,6 3 1,-3 7 344,-3 5 1,2 3 491,-8 2 1,2 0-426,-2 0 1,-4 2 200,4 3 0,-3-1-309,-3 8 1,0-8-196,1 1 0,-7 3-283,1-2 1,-9 2-948,3-3 511,4-3 1,-8 8-684,3-4 1,-3-3-824,-2 9 2042,0 0 0,-7 5 0,-3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7875,'-17'27'2019,"-1"3"-1401,1-7 1,5 6-197,1-6 0,5 8 38,-5-2 1,-1-2 277,-5 2 1,-1-3-131,1 3 0,6-4 82,-1-7 0,6-3-929,-5-4 310,7 5-651,-4-7 554,8 1 1,2-2-854,4-8 0,9-10 79,8-7 1,16-8-269,1-10 0,6 1 222,0-1 272,12 0 298,-20 1 1,14 9 463,-11 8 1,-11 1-197,5 10 1,-14 3 256,-4 8 0,-7 13 317,-10 11 0,0 3 723,0 3 1,-10-1-517,-7 1 1,-2-6 206,-10 0 1,8-6-66,-2 5-627,11-6 0,5 3-1808,7-8 1322,0-8 1,7-1-406,5-8 1,9-2-301,2-4 0,14-5-809,-3-12 0,7 4 1712,-1-4 0,12-12 0,9-1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2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7946,'0'-25'591,"8"6"-406,-6-6 0,13 15 819,-4 5 1,-1 3-396,2 2 1,-1 2 852,6 3-979,1 5 0,-1 7-189,0 1 1,6-7-74,0 1 1,0-9 13,-5 3 0,1-4-793,4-2 0,-10 2-331,5 4 0,-5-4 1,-3 13 406,-4-3 1,-14 13 263,-9 9 0,-16 8 283,-13 10 1,-4 0 557,-2 0 0,-6 8-259,1 3 1,-1-9 780,6-2 0,10-6-526,7 0 0,3-4-29,9-7 1,-1-8-497,7-4 1,2-4 253,3-2-978,5-7 1,9-2-72,3-8 0,13-14-523,10-3 1,13-12 553,5 0 1,4-3-212,2-3 1,0 2 374,-1 4 0,5 4 28,-4 8-1,2 6 717,-14-1 1,1 10-277,-7 2 1,-7 4 643,-4 13 0,-6-1-2,-5 13 1,-4-1 457,-8 7 1,0 0-452,0-1 0,-10-1 130,-7-4 0,-2 1-285,-10-7 1,0 6-210,-6-6 1,1-5-526,-1-7 1,2-5 256,5 5 0,-3-7-592,8 2 1,2-6 200,9-6 1,4-3-88,8-9 1,0 1-141,0 0 1,10-10-348,7-8 1,6 1 474,6-7 1,4 5 46,-4 1 0,-4 10 357,-2 8 1,-4 2-152,-2 9 1048,1 0-546,-9 14 0,-3 7 142,-12 8 1,-3 0 117,-9-5 0,-5-1 458,0 0 1,-8 6-378,3 0 1,-3-2-125,2-9 1,4 3-457,8-3 1,-1-3 40,1 3 0,6-6-1124,-1 5 323,8-7-243,-3 4 742,7-8 1,2 0-398,3 0-675,-3 0-246,14 0 807,-14 0 325,5 0 597,-7 0-61,0 0 158,-7-8-97,5 6 0,-6-13 172,8 3 1,0 3-139,0-3 0,0-5-46,0-6 0,8-2-183,3 2 0,4 2 109,3-8 0,-3 6-128,-3-6 0,3 8 143,-3-2 0,3 3 136,2 3 1,1 0-166,-1 0 0,0 5 149,0 1 0,1-1-45,-1-5 1,-5 5 2,-1 1 0,-1 5-1,1-6 1,3 7-36,-9-7 1,3 8 155,-2-2-51,-4 5-44,5 1 132,-7 0-134,0 0 1,-1 7 48,-5 5 1,-4 11 186,-7 6 1,-6 11 174,0 6 1,-8 4-170,2 2 0,-9 0-303,-3 0 1,1-2-23,5-4 1,7 4-210,-1-4 0,2-4-23,-2-2 0,-2-5-219,8-6 1,0 2 72,6-8 1,0 0-141,-1-6 0,1-7-25,0-5 0,5-1 92,1 2 0,5-4 155,-6 4 1,7-6 39,-7-6 0,6 2 125,-5-7 1,5-1-324,-5-5 191,7-1 0,-4 1-60,8 0 1,0 5 77,0 1 0,0 5-188,0-5 1,0 5-110,0-6 240,0 8 1,2-9 0,4 7 274,-4 0 0,11 4 105,-7-3 180,7 3 0,-3-6 45,7 8 0,0 8 305,1 3 0,7 5 131,4 1 0,3 2-301,3 4 1,7-2 400,4 8 0,6-6-266,6 6 1,-3-8-37,9 2 0,-1-3-512,6-3 0,-7-2-449,-4-3 1,-1 1-269,-5-7 0,2 5-643,-14-5 0,3 0-86,-3-6 0,-4 0 93,5 0 1226,3 0 0,0-8 0,8-1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2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8076,'0'10'-595,"0"-2"0,8-8 1665,4 0 0,11 0-306,6 0 1,-4 1 225,-2 5 1,2-2 948,-2 8-1319,7-9 0,-16 11 524,3-8-22,-3-1-765,3 3-396,-8-6 0,-1 8-2084,-8-5 1801,0-3 0,-2 14-1563,-4-5 1,-5 7 402,-12 5 1,-4-2 258,-8 8 0,1-6 1223,-1 5 0,1 1 0,-1 6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3.4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0 8076,'-18'18'0,"1"-1"0,2 0-137,3 1 1,-1-1 179,7 0 1,0-5 1200,6-1-725,-7-7 1,7 4-79,0-8 0,7 0-174,11 0 1,7 0-30,3 0 0,-1 0-68,2 0 0,-8 0-28,2 0-121,-4 0 0,-3 7 85,-5 5 0,-3 3-368,-8 3 134,-8-9 1,6 7 1,-13-7-122,4 9 0,-5-1-30,-1 0 1,0-2-175,-1-3 1,7 1 178,-1-7 0,8 8-85,-1-3 1,3-1 322,2 1-188,0-7 895,0 12-424,0-7 0,0 3 55,0-1 1,-2-5-11,-4 6 0,-5-3 184,-13 3 0,3 3-352,-7-3 1,4 3-322,-4 2 1,-1 0-794,-6 1 0,6-1 539,1 0 1,1 1-653,-2-1 0,-2 0 679,8 1 1,-2-7 422,2 1 0,6-7 0,-1 7 0,1 7 0,6 10 0,-5 4-10,-1 1 0,-2 1-35,-4-1 1,-6 9 2003,-12 3 0,11 4-830,-5 2 0,12-2 121,0-4 0,10 2-547,1-8 0,8-5-180,-2-7 1,5-6-354,1 1 0,0-4-259,0-2 0,0-5-334,0-1-204,7-7 0,3 2-967,7-12 0,-5 0 698,-1-11 0,1 4-202,5-11 1,0-2 121,1-3 976,-1 4 0,0-16 0,0 5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3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7997,'18'-35'0,"5"8"-708,0 4 1,6 4 424,-6 2 1,5 5 950,-4 1 1,14 5-127,2-6 0,3 7-123,3-7 1,6 8-247,5-1 1,7-3-150,-7 2 1,1 0 281,-6 6 0,-8 0 129,-4 0 1,-3 2 62,-3 4 0,-1 9-95,-4 8 0,-4 6-50,-8-6 1,0 8-39,1-2 0,-7 4 148,1 1 0,-8 5-236,1-5 1,3 10-174,-2-9 0,0-2-65,-6-5 1,0 1-315,0 6 0,-2-6-128,-4-1 1,2-4 51,-7 4 1,-7-7-631,-5 3 1,-2-5 303,2-2 1,-2-2-75,-4-3 1,-3-4 273,3-8 1,2 0 53,-2 0 0,8 0 198,-2 0 0,0-4 275,6-8 0,-4 1 0,9-12 0,-1-2 0,1 2 0,-3-2 22,3 2 0,2 3 199,-1-3 0,7-2 235,-2 2 0,-1 6 123,1 5 0,-8 9 560,3-3 1,-4 4 248,-3 2 0,-1 2-709,-4 4 0,2 3-20,-8 9 1,8 5-215,-2 0 0,4 7 296,1-1 0,9-2-395,3 2 0,4-6-163,2 6 0,8-8-284,3 2 1,12-11-406,6-7 0,6-3 16,5-2 0,-1-2-719,7-3 1,-8-5 158,2-7 1,-5-3 376,-6-3 0,-10 4 273,-7-4 1,-9-4 272,3-2 0,-12 2 210,-5-1 0,-6 6 71,-6-1 1,1 4 337,-6 2 0,6 7-345,-1 5 1,4 3 632,2 2-1057,0 0 0,7 7 201,4 5 0,6 3-1534,6 3 1,5 1 1609,13 4 0,-5-4 0,6 6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04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7897,'-25'10'7591,"6"5"-6800,-6-5 0,10 7 2003,3 0 0,-1 1-1438,7-1 1,-2 2-2955,3 4 0,-7-2 372,-11 8 1226,-4 0 0,-23 5 0,-4 1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17.2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80 1056 7944,'-18'-25'-12,"1"5"-61,0 3 0,5 9-632,1 8 483,7 0 0,4 0 64,11 0 0,-1 0 1129,1 0-768,1-7 1,0 3 1363,-1-8-1127,-7 9 0,6-5 394,-5 8-162,-3 0 227,6 0-443,0 0-346,1-8 0,10 6-52,4-4 0,-1 5 37,6 1 0,1-6-17,6 0 1,7 0-26,4 6 0,6 0-61,6 0 0,-3-6 61,9 1 1,5-7-145,6 6 0,2-7-128,-2 1 1,4-1 168,7 1 1,12-7 35,0 8 1,0-8 49,-12 7 1,1-3 9,-1-3 1,-5 7-46,0-1 0,-2 8 1,1-1 0,1-3-4,-12 2 0,4-1-105,-9 1 1,3 4 169,2-4 0,-2-2 1,-3 3 1,9-3 103,-4 2 0,10 4-88,-4-4 1,-1 3-48,-4-3 0,-1 4-12,0-4 1,-6 4 5,1 2 0,5-5-26,6-1 1,6-2-11,-6 2 1,5 4-5,-5-3 0,6-3-19,-6 2 1,0-2-99,-6 3 1,8 1 75,4-8 1,-3 7-46,3-7 1,-8 6 56,2-5 0,2 5-13,-2-6 1,2 7 80,-2-7 0,3 3-1,9-3 1,-1-1-272,1 7 0,-1-2 355,1 2 0,-1 4-90,1-3 0,5-3-2,0 2 1,6 0-156,-6 6 0,0-5 48,-5-1 1,1-6 33,5 7 1,-3-3 78,8 2 0,-8 4-11,2-3 0,3-3 10,-3 2 0,-6-2 127,-5 3 1,-4 3-95,9-4 1,-3 4-27,9 2 0,-3 0 31,-3 0 0,-3 0-41,3 0 1,-1-6-7,13 0 0,-2 1-19,2 5 1,-47-1 0,-1 0-118,48-5 1,-1 4 112,1-4 1,-49 2 0,1 1-5,5 0 1,0 0-1,-5-1 1,0 0 13,2 1 0,0 0 0,46 2-19,0-5 0,-4-2 4,-8 2 0,-5-1 13,0 1 0,-4 4 2,-3-4 0,1 4-1,-11 2 0,-5 0 6,-1 0 1,-4 0 224,-2 0 1,5 0-210,1 0 0,9 0 48,2 0 1,1 0-83,5 0 1,-4-2 7,-2-3 0,0 3-7,0-4 1,-2 4-3,-3 2 1,5-2 5,0-4 0,0 4-10,6-3 1,-6 3 8,-5 2 1,1-6-7,-7 0 0,-6 0 273,-6 6 0,-6 0-263,6 0 0,-9 0 114,-3 0 0,1 0-41,-6 0 0,3 0-29,3 0 1,2 0 11,3 0 0,-4 0 126,5 0 0,-5 0-95,-1 0 0,-1 0 18,1 0 1,-6 0 70,0 0 0,-6 0-68,6 0 0,-8 0 90,2 0 1,-4 0-15,-2 0 1,1-2-28,-1-3 0,0 3-23,0-4 0,1 4-16,-1 2 0,2-6-29,4 1 1,-2-1 4,8 6 0,0-6-110,6 0 1,-1-1 68,1 1 1,5 2-14,0-8 1,1 9 18,-7-3 1,-5-2 4,0 2 0,-8 1-10,2 5 1,-4-6-5,-1 0 0,-1-2-18,0 3 0,-5 3 37,-1-4 0,-5 4-762,6 2 523,-8-8 1,1 6-3254,-10-3 3428,-13 3 0,-47 9 0,-18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2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8097,'10'0'1416,"-3"0"1,1-6-1037,4 0 0,1-1-143,-1 1 0,3 4-1034,-4-4 575,5 4 1,7 2 43,0 0 178,0 0 0,-6 8 0,1 2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2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6698,'8'-9'257,"-7"1"0,13 6 6,-8-4-19,7 4 0,-9-5-134,7 7 1,-5-6 3,6 0 1,-6 0 6,5 6 1,1-2-47,5-3 1,-6 3-22,1-4 1,-1 4-8,7 2 0,-3-2-12,-3-4 1,3 4-37,-3-3 1,3 3-7,2 2 0,1 0 95,-1 0-52,0 0 1,0-6-35,1 0 0,-1 0 35,0 6 0,1 0-18,-1 0 1,0 0-13,0 0 1,7 0-2,-1 0 0,0-2-15,-6-3 1,6 3-11,0-4 1,0 4-17,-6 2 1,6 0 40,0 0 1,1-6 72,-7 1 1,6-1-53,0 6 0,0 0 5,-6 0 0,1 0-27,-1 0 0,0-6 3,0 0 0,7 0-53,-1 6 1,0 0-12,-6 0 0,2 0-48,4 0 1,-4-5 90,4-1 0,-1 0-120,1 6 1,-4 0 105,4 0 0,-4 0-1,-2 0 0,7 0 24,-1 0 0,2 0 11,-2 0 0,-2 0 8,8 0 0,-6 0 8,5 0 0,-1 0 42,2 0 0,4 0-39,-4 0 0,3 0 84,3 0 1,-2 0-64,-5 0 1,9-2 2,-8-3 0,7 3 2,-7-4 0,2 4 3,-2 2 0,1-6-55,-7 0 1,0 1-8,-5 5 1,-1-2-297,0-4 214,1 4-551,-1-6 640,-7 8 0,-3 0 0,-7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2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8092,'0'17'-1913,"0"1"1913,0-1 0,0 0 0,8 8 0,1 2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28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8092,'-10'-10'2031,"3"3"-2099,7 7 0,1-6 278,5 0 1,6 0-40,11 6 1,-2-5-216,8-1 0,0-2 72,5 2 0,1 5-18,-1-5 1,-5 4-20,0 2 0,-8 0-468,2 0 182,-4 0 0,-1 0 1,-7 8-164,1 3 314,-8 4 0,1 8 167,-10 1 1,1-1-64,-8-6 0,1 0 2,-7 0 0,-1 1 66,-4-1 0,4 0 150,-4 1 1,4-1-31,1 0 1,1-5 113,0-1 0,5-7 296,1 2-232,7-4-344,-4-2 84,8 0-181,0 0 0,8-6 61,3 0 1,5-7-231,1 1 0,0-3 71,1-2 1,-7 5-435,1 1 318,-8-1 46,11-5 509,-13 7-124,6 2 1,-10 8 32,-4 0 1,2 0-16,-8 0 1,1 8 235,-6 4 0,-1 9-113,1 2 0,-6 10 21,0 1 1,-8 8-255,2 10 0,2 2 136,-1 4 1,5 3-155,-6 8 1,2-1-119,-2-5 0,4 2-219,8-7 0,-1 0 36,1-6 1,6-8-37,-1-4 1,8-5-242,-1-7 242,3-3 0,2-13 188,0 0 1,0-11-51,0-1 0,0-9 113,0-14 0,0-4-34,0-8 0,5 1 29,1-1 1,6-5 26,-7-1 0,9-1-9,-3 2 0,5 9 80,1-4 0,2 7 0,4-1 0,-3-2 0,3 8 0,-6 6 0,-6 5 0,5 3 9,-5-3 1,-1-1 122,1 7 0,-5 0 288,6 6 1,-8-2 275,1-4 256,5 4-223,-8-5 48,13 14-758,-5 3 1,1 7 140,1 1 1,-6 5-153,5 0 0,-7 0-49,2-6-305,-4 0 114,-2 1-123,0-1 249,7-7 0,-3-3 16,8-7 0,-6-2-57,5-3 1,6 1 101,6-8 0,2 1 8,-2-7 1,-3 3 83,3 4 1,-4-3 147,-2 8 0,1 1-47,-1 5 1,-6 0 471,1 0-379,-8 0 1,9 1 153,-7 5 1,0-2 224,-6 8-408,0-9 1,0 7-196,0-4-280,0-4-585,0 5 418,7-7 0,-3-7-304,8-5 0,-6-5 136,5-6 0,-5-6 598,5-11 0,-7-12 0,4-10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29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8092,'9'-17'2071,"1"6"-972,-4-1-619,-4 8-127,5-4 10,-7 8-261,8 0 0,-4 0 224,8 0-163,-9 0 1,5 2-610,-8 4 1,6-2 276,0 8 0,-1-1-512,-5 6 0,0 1 45,0-1 43,0 0 341,0 1 0,0-1 12,0 0 1,0 6-85,0 0 172,0 0 1,0-5 129,0-1 141,0 0 1,2 0-11,4 1 0,2-7 25,3 1 1,5-3-136,-5 3 0,-1 3-38,1-3 0,-1-3-18,1 3 1,-1 0-13,-4 5 0,-4 0 49,3 0 1,-3 1-14,-2-1 0,-5 0 105,-1 1 0,-8 5-112,3 0 1,-4 2 131,-3-2 0,-3-4-12,4 4 0,-4-4 84,9-1 1,-1-1-88,1 0 0,3-5 18,3-1 1,4-5-11,-4 5-46,12-7 1,3 6 50,9-4 0,-1-4-33,0 3 1,1-3-73,-1-2 0,0 0 102,1 0-54,-1 0 1,-2 2-3,-3 4-17,3-4 0,-13 13 56,4-3 0,-4-1 1,-2 7 0,-8-5 21,-4 10 0,-3-2-24,-2 2 1,0-3 11,-1 3 0,3-4-68,3-2 1,-1 0-6,7 1-16,0-1-3,6 0 1,8-1-156,4-5 0,3-3 44,2-8 1,1 0-157,-1 0 1,6 0 58,0 0 0,0-2 49,-6-4 0,-1 2 98,-5-7 0,-1 7 142,-4-2-111,-5 4 0,7 0 157,-8-3 0,-2 3-90,-4-4 1,3 4 146,-9 2 0,1 2 214,-7 4 0,1-4-152,0 3 1,1 5 225,5 1 0,-5-1-149,5 2 1,3-1-98,2 6 0,-1 3-61,1 3 1,0 2-153,6 3 0,2 5 81,4-4 1,-4 4-209,4 1 1,3 7-313,3-1 0,-5-2 207,-1-9 0,2 2-273,-2-8 1,5 6 164,-5-6 1,0-6-327,-6-5 64,0-8 351,0 3 0,0-9 105,0-3-44,0-5 19,0-7 1,-8-6-165,-4 0 1,-9-10 105,-2-2 1,-7 1 227,1-7 0,-4 5 0,-2 1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29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70 7983,'-17'-10'-551,"0"-5"-69,0 3 0,5 4 413,1 3 1,5-3 206,-6 2 0,6 0 58,-5 6 1,5 0 360,-5 0-75,-1 0 1,1 0-94,-1 0 0,6 8-152,-5 4 1,7 11 89,-2 5 0,4 13 164,2 5 0,0 4-69,0 2 1,2-4 90,4 4 1,5-12-151,12 6 1,4-4 25,8-7 1,9 1-161,8-12 0,10-9 156,12-9 1,7-4-227,11-2 1,1-4 24,-42-2 0,1 0 0,-1 1 0,0-1-301,7-5 1,0-1 0,-4-1 0,1 1 113,3 0 1,-1 1 0,-5-4-1,-2 1-262,2 2 1,0 1 0,0-1-1,0 1 403,-1 2 0,1 0 0,3 2 0,-2-1 0,41-7 0,0 1 0,-1 1 0,-1 1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1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8166,'10'-8'1387,"-3"7"-884,-7-7 0,0 16-229,0 3 0,0 4-78,0 3 0,0 5-124,0 0 1,0 0-387,0-6 0,0-5 235,0-1 0,14-7-98,3 2 0,12-4 64,0-2 1,3 0 90,3 0 0,-6 0-6,0 0 1,-8 0 7,2 0 1,-4 2-154,-2 3 1,-7-1 121,-4 8 1,-4 1-161,-2 10 0,-8-2-24,-4 8 0,-3-6-162,-2 6 0,-8 0 110,-4 6 0,2-7-142,-2 1 0,0-2 185,-5 2 1,5-2 243,0-4 0,0-4-90,-5 4 1,7-2 89,4 2 0,0-3 127,5 3 0,-3-4 159,10-2 0,-3 2 263,3 4 0,3-3-184,8 3 0,0-2 183,0 2 1,0-4-226,0 4 1,0-2 54,0 2 1,0-3-363,0 3 0,6-4 170,0-2 1,5-5-544,-5-1 1,2-7-139,-3 2 156,-3 3 1,8-7 137,-4 4 0,3-17-101,8-7 0,1-5 129,-1 0 0,6-4 45,0-7 0,8 5 144,-2 0 1,-2 8-72,1-2 1,-1 6 173,2 5 1,2-1-106,-8 7 0,0 0 175,-6 6 0,-1 2-4,-5 4 0,3 3 1,-9 9 0,7-1-44,-6 0 1,0 6-9,-6 0 1,-2 8-415,-4-2 0,0-2 129,-11 2 1,3-1-53,-9 7 1,2-8 86,-2-4 1,2 2 57,-8-2 1,2 0 4,-2-6 1,-1-5-18,7-1 1,-6-1 26,6 2 0,5-3 299,7-3-54,-1-4-78,3 6-113,1-8 210,8 0 190,0 0 1,8 0-182,3 0 1,5-6-187,1 0 1,0-7 17,1 1 1,-1-3-377,0-3 0,-1 7 49,-5-1 35,4 1 0,-11-5-121,8 5 213,-8-5 8,3 15 166,-7-7 1,-2 8 81,-3 0 499,3 0-184,-14 0-299,14 0 0,-7 0 70,3 0-151,4 0-26,-6 0-170,8 0-808,0 0 801,8 0 110,-6-8 0,6 4-89,-8-7 372,7 7-111,-5-11-91,6 13 1,-8-8 204,0 4 242,0 4-172,0-5-179,-8 7 1,6 2-113,-3 3 0,1 5 64,-2 7 0,-2 1-81,-3-1 1,-5 2 50,5 4 1,-4-2-15,-3 8 1,-1-6 38,-4 6 1,4-6-22,-4 6 0,2-6 13,-2 6 0,3-2 13,-3 1 1,4-1-140,2-4 1,-1-3 66,1 3 1,2-4-277,3-2 0,-1-5-78,7-1 336,0-7 1,6 6-752,0-5 7,0-3 0,2 6 380,4-8 0,4-2-69,7-4 1,6 3 425,0-9 0,6 2-106,-6-1 0,6-3 85,-6 9 1,7-1 243,-1 6 0,-4 0 278,-2 0 1,-3 2-59,-3 4 1,6 5 388,0 12 1,0-4-268,-6 4 0,1-3 201,-1-3 0,8 0-194,4 1 1,-2-1-169,1 0 1,9-7-11,9-4 1,10-5-338,1-1 1,14-7-330,-1-5 0,10-9-525,1-2 0,0-10-610,5-1 0,-3-10 1415,-37 15 0,0 0 0,0 0 0,0 0 0,0-1 0,-1-1 0,0 2 0,0 0 0,1 0 0,0 1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1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8032,'8'-10'486,"2"3"0,7 16-254,0 8 1,-3 10-11,3 14 0,-9 1 130,9 4 0,-5 8-219,-1-8 1,3 14-2,-9-9 1,1 3-14,-6-8 0,0 4-96,0-4 1,0-3-384,0-3 1,0-5 249,0-7 1,0 3-318,0-8 0,-8 0 13,-3-5 0,-5-7-148,-1 1 1,-2-8 178,-4 1 1,2-3 382,-8-2 0,-8 0 0,-7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1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10784,'7'-9'1601,"-3"1"-1870,8 8 0,-6 0-56,5 0 1,6 8-197,6 3 0,8-1 277,-2 1 0,6-1-218,5 2 1,4-3-1,8-3 0,2-4-332,3 4 0,5-12 550,7-6 1,4-1 243,-4 1 0,4-1 385,-9 7 1,-3 0-331,3 6 877,-16 8-465,9-6 0,-20 13-40,3-3 1,-5 5 108,-6 6 0,-4-4-216,-8 4 1,0 2-401,0-1 0,1 1-1518,-1-2 1598,-7-4 0,5 13 0,-5-5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9260,'-9'25'377,"1"-3"-285,8 6 0,-2 3-281,-4 10 0,4 3 74,-3 8 1,-3-2-215,2-4 1,-5 2-114,5-8 1,-2-2-685,2-9 875,4 4 0,-7-16 251,3 1 0,4-9 0,-6-9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8092,'18'-17'-154,"-1"0"1,2-1 229,4 1 0,-2 2 39,8 3 0,0-3-22,5 3 0,3-1 24,3 1 0,-3-1-66,3 7 1,-9-5 19,-2 5 0,-2-6 19,1 6 0,-3 1-27,-7 5-44,7 0 1,-6 0-39,4 0-150,-4 7 1,-3 3 138,-5 7 1,-1-5-13,-4-1 0,-5 1 63,5 5 0,2-5-41,-2-1 0,1 1 122,-1 5 1,-4 0-33,4 1 44,3-1-102,-7 0 1,12 1 20,-8-1 0,5 6 14,-5 0 0,5 6-8,-5-6 1,2 8-5,-2-3 0,-5 5 48,5 2 0,-4 7-56,-2 4 1,6 6 93,0 6 1,-1-3-21,-5 9 1,0-1 113,0 6 1,2 6-269,4 0 0,-4 6 201,4-6 0,-4-6-24,-2-6-32,0 1-21,7-3 0,-3-1-137,8-8 1,-8-8 92,1-4 0,3-5-100,-2-6 0,5-4-2,-5-8-175,0 0 250,-6 0-17,0-7 0,0-4-461,0-12 1,-2-5 118,-4-12 0,-3 1-446,-9-6 0,-7-9 308,-3-9 0,1 2 497,-2-2 0,-8-8 0,-7-8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3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8071,'0'-17'1024,"7"5"-729,5 0 1,3 9 94,2-3 0,7-2-3,-1 2 1,7 1-34,-1 5 1,4-6 57,1 0 1,11-7-124,6 1 0,9-3 125,9-3 1,4-5-205,-4 0 0,14 0-145,-14 6 1,6 0-18,-17-1 0,-2 9 80,-10 3 1,0 4-1336,-12 2 759,-3 0 0,-8 0-947,0 0 1,-7 8 415,-11 3 1,-3 5 46,-2 1 0,-7 0 543,-5 1 389,-11-1 0,-4 8 0,-8 2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3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87 258 8021,'-8'-10'-82,"6"-5"-320,-5 13 1077,7-13 0,7 11-256,5-8 0,3 8-97,2-1 0,8 1-197,4-2 1,-2 2-51,2-7 1,-2 7-38,2-2 1,1-2-137,-7 3 0,1-7-588,-7 6 0,0-1 383,0 1 1,-7 2-300,-4-7 0,-4 5 182,-2-6 1,0 7 314,0-7 1,-2 2-183,-4-1 563,-4-5-297,-7 7 191,0-1 1,1 4 23,5 12 647,-4 4-504,13 15 0,-8-4 274,4 8 1,4 5-201,-3 7 1,3 1 49,2-2 1,0-3-317,0 3 0,0-3-369,0-3 0,0-1 133,0-4 1,5-4-120,1-8 0,6 0-461,-7 1 1,3-9 312,-2-3 0,-2-4-175,7-2 0,-5-2 118,6-4 0,-9-5 80,3-12 1,-4 3 299,-2-3 0,0-2 35,0 2 0,0 6 199,0 6 249,0-1 177,0 2 1,-8 5-296,-3 10 0,-4 5 108,-3 7 1,-5 6-98,0 0 0,-6 6-410,6-6 0,-7 2-76,1-2 1,4-2-77,2 8 1,3-8-182,3 2 0,-6-3-1013,0-3 1415,0 0 0,6 1 0,-1-1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3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8021,'-17'8'637,"0"2"-196,7 7 1,2-5-11,8-1 1,10-7 188,7 2 1,4-4-146,14-2 0,3-8 71,14-4 0,-4-3-926,4-2 0,-6 5 275,6 1 0,-2 1-1335,-10-1 1,7-3 1439,-7 8 0,0-7 0,-5 3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260 310 8014,'-2'-10'860,"-4"4"1,2 12-1297,-7 6 0,-1 5 335,-5 6 0,3 6 285,-3 11 0,4-3-157,-10 3 1,1-2 80,-1 3 0,4-5-65,-4 5 1,6-5-81,5-1 0,-1-3-123,7-3 0,0 2-92,6-8-81,0 0 262,0-6 53,0 1-24,0-9 1,2 5 57,4-9 0,-4 9 152,4-3 0,-4-1 28,-2 2 0,5 1-75,1 10 1,0-4 222,-6 4 0,0 2-69,0-2 1,0 6-163,0-6 0,0 2-27,0-2 1,0-9-79,0 3 4,0-3-211,0-5 1,2-1-54,4-8 1,-5 0 242,7 0 0,0-8-443,3-3 1,5-7 12,1-5 1,2-4-127,4-7 1,-2-1 176,8 1 1,-6-7 387,6 1 0,0-8 0,6 2 0,-1 2 0,1-3 0,5 7 0,0-6-477,1 8 477,-7 3 0,-5 4 0,0 8 0,-6 0 17,6 6 1,-8-2 178,2-4 0,2 3 191,-2-3 0,6 4 274,-6 2 1,10-8-254,1-4 0,1 2 310,5-2 1,-3 8-317,-3-2 1,1-2-175,-1 2 0,-1-6-511,-4 6 1,-4 0 105,-8 6 0,-5-2-143,-1-4 1,-7 3 202,2-3 0,-4 10-96,-2 1 1,-8 6 123,-3-5 1,-5 7 39,-1-2 0,0 10 237,-1 2 1,1 13-72,0-2 1,-1 10 88,1-4 1,0 8 14,0-2 0,1 4-74,5 1 0,1-5-65,4 0 1,6-8-1,0 2 1,2-4 66,10-1-290,7-1 198,0-8 1,12 5-356,-8-8 0,2 1 141,-2-1 0,-4-4-235,4 4 0,-4-2 126,-1 1 1,-7-3-25,1 4 0,-6 2 107,5-2 1,-7 7 55,2-1 0,-4-3 3,-2 3 0,0 5 5,0 6 0,-2 2 127,-4-2 0,-6-2-6,-11 8 0,4 0 94,-4 5 0,-2 1 39,2 0 0,-12-1 189,7 1 0,-9-1-181,8 1 1,-1 0 51,1-1 0,4-1 43,7-4 0,9 1 127,3-7 1,4 0-224,2-5 0,2-7 32,4 1 1,5-8-237,12 1-41,4-3 11,8-2 0,0 0-242,-1 0 1,1-5 132,-1-1 0,-5-8-30,0 3 0,-8-3 4,2 3 0,-4-5-52,-1 5 1,-7-2-24,1 1 1,-8-3 133,1 3 0,-3-3 129,-2-3 1,-2 3-80,-3 4 188,-5-5 1,-7 12 63,-1-7 408,9 7-155,-7-4 6,7 8-79,-9 0-224,9 0 1,-1 0-160,4 0 82,5 0-45,-7 0 93,8 0 0,0 8-6,0 3 1,0 5 19,0 1 0,0 8 140,0 4 1,0 4 49,0 1 1,6 10-55,-1 8 0,1 8 33,-6 9 1,0 0-154,0 0 0,0 12-300,0 0 0,0-1 444,0-10-1294,0-1 723,0-8 1,6-3 56,0-12 0,-1-6-113,-5-11 1,6-4 108,0-8 1,2-1-105,-3-5 25,-3-3 0,8-8 76,-4 0 1,-2-8 309,7-3-24,-7-5 0,11-9 0,-5-1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5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 7937,'0'-17'2756,"0"9"-2802,0 8 1,0 13-645,0 10 1,-2 8-36,-3-2 725,3 4 0,-6 9 0,8 2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6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8005,'-35'0'369,"6"4"-455,0 8 0,3 1-488,-3 16 0,2 0 357,4 5 0,4 1 285,-4-1 0,3-5 170,3 0 1,2-8-138,3 2 1,-1 2 306,7-2-238,0 0 1,6-5-117,0-1 1,2 0-1,4 0 1,-2-1 79,7-5 1,-5 11-4,5-5 0,-7 4 112,2-4 0,-4 8 44,-2 4 0,0-2-113,0 2 0,0-6-146,0 6 0,0-8 151,0 2-160,-8 4 0,6-8 147,-3 4-103,-5-11 1,8-3-19,-4-3-299,4-4-117,2 6 1,0-16 162,0-4 0,8-5-688,4-6 1,9 2 895,2-8 0,8-8 0,-5-7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6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8005,'17'-25'0,"3"12"102,3-4 1,4 5 13,7 1 1,3-3 76,3 8 0,-2-5 380,9 5 1,-11 0-901,-1 6 1,-1 0 30,-5 0 0,-4-5-365,-2-1 41,-4 0 202,-1-2 161,-1 6-166,-7-13 85,-3 13 282,-7-13 0,-7 11 56,-5-8 0,-5 9 114,-6-3 1,3 4-96,-3 2 1,2 2 312,-2 4 1,4 3-119,-4 8 0,4 1 7,1-1 1,1 8 8,0 4 1,5-2 34,1 2 0,1-3-18,-1 3 1,1 4-102,4-4 1,4-4-210,-3-2 0,3 2 57,2-2-729,0 0 265,7-6 225,3 0 0,7-7 72,1-4 0,5-12 33,0-5 0,0-3 69,-6 3 1,0-5 196,1 5 1,-1 3 521,0 2-336,0 4-145,-7 2 0,-2 8 27,-8 4 0,0 9-50,0 2 0,-8 6-31,-3-6 1,-5 5-20,-1-5 0,0 2 23,-1-1-47,1-5-320,0 6 103,7-8-60,2-7 70,8-3-152,8-7 168,2 0 1,1 0-210,1 0 0,-8 8-131,1 4 0,-5 3-57,-5 2 518,-5 8 0,-15 10 0,-2 9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37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327 260 8005,'-69'10'1044,"7"3"-623,5-7 0,11 5-320,5-5-114,20 0 245,-2-6-213,21 0 0,-4 0 12,12 0 0,8 0-190,14 0 1,5-8 300,19-3 0,4-6 148,13-7 0,6-1-901,0-3 682,0-5 1,5 12 0,1-6-380,-4 2 0,-6 2-116,-8 6 0,-9 5-225,-8 1 1,-15 7 236,-2-2 0,-8-2-966,-4 3 1378,-7-1 0,-12 13 0,-15 5 0,-8 3 779,-10 3-779,1-1 0,-1 8 0,2-4 15,4 8 0,-3 2 321,3 9 1,4-2 435,2 8 0,6 1-370,5 4 0,-1 1 53,7 0 1,0-6-228,6 0 0,6-1-336,0 1 1,7-4-55,-1-7 0,-3-8 98,3-4 1,-6-6-491,5-6 1,-5 3-105,5-8 368,-7-1 1,4-7 341,-8-3 1,-2-5 246,-4-7 0,2-6 426,-7 0 0,5-8-360,-5 2 0,7-4 55,-2-1 0,4 5 5,2 0 0,2 6-172,4-6 0,-2 8-206,7-2 0,6 4-323,6 2 0,6-1-73,-6 1 0,8 6-430,-2-1 1,5 0 341,7-5 1,3 2 436,8 3 0,0-11 0,0 4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2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7991,'0'-17'312,"0"0"313,0 0-391,-8 7 0,-1 2-217,-9 8 0,1 0 0,0 0 1,-2 2 15,-4 4 0,1 9 118,-6 8 0,5 6-92,-6-6 0,6 8-63,-6-2 0,10-2 19,1 2 1,1-6-5,5 5 0,5-6-98,1 1 0,4-4-270,2-2 0,0 0 54,0 1 0,6-7-27,0 1 0,7-3 395,-1 3 0,-3 3-130,3-3 0,-3 3 599,3 2 0,1 1-180,-7-1 1,0 8-10,-6 4 1,6-2-33,-1 2 0,1-6 115,-6 5 1,0-4-159,0 4 1,0-7-225,0 3 0,0-5-841,0-2 687,0 0 1,2-7-317,4-4 1,-2-4-80,7-2 0,-5-2-288,6-4 1,-1-9 790,6-8 0,1-8 0,-1 4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3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1 413 7991,'15'-13'0,"-3"-4"791,3-4-544,-5 11 0,7-5 593,0 3 1,6-3-319,0-3 0,8 1-416,-2 0 1,-2 0-89,2-1 0,-8 7-224,2-1 0,2 1-8,-2-7 0,0 1-222,-6 0 0,-5-1 203,-1 1 1,-7 0-289,2 0 395,-4-1 0,-4 3-61,-4 3 0,2-1 536,-7 7 1,-1 2 9,-5 10 0,-6 4 169,0 7 0,0 6-186,5 0 1,1 8-7,0-2 1,7-2-107,4 1 0,4-5-73,2 6 1,2-8-61,4 2 1,4-3 31,7-3 0,8-2-341,4-3 0,4 1 124,1-7 1,-5 2 69,0-2 1,-2-5-281,1 5 1,-3 2-448,-7-2 1,-3 7 380,-3-1 1,1 3-22,-7 2 1,0 1 35,-6-1 1,0 6 128,0 0 1,-6 2 111,0-2 1,-9 2 55,-3 4 0,1-2 214,-6-4 0,2 2-48,-2 4 1,-2 3 213,-4-3 0,-2 2-54,8-2 0,0 3 111,6-3 0,0 2-108,-1-2 0,9 1-15,3-6 1,4-1-286,2-6 0,2 0 4,4 0 1,5-5-124,12 0 1,-2-9 57,8 3 1,0-4-150,6-2 0,-3-2 3,-3-4 0,2 3-103,-8-9 1,0 2 39,-6-1 0,-1-5 49,-5 5 1,3-1 36,-9-5 0,1 8 109,-6-15 1,0 9 139,0-8 0,-2 10 172,-3 1 744,3 1-658,-14 1 0,12 2 409,-7 8-345,7 0 0,-4 2-17,8 4 0,0 5-69,0 13 1,0 2-32,0 9 0,2 7-19,4 4 0,-2 6-254,7 6 0,-5 9-347,6 8 1,-8 8-179,1-3 0,3-3-88,-2-2 0,5-6-603,-5-5 1,6-10 49,-7-8 1192,9-8 0,-14 4 0,11-7 0,5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3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8081,'27'-7'0,"3"-1"0,-6-3 0,6 3 290,-1 8 1,2 6-228,-2-1 0,1 9 1364,-7-3-903,1 5 1,-7 3-658,0 4 0,-5-4 29,-1 4 0,-7 4-735,2 2 0,-6 6 113,-6 5 726,-4 4 0,-15 8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0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17 7850,'12'-5'581,"-1"-1"-17,-7 0-243,4 6 0,-2 8-55,-1 3 0,3 5 135,-2 1 1,-2 10-148,7 7 0,-7 3 84,2 9 1,2 0-177,-3 6 0,1 0-141,-6 0 1,0-2-704,0-4 0,0-4 452,0-7 0,0-8-192,0-4 1,-2-4-65,-4-2 1,3-7-201,-9-4 0,6-4 204,-5-2 0,-1 0 164,-5 0 0,5-10 318,1-7 0,-1-3 0,-5-8 0,-6-1 0,0-6 0,0 1 0,6-1 0,5 0 0,1 1 0,7 5 50,-2 0 0,4 8 294,2-2 91,0 4-178,0 1 1,2 3 34,4 4 0,-2-3 402,7 8-295,-7 1 0,6 5 243,-5 0 41,-3 0 106,6 0-264,-8 0 0,0 7-134,0 5 0,-6-3 132,0 3 1,-1-1 120,1 7 5,4-1-1428,-6 0 697,8 1 0,8-9-295,4-3 1,9-4-327,2-2 1,6 0-1768,-6 0 2470,7-8 0,-10-1 0,5-9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4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8071,'-18'10'0,"1"-2"278,0-8 121,0 0 0,1 2-169,5 3 1,-5-3-28,5 4 0,3-2 223,2 2 0,2-2-97,-1 7 1,3 1-257,-4 5 1,4 0 26,2 0 1,0 7-148,0-1 1,0 0 123,0-6 1,2 0-153,4 1 1,-2-1 91,7 0 1,1-7-56,5-5 0,-6-3-108,1-2 0,1 0 37,11 0 0,-5-2-125,4-3 1,-4-5 34,-2-7 0,1 0-108,-1-1 0,0 1 92,0 0 0,-7-1 114,-4 1 1,-4-2 48,-2-4 1,0 4-9,0-4 1,-8 3 274,-3 3 1,-5 2-88,-1 3 1,0-1 130,-1 7 0,-5-6-98,0 7 0,0-1-451,6 6 116,0 8 1,1 1-115,5 8 1,3 1-64,8-1 1,0 0-403,0 1 1,13-7 752,5 1 0,11-9 0,-3 5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3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68 8081,'-12'10'535,"1"-4"169,7 3 1,-2-7-341,12 4 0,11-10-186,12-2 1,4-7-81,1 1 0,6 3-168,1-3 1,5 3-170,-6-3 0,1 2 166,-7 5 1,-7 3-267,-4-4 1,-4 10 136,-1 2 0,-9 7-91,-3-1 1,-4 9-14,-2 2 380,-8 0-167,-9 2 1,-4-4 117,-8 8 1,0-6 238,-5 6 0,-1-8 269,0 2 0,7-4-258,-1-2 1,13-5 443,-1-1-534,11-7 0,1 10-200,10-9 1,7 1 32,11-6 0,6-7-302,11-5 0,-1-3-58,7-3 1,-8 1-380,2 0 1,-3 5-253,-2 1 1,-3 7 972,-3-2 0,-4-4 0,-8 1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4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589 0 8070,'-18'18'568,"1"-1"0,0 6-126,0 0 0,7 6-57,4-6 1,-2 11-205,3-5 1,-1 14 14,6-9 0,0 3-36,0-9 0,-6 5-145,0-4 1,-1 4-68,1 1 0,-4-7-280,-7-4 0,0 2-290,-1-2 1,-5 0 349,0-5 1,-5-9-156,4-3 0,-6 2-2,1-3 0,-2-1-135,2-10 0,-3-3-105,3-8 727,-4-1-60,6-7 1,8 4 5,8-8 0,1 8-45,-2-2 50,5 4 0,14 7-72,5 1 1,11 7 495,6-2 0,3 12-28,3 6 0,7 5 140,4 6 0,4-4-117,2 4 1,6 2 38,0-2 0,-1 6-377,-5-6 1,0 6-411,0-6 1,6 0-137,-1-6 0,1-1 228,-6-5 108,0-3 0,-1-8 0,1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33 8074,'17'-10'0,"1"-3"0,-1 7 0,2 2 934,4 10 1,-4-4-527,4 4 0,-3 3-357,-3 3 1,-6-3-205,1 3 1,-6-1-731,5 7 648,-7-1 1,4 0-64,-8 1 1,-6-1-617,0 0 99,0 0 647,6 1 132,0-1 1,8 0 169,4 1 1,-3-7 11,3 1 0,-1-1 131,7 6 1,-3 1-118,-3-1 0,1 0 57,-7 1 1,0 5-120,-6 0 0,0 8 33,0-3 1,-10 5-173,-7 2 1,-3-1-5,-8 1 1,-1 5 23,-6 0 0,-5 3 84,-1-3 1,-1-3 72,2 3 0,3 2-16,-3-1 1,5-1 182,7-5 0,3-3 129,7-3 1,9 2-125,3-8 0,4 2-271,2-2 0,15-6 49,8 0 0,14 1-182,3-7 0,14-3 98,-2-2 1,4 1-107,-4-1 0,-1 6 53,1-7 0,-7 9-61,-5-3 1,-4 5 517,-1 1 0,-8 0-155,-4 1 0,-6 1 277,-5 4-228,3-4-143,-13 14 1,6-12-67,-8 8 1,-2-2 46,-4 1 0,-4 3-113,-7-8 1,0 6-311,0-6 0,-3 6 151,-3-6 0,4 6-367,-4-6 0,-2 0 184,2-6 1,-2 1-330,2-1 1,-2-8 123,-4-3 1,-2 2-20,8-2 1,-7-1 129,1-5 0,-2-9-9,2-8 0,-2-8 420,8-10 0,-7-15 0,3-4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5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70 7983,'-6'-17'-205,"0"-1"52,3 1 589,-7 7-91,8 3 0,-13 7 159,3 0 1,3 2 363,-3 3 1,0 5-37,-5 7 1,0 1-347,0-1 1,1 0-971,5 0 456,-5 1 1,14-1-738,-3 0 0,10-7 381,7-4 1,5-4-91,6-2 1,4-2-93,8-4 1,-1-4-322,1-7 1,-2 7 838,-5 5 1,3-3-13,-8 2 0,0 0 911,-5 6 0,-1 0-465,0 0 1,-7 8 825,-4 4 1,-5 3-322,-1 2 1,0 1-215,0-1 1,-1 0-367,-5 1 0,-4-1-253,-7 0 1,5-2-346,1-3 1,5 1-640,-6-7 1,9 2 925,-3-2 0,4-4 0,2 5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5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7972,'19'0'-2,"2"2"2153,-15 4 1,0 3-1126,-6 8 1,-14 1-1890,-3-1 0,-12 2 863,0 4 0,-11-3 0,-4 5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6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329 225 8019,'-23'-9'528,"0"3"1,-6 8-269,6 9 0,-8 8 168,2 16 0,-1 5-220,1 1 0,-2 7-185,8-2 0,2 2 141,9-2 1,-1 4 130,7-4 0,0-2-62,6 2 0,2-5-99,4 5 1,4-8-319,7 3 130,0-5-63,8-1 0,-5-3-94,3-3 0,-4 2 87,-2-8 1,-5 0-151,-1-6 0,-5-5 145,5-1 0,-7-5-289,2 6 330,-4-8-130,6 3 292,-6-7 0,5-7-225,-7-5 0,6-5-282,0-6 0,9-12 105,2-11 0,3-4-182,8-2 1,1-7 96,6-5 1,1-3 412,5-2 0,3 0-259,8-1 1,2 3 258,3 4 0,-1-3 0,7 9 0,-13 1 29,2 10 1,-6 4 137,0 7 0,2 8 324,-7 4 0,-1 6 430,-5 5 1,-3-1-347,-3 7 0,2 0 52,-8 6 1,0 2-288,-6 4 1,1 4 175,-1 7 0,-7 0-832,-5 0 1,-3 8 271,-2 4 1,-7 4-613,-5 2 0,-9-1 175,-2 1 1,-8-1-55,2 1 0,-3-6 212,-3 0 0,8-8 53,4 2 1,6-10 418,5-1-61,5-8-89,7 3 420,0 1 1,13-6-132,4 4 1,12-4 25,0-2 1,4 0-78,1 0 0,-5 0-108,0 0 1,-8 5-32,2 1 1,-4 0-36,-1-6 1,-9 2-463,-3 4 273,-4 3 0,-4 8-64,-4 1 1,-9 1 103,-8 4 0,-8-2 112,2 8 0,-5-8 136,-7 2 0,5 2 727,-5-2-590,13 0 1,3-7 475,7-5-421,9-3 0,3-8-39,12 0 1,5-2-579,12-4 0,4-3-186,8-9 0,-1-1-491,1-4 1,0 2 490,-1-8 0,-5 2-164,0-2 0,-8-3-29,2 3 0,-12-6 642,-5-5 0,4-4 0,-1-8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85 8019,'-17'-27'0,"0"4"0,-6 11-38,0 6 15,-1-3 1,7 7 169,0-4 1,7 6-1,5 6 0,3 5 422,2 13 0,0 4-89,0 13 0,9 11 14,9 11 1,1 12-29,10 6 0,-6 3-29,5 3 1,-8 5 6,-3 0 0,-2 6-155,-9-6 0,0 1-839,-6-7 1,-2-1 435,-4-5 1,-2-9-856,-3-7 1,-10-16 234,4-2 1,-5-10-70,5-7 1,-8-6 256,-4-11 0,-3-4 10,-3-8 0,2-2 49,5-4 346,-5-11 198,14-10 0,-6-14 745,7 1 1,3-6-620,3 5 0,5 1 842,7 6 0,7 7-260,5 4 1,3 3 31,3 3 1,7 2-183,3 3 1,7 4 18,5 8 1,3 0-258,3 0 1,10 2-145,-5 4 0,-1 4-1113,-4 7 1,1 8 616,4 4 0,1-2 263,0 2 0,8-1 0,1 7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7.4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35 8120,'-2'-15'499,"-4"3"1,3 5-251,-9 7 1,1 0-692,-7 0 1,1 9 161,0 9 1,-8 8 432,-4 15 0,-4-3-134,-1 8 1,-1 0 61,0 6 0,1-2-92,-1-4 0,8-3 4,4-9 0,10 1 65,1-1 0,8 1-48,-1 0 0,3-1 86,2 1 1,7 1-57,5 5 1,3-3 100,3 8 1,-1 0-19,0 6 0,1-8 163,-1-3 1,-6 1-105,1-2 1,-6-5 144,5-6 0,-7-6 367,2 6-74,-4-8-688,-2 4 30,0-8-136,0-7 1,5-10-2,1-12 1,2-5-291,-2-6 0,3-4 135,9-8 0,-5-1-51,4-5 1,-5-1-108,5-4 488,0-12 0,1 12 0,9-13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8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18 8051,'8'-9'2162,"-6"1"-368,5 8-1415,1 0-165,-6 0 0,6 8-707,-8 3 0,0 4 132,0 3 0,0-7-36,0 1 1,0-1-39,0 7 0,2-7-381,3 1 1,5-8 335,7 1 0,2-3 72,5-2 1,-5 6 743,4 0-451,-4 0 663,-2 1 1,-7 3-191,-4 7 0,-12 6 26,-6 0 1,-9 2-28,-2-2 0,-8-2 129,3 8 0,-3-6-182,2 6 0,-2-8-84,8 2 1,0-4-366,6-1 1,5-7 116,1 1 0,7-6-74,-2 5 0,6-7-54,6 2 1,4-2-68,7 1 1,2-3 60,4 4 1,2-4-41,4-2 0,2 6 125,-8-1 1,0 9-31,-6-3 0,-2-1 197,-3 2 1,-4-1-91,-8 6 1,-2 3 206,-4 3 1,-9-4 40,-8 4 0,-2-4 90,2-2 1,3 1 87,-3-1-153,4 0-114,2 1-189,7-1 77,2-7 0,16-1 50,4-3 1,11-4-114,6 4 0,3-3 24,3 3 1,-8-4-93,-4 4 1,-4 4-23,-2 1-99,1 4 1,-9 8 106,-3 1 1,-6-1 20,-6-6 1,-9 6 211,-8 0 1,-6 6-117,6-6 1,-8 6 127,2-6 0,2 0 49,-1-6 0,12-5 169,-1-1 0,9-7-57,-3 2-229,7 3 1,4-7-129,11 4 1,7-10-292,5-2 0,4-7-75,7 1 0,-1 3 211,-4-3 0,1 1-552,-6-6 1,-1 1 277,-6 5 1,0-3-270,0 8 609,1 1 318,-1 5 0,-7 7 118,-5 5 1,-1 11 497,2 6 1,-4 3-95,4 3 1,1 7-258,-1 4 1,2-1 464,-2 1 0,-3-2-467,9 2 0,-8 2-306,2-8 0,-4 1-178,-2-7 0,0 1-341,0-1 0,0-5 63,0 0 1,0-8-398,0 2 0,-2-9 111,-4-3 1,2-7 167,-8 2 0,1-4 7,-6-2 0,-1-2 144,1-4 0,0-3 300,-1-9 1,1-1 687,0-4 0,7 4 1196,5-4 1,3 3-1075,2 3 0,7 0-60,5 0 1,5-6-163,6-1 1,-2 1-159,8 6 0,0 0-542,6 0 0,-1-1-483,1 1 0,-1 0-585,1-1 1,1 1 42,5 0 1,-5 5-2546,5 1 3668,3-1 0,0-13 0,8-2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9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79 9421,'0'-34'2869,"-8"7"-4721,-1 10 1467,-1 17 1,-7 15 164,-1 8 0,-1 2 566,-10-2 0,3 4-248,-3 8 0,-2-1 233,8 1 0,8-3-246,9-3 0,6 2-359,6-8 1,5 4 192,12-10 1,10 4 133,7-9 1,6 3-92,-5 3 1,5-7-25,-6 1 0,0-1 75,-5 6 0,-8 1-93,-4-1 0,-4 0 271,-2 1 0,-7 1 58,-4 4 1,-6 2 40,-6 4 1,-5 3-138,-13-3 1,3 10-21,-7 1 1,-7 8-186,-5-2 1,-14 4 96,2 2 0,-4 6-253,4-1 1,2 9 219,4-3 1,4-1 29,7 1 0,3-7 28,3 1 0,10-5 107,7-6 1,8 0-93,-1-11 1,10 1 152,7-12 0,11 4-12,6-5 0,11-1 196,6-11 0,6-1 189,6-5-412,-4-3-35,13 6 0,-8-8 71,5 0 1,-7 0 40,-11 0 1,3 0-267,-9 0 1,-7 0-319,-10 0 1,-4 0-1556,-2 0 219,-7 0-880,-3 0 2524,-14 8 0,-11 1 0,-8 9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0:54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8997,'-10'0'579,"2"0"1,8 2-399,0 4 0,2 3 152,4 8 1,-2 8 164,8 4 0,1 6 76,10 5 1,-4-3-176,4 3 1,-9 2-146,-3-1 1,-1 5-62,1-6 1,-3 0-126,-8-5 1,0 0 30,0-1 0,-2-1-187,-4-4 0,-1-4-99,-5-8 1,-3 0-291,3 1 0,3-9-244,-3-3 1,1 2 312,-7-3 0,1 1-433,0-6 1,-1-2 188,1-4 1,6-3-269,-1-8 920,8-8 0,-11-2 0,5-8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49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760 53 8042,'17'-17'0,"-5"5"192,-1 0 0,1 9 156,5-3 1,0 4 452,1 2 0,-3 8 1049,-3 3 0,3 10-951,-4 2 0,-3 8-423,-2-2 1,-4 9-454,-2 3 0,-8 1 36,-3-2 0,-7 4-951,-5 8 1,-4-6 297,-7 1 1,-1-9-239,1 2 0,-7-3-105,1-3 0,-6-7-400,5-4 1,-7-5 439,2-7 1,-4-3 896,-2-8 0,1-2 0,-1-4 0,2-5 0,4-12 0,-1-2-96,13-4 1,-3-4 196,14 4 0,6-3 147,6-3 0,7 8 322,-2 4 1,12-2 664,5 2 1,12 2-444,6 9 0,11-3-208,7 4 1,-1-3-34,6 3 1,-2-3-189,13 8 1,-7-1-149,1 1 0,-3 4-352,-2-4 0,-8 4-525,-4 2 1,-5 0 56,-6 0 1,-4 0-2185,-8 0 191,0 0 2042,-7 0 0,-2-7 556,-8-5 0,-2-3 0,-4-3 0,2 1 0,-7 0 0,1 0 141,-1-1 116,-5 1 414,7 0 1,-9 7 1013,1 4 0,5 4-293,1 2 1,-1 14-696,-5 3 1,0 12-13,0 0 1,-3 11-260,-3 6 0,4 4-815,-4 2 0,-2 8 389,2 3 0,0 12 0,6 4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1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260 103 8109,'0'-18'0,"2"1"369,3 0 0,-1 5 1453,8 1-472,-8 7 609,3-12-1509,-7 14 1,0-3-159,0 10 1,-7 13-554,-5 11 1,-11 5 233,-6 7 1,-3 3-203,-3 8 1,2-1 98,5 1 1,-3-6-550,8 1 0,5-15-115,7 3-87,7-12 608,-4 2 1,16-10 300,4-3 0,11-6 276,6-12 0,-1-2-166,7-3 1,-4-5 41,9 5 0,-3-3-120,-3 3 0,-5-3 27,0 8 1,-8-5-335,2 5 0,-4 0-419,-2 6 1,1 0-671,-1 0 1336,-7 0 0,5 8 0,-5 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1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8109,'0'17'896,"0"1"0,0 1-299,0 4 0,0-2 167,0 8 1,6-2-6,0 1 1,0 5 221,-6-4 1,0 4-295,0 1-1137,-8 1 395,6 7 0,-11-5-591,7 3 0,-6-4-774,7-1 1,-7-8 1419,6-4 0,1-4 0,5-2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8175,'18'0'1406,"-7"0"264,1 0 1,-1 0-852,7 0 0,-1 0 28,0 0 0,0 6-596,1 0 0,-7 7-7,1-1 0,-3 3-1235,3 3 1,1 1-190,-7 4 0,0 6 1180,-6 11 0,-15 4 0,-5 8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1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70 121 8164,'17'0'422,"8"-2"155,4-3 1,3-5-168,3-7 1,5-1 42,1 1 1,-1 2-252,-5 3 1,-7-1 41,1 7 0,-8 0-329,2 6-87,-11 0 0,-4 8-123,-8 3 1,-8 13 173,-4 4 0,-13 1-151,-9 6 0,-1-6 45,-5 5 1,-2 1-163,1-6 1,-5-3 507,6 3 0,0-8-188,5 2 1,8-3 534,4-3 0,6-5-66,5-1 1,4-5 93,8 5 1,16-7-110,7 2 1,11-4 143,13-2 1,1-8-221,15-3 0,-1-3-84,1 3 1,4-5-691,-3 5 0,-7 3 310,-5 2 1,-8 4-1331,-9 2 1,-8 0-755,-4 0 220,-4 0 2019,-9 8 0,-18 2 0,-11 7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2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1 8139,'-27'17'856,"10"0"-525,11 0 0,4 6 90,2 1 1,6-1 24,0-6 1,5 6 287,-5 0 1,6 8 265,-7-2 0,1-3-391,-6 3 1,0 0-827,0 6 0,-8 1-22,-3 5 1,-6-5-95,-7 4 1,-2-9-154,-9-2 0,6-8-692,0 2 0,1-6-122,-7-5 1,0-4 556,1-8 1,-1 0 282,1 0 0,1-14 460,4-3 0,4-4 0,8 3 0,7-5-98,4 0 1,6-5 97,6 4 0,10 1 13,7 6 1,7 8 60,-1 3 0,4 4 359,1 2 0,1 0 386,0 0 0,-1 8 290,1 3 1,-1-1-461,1 1 0,0 1-37,-1 5 0,3 0-328,3 1 1,-3-7-385,3 1 1,2-9-333,-2 3 0,7-4 432,-7-2 0,8-8 0,-4-1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2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0 10011,'10'18'1250,"-5"-1"1,3-4-359,-2 5 0,5-5-330,-5 10 0,0 2-235,-6-2 0,0 2-367,0-2 0,0-2-316,0 8 1,0-6-173,0 6 0,-6-8-554,0 2 1,-5-3 474,5-3 0,-2-6-1570,3 1 1605,3-8 0,-4 3 243,12-7 1,3 0 221,9 0 0,-1 0-85,0 0 276,0 0 1,-1 2 100,-5 4 0,-3 4 451,-8 7 0,0 2 130,0 4 0,-2-3-353,-4 3 1,-3 2-113,-9-2 1,1 5-13,0-5 1,0 2-523,-1-1 1,1-3-74,0 7 1,-1-4-263,1 4 0,0-5 344,-1 6 0,-1-6-53,-4 6 0,-2 6 146,-4 5 0,-3 0 260,3-5 0,-4 5 195,-1 1 1,1-1-181,4-5 0,4-1 897,8 1 0,2-1-274,3 1 0,6-2-13,12-5 0,13-1-416,16-4 0,9-3-284,14 3 0,3-10-184,8-1 0,-1-1 168,-5 6 0,-5 1-65,-12-1 1,0 0 26,-12 1 0,-3 5-279,-14 0 0,-1 8 153,-5-3 0,-3 5 104,-8 2 1,-10-7 37,-7 1 1,0 0 124,-6 6 0,-2-7-164,2 1 0,-6-6 78,6 6 1,-6-8-428,6 2 0,-2-5 168,2-7 1,4 3-716,-4-9 1,2 1 1,-2-6 0,3 0-1143,-3 0 2060,-4-8 0,8-9 0,-6-10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3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8086,'-17'0'1194,"-1"0"0,-5 7-498,0 5 1,0-2 573,6 1 1,5-5-435,1 5-253,7 1-276,-4-3 0,6 7-209,-3-5 0,3-1-602,-4 2 1,12-9-741,5 3 1,6-4 319,7-2 0,2 0-744,9 0 0,0-2 1018,-1-4 0,-7 4 264,-4-3 1,-4 3 406,-1 2-21,-1 0 1246,-7 0 0,-5 2-857,-10 3 1,-1 5 1913,-11 7 0,3 1-806,-9-1 1,4 6-586,2 0 1,-1 0-749,1-6 1,7 1-682,5-1 517,3-7 0,2 13 0,0-4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4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8080,'8'-16'3163,"3"5"-2692,5 3 1,1 0 426,0-3 0,8 1-172,4-1 0,-2 1 95,2-1 1,-6 1-520,6 4 1,-8 4-412,2-3 0,-4 3-129,-2 2 0,1 2-454,-1 3 1,-5 7-743,-1 11 1,-7 4 717,2 7 0,-4 7-286,-2-1 0,0 6 184,0-5 1,-8-1 33,-4-6 0,3 1 784,-3 0 0,1-8 0,-7-4 0,1 2 0,0-2 0,0 0 0,-1-6 0,-5-5-120,0-1 0,0-7 120,6 2 0,5-3 772,1 3 1,5-4 738,-6 4-521,9-4 1,-5-4-78,8-4-454,0 4-267,8-13 0,7 7-173,8-3 1,0-3 7,-6 8 1,6-5 167,0 5 0,2 0-1089,-1 6 583,-5 0 1,6 8 24,-8 4 1,-7 5 250,-5 6 0,-3-2 304,-2 8 0,-2 0-64,-3 5 0,-3 1 215,-4 0 1,-3-9-79,3-3 1,-1-3-8,2-3 1,1-2-90,4-3-360,4 3 1,-4-13-356,12 4 1,12-6 79,10-6 0,5-9-243,2-8 1,-1-2 326,1 2 1,-3 3-65,-3-3 1,-4 12 108,-7 5-342,-1 4 722,-8 2 0,-9 14 84,-11 3 1,-12 18 41,-6-1 0,-6 6-228,-5 1 1,4-5-228,-5 5 1,-1 1 121,2-2 1,-3-1-175,3-10 1,5 1-305,1-7 1,-1 6 181,6-6 1,2 0-58,-1-5 1,7-7 439,-3 1 0,5-3 0,2 3 0,5-3 0,1-3 1,7-2 18,-2 8 0,4-7 171,2 7 1,0 1 265,0 10 0,2 0 882,4 12 1,-4-4-563,4 9 0,-2 4-67,1 2 0,-3 2-387,4-1 1,-4 1-312,-2-8 0,0 6-175,0-6 0,0-5-378,0-6 0,-6-8 108,0 2-151,1-4 1,3-9-1781,-4-4 1640,4-5 1,-11-4 724,7-9 0,-8-7 0,5-16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4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8064,'27'-44'1246,"0"2"-947,-4 7 0,4 2-149,8 4 0,-1-1-7,1 7 1,-1 0 230,1 5 0,0 7-131,-1-1 0,1 8-31,-1-1 0,1 3-364,0 2 147,-9 0 0,7 5 0,-6 3-149,0 2 1,4 1 27,-8 7 0,0 1 10,-6 4 0,0-4 89,1 4 1,-1-2-17,0 2 1,-1-2 285,-5 8 0,3 0-106,-9 6 1,7 1 267,-6 5 1,5 5-137,-5 11 0,0-1-179,-6 7 1,0 1-13,0 5 1,0-2 2,0-3 1,0 1-14,0-7 1,0-6-178,0-6 0,0-8 19,0 2 0,0-9-141,0-2 1,0-8-116,0 2 0,0-9-53,0-3-37,-8-7 1,-2 9 61,-7-7 0,-2 0-80,-4-6 0,2-2-84,-8-4 0,-6-3-791,-5-9 1329,0 1 0,-10-16 0,-4-3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208 260 8150,'0'-11'-715,"0"-1"583,0 8 1,0-11 392,0 3 1,0 3-121,0-3 0,6 1 158,0-7 1,2 1 106,-3 0 0,3-1 149,4 1 1,3 0 241,-4 0-239,5-1 0,1 3-114,0 3 0,-5 5-203,-1 7 1,-7 2-208,2 3 0,-4 11 36,-2 7 1,-10 15-111,-7 3 1,-8 5 64,-9 0 0,1 2-210,4-8 1,-2 6 104,8-5 1,-6-3 81,6-9 1,6-4-65,6-8 70,-1 0 1,2-5-245,5 0 213,3-9 0,4 5-190,3-8 0,5-8 1,7-3 0,6-5-162,0-1 1,8 0 132,-2 0 1,2-1-140,-2 1 1,1 0 91,-7-1 0,0 1 84,-5 0 0,-1 0 21,0-1 1,-7 7-38,-4-1 0,1 6 370,-1-5 0,0 5 501,-6-5-110,0 7 0,0-6 125,0 4 423,0 4 1244,8-5-970,-7 7-612,15 0 0,-8 2 28,3 3-673,4-3 0,-11 8-389,8-4-997,-8-4 684,3 13-153,-7-5 1,0 7-908,0 0 0,-7-1 715,-5-5 0,-3 5 164,-3-5 0,1 4 304,0 3 0,-2 5 314,-4 0 1,3 0 107,-3-6 1,-2 0 256,2 1 1,-2 5-140,2 0 1,4 2 8,-4-2 0,4-2 848,1 8 1,1 0-384,0 5 1,2 1 217,3-1 1,-1-5-239,7 0 1,-6 0-126,6 6 0,-1-1-135,1 1 1,4-5-160,-4 5 1,-1-6-253,1 5 0,0-1 186,6-10 1,-2 0-434,-4-6 0,5-5 206,-5 0 0,4-7-279,2 7 91,0-8 282,0 3-156,0-7 57,0 0 1,0-7-23,0-5 1,0-3-257,0-3 0,8 1-68,3 0 0,4-2 188,3-4 1,-1 2-6,0-8 1,3 6 213,3-6 1,-4 2 203,4-2 1,-10-2-178,-1 8 1,-1 0 169,7 6 0,-7-4 100,1 3 0,-8-3 243,1 10 0,3-5 741,-2-1-432,0 8 97,-6-7-546,0 14 1,1-5-207,5 7 76,-4 0 0,8 2-224,-4 3 0,-5 5 347,5 7 0,-4 8-79,-2 4 0,0 4 168,0 1 1,0 7-86,0-1 1,0 8-9,0-2 1,0-2-46,0 2 0,-6-7-140,1 1 1,-1-9-36,6-2 1,0-8-599,0 2 167,0-4-428,0-9 234,0-3 412,0-7 1,0-13-141,0-4 0,0-12-11,0 0 1,0-4 113,0-1 0,0-1 50,0 1 1,0-1-5,0 0 0,0 3 161,0 3 0,0-2-76,0 8 1,0 6 245,0 5-159,0 8 102,-8-3 1,4 7 23,-7 0 0,3 6-96,-9-1 0,3 9 64,-9-3 1,10 7 111,1 5 1,1-6 62,-7 0 1,7 1-10,-1-7-161,9-3 0,-5 1 85,8-3-63,0-4 0,15-8-108,8-11 1,10-12-181,7 0 0,5-3 35,6-3 1,3 1-184,4-1 1,1-5 129,5-1 0,3 1 115,-4 5 0,-3 3 359,-2 3 1,-6-2-135,-6 8 1,-4 2-54,-7 9 0,-9-1-40,-2 7 89,-5 0-75,-10 6 1,-1 8-157,-8 4 1,-13 9 13,-5 2 1,-11 13 18,1-1 0,-11 3 16,-1-3 1,0-1-6,5 1 1,2-2 134,4-4 1,-1 1 19,7-7 1,5 0 532,7-5-399,7-9 0,-2-1 156,12-8 1,11 0-103,12 0 1,4-13 56,1-5 0,9-5-392,3 0 0,-4 2 180,-2-8 0,-3 6-669,-3-6 0,1 6 31,0-6 1,-8 6-193,-4-5 1,-4 4 293,-2-4 1,-7 5-99,-5-6 0,-3 0 306,-2-6 0,-7 1-80,-5-1 0,-3 6 233,-3 1 0,-1-1-126,-4-6 1,4 8 532,-4 4 0,4 4-105,1 2 0,7 5 348,-1 1-260,1 7-283,-6-4 1,1 10-141,5 4 1,-5 5 72,5 12 0,1 4 63,-1 8 1,7 7-55,-2 4 1,4 4 413,2 2 0,0 6 37,0-1 1,8 1 226,3-6 0,-1 0-197,1 0 0,-1-2 32,2-4 0,-3 2-226,-3-8 1,-4 0-89,4-5 0,-4-2-349,-2-4 0,0-3 175,0-3 0,0-9-1035,0 3-127,-8-3-645,-2 3 1105,-7-7 1,0-3-288,-1-7 0,7-7 232,-1-5 1,3-5 713,-3-6 0,-3-12 0,5-9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5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8003,'8'-9'725,"-6"-7"1,8 15-287,-5-5-286,-3 4 250,6 2 0,-10 9 554,-4 9 1,-3 1-908,-9 10 0,5 0 5,-4 5 1,9 1-670,-9-1 1,3-5 242,-3 0 1,5-10-330,1-2-78,7 1-51,-4-16 1,10 5 349,4-7 1,9-13 247,8-4 1,8-6 565,-2 0 1,9 3-268,3-3 1,-1 6 256,-5 5 1,-3-1 180,-3 7 1,2 0 338,-8 6 0,0 0-71,-6 0-352,1 0 0,-3 2-497,-3 4 1,-5-2-493,-7 8 0,0-1-527,0 6 1,-7 1 582,-5-1 1,-5 6-443,-6 0 953,3 0 0,-12 2 0,5 2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5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8170,'0'17'1481,"0"1"-905,0-1 1,0-6-45,0 1 0,0-1 101,0 7 1,0-7-401,0 1 1,0-6-374,0 5-70,0-7 0,2 9 242,4-7 1,-2 0-699,7-6 0,1-2 161,5-4 1,1-1-141,-1-5 0,-6-1 440,1 7 0,-1-6 265,7 7 0,-7-1 314,1 6 312,-1 0 0,5 2 13,-5 3 1,-1 3-266,-4 4 0,-4 3 403,3-3 0,3-3-514,-2 3 0,5-7-428,-5 7 1,2-8-214,-3 2 0,-1-4-1305,8-2 887,-1 0 0,7-8-1682,-1-4 2418,0-3 0,1-10 0,-1-2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6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8692,'11'-5'764,"1"-1"-458,-1 0 0,9 6 247,3 0 0,4 0 254,7 0 1,-1 8-281,-4 3 0,3 5-561,-3 1 0,-4 2 71,-2 4 1,-9-3-1235,-3 3 587,1-4 51,-3-2 1,-1 6-448,-8 0 0,0 2 517,0-2 1,-2-2 488,-4 8 0,-11-8 0,-10 4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7997,'-2'18'0,"-4"-1"0,4 0 986,-3 0 1,3 7-561,2-1 1,0 7 319,0-1-476,0 4 0,5-1 0,3-1 120,2-2 1,-4-6-247,5 6 0,-5-8-111,5 2 1,-1 2-226,2-2-688,3 0 279,-6-6 0,7-5-368,-5 0 0,3-11 123,-8-1 1,7-7 0,-1-11 845,3-6 0,2-11 0,1-9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7997,'34'-8'0,"1"6"927,0-3 0,1 8-216,4 3 0,-3 8 8,3-3 0,-9 4-365,-2 3 1,-2 5-175,2 0 1,-10 2-74,-8-2 0,-5 2-53,6 4 0,-9 5-452,3 1 1,-10 1 117,-1 11 0,-9-3-61,3 2 0,-11-4-1,-1-7 0,-5-6-317,5-1 0,-6-8 339,6-3 1,-8-8 133,2-9 0,-2 0 333,3 0 0,3-7-141,7-5 1,7-1 441,-1 1 1,8-3-185,-1 3 0,10-1-51,7 1 1,5 3 28,6 3 0,4 4 18,8-4 1,-6 4-184,-1 2 1,-1 0-159,2 0 1,-4 8-750,-8 4 0,1 9 426,-1 2 1,0 8 403,1-3 0,-1 5 0,0 2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7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8682,'17'0'1583,"3"-6"-975,3 1 0,3-1 75,9 6 1,2 0-269,3 0 1,-4 0-144,5 0 0,-5 2-424,-1 4 0,-6-3-143,0 9 1,-8-6-359,2 5 1,-10 1 252,-1 5 1,-8 2-431,1 4 0,-5-2 379,-5 8 0,-7 6-42,-11 5 0,-2 6 332,-4-5 0,-4 5-30,5-6 1,1 1 684,-2-7-305,8 1 29,-4-8 1,13-2 245,1-8 1,7 0-285,-2 0 0,6-1-72,6-5 0,4-3-67,7-8 0,6 0-98,0 0 0,8 0-75,-2 0 0,3-6 71,3 0 1,-3-5-275,-3 5 1,-4 0 12,-7 6 0,-3 2 26,-4 4 1,-3 6 289,-8 11 0,-8 0 189,-3 11 0,-12-1-21,-6 13 0,-6 0 245,-5 6 0,4-2-6,-5-4 1,-1 4-158,2-4 0,7-2 254,10 3 1,0-11-116,6-1 0,-3-7-339,15-4 1,-1-11-150,6 4 1,7-5-253,5-1 0,5-3 216,6-8 0,4-4-19,8-7 1,-1-3-399,1-15 0,5-5 214,1-7 1,-1 3 97,-5 9 0,-8-2 329,-4 8 644,-4 0 73,-2 6-59,-7 7 0,-3 5-289,-7 10 0,0 5 263,0 7 1,0 6-146,0 0 1,0 2-192,0-2 0,0-3-384,0 3 0,0-10-453,0-1 11,8-1 0,2-1 53,7-4 1,2-6-537,4-6 0,4-11 321,8-12 0,1-4-291,5-1 0,1-9 38,4-3 1,2 4 484,-8 2 1,1 5 459,-7 6 1,-5 4-176,0 8 1,-8 7 721,2 4 1,-9 5-312,-3 1 0,-5 9 204,5 8 0,-5 3 106,6 8 1,-8-4 475,1 4 1,-3-1-542,-2 2 0,0 2-195,0-8 0,2-2-1217,4-9-89,-4 3 124,13-13 0,-5-2 323,7-12 1,0-11 489,1-6 0,7-11 0,2-4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7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8050,'0'-12'-574,"0"1"155,8 7 121,-6-12 360,5 14 0,-5-5 18,4 7 0,-4 2 57,4 3 1,1 5 220,-1 7 0,6 8-118,-7 4 1,9 6-142,-3 5 0,5 12 24,1 11 1,0 14-15,1 10 1,-7-37 0,1 2-161,-1 5 1,1 1 0,0 2 0,-1 1 129,-2 2 1,-1 1-1,0 8 1,-1 2-343,-1 6 1,0 1 0,2-1-1,-1 0 167,-1-2 0,0-1 1,-1-4-1,0-2-211,0-7 0,1-1 0,-1 3 0,0-1-282,0-7 0,1-1 0,2-2 0,0-2 116,3 39 1,4-13 472,3-10 0,3-6 0,0-9 0,0-2 0,2-4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1:59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69 9210,'-10'-13'4218,"4"-4"-3653,5 3 0,4 7-1851,9 7 714,7 0 1,21-6 75,1 0 1,5 0 69,-6 6 0,6 2 208,-5 4 0,-1 6-38,-5 11 1,-6-2 207,-1 8 1,-12 1 43,1 11 0,-5-5 116,-1 4 0,-3 5 5,-8 1 0,0-2 232,0 2 0,-8-7-77,-3 1 474,-5 4-473,-1-7 0,-2 5 117,-4-8 0,3-7-49,-3-4 1,-2-3-13,2-3 1,6-2-228,5-3 0,7-5-346,-7-7 43,8 0-143,-3 0 0,9-1 78,3-5 1,7 0-154,11-11 0,-2 9 81,8-9 0,0 3 0,5-3 0,-5 7 189,0 5 80,-8 3 127,4 2 1,-8 0 189,1 0 0,-7 5 0,1 1 0,-8 8 203,1-3 0,-3 10-202,-2 2 1,-2 2-38,-3-2 1,-5-1-237,-7 6 1,-1-6 143,1 1 0,0-4-681,-1-2 380,-7 0 0,6-5-21,-4-1 0,10-7 55,1 2 1,3-6-113,-3-6 1,4-3 115,8-9 1,2-1-92,4-4 0,4 4 238,7-4 0,8 4-106,4 1 1,-2 3 217,2 3 1,-8-1 202,2 7 15,-4 0 1,-4 8-56,-3 4 1,-5-2 124,-7 8 1,-1 5-168,-5 6 0,-6 6-93,-11-6 1,2 6-303,-8-6 1,2 5 107,-1-4 1,-3-1-56,8-6 1,-6-6-18,6 1 1,0-8-38,6 2 0,-1 1 94,1-1 1,5 0-117,1-6 1,7 2 81,-2 3 0,2-3-277,-1 4 147,3-4 1,-6 0-84,8 4 186,0-4 217,0 5 444,0-7-150,0 0-80,-8 0 1,5 0 131,-9 0 70,8 0-21,-11-7-298,5 5 0,-1-12-371,-1 9-25,8-1 1,-5 0-468,3 0 62,4 0-332,-6 6 592,8-7 0,2 3-7,4-8 1,-2 7-693,7-7 199,1 1 719,5-7 0,-1 1-29,-5 0 0,-1 5 117,-5 1 0,-1-1-103,8-5 1,-8 0 89,1-1 0,3 1-34,-2 0 0,0-6 171,-6 0 1,0-2 184,0 2 0,0 3-154,0-3 0,2 4 1241,3 2-782,-3-1 0,12 1 812,-9 0-605,9 7-359,-4 3 1,7 7-186,0 0 1,-5 7-160,-1 5 1,-5 9 141,5 2 1,-7 8 26,2-2 1,-4 9-149,-2 2 0,0 3 11,0-3 1,-8-4 6,-3 5 0,-5 3-68,-1 2 1,-2-2-106,-4 2 0,4-7 12,-4 1 1,-2-5-188,2-6 1,-6 1 2,6-7 1,-2-1 82,2-11 1,1 3-194,-6-9 1,7 7 78,-3-6 0,3-1 91,-2-5 0,4 0-32,-4 0 0,4-5-109,1-1 1,1-6-230,0 7-139,0-9 315,-1 4 0,7-5-84,-1 4 694,8 3-94,-3 8-23,7 0 87,0 0 1,7 2 359,5 4 1,13 5 8,10 12 0,7-2 455,10 8 1,7-6-140,5 6 0,7-8-626,9 2 1,-5 2-279,12-2 1,-12 0-150,0-5 0,-4-1-220,-2 0 1,-8-5-224,-3-1 1,-6-1-837,-6 1 1,2-3 1434,-8-8 0,7 6 0,-7 0 0,-2-3 0,-1-1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8207,'0'-17'3043,"0"7"0,2 3-2454,4 7 1,3 0-402,9 0 1,-1 0 179,0 0-126,1 0 0,-1 0-2073,0 0 1422,1 0 1,-1 0-1076,0 0 0,-5 5 394,-1 1 1,-7 2 60,2-2 1,-4-3 311,-2 9 717,0-8 0,0 19 0,0-4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6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8176,'-8'17'235,"4"-5"599,-7-1-404,7-7-185,-4 11 1,10-13 110,4 4 1,3-4-116,9-2 1,5-6-110,0 1 0,6-7-86,-6 6 0,0 1-331,-6 5 187,0 0-207,1 0 0,-9 7 213,-3 5 1,-4 3-21,-2 2 1,-6 1 331,0-1 1,-13 6-109,2 0 0,-4 0 516,4-6-297,-1 8-153,1-5 1,7-1-19,5-8 1,1-5 52,-2 6-263,4-8 0,-4 5 78,12-3 1,-2-4-274,7 4 0,1-5-22,5-1 0,-5 0-70,-1 0-160,1 0 0,-3 2 6,-3 4 1,-4-2-788,-2 8 797,0-1 0,-8 6 30,-3 1 1,-10 1-59,-2 4 509,-8-4 0,12 6 0,-12-8 0,8 1 0,-8-1 0,2 0 0,2 1 130,-1-1 1,1 6 47,-2 0 0,-2 6 170,8-6 0,-2 8 153,2-3 1,10 1 458,-5 6 0,13-10-266,-1 9 1,4-3-2,2 4 0,0-6-148,0-1 0,6-6-137,-1 1 0,9-4-419,-3-2 1,5 0-289,1 1 0,0-7-305,1 1 0,-1-8 490,0 1-1069,1-3 743,-1-2 1,-6 0-150,1 0 589,-8-15 0,11 3 0,-5-13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2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295 105 8077,'17'-23'757,"0"-1"1,-7 7-583,-4 6 0,-4 5-175,-2-6 1546,0 8-422,0-3-715,0 7 1,-2 2-243,-4 3 1,2 13-104,-7 11 1,-1-1 103,-5 7 1,-1 2-124,1 9 1,-6 6-37,0-1 0,-2 1-316,2 6 1,4 1-549,-4-1 1,4-2 433,1-10 0,1-4-398,0-7 0,1-3-464,5-3 69,3-4 710,0-15 308,6-2 1,-5-18 195,7-7 0,7-3 0,5-8 0,3-9 0,3-7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6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8102,'32'-18'0,"-1"1"24,15 0 1,0-1-150,6 1 1,-2 0 1283,-4-1 0,8 7-414,-8-1 1,6 9-242,-11-3 1,3 4-140,-10 2 1,5 6 60,-10-1 1,1 15-202,-1-3 0,-4 10 0,-8-4 0,-1 8-127,-5-3 1,3 5 142,-9 2 1,1-3-429,-6-3 1,0 8 100,0-8-480,-7 7 437,-3-9 0,-7 2-320,-1 0 1,-1-8-437,-4 2 0,-4-4 146,-7-2 0,-1-1-465,0-5 0,1-3 1204,-1-8 0,-7 0 0,-2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6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8060,'-8'-10'840,"4"3"1217,-7 7-1553,7 0 0,-6 0 113,5 0-330,3 0 0,-6 2 454,8 3-134,8-3 0,-5 12-54,9-9-346,0 1 1,5 0 199,0 0-864,0-1 415,1-5 1,5-7-622,0-5 1,-2 3 208,-10-3-264,5 1 147,-7-7-133,1 1 519,-2 7 1,-10 1 407,-4 3-245,-4 4 0,-13-6 174,0 8 1,0 6 194,6 0 1,-6 6 112,0-7-802,0 9 265,6-5-1761,7 1 868,2 5 970,8-13 0,8 6 0,2-8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8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8049,'0'-34'2909,"8"15"1,7 3-3817,8 16 1,2 0 464,-2 0 0,-4 2 511,4 4 1,-5-2-156,-7 7 0,5-5 129,-5 6 1,-1-3-240,1 3 1,-5 3 43,5-3 1,-7 3-621,2 2 0,-4 1 263,-2-1 1,0 0 508,0 0 0,0 1 0,0-1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09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8049,'-9'18'0,"-5"-1"523,8 0 0,1 0 2033,5 1-1573,0-1 1,0 0-375,0 1 1,0-1 157,0 0-366,0-7-277,0 5-353,0-5 0,0 1 51,0 1 59,0-8 1,0 5-531,0-3-197,0-4 0,2 6-287,3-8 240,-3 0 738,6 0-235,0 0 428,-6 0 0,13-6 36,-4 0 0,-1 0-48,2 6 1,-1-2-5,6-3 1,1 1-2,-1-8 1,0 8 285,1-1 0,-1 3-111,0 2 0,0 0 701,1 0 0,5 0-467,0 0 0,2 0-395,-2 0 0,4 0-202,7 0 1,1 0-618,0 0 0,7-10 425,4-7-570,4 0 535,9-1 1,-5 3 859,4 3 1,-12 5-328,-6 1 1,-3 4 1492,-3 2 0,-7 6-432,-4 0 0,-5 9 16,-7 2 0,-3 0-310,-8 7 0,0-5 362,0-2 1,-2 0-474,-4 1-952,-3-1 184,-9-7 1,3-1-1186,3-3 1,-3-4 772,4 4 0,3-12-1928,2-6 0,-2-11 641,3-6 1,-1 1-667,6-7 2338,0 4 0,0-19 0,0 6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0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70 8087,'17'-8'1509,"1"-1"292,-1-9 0,6 3-945,0 3 0,8 5-25,-2 7 0,-2 0-533,1 0 1,-5 0-375,6 0 1,-8 6-168,2-1 1,-9 7 263,-3-6 1,-7 7-1736,2-1 992,-4 3-61,-2 2 0,-2 2-802,-4 4 0,-3 4 610,-9 8 0,1 0 321,0-1 0,-6 6 654,0 1 0,0-7 0,5-5 0,1-8-243,0 2 243,-1-3 0,9-3 0,-5-6 1113,9 1-538,-1-8 1,8 4 479,4-8 0,5 0-405,12 0 0,-2-6 11,8 0 0,-8-6-285,2 7 0,2-1 162,-2 6-666,0 0 0,-7 2 145,-5 4 0,-3 5-77,-8 12 0,-2 2 87,-4 4 1,-3 4 145,-9-4 0,-5 7 10,0-1 1,-2 1 122,2-13 1,6 6-141,0-6 0,5-6 281,6-5-655,4-8 1,-3 3 149,10-7 1,11 0-383,7 0 1,8-2 71,-3-3 0,-1 1-98,2-8 1,-8 8 80,2-1 0,-3 3-137,-3 2 1,-8 9 155,-3 9 0,-4 7 21,-2 9 1,-13 9-364,-5 3 0,-10 4 240,-1 2 0,-4-1-105,-2 1 0,-1-2 474,-4-4 1,-5 2 98,-6-7 0,-1-1 39,0-5 0,0-7-18,0 1 1,8-2 44,3 2 0,7-2 296,5-4 1,10-2 1095,7 8 0,8 0-602,-1 5 1,3 1 212,2 0 1,2 1-580,3 4 0,5-3-373,7 3 1,6-3-16,0-3 0,1-5-239,-7 0 0,0-8-179,0 2 1,1-9-505,-1-3 0,-5-7-1855,-1 2 1068,-7-4 768,4-2 0,-8-8 839,0-4 0,-16-11 0,-3-4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0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8037,'46'-29'276,"0"0"1,-2 10 445,2 2 0,2-1-236,-7 7 1,3 3-49,-9 2 1,7 4-168,-13 2 0,5 10-27,-11 7 1,0 4 292,-5 14 0,-1-2-85,0 13 1,0 0-67,1 6 0,-9 5-192,-3 1 1,2 2-116,-2-3 1,-1-3-104,-5 4 1,0-6-340,0-6 1,0 2-544,0-8 0,0-5 462,0-6 1,0-8-912,0 2 661,0-4-333,-7-2 426,-3-7 1,-13 3 61,0-7 0,-2 0 539,2-6 0,-12-8 0,-9-1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0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69 8013,'-17'-25'0,"0"12"2411,-1-4-996,1 11-588,0-2 1,1 18-286,5 7 0,-3 0-48,9 6 0,-1-3-150,6-3 0,2 0-64,4 0 0,3 1-217,8-1 1,6-7-224,1-5 0,6 3-712,-1-2 0,2-2 518,-2-10 1,1 2-394,-7-7 1,-5 5-421,-7-6 403,-7 1 1,4-7 444,-8 1 1,-2 8 158,-4 3 0,-5-2-88,-12 2 0,3 1-248,-3 5-15,-4 0 0,10 2 511,0 3 0,7 5 0,10 7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1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87 7923,'-15'-23'609,"3"0"0,-1 6 839,7 5 1,-2 8-339,3-2-812,3 5 0,-8 8-122,4 5 0,-1 9-127,-5 2 0,-1 2-442,7-2 1,0-2 312,6 8 0,-6-8-1125,1 2 0,1-9 297,10-3-968,-5-7 684,15 4 1192,-7-8 0,16 0 0,2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7923,'26'-8'0,"-6"1"863,-9-5 0,1 4 344,5 8-282,0 0-525,1 0-361,-1 8 0,-8 2-137,-3 7 1,-4 0-461,-2 1 1,-2 5 557,-4 0 0,-3 7 0,-8-3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1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 7923,'-9'2'292,"3"4"0,2 1-120,-2 5 1,4 3 209,-3-3 1,-3 3 111,2 2 0,-7 1 504,1-1 1,3 4-557,-3-4 1,8 5-44,-1-11 0,3-1-361,2 1 0,0-5 56,0 6 0,7-9-68,5 3 1,5-4 85,6-2 1,4-2-154,8-4 0,-1-3-206,1-9 0,-3 3-283,-3 4 0,-4-3 140,-7 8 0,-3-7-172,-4 1 1,-3 3 431,-8-3 1,-4 8-62,-7-1 0,-8 1 235,-16-2 1,0 4-203,1-4 398,-1 4-175,-7 2 0,7 0 76,1 0 0,7 0 419,10 0-1236,7 0 1,4 0 64,12 0 611,11-7 0,26-3 0,10-7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2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8077,'17'-6'63,"0"1"0,1-1 190,-1 6 1,6 0 154,0 0 0,6 8 52,-6 3 0,10 4 265,1 3 0,1 5-261,5 0 1,2 2 160,-1-2 0,5-4-202,-6 4 1,1 2-209,-7-2 0,5 0-252,-5-5 0,3 3-324,-14-4 0,0 4-1716,-6-9 1585,0 3 0,-7 2-2361,-4 1 2853,-4-9 0,-10 7 0,-2-7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8038,'0'-27'3044,"2"10"-2359,4 11 0,-2 4 830,7 2-1007,1 0 1,-1 0 826,1 0 0,-9 8-623,3 4 0,2 3-102,-2 2 1,-1 6-349,-5 0 0,0 8-370,0-2 1,0-2 246,0 2-1390,0-1 670,0-1 80,0-2 1,0-7-1806,0-1 1124,0-7 0,8-3 288,4-7 1,3-7 278,2-5 1,1-3 279,-1-3 1,4 7 275,-4-1 1,4 7-242,-9-7 1615,-4 8-1005,7-4 0,-11 8 351,7 0 0,-7 2 842,2 4 1,-2 4-135,2 7 1,-4 0-688,3 1 0,-3-1-298,-2 0 1,0-5 76,0-1-982,0 1 1,0 5-312,0 0 1,0-5-720,0-1 1,0-5 339,0 6 1,-7-1-743,-5 7 1,-3-1 202,-3 0 1750,1 8 0,-16 2 0,-3 8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2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8036,'-42'44'-7,"4"-6"252,-9-3 1,9-4 411,-2 9 1,5-5 62,6-7 1,4 3 228,8-8 1,0 6-167,-1-6 1,9 2-289,3-2 0,4-4 460,2 4-468,0-11-356,0 3 1,8-5-256,3 7 1,-1-7-146,1-4 0,-5 1-337,6-1 1,-3 2 224,3-3 0,-2-3-1512,-5 4 1160,-3-4 0,8-2 204,-4 0 1,-3 0 68,9 0 0,-1-6 275,7 1 1,-1-7 203,0 6 1,-5-1 421,-1 1 969,1 4-1209,5-6 2134,-7 8-707,-2 0-602,-1 8 0,-5 1-447,4 9 0,2-7-199,-3 1-156,9-1 1,-5-1-735,9-4 1,7-4-238,3-2 0,5-10-625,2-7 0,1-2 664,5-10-1089,-5 0 1119,14 2 0,-13-6-158,3 4 0,-4 5 337,-1 0 1,-8 11 857,-4 1 0,-4 9 761,-2-3 614,1 4-1428,-1 2 289,-7 8 0,-1 1 836,-3 9 0,-4-1-743,4 0 0,1 0-271,-1 1 1,8-7-246,-3 1 1,-1-6 62,1 5 1,1-7-532,5 2 0,2-4 273,4-2 0,-3 0-861,3 0 0,-4-6 262,-2 0 0,0-2-9,1 3 0,-7 3 49,1-4 297,-8 4 1504,3 2-1028,-7 8 1,0 1 448,0 9-339,0-1-58,0-8 1,0 7-1081,0-5-145,-7 5 0,5 1 982,-4 0 0,4 1 0,2-1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3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7829,'0'-17'0,"0"7"0,0-5 5595,0 13-2773,0-6-1405,0 8-658,0 8-509,0 1 1,7 7-221,5-5 1,11 3-254,6-9 1,3 1-580,3-6 0,0-2 477,-1-4 0,-1-3-800,-4-8 1,1 5 401,-7 1 0,-5 1 288,-7-2 0,-7-3 311,2 4 1,-4 1 305,-2-2 0,-10 9 33,-7-3 1,-2-2 279,-10 2 1,0 1 452,-6 5 1,7 1-397,-1 5 0,2-2-966,-2 8 0,4-7 290,8 7 124,7-8 0,-5 11 0,5-5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2:1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131 226 7813,'-42'-60'8410,"-2"14"-6644,15 12 0,14 10-5939,26 13 4173,-3-4 0,7-3 0,-5 1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8329,'-17'0'47,"0"0"1,5 10 257,1 7 0,5 4-334,-6 14 96,9-4 0,-11 18-1,8-2 1,-5 8-13,5 3 0,-2 0-68,3-7 0,3 1 83,-4 0 1,-2 0-159,2 0 0,1-6 144,5 0 0,0-7-236,0 1 0,2-3-2,3-3 0,5-7 10,7-4 0,1-4-33,-1-1 1,6-9-251,0-3 1,2-4 455,-2-2 0,-4-16 0,6-3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8441,'-10'-7'-97,"2"-3"1,10-2 289,4 1 1,11 5 359,12-5 0,4 5-466,1-6 1,1 8 22,-1-1 0,1 1-340,0-2 1,-1 4 120,1-4 1,-1 6-387,1 6 495,0-4 0,-1 21 0,1-4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8468,'-12'-6'-89,"1"0"1,5 1 602,-6 5-258,8 0 1,-11 0-133,4 0 1,-3 7-157,3 5 1,-5 9 96,5 2 0,-5 8 22,-1-2 0,7 1 7,5-1 0,5 4 4,5-4 0,5 1-148,7-1 1,8 2 39,4-8 0,10 0-191,1-6 0,6-1 226,-6-5 1,6 3 1,-5-9 0,-7 1-762,-5-6 0,-8 0 50,2 0 685,-11 0 0,3 0 0,-5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8468,'0'-9'2499,"0"1"-2518,8 23 0,-5-1-296,9 15 0,-6-8-57,5 2 0,-7 4 187,2 2 1,-4 3 184,-2 3 0,-8 7 0,-1 2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8419,'-8'-17'-182,"4"7"182,-7 4 180,7 4-138,-4 2 1,1 18 0,-5 10 0,-3 7 76,-3 11 0,-1 2 190,-4 10 0,4-2-185,-4 7 1,6-2 15,5 3 0,-1 1-151,7-7 0,-2 5 99,2-5 1,4-2-259,-3-10 0,5-4 40,5-7 1,-1-1 26,8 1 0,-6-8 54,5-4 29,1-4 1,11-4 5,0-3 1,2-5 25,-2-7 0,6 0-254,11 0 0,-4-7 150,5-5 1,1-3 91,-2-2 0,8-8 0,-3-2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8476,'2'-27'942,"4"4"1,11 9-361,12 3-377,12-1 1,3 3-224,8 3 1,1 4-392,5 2 1,-4 2-723,3 4 1,-8-3 1130,-3 9 0,-8-1 0,4 7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2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9808,'7'-10'178,"5"4"1,3 4 230,2 2 1,-5 0 2370,0 0-1979,-1 0-761,6 0 1,-5 0-1362,-1 0 0,-7 2 744,2 4 1,-4-2 576,-2 7 0,-8 9 0,-1 6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9162,'-10'0'602,"3"2"-427,7 4 1,0 10-147,0 7 0,0 7-127,0-1 1,-8 4 83,-3 1 0,3 1-19,2 0 0,-2 1 37,3 4 0,-1-5-8,6 0 0,6-1 93,-1-5 1,13 4-73,-7 1 1,8-7 89,-7-4 0,3-4-53,3-1 0,-9-1 20,-3 0 1,-4-5-104,-2-1-119,0 1 1,-8 3-340,-3-3 1,-5 1 205,-1-7 0,-6 2-485,0-3 766,0-3 0,-2 6 0,-2-8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8396,'17'-8'738,"0"-3"1,3-5 86,3-1 0,3 6 500,9-1 0,0 8-1236,-1-2 0,1 5-826,-1 1 1,-7 13 736,-4 4 0,-11 20 0,-4-1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8480,'0'-25'0,"0"0"0,0-4 0,0 10 868,0 7-423,0 9 1,-2-11-220,-3 8-36,3 1 1,-14 12-245,5 5 0,-7 18 120,-5 11 0,-4 15 85,-7 7 0,1 14-194,4 9 1,4-1 169,8 1 1,8-1-193,3-10 1,4-2-118,2-10 1,9-5-215,9-12 1,1-4 191,10-7 1,0-8-226,5-4 1,-1-12 128,-4-5 1,1-4-289,-7-2 1,6-2 123,-6-4 1,-1-3 553,-11-9 0,-3-7 0,-8-1 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8466,'-40'-2'239,"-1"-3"0,7 1 477,5-8 1,14 8-197,-3-1 1,13 1 25,-1-2-740,4 4 0,11-6 208,9 8 0,7 0-87,9 0 1,11 0-216,6 0 1,3 2-400,10 4 0,-7-4 279,7 4 185,-1 3 1,6 1 0,0 7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8522,'-9'-17'484,"3"-1"-131,4 9 89,-6 1-411,6 8 0,-7 8 32,3 3 1,2 18 0,-7 6 1,-1 11 142,-5 0 0,5 6-136,1 6 1,7-5-177,-2 5 0,6 2-82,6-3 1,6-1-237,11-10 1,-2-4 166,8-7 0,-1-8-171,7-4 0,-6-10 85,0-1 1,-8-8-279,2 1 620,4-3 0,-8-2 0,6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102 173 8368,'-23'-17'0,"0"0"0,2 0 795,10-1 0,1 1-196,4 0 1,4 5-119,-4 1 0,14 5-148,9-6 0,8 9-43,10-3 0,9-2-371,8 2 0,2 1 171,9 5 0,-5 7-1287,5 5 1,1 3 1196,5 2 0,-8 8 0,-1 2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8353,'0'-17'-1058,"-8"-1"766,6 1 361,-6 0 114,8-1-57,0 9-20,0-7-57,0 15 80,0-7-39,0 8 207,0 0-239,0 8 0,0 3 5,0 12 0,0-2-145,0 8 1,0 0-1,0 6 1,0 5 27,0 0 0,-5 8 88,-1-2 0,0 4-8,6 2 0,-6 0 100,1 0 0,-1 6-122,6-1 0,-6 9 156,0-3 1,0 2-64,6-1 0,-1 3-33,-5-4 0,4 5-30,-4 1 1,4 0-4,2 0 0,0 6-117,0 0 0,0 0 132,0-6 0,0 0 6,0 0 1,2 1-26,4-1 1,-4 0 7,4 0 0,-5 0 4,-1 0 0,0 8-54,0 4 0,2 2 24,4-3 0,-4 3-4,4-8 0,-2 11 89,1-5 0,-3 6 0,4-12 0,2-1-29,-2-4 0,-1-1-26,-5 0 0,6 0 216,0 0 1,2-5-109,-3-1 0,-1 1-91,8 5 0,-8 0 77,1 0 0,-3 0 7,-2 0 1,0 6-110,0 0 1,0 0-10,0-6 0,0-7-49,0-5 1,0 3 79,0-2 1,0-1 10,0-5 0,0 0-26,0 0 0,0-2-43,0-4 1,0 2 125,0-8 0,0 7 283,0-7 0,0 0-262,0-5 0,0 5 57,0 1 0,0-1-190,0-6 0,0 1 98,0 0 1,2-1-127,4 1 1,-4-1 61,4 1 0,-3 0-118,3-1 0,-4 3-6,4 3 1,2-3-111,-3 3 0,3-4 170,-2-1 0,-2 0 1,7-1 0,-7 3 99,2 3 1,1-3-94,-1 3 0,0 2-15,-6-2 0,6 14 91,0-2 1,5-4 156,-5-7 1,0 1-165,-6-2 0,5 1-50,1-7 1,0 6 41,-6 1 1,0-1-10,0-5 1,0 5 5,0 0 1,0 1-13,0-7 1,2 1 106,4 0 1,-5-1-102,5 1 0,2 5-3,-2 0 0,-1 1 29,-5-7 0,6 3 20,0 3 1,0-3-133,-6 3 0,6 2 72,-1-1 0,1 9-108,-6 2 0,0 5 108,0 7 0,6-9-226,0-3 0,-1-8 58,-5 14 1,0-10 320,0 4 1,0 6-85,0-7 0,0 19-110,0-1 1,0-6 40,0-11 0,0 0 66,0-6 1,6 2-96,0-2 1,0 4 6,-6-4 0,0 0 92,0 6 1,5 4-47,1 13 0,6-13-173,-7-4 1,7-4 76,-6 4 0,1 3 51,-1 9 0,2-3 12,3 9 1,3-9-173,-8-9 1,5 0 160,-5 0 1,0-6-35,-6 0 1,0 0 212,0 6 1,0 0-112,0 0 1,0 5 86,0 1 1,-6 1-106,0-1 0,-2 0-26,3 11 1,3 8-179,-4 9 1,2-5-280,-2-18 1,3 3 198,-9-9 1,1 9 109,-7-3 1,3-3-112,3-3 0,-1 5 44,7 1 0,0-3-519,6-3 0,-5-9 334,-1-1 1,0-9 314,6 2 0,0-9 57,0-2 0,0-8 0,0 4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8286,'27'-8'0,"-4"-3"0,2 3-505,-2 2 352,7 4 1,-1 2-161,12 0 361,3 0 0,2 0-31,0 0 1,2 0-14,10 0 0,-5 0-82,5 0 1,-4 0 106,-2 0 1,5 0-78,1 0 1,0 0 66,-6 0 1,1 0-66,5 0 0,4 0 65,7 0 1,2-2-137,4-3 0,4-5 81,7-7 0,8 0-1722,4-1 1721,-47 13 1,0 1-1,-1-4 1,0 0-23,2 2 1,0 1-1,42-9-100,-43 8 1,2 1 0,-3-2 0,1 0 170,4 4 0,0 1 0,-5-2 0,0 2-35,2 1 1,0 2 0,42-1 60,4 0 0,-6 0 90,6 0-1199,0 7 1077,-46-6 1,0 0 0,-2 6 0,0 0-6,2-4 0,-1 0 200,-1 4 0,0-1 0,9-4 0,0-2-262,-5 2 0,1 2 0,3 0 0,1-1 72,-1 0 1,0 0-1,4 0 1,0 0-70,2-3 1,-1 0 0,4 0 0,1 0 28,-2 0 1,0 0-1,-1-3 1,-1 0 18,-1 1 1,1-2 0,0-1-1,1-1 0,-2 3 0,0 0 0,0 0 0,-1 0-1,-4 3 1,0 0 0,0 0-1,1 0 19,-4 0 1,-1 0 0,4 0-1,0 0 59,-4 0 1,1 0 0,3 0-1,-1 0 6,-2 0 1,0 0 0,0 0 0,-1 0-33,-2 0 0,0 0 0,6 3 0,0 2-11,-1 1 1,1 0-1,1-2 1,-1 1-5,-3 1 1,0 0 0,-3-3 0,1-1-101,2 4 0,0 0 0,4-3 0,1 0 37,0 3 1,1-1 0,1-2 0,1-2-21,-2 2 1,-1 0 0,-2 1 0,-1 0 10,1-1 0,-1-1 0,1 2 0,0-2-12,2-2 1,1 0-1,-1 0 1,1 0 63,-1 0 1,1 0 0,-2 0 0,-1 0-38,-3 0 1,0 0-1,5 3 1,1 0 108,-7 0 1,1 0-1,5 0 1,-1-1-61,-3-1 0,-2-2 0,-2 1 1,0 0 87,46 0 1,-47 3 0,1 0-61,3 0 1,0 0-1,0 0 1,-1 0-19,-2-3 0,0 0 0,1 0 0,0 2-18,2 0 0,-1 1 1,-1-2-1,0 0-8,2 2 0,0 0 1,0-1-1,1 0-44,-1 1 0,0 0 0,-2-2 0,-1 0 33,0 1 1,0 1-1,-2 1 1,0 0-54,4-1 1,1 0 0,-2 0 0,0 0 30,-1-3 0,0 0 1,0 0-1,2 0 1,0-1 1,1 2 0,-4 1 0,0 1 18,4 0 0,-1 0 1,44 3 4,-43-6 1,0 0-1,41 0 6,-44 0 1,0 0-1,48 2 8,-48 1 0,-1 0 0,45-2-25,-3 5 0,-3-4 7,2-2 1,2 6 23,4 0 1,-47-3-1,-2-1-20,44-2 1,-1 0 94,-6 0 1,1 0-36,-1 0 0,1 0 323,-1 0 1,-5 6-333,0 0 0,-3 7 10,3-1 0,-2-2-88,-4 1 1,-2-5 81,7 5 0,-7-1-107,2 2 1,-4-3 89,-1-3 1,-3-4 12,-4 4 0,3 1-164,-9-1 1,-5 0-350,-6-6 468,0 0 0,4 0 0,-4 4 0,-5 7 0,-5 8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206 122 8523,'10'-18'0,"-3"1"-303,-7 0 0,0 5-458,0 1 0,0 5 948,0-6 0,0 7 169,0-7 34,0 8-337,0-3 1,-7 7-53,-5 0 0,-3 7 108,-3 5 0,1 11-2,0 6 1,-1 5 118,1 7 1,0 5-68,0 11 1,5 5 141,0 7 0,3 0-117,-3 0 1,3 1-88,3-1 1,4-8-10,-4-3 0,6-6-128,6-6 1,-2-4 107,7-7 0,7-3-48,5-3 0,8-6-189,-3-11 0,-1 1 55,2-7 0,0 0-220,5-6 0,-1-8 74,-4-3 0,2 1-313,-8-2 1,8-5-33,-3-6 605,-10 0 0,12-2 0,-10-2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8554,'-18'-2'0,"1"-3"120,7-5 171,3 0-250,7 3 0,7 7 36,5 0 0,3 0-357,3 0 0,7 0 151,3 0 1,-1 0 168,2 0 1,2 0-244,9 0 0,-3 0 105,3 0 1,4 0-408,2 0 0,-1 0 505,1 0 0,0 7 0,6 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2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8471,'17'-11'766,"0"-1"1,0 1-914,1-6 1,1 5 36,4 0 1,-4 7 166,4-7-582,-4 8 0,-1-3 35,-1 7 52,-7 0 1,-3 2 132,-7 3 305,0 5 0,-7 7 0,-3 1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2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 10669,'-10'0'367,"3"2"-214,7 3 1,-6 5-336,0 7 1,0 6-103,6 0 1,-2 6-353,-3-6 1,3 8 189,-4-2 1,2-2-93,-2 1 0,4-4 490,-3 4 1,-5-7 0,0 4-1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6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242 1 9271,'-17'0'-1786,"0"8"1936,-1 3 0,1 12-183,0 6 0,0 17 189,-1 6 0,-5 8 346,0 3-341,0 0 1,8 16-70,3-4 1,-1-8-108,7 8 1,0-13-32,6 7 0,2-11 82,4-1 1,0-5-150,11-6 0,-4-3 99,10-9 0,-3-7-249,-3-4 1,0-11 1,1-7 0,-1-3-22,0-2 1,0-2 175,1-3 0,-1-5-531,0-7 638,-7-8 0,-2-2 0,-8-8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8493,'-18'-2'21,"1"-3"190,0-5 0,5-5 46,1 3 1,7 2 172,-2 5-312,4 3 62,2-6 1,8 8-192,4 0 1,5 0 29,6 0 0,4 0 110,7 0 1,1 0-770,0 0 0,5 6 304,0 0 0,6 5-989,-5-5 1325,-1 7 0,-5-3 0,-1 7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8493,'17'0'319,"1"0"0,-7 0 233,1 0-476,-1 0 0,7 2 145,-1 4 0,-6-2-632,1 7 1,-8 1 75,2 5 1,-4 0-158,-2 1 1,0-1 271,0 0 0,-8 6 152,-4 0 0,5 1 61,1-7 1,4-6-192,2 1 1,0-6 408,0 5 1,8-7-104,3 2 1,6-4 101,7-2 1,4 0-126,13 0 0,-3-8-175,8-4 0,0-3 90,6-2 0,8 0 0,1-1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 7481,'-18'-10'-350,"1"8"372,0 8 0,2 13-12,3-1 1,-9 16 60,4 1 0,-6 15 10,-1 7 1,5 1 112,-4 17 1,6-4-271,5 4 0,3 0 327,3-12 1,4-1-180,-4 1 0,12-9-62,6-2 0,-3-6 13,3-6 0,-1-9-199,7 4 0,-1-6 112,0-1 1,-1-8-212,-5-9 0,4-7-130,-3 2 1,-2-6 143,1-6 261,-7-4 0,4-7 0,-8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8451,'-17'-7'0,"5"5"406,1-4 814,7-4-949,-4 1 0,22-7-85,3 5 1,12 3-190,0 8 1,5-6 151,6 1 1,-3-1-234,3 6 1,-3 6 86,-3-1 1,1 9-786,0-3 0,-3 5 135,-3 1 0,4 6 647,-4 0 0,-4 0 0,0-6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8451,'17'0'0,"0"0"0,1 0 507,-1 0 0,8 0 54,4 0 0,3 0 37,3 0 0,-2 6-521,-4 0 1,1 5-451,-7-5 0,-2 8-2,-9-3 0,1 4 212,-7 3 0,-2 1-337,-10 4 0,1 4 221,-13 7 1,5-5-135,-10 0 1,5-2 105,7 2 1,-3 2 271,9-8 1,-1 7 41,6-1 0,8-4 322,3-2 0,6 2 155,6-2-235,-3 8-85,12-12 1,-12 12 197,3-8 0,-4 6-28,-2-6 0,-5 0-288,-1-6 0,-7 2-84,2 5 0,-18-3-292,-5 7 1,-12 1 329,0 6 0,-19-1 0,-5 1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8466,'18'-6'-129,"-1"1"1,0-7 407,0 6 1,1 1 469,-1 5 0,-2 9-328,-3 9 0,1 7-125,-7 9 1,0 3-418,-6 3 1,-6 4 125,0 8 1,-5 2-260,5 4 1,-7 1 182,1 4 0,-1 5 71,1-5 0,-3 4 0,5 3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8329,'18'-23'547,"-1"0"1,6 2 372,0 10 0,8-5-299,-2 5 1,1 3-539,-1 2 1,2 4-187,-8 2 0,0 0-106,-6 0 0,-1 8-96,-5 3 0,-3 5-445,-8 1 0,-2 6 183,-4 0 0,2 6 265,-7-6 0,-6 2 341,-7-2 1,1-4-253,6 4 1,2-3 1376,3-3-831,5 0 0,7 1-37,0-1 0,13-6-220,4 1 1,14-6-595,4 5 518,-1-7 0,16 11 0,-6-5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86 121 8227,'0'-27'620,"0"-3"-177,0 7 644,0 0-277,0 13-701,0 2 0,-5 18 21,-1 7 0,-7 16-190,1 13 1,-1 6 115,1 5 0,-1-1-115,7 8 1,0-7-79,6 7 1,2-11 144,4-1 1,3-2-625,9-9 1,-1 3 51,0-10 0,2 3-124,4-14 0,-3-2-280,3-9 968,-4 3 0,-2-13 0,1 6 0,-1-8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2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8031,'-17'20'-182,"0"3"1,-3-4 198,-3 4 1,4-4 286,-4-2 0,10 1-75,1-1 1,2 0 189,-1 1 0,3-7 131,8 1-184,0-1-203,0 6 1,8-7 28,3-4 0,-1-4-47,2-2 1,1 0 75,10 0 0,-6-2-179,1-4 1,-1 2-16,-5-7 0,-3 7 209,3-2 1,-7 4 265,7 2-80,-8 0 46,3 0 219,-7 8-679,0 1 287,-7 9-234,5-1 161,-13-7-824,13-3 0,2-7-4,11 0 1,12-2-274,6-3 1,-2-5 422,2-7 1,-2 5-17,1 1 0,-3 7 341,-7-2 1,-7 4-267,1 2 835,-8 0 1,3 8-316,-7 3 0,0 5 1002,0 1 0,-7 0-191,-5 1 0,2-3 1187,-1-3-1765,7 3 0,-4-11-340,8 7 0,2-7-481,4 2 0,6-4 384,11-2 1,4-2 80,7-4 0,1-3 0,-1-9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8227,'-42'-5'512,"7"-1"-359,8-8 1,12 11 1843,3-9-1404,5 8 1,20-9-356,4 7 1,12-2-115,0 3 1,6 3-164,5-4 0,0 4-43,12 2 1,-4 2-296,10 4 1,1 3 376,-1 9 0,0 7 0,-6 1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8884,'0'-34'1230,"8"9"-961,4 7 1,9 7-58,2 5 1,8 2 303,-3-7 1,3 7-115,-2-2 1,-4 4-1103,-8 2 0,-1 2 133,-5 4 1,3 5-107,-9 12 0,1 4 291,-6 8 1,-8-4-12,-3 3 0,1-3 256,-1 9 1,1-5-212,-1-6 1,-3 3 860,8-3 0,1-2-301,5 2 0,7-8 731,5 2 0,-3-4-268,3-1 1,-1-1 40,7 0 0,-1 1-324,0-1 0,-1 0-150,-5 0 0,-3 1-394,-8-1 0,0 8-531,0 4 0,-10 5 683,-7 7 0,-16-5 0,-11 7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8342,'-8'-9'19,"-2"1"-39,-7 8 1,0 13 104,0 5 1,-1 13 225,1 3 0,-2 8 134,-4 10 0,4 8-157,-5 3 1,7-1-330,6 1 1,3-7 8,8 1 1,13-5-83,5-6 0,9-3 13,-4-9 1,5-1-357,-4-4 0,4 2 65,-5-8 1,0 0-820,-5-6 1211,-1-7 0,0 13 0,1-4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52 8273,'-39'-7'53,"5"-5"0,11 3 120,-1-3 325,5 8 261,10-4 0,3 8-317,12 0 1,5 0-198,12 0 1,4 0-214,8 0 1,7 2-285,4 4 0,12-2-450,5 8 0,4-7 702,3 7 0,-1-1 0,0 7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8343,'0'-25'0,"6"12"579,-1-4 161,1 11 1,-6-4-390,0 5-92,0 3 0,-6-4-613,1 12 1,-9 3 168,3 9 0,-5 1 52,-1 4 1,0-2 261,-1 8 1,1 0 186,0 5 0,7 7-69,5-1 0,3-2-187,2-9 0,2 4-138,3-4 1,7 9 164,11 2 1,2-5-554,4-6 1,3-12 2,-3 6 0,2-13-191,-2 7 0,3-11 58,-3 0 596,-4-5 0,8 7 0,-6 2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8197,'-15'-18'226,"3"1"0,-1 6-80,7-1 0,-2 8 1698,2-2-1269,5 5 1,-7 2-180,8 5 0,0 4-380,0 7 1,0 16-325,0 7 0,0 10-1137,0 8 1445,0 3 0,0 1 0,0-3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8056,'10'-35'0,"-3"8"0,-7 4 926,0 11-145,0 5-529,0 7-80,0 0 1,-7 15 87,-5 8 0,-5 16 1,-6 7 0,-4 4 70,-8 2 0,1 7-130,-1 5 0,8-5 28,4-1 1,6-4-270,5-3 0,6-1-21,12-4 1,6-3-172,11-9 0,-2-7-54,8-4 1,-2-3-353,1-3 0,3-6 291,-8 1 1,6-8-441,-6 1 1,6-3-59,-6-2 845,-8 0 0,8 0 0,-3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68 226 8056,'-27'-18'234,"7"1"-196,9 0 1,7 0 699,-2-1 0,6 1-217,6 0 1,11-1-221,12 1 1,4 2 14,1 3 0,13-3 0,-1 3 0,13 5-305,-7 1 1,4 4-269,-4 2 0,0 6-995,-1-1 0,1 9 273,0-3 979,0 5 0,0 1 0,0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8074,'0'-19'1174,"8"3"-1313,3 16 1,5 0 172,1 0 0,-5 8 188,-1 3 0,-1 5 320,1 1 0,-3 6-233,-8 0 1,0 8-17,0-2 0,2 3-220,4 3 1,-3 2-206,9 3 1,0-4 87,5 5 0,-8-7-143,-3-5 1,2 2 34,-2-8 1,-1 0-221,-5-6 1,0 1-20,0-1 0,-7-6 83,-5 1 0,-3-6-28,-2 5 1,-7-1 98,1 1 0,-7 3 237,1-8 0,-19 7 0,-6-3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8028,'43'-35'0,"-5"2"507,8 5 1,0 3 763,6 7 0,6 3-1069,-1 3-202,9 5 0,3 7 0,10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3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8078,'17'0'986,"1"-5"225,-1-1 1,0 0-860,0 6 0,3 0 0,1 0 123,2 0-394,0 0 26,-6 0-584,0 0-833,-7 8 1,-2 1 321,-8 9 988,0 7 0,-16 2 0,-3 7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8551,'7'-10'-117,"-5"3"152,6-1 1,-6 6-134,4-4 405,-4 4-58,5 2 149,-7 0-243,0-7 202,0 5-42,0-6-217,0 8 0,0 2-16,0 4 1,-4 5-93,-7 12 1,-3 12 149,-14 11 0,-7 4-146,-5 2 0,-3 0 112,3 0 0,3 0-174,-3-1 0,11-6 79,6-5 0,4 2 27,2-1 0,1-7-10,5-5 1,3-2 6,8 2 0,0-4-69,0-8 1,14 0 80,3 1 0,17-3-29,1-4 0,19-3 26,4-8 1,1 0-149,4 0 1,-1 0 56,1 0 1,3-2-140,-9-4 0,1 5 53,-6-5 0,-8-2-196,-4 2 0,-3-5-33,-2 5 0,-9 0-186,-3 6-563,-3-7 1111,-11 5 0,-9-14 0,-9 7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8427,'-18'-17'924,"1"-1"569,8 9-968,-7 1 1,12 16-463,-7 3 1,5 7 13,-6 5 1,7 4 95,-7 7 1,6-3-352,-5 3 0,7-3-540,-2 10 0,-1 3 166,1 2 1,0 4-1235,6 2 1786,0-8 0,0 6 0,0-6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8379,'9'-17'0,"1"8"1249,-4 3-743,3 4 1,10 2 241,5 0-420,-5 0 1,6 0-126,-8 0 0,0 8-17,1 3 0,-3-1-367,-3 1 1,-3 1 230,-3 5 1,-4 0-680,4 1 0,-12 5 411,-6 0 1,-5 8-448,-6-3 1,2-1 265,-8 2 0,2-8 87,-2 2 0,6-4 101,12-1 0,-3-7 305,8 1 0,1-6 251,5 5 1,2-5-210,3 5 0,7-5 469,11 6 0,4 1-234,7 10 1,3-4 84,3 4 0,-5-1-19,-1 1 1,-5-4-42,-6 4 1,-11 2-72,-1-2 1,-7 2-69,-4-2 1,-2-2-501,-3 8 0,-13-6 216,-11 6 0,-3-8-765,-3 2 0,1 0 443,-1-6 0,8 5-329,4-11 1,4 4-91,2 3 768,7-9 0,-5 7 0,5-7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8731,'7'-10'2040,"-5"3"-1556,6 7 1,-8 2-166,0 3 1,0 13 794,0 11-656,0 3 1,-6 3-78,1-1 1,-9 9-141,3 3 0,1-2-665,-2 2 1,3-6 318,-3 7 1,-1-3-378,7 2 0,0-4 346,6-7 0,0-3-2345,0-3 2481,0 4 0,8-14 0,2 6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8362,'11'0'73,"1"0"0,0 0 106,5 0 1,-2 2 317,-3 4 0,1 3-351,-7 9 1,0-1-173,-6 0 1,0 1-14,0-1 1,-4 6-6,-8 0 1,-1 2-426,-16-2 1,6-4 151,-6 4 0,8 0 459,-2-5 1,6 3-159,5-10 1,4-1 1097,8 1-705,0-7 0,14 6 15,3-4 1,12-4-116,0 3 0,2-3 152,-3-2 0,5 0-586,-4 0 0,4 0 157,1 0 0,-1 2-1062,-4 4 0,3-4 1062,-3 4 0,4 3 0,1 1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8365,'12'-9'351,"-1"3"0,-5 4 452,6 2 1,-7 0-337,7 0 0,-8 10-161,2 7 0,-5 2 354,-1 10-468,0 0 0,0 7-7,0 5 0,0-3-111,0 8 1,0 0-40,0 6 0,2-6 93,4 0 0,-2-5-86,8 5 0,-7-10 18,7-1 0,-6-2-55,5-10 1,-7 0 69,2-6 1,1 0 17,-1 1 0,0-7-43,-6 1-169,0-8 1,-8 3-715,-3-7 1,-12 6 434,-6 0 1,-4 0-259,-1-6 1,-1-6-74,0 0 729,-7-7 0,6 3 0,-7-7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8235,'40'-23'593,"0"0"1,1 2 796,-7 10 0,9 1 50,3 4 1,-4 4-691,-2-3 1,-9 3-588,-2 2 1,-8 0 211,2 0-375,-4 7 0,-1 11 0,-1 9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8473,'0'10'-196,"0"-3"265,0-7 1,-2 0 406,-4 0 36,4 0-264,-13 0 1,5 0-137,-7 0 1,6 0-9,-1 0 0,6 2-125,-5 4 0,5-2 136,-6 7 1,1-5 14,-6 6 0,-1-1-26,1 7 0,0-1-9,-1 0 1,1 6-68,0 0 0,0 6 83,-1-6 1,1 8-139,0-2 0,7 3 93,4 3 1,4-1-211,2 1 1,2 0 38,4-1 1,4-5-101,7 0 1,8-8 119,4 2 1,5-9-9,7-3 0,-3-7-121,8 2 0,-7 1 162,1-1 0,2 0-161,-1-6 0,-1 0 133,-5 0 1,-1 0-359,1 0 0,-8-6-645,-4 0 58,-4 1 1025,-2 5 0,1-8 0,-1-2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8353,'-11'-23'1201,"-1"0"1,7 6-503,-7 5 0,8 7 1040,-1-7-1274,3 8 0,0-3-363,-4 7 0,2 13 45,-7 4 1,5 14-139,-6 4 0,3 11-1638,-3 17 1,2 2 1628,5 16 0,-5 0 0,-7 5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8359,'18'-16'0,"-1"-7"0,2 8 400,4 4 0,-2 7 648,8 4 0,-6 2-912,6 3-99,-8 5 1,2 7-74,-11 1 0,1 5-300,-7 0 0,0 9-386,-6 3 0,-10 0 398,-7 5 0,0-4 10,-6-1 1,3-2 25,3-5 0,0 3-45,-1-8 0,7-5 251,-1-7 291,9 1 0,-3 3 10,12-3 1,3 1 288,8-7 0,1 5-31,-1-5 1,6 2-164,0-3 0,-6-1 411,-5 8 0,-2-6-220,1 5 0,-3-5-22,-8 5 1,-2 3-323,-4 9 0,-9-2-267,-8 8 1,-8-8-6,2 2 1,-4 2-437,-1-2 0,5 0-53,0-6 1,8 1 288,-2-1 0,6-5-1769,5-1 2080,-3-7 0,13 11 0,-6-5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3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8078,'-17'7'1405,"7"-3"-380,4 8-1454,4-8 452,10 3 0,2-7 324,7 0 1,6 0-198,0 0 1,8-6-42,-2 1 1,1-9-832,-1 3 1,-2 1 410,-4-1 0,-4 5-825,4-6 568,-11 8 17,-4-3-245,-8-1 735,0 6 1,-2-6-107,-4 8 1,2 0 367,-8 0 0,3 2 155,-3 4 1,-1 4 511,7 7 0,-5 6-354,5 0 1,-2 6 5,2-6 0,4 6-92,-3-6 0,3 6-10,2-6 0,2 2-225,3-2 1,-1-10-156,8 5 1,-6-7-67,5 1 0,1-3-305,5-3 1,0-4-643,1 4 0,5-12 504,0-6 0,7-5-225,-1-6 1,2-4 695,-2-7 0,3-9 0,-5-1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10784,'0'19'1749,"0"4"0,0 4-1458,0 8 0,0 1-515,0 5 0,-8 1-666,-3 4 0,1 2 401,-1-8 1,7 8-912,-2-1 1400,4-5 0,2 0 0,0-7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8370,'17'0'3058,"2"0"-2511,4 0 0,-2 0 16,8 0 1,-8 0-476,2 0 1,-3 8-433,-3 4 1,-7 3-330,-5 2 524,-3 8 1,-9-4-138,-5 8 1,-5 0-246,-6 6 1,2-3 208,-8-3 0,8 2 37,-2-8 1,11 0 735,6-6 1,4 1-260,2-1 0,8 0 18,4 0 1,11-5-12,5-1 0,7-7-37,5 2 0,3-2-366,3 2 0,4-4-1237,-4 3 1441,4-3 0,-6-9 0,-2-3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8292,'17'-15'921,"-6"3"226,1-11 1,-6 4-423,5 2 1,-1 5 192,1 1-796,5 7-38,-14-4 0,5 16-175,-7 3 1,0 12 152,0 6 0,-7 12-86,-5 5 0,3 4 25,-3 2 0,2 1-298,-1 5 0,3-2 27,8 7 0,8-9 100,3 9 1,1-5-298,5 11 0,-9-13 367,9-10 0,-3-11 346,3 5 1,-7-13-148,-5 7 1,-3-11 93,-2 0 0,0-3-118,0-3 0,-2-5-17,-3-1 1,-5-7-508,-7 2 0,-8-4 217,-4-2 1,-4-2-259,-1-4 1,-7-6 489,1-11 0,-8-4 0,4-7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8297,'27'-25'2536,"-4"8"0,14 7-1697,9 10 0,4 0 299,8 0 1,-10 2-1575,-2 4 1,-10 4 435,-1 7 0,-1 8 0,-7 2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17 8323,'-9'-7'1532,"1"5"-1595,8-6 131,0 8 131,-8 0 1,-1 6-182,-9 0 0,7 7 140,-1-1 0,1 1-19,-6-1 0,5 3 81,0-4 1,1 5-22,-6 1 1,-1 2 37,1 4 1,0-3 116,-1 3 0,7-2-210,-1 2 0,9-2-74,-3 8 0,-2-6-233,2 6 0,3-2 115,8 1 0,5 3-28,7-8 0,2 6-98,4-6 1,4 0-13,8-6 0,1-5 93,5-1 1,-3-7 67,8 2 0,0-4-80,6-2 1,0 0 19,0 0 1,-2 0-380,-4 0 0,-4-6 151,-7 0 1,-6-5-94,0 5 1,-14-2-694,2 3 1099,-11 3 0,2-14 0,-8 7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8263,'-17'-10'3154,"7"2"1,0 10-2669,5 4 1,1 6-101,-8 11 1,7-2-581,-7 8 1,6 7-559,-5 10 0,7 6 748,-2 6 4,4 3 0,10 8 0,2 1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8224,'8'-18'0,"3"1"0,6 2 457,7 3 1,-1 4 680,11 8 0,-3 0-530,9 0 1,-9 0-222,-2 0 0,-8 6-793,2 0 0,-6 9 358,-5 3 1,-4 1-680,-8 10 0,-14 5 331,-3 7 0,-12 5 59,0-6 0,-4 0-138,-1-5 0,1-6 6,4 0 0,-1-8 667,7 2 1,7-10-101,10-1 423,5-1 0,2 5-243,5-5 1,6 5 211,11-5 1,-4 3 70,4-3 1,-4 4 248,-1-3 1,-3-2-320,-3 1 1,-5 1-176,-7 5 0,-2 2-720,-3 4 233,-5-4 200,-15 14 1,-2-6-1178,-8 8 1,3-3 621,3-3 0,-2-2-1593,8-4 2119,0-4 0,6 6 0,0-8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8101,'-8'-17'174,"-3"0"46,3 7-54,-7 2 0,11 10 328,-7 4 0,5 4 51,-6 7 1,3 8-248,-3 4 1,-1 3 67,7 3 0,0 5-107,6 1 1,0 1-45,0-2 0,2-3-101,4 3 0,-2-3 59,7-3 1,-1 6-10,1 1 0,3-1 4,-8-5 1,-1-1-539,-5 1 1,0-6 188,0 0 1,-7-8-40,-5 2 0,-5-2 72,-6 2 1,4-4-540,-5 4 1,-1-9 34,2-3 652,-7-7 0,3 4 0,-8-8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8255,'25'-43'0,"-4"16"2053,8 4 0,9 6-962,14 11 0,8-7-127,9 1 1,-8 5-419,-3 1 0,-10 4-1137,-2 2 0,-7 2-370,1 4 1,-9 5 960,-3 12 0,1 4 0,6 8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8117,'10'-17'0,"0"1"1466,-5 5-658,-3 3 1,6 10 545,-8 4 0,0 5-627,0 12 1,-2 2 83,-4 4 1,-3 12-643,-9-1 1,-7 2 68,-3 4 0,3-1-1033,2 1 1,3 2 212,3-8 1,6 0-1112,-1-5 0,8 0 1693,-2-1 0,20-7 0,5-2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1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190 156 7881,'0'-17'0,"0"0"0,0-1 0,0 1-8,0 0 0,-2 5 173,-3 1-166,3-1 1,-8-3 216,4 3 1,3 4 55,-9 8 1,6 0-11,-5 0 1,5 0 102,-6 0 1,7 0 239,-7 0-377,1 8 0,-1 2 19,1 7 0,5 8-46,-6 4 1,7 0-107,-7 5 0,8 5 63,-2 13 0,-1-1-101,1 1 1,0 0 74,6 0 1,0-2-141,0-4 0,0 2-401,0-7 1,2-7 226,4-5 1,2-8-814,3 2 1,4-9 163,-3-3 1,-2-7-749,1 2 1579,-7-4 0,11-18 0,-5-3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4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8078,'10'0'53,"5"-1"-89,-3-5 1,3 4 79,2-4 1,1 2 374,-1-2 1,0 5-129,0-5 0,-5 4-129,-1 2 1,1 0 7,5 0 0,-1 2-108,-5 4 0,3-3-270,-9 9 1,7-1 53,-6 7 1,-1-7 140,-5 1 1,0 1 105,0 10 1,0 2 130,0 4 0,-9 10-80,-8-5 0,-3 12-81,-8 0 1,4 4 187,-4 2 1,-1 13 5,-6 5 1,1-1-492,-1 0 1,8-13-117,4 1 0,4-7-134,2-15 0,1-4-100,5-14-89,3 0-52,0-7 389,6-2 0,-5-16 336,7-4 0,0-11 0,0-4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8133,'18'-17'1377,"-1"7"0,0 2-583,1 8 0,7 0 15,3 0 0,5 0-322,2 0 0,-7 0 463,1 0 0,-8 8-299,2 4 0,-5-3-66,-7 3 0,-3 5-314,-8 6 0,-4 6-173,-7-6 0,-9 10-982,-14 1 1,-1 1 632,1 5 0,-1-9-730,0-2 0,3-2 382,3 1 1,6-3 506,11-7-57,5-1 0,16 0 77,9 1 1,10-9 126,19-3 0,6-4 489,17-2 1,4 0-1526,1 0 0,8 0 621,-2 0 1,11-15 0,4-5-1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8304,'10'-25'464,"5"6"-395,-3-4 1,-3 4-34,3 1 1,-6 7 1311,5-1-825,-7 1 1,6 1 532,-5 4-413,-3 4-365,6 2 1,-8 16 94,0 7 1,0 13 4,0 5 0,0 9-98,0 1 0,0 1-272,0 6 1,0 2-565,0-3 0,0 7-1791,0-7 2174,8 1 1,1 1 0,9 3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8040,'10'-17'0,"-3"0"197,-7-1 1,0 7 963,0-1-390,0 9 27,0-5-606,0 8 0,-2 2-49,-3 4 0,-5 5-156,-7 12 51,-8 4 1,5 8 117,-3-1 1,4 7-43,2-1 0,5 8-150,1-2 1,7 2 57,-2-2 1,6 2-199,6-7 1,6-3 77,11-9 1,0 2-120,11-8 0,-1-2 25,13-10 0,2 3 26,10-8 0,-3-1-107,9-5 0,-10 0-240,-3 0 0,1-2-1010,-6-3 1523,-3 3 0,7-21 0,-6 3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8040,'-33'0'498,"5"0"1,-3 0 739,8 0 0,0 8-721,5 4 1,3 3-131,4 2 0,-3 8-188,8 4 1,-5 4-92,5 1 0,-2 3-1267,3 3 1,3 4 1158,-4 8 0,12 8 0,3 1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8349,'17'0'1507,"1"0"-982,-1 0 1,0 0-224,1 0 0,-1 0 18,0 0 0,1 2-39,-1 4 1,-6-4-131,1 4 1,-6 3-31,5 3 0,-7 3-171,2 3 1,-4-7 50,-2 1 1,0 1-211,0 10 0,-2-4-395,-4 4 0,-4-1 319,-7 1 1,0-4-42,0 4 1,-1-4 84,1-2 1,0 1 132,-1-1 0,7-2 115,-1-3 0,8 3 253,-1-3 1,-3-3-93,2 3 0,8-1 214,10 7 0,5-1 119,6 0 0,-2 3-160,8 3 0,0-4 46,5 4 0,-7 2-100,-4-2 1,-3 0 158,-3-6 1,-8 1-269,-3-1 0,-4 2-162,-2 4 1,-9-2-114,-9 8 1,-7-8-452,-9 2 1,-1 2-117,1-2 0,-1 0 337,0-5 0,8-1-1689,4 0 2016,4-7 0,-6 5 0,-2-5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8126,'-2'-10'3064,"-3"5"-2037,3 3 0,-8 2-532,4 0 0,-3 9-42,-9 9 1,1 7 115,0 9 1,0 1-133,-1-1 1,3 9-125,3 3 0,3-2-283,3 2 1,4-8-262,-4 3 1,6 1 34,6-2 0,-2-5-288,7-6 1,-1-6 237,2 6 0,-3-8-256,-3 2 0,-4-4-402,4-2 1,-6-1 335,-6-5 1,-4 3-255,-7-9 1,-2 3 325,-4-2 1,2-4-130,-8 4 0,0-6-195,-6-6 820,1-4 0,-9-15 0,-1-2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8126,'69'-15'196,"1"4"1,-3-3 414,-4 8 0,-1-7 391,-5 1 0,-10 3-416,-1-3 1,-14 8-291,-3-1 0,-8 1-642,2-2 0,-9 4-1637,-3-4 1983,-7 4 0,12 10 0,-7 2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8084,'6'-17'-227,"-1"0"0,15 5-369,-3 1 0,6-1 1740,0-5 0,-2 5-416,8 1 1,-8 7 126,2-2 1,2 4-249,-2 2 0,2 0-17,-2 0 1,-4 2 29,4 4 0,-3 4 193,-3 7 1,-6-2-312,1-3 1,-6 9-75,5-4 1,-7 4-1041,2-3 1,-12 7 479,-5 3 1,-7 3-1101,-5-2 0,-4 4 516,-7-4 0,-1 1 149,1-1 1,1 2 194,4-8 1,10-2 398,7-9 0,9 3 0,-3-4 1,6 3 232,6-3 0,11-3-2,12-8 1,11 0-79,6 0 1,12 0-789,5 0 608,4-8 0,10-1 0,2-8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8219,'-9'-17'495,"-7"-1"1,15 7 1394,-5-1-1326,-4 1 0,6-4-133,-7 3-216,7-3 1,-11 13-33,3-4 0,2 4-38,-1 2 1,-1 8-99,-5 3 1,-2 5 56,-4 1 1,6 8-112,-1 4 1,1 3-145,5 3 0,3-6 62,-3 0 0,8-2-10,-1 1 1,3 3-6,2-8 0,0 2-103,0-2 1,7-6 59,5 1 0,9-1-156,2-5 0,8-3 24,-2 3 1,3-8-221,3 1 0,3-3-142,-3-2 0,3 0 230,-9 0 0,-4 0-7,-2 0 1,-4 0 100,-1 0 0,-1-6-35,0 1 1,1-9 351,-1 3 0,-7 3 0,5-15 0,-5 4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8099,'-8'-10'0,"-1"2"746,-8 8 1,5 0-8,0 0 1,3 2 145,-3 4 1,-3 4-235,3 7 0,-3 0 54,-2 1 0,-1-1-197,1 0 0,-2 6-158,-4 0 1,4 2-848,-4-2 0,3 6-438,3 12 1,-2 3 934,-4 8 0,4 7 0,-6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4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8065,'10'0'2103,"-2"8"-1447,-8 3 1,2 5-329,3 1 21,-3 0 0,12 1 202,-8-1 1,7 0-323,-1 1 0,3-3-182,2-4 0,1 3-688,-1-8 1,8 5 466,4-5 1,1 0-910,-1-6 1,10-2 350,-5-4 1,5-2-60,-5-3 1,1-5 488,-1 5 1,1 3 416,0 2 1,-1 5-3,1 1 1,-3 0 149,-3 0 0,2 1 1154,-8 5 0,0 4-631,-6 7 1,-1 0 226,-5 1 1,-1-1-423,-4 0 0,-4-5-1351,3-1-813,-3 1 1573,-2 5 0,0 0 0,0 1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8117,'0'-17'416,"7"7"0,3-3 498,7 7 0,2 0-337,4 6 1,-3 0-272,3 0 1,-4 8 70,-2 4 1,-5 3 133,-1 2 1,-5 3-341,6 3 0,-9-4 56,3 4 1,-4 4-542,-2 2 1,-8-2 159,-3 1 1,-5-1-87,-1 2 1,0-2 7,0-4 1,-1-6-115,1 1 1,5-3 308,1-9 0,7 1 741,-2-1 227,4-4-652,2 6 1,8-10-325,4-4 1,11 2 148,5-7 0,11 7-378,1-2 1,8-2-323,-2 3 1,10-1-659,2 6 0,9 0 1254,2 0 0,0 0 0,8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13156,'-7'25'1286,"-3"2"-665,-7 8 1,0 5-306,-1 1 0,1 7 0,2-2-524,3 4 1,-1 7-702,7 1 0,0-6 77,6-6 0,2-8 832,4 3 0,11 3 0,10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8111,'17'0'318,"1"0"0,5 0 311,0 0 1,7 0 73,-1 0 0,-2 2 958,2 4 1,-8-2-1204,2 7-280,-11-7 0,1 11-297,-7-3 1,0 3-492,-6 3 1,-2 5 314,-4 0 0,-4 7-172,-7-1 1,0-2-221,-1 2 1,7-6 176,-1 6 1,9-2 845,-3 2 0,12 3-67,5-3 0,4 4 792,3 1 1,-1-1-227,0-4 0,1 2 449,-1-8 0,-6 5-615,1-4 1,-8-1-85,2-6 1,-14 2-393,-9 4 1,-10-2 6,-14 8 1,-5-6-1752,-11 6 1,5-8-62,0 2 0,2-4 1612,10-1 0,-1-1 0,7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7877,'9'-7'0,"1"3"586,-4-8-184,-4 8 1,5-5 834,-7 3-701,0 4 1,2-6 210,4 8-821,-4 0 143,6 0 1,-8 2-1,0 4 1,0 6 52,0 11 0,0-2 25,0 8 0,-2 1 22,-4 11 0,4-5-28,-4 5 1,4 3 33,2 2 0,0-2 214,0 2 1,0-5-123,0 5 1,6-8-29,0 3 0,7-11-18,-1-1 1,-2-8-33,1 2 1,-5 2-95,5-2 1,-7 0 12,2-5 0,-4-7-140,-2 1-333,0-1 287,0 7 0,-8-7-189,-3 1 0,-5-9-248,-1 3 0,0-4-436,-1-2 1,-5 0 222,0 0 0,-6 0-377,6 0 0,-7-2 393,1-4 712,-4-3 0,-1-8 0,-1-1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7928,'20'-8'0,"3"-4"0,-2 5 777,8 1 0,5 4-62,6 2 0,14 0 481,-2 0 0,6 0-1475,-1 0 0,-9 2 279,4 4 0,-11 11 0,1 10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1384 8019,'-10'-10'-869,"3"0"860,7 5 249,0 3-110,0-14 0,0 12 580,0-7-194,0 7-113,0-11-13,0 5-176,0-7 0,0-1 27,0 1 0,1 6 11,5-1 0,-4 1-45,4-7 0,-2 1 9,2 0 0,-5-6 50,5 0 1,-2-2-76,2 2 1,-4 1-73,3-6 0,-3 5-6,-2-6 1,6 0-171,0-6 0,0 1 73,-6-1 0,5 2-112,1 5 0,2-5 80,-2 4 0,1-2-8,5 3 1,3-3-64,-3 8 0,-3-6 96,3 6 1,-1-6 12,7 6 0,-1-6 29,0 6 1,1-6 11,-1 6 0,0-6 26,1 6 0,-1-2 122,0 2 1,2 4-101,4-4 0,-7-2 18,7 2 1,-8 0 38,8 6 1,-4-1-67,-1 1 0,5 0 15,0 0 1,2 1-53,-2 5 1,-4-5-20,4 5 1,2 1 20,-2-1 0,2 7-16,-2-2 1,-4 4-59,5 2 0,-5 0-6,-2 0 0,0 0-44,1 0 0,1 8 90,4 3 1,-4 5 171,4 1 1,-4 6-223,-1 0 0,-1 6 1,0-6 0,-7 6 3,-4-6 0,1 6-11,-1-6 0,0 6-20,-6-6 1,-6 2-180,0-2 0,-13-2 70,2 8 1,-12-8 55,0 2 1,-4 2-110,-1-2 1,-1 0 69,1-6 0,-1 0 50,1 1 0,-7-9-42,1-3 1,-1 2 17,7-2 0,-1-1-68,1-5 1,-1-5-26,1-1 0,7-2-653,4 2 185,-4 4-1340,7-5 975,3 7 1036,17 0 0,17 0 0,10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11752,'10'0'1613,"-3"0"-1788,-7 0 1,0 8 218,0 3 1,0 5-2064,0 1 1026,0 0 993,0 0 0,0 8 0,0 2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38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8371,'0'17'1150,"0"1"1,0-7-443,0 1 1,2-9-318,4 3 1,-3-4 3,9-2-1693,-8 8 722,11-6 576,-5 13 0,15-5 0,2 7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2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8478,'10'0'-231,"-3"-2"-2,-7-4 571,0 4 28,0-13 319,0 13 31,0-13-108,0 5 34,0-7-238,0 0-137,0-1 0,0 1 16,0 0 1,0 5-60,0 1 1,0 5-149,0-6 0,0 7 216,0-7-291,0 0 1,0-5 43,0 0 0,0 0-83,0-1 0,0 1 16,0 0 0,0-1 64,0 1 1,0-8-156,0-4 1,0 2-22,0-1 1,6-1-23,0-6 1,2 6 128,-3 1 0,-1 1-19,8-2 0,-3-4-44,3 4 0,3 2-118,-3-1 0,3 6 245,2-1 0,3 4-93,3 2 1,-4 0 199,4-1 1,2 1-47,-2 0 0,6 5-43,-6 1 1,6 7-2,-6-2 0,8 4 15,-3 2 0,-3 0-42,-2 0 1,2 0-19,-2 0 0,1 8 79,-7 3-61,0 5 1,-2 1-23,-3 0 0,-4 1 1,-8-1 0,-2 0-2,-4 0 0,-4 3-33,-7 3 0,-6-8-110,0 8 0,-8-7 75,2 7 0,-3-10-158,-3-1 0,1-7 38,-1 7 1,6-8 109,0 1 1,6-3-240,-6-2 1,8 0-68,-2 0 0,4-5-569,2-1 477,-1-8 472,9 5 0,-6-8 0,5-1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2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87 8164,'0'-18'-204,"0"1"0,0 5 506,0 1 207,0 7 1,-2-9-261,-4 7 1,2 0-83,-7 6 1,-1 2-112,-5 4 0,0 3 4,-1 9 0,-1 1 15,-4 4 0,10 10 44,-5 7 0,5 6-25,-4-6 0,1 8-67,5-1 1,-3-3-175,9 2 1,-3-6 40,2 6 0,4-7-266,-4 1 1,6-9 17,6-2 0,4-8-181,7 2 0,0-6 535,1-5 0,14 3 0,5-5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4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35 7951,'0'-18'2427,"0"9"0,7 1-622,5 8-738,-4 0-1278,-1 0 0,-9 2-90,-3 4 1,-13 5 300,-11 12 0,-11 4 0,-4 8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53 8317,'0'-17'0,"-6"5"-633,0 0 358,0 9 1,5-5 356,-5 8 1,4 8 260,-4 3 0,-4 5 340,-1 1 1,1 8-362,-1 4 1,-1 5-38,-5 7 1,5 1-223,1 4 1,1 2 4,-1-8 0,-3 3-92,9-3 1,-1-5 136,6-1 0,0-1-528,0-10 1,0 6-371,0-6 242,0 0 1,0-6-361,0 0 74,7-7 829,3-2 0,7-1 0,1 3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51 139 8317,'-17'-8'81,"5"-2"281,1-7 0,7 6 597,-2-1 1,6 6-533,6-5 0,3 1-332,9-1 1,1-3 228,4 8 1,0-5-33,11 5 1,-3 0-747,10 6 1,1 0 333,-2 0 1,1 2-1025,-7 4 1,1 0 262,-1 11 881,-7-3 0,-2 10 0,-8-6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3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8317,'10'0'-776,"-3"0"2547,-7 0-379,0 0-647,0 8 0,0 2-416,0 7 1,0-5-301,0-1 1,0 3-88,0 9 0,-2-4-468,-3 4 0,3-4-456,-4-2 1,4 1 539,2-1 1,0-6-1162,0 1 1603,0-8 0,0 11 0,0-5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8439,'17'0'2216,"0"2"-2171,0 4 0,1 4 297,-1 7 1,0 2 277,1 4 0,-7 2-244,1 4 1,-9 4 49,3-4 1,-4 5-472,-2 6 0,-2 5-389,-4 7 0,-11 7-159,-12 5 0,4-5-208,2-1 1,4-12-1835,2-6 2635,0-3 0,-8-3 0,-2 1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8441,'17'-6'292,"1"0"1,-1 0 369,0 6 1,8 0 48,4 0 0,-4 0-295,-2 0 1,2 0-186,-2 0 0,0 0-323,-6 0 0,1 0-925,-1 0 329,0 0 1,-1 8-620,-5 4 1,-3 3 1306,-8 2 0,0 1 0,0-1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8352,'0'10'2120,"2"-2"-1484,4-8 0,4 0-554,7 0 1,2 0 43,4 0 1,-2-6 62,8 0 0,-6 0-316,6 6 0,-2 0-531,2 0 1,4-1 326,-5-5 1,5 4 330,2-4 0,-1-4 0,1 1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8276,'9'-18'637,"-3"1"-468,-4 0-59,6 0 82,-6 7 335,5 2-593,-7 8 120,0 0 0,0 10 40,0 7 0,-7 8 2,-5 10 0,-1 1 106,1 5 1,-1 1-76,7 4 0,-6 4 44,7-4 1,-1-2-63,6 2 1,0-7-299,0 1 1,0 2-145,0-1 0,8-3-139,3-9 1,-1 4 152,1-4 0,-1-5-71,1 0 0,5-7 13,-5-6 1,-1 3-242,1-8 245,1-1 0,5-7 373,1-3 0,-9-5 0,-1-7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4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8329,'-9'-18'3391,"1"9"-3180,8-7 27,8 14 497,1-13 0,9 13-258,-1-4 0,6 4-178,0 2 1,2 0-290,-2 0 0,-2 8-386,8 4 0,-6-3-801,6 3 1,-6-1 541,6 7 0,-8-1-778,2 0 1,2-1 1412,-2-5 0,8 12 0,-4-4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45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8251,'12'-10'242,"-1"5"1,1 3 312,5 2 1,0 0 48,1 0 0,-1 0 418,0 0 1,0 0-58,1 0-682,-1 0 0,0 2-1051,1 3 541,-9-3 0,5 14-331,-9-5 351,1 5 0,-6 1-191,0 0 1,-8 6 44,-3 0 1,-4 6 25,-3-6 0,7 0 1102,-1-5-630,8-1 0,-3 0 122,7 0 0,2-5 114,3-1 1,5-5 194,7 6 0,8-8-552,4 1 1,4-3-469,1-2 1,3 0 443,3 0 0,4 0 0,8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7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8242,'0'-18'525,"0"1"126,0 8 12,8-7 0,-6 7 272,6-1-142,-8 2-671,0 8 0,-2 8 81,-4 3 0,-4 7-537,-7 5 1,-2 4 261,-4 7 72,-4 9 0,0 1 0,2 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8167,'20'0'862,"3"0"1,-4 6 249,4-1 1,2 7 18,-2-6-1138,0 7 1,-6-9 82,1 7 0,-7-7-995,1 2 194,-8-4 1,3 6-540,-7 3 0,0 1 1264,0 5 0,-15 4 0,-4 14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7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1211 8171,'0'-17'908,"0"0"-485,0-1-383,0 1 0,6 0 42,0-1 1,0-5 17,-6 0 0,0-6-65,0 6 1,0-7 15,0 1 0,0-10-68,0-1 0,0-8 89,0 2 0,0-4-116,0-2 0,0 0 82,0 0 0,0 0-10,0 1 1,2 1-21,3 3 0,5-1 4,7 8 0,2-6-8,5 6 0,-3-1-7,8 7 0,-6 5 189,5 0 1,1 8-154,6-2 1,-1 11 85,1 7 1,0 3-22,-1 2 1,1 0 14,-1 0 0,1 7-103,-1 5 0,-1 9 9,-4 2 0,2 2-11,-8-2 1,-6-2-155,-5 8 0,-9-8-37,3 2 1,-4 2 110,-2-2 1,-8 6-138,-3-6 1,-6 0 83,-6-6 0,-4 1-150,-8-1 1,-1-2 69,-5-3 1,10-4 96,-3-8 1,5-2-25,0-4 0,4-6 12,8-11 1,2 4-387,3-4 1,4-2 505,8 2 0,8-8 0,2 4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414 122 8286,'-8'-27'0,"-4"4"0,3 4-80,-3 1 11,1 9 1,-7-5 43,1 8 0,-8 1 27,-4 5 0,2 2 189,-1 3 1,5 7-70,-6 11 0,6 6 159,-6 11 0,8 6-44,-2 12 0,3-2-136,3 7 0,6-7-35,-1 1 1,8-9 29,-1-2 1,5-7-102,5 1 0,7-5-178,11-6 0,-2 1-103,8-7 0,0-5 91,5-7 0,1-7-854,-1 2 1049,1-4 0,0-10 0,-1-1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50 8370,'0'-17'1259,"0"7"-1175,0 3-313,0-1 1,-1 6 264,-5-4 1,2 10 204,-8 2 0,3 9 49,-3 2 1,-3 8-77,3 10 1,-9 7 44,-2 4 0,6 4-120,5 2 0,3 0-38,-3 0 0,5-2 3,7-4 1,0-4-70,0-7 1,7 0-122,5-1 0,3-7-334,2-4 0,1 2-398,-1-2 0,0-6 379,1-5 0,-1-6-1078,0 5 1517,0-7 0,1 4 0,-1-8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8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31 122 8260,'-10'-23'0,"4"0"0,-1 6 913,1 5 0,4 6-299,14-5 1,1 7-521,16-2 0,-6-2 25,6 3 1,0-1 48,5 6 0,1 0-285,-1 0 1,1 0-472,-1 0 1,-5 8 3,0 3 0,-8 4-1156,2 3 1740,-3-1 0,-3 0 0,0 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9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8260,'27'-7'0,"-2"5"753,-8-4 0,0-2-313,1 3 0,5-1-10,0 6-235,0 0 1,-6 0-183,0 0 0,-5 0 4,0 0 0,-9 2-270,3 3 1,-4 5-212,-2 7 0,0 1 272,0-1 1,-6 0 39,1 1 0,-9-1 37,3 0 51,3 0 0,-6 1 7,9-1 0,1-5 205,10-1 1,5-5-66,12 5 1,-2-7-1,8 2 0,0-4-555,6-2 0,-1 0 222,1 0 0,-1-6 250,1 0 0,-1-15 0,1 2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0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 8167,'23'-9'367,"0"3"0,7 14 738,-1 9 1,-2 2-293,2 10 0,-2 0-122,2 5 0,1 1-306,-7 0 1,-7 5-180,-10 0 0,-4 8-546,-2-2 1,-8 4-734,-4 2 1,-17 8 1072,-5 3 0,-12 5 0,2 1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8386,'0'-18'42,"0"9"50,0-7 1,0 12 441,0-7-427,7 7 1,-3-6 138,8 5 1,-1 1 190,6-8 1,6 8-102,1-1 0,6-3-116,-1 2 0,-2-5-134,2 5 0,-2-2-39,2 2 1,1 5-253,-7-5 1,2 4 76,-2 2 0,-3 0-416,3 0-254,-4 8-774,-2 1 62,0 8 1510,-7 1 0,-2-1 0,-8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2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8524,'0'10'264,"8"-5"164,3-10 0,4 3-167,3-4 1,1 2 18,4-2 0,4 4-150,7-3 1,1-3 90,0 2 0,5-5-646,0 5 0,1 0 104,-7 6 0,1 0-116,-1 0 1,1 0 232,0 0 204,-1 0 0,1 0 0,-1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8383,'7'-17'-443,"-5"-1"65,4 1-175,-4 7 0,-2 1 770,0 3-25,0 4 3,0-6-15,0 8-118,-8 0 0,-1 6-16,-9 0 0,7 7 116,-1-1 1,1 0-75,-6 5 0,-1-4 176,1 10 0,0 4-65,-1 2 1,-5 4-112,0 1 1,0 7 87,6-1 0,5 6-7,1-6 0,1 9 16,-1-3 0,-3-2-88,9 2 1,-1-2-112,6 2 0,2-3 32,3-9 1,5-5-155,7 0 0,8-10-93,4-2 0,6-1 105,5-11 0,-3 1-40,3-6 0,-4 0-74,-1 0 1,-6 0-176,0 0 1,-8-2 412,2-4 0,-4-3 0,-2-8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8324,'-9'-18'0,"-1"3"156,4 3 339,4-3-453,-5 5-16,7 1 0,0-1-21,0 4-21,0 4 3,7-5 0,3 7 50,7 0 0,6 0-17,0 0 1,6 0-9,-6 0 1,6 0-14,-6 0 1,8 0-119,-2 0 1,-4 0-193,-2 0 1,-4 6 108,-2-1 1,-1 3 201,-5-2 0,5 3 0,-7 9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5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8104,'-10'10'-123,"3"-2"0,14-8-155,5 0 1,11-6 88,6 0 1,1-7-14,-1 1 1,4-1 485,-4 1 1,-4-1-173,-2 7 0,-4 0 226,-2 6 0,-5 2-84,-1 4 0,-7 4-47,2 7 0,-6 8-63,-6 4 0,-3-2 228,-9 1 0,-1 1-82,-4 6 1,-2-6-128,-4-1 0,2-6 212,4 1 0,10 0-132,-4-6 0,5 4-247,1-9-246,3-5-186,8 1 1,15-8 5,8 0 0,8 0 221,4 0 0,7-8-530,4-3 0,-2 3 237,2 2 0,-2 4 420,3 2 1,-5 0 317,-8 0 0,-5 0 514,0 0 0,-14 8-211,3 4 0,-12 3 485,-1 2 1,-3 3-361,-2 3 1,-7-4-207,-5 4 1,-3-4-384,-3-2 1,-5-1 48,0-5 1,-6 3-434,6-8 0,-5 1-76,4-1 0,-6-4-408,1 4 0,4-6 320,2-6 0,4-4-163,1-7 1,1-6 168,0 0 0,1-10-31,5-1 1,3-7-150,8-5 1,0-8 646,0 8 0,0-6-239,0 12 1,8 2 370,3 9 0,-1 4 185,2 7-205,-1 9 0,1 1 188,-1 8 0,-7 8 498,2 3 1,-4 12-318,-2 6 1,-6 4 15,0 2 1,-7 1-59,1 4 1,-1-1-374,1 7 0,-1-2 1,7 2 0,-6 4 149,7-4 0,-1-1-78,6 1 1,0-2-34,0 2 0,0-4-38,0-7 1,2-1 12,4 1 1,-3-6 195,9 0 0,-1-8-105,7 2 1,-3-4 397,-3-2-202,3 1-213,-5-1 0,5-6 112,-3 1 19,-5-8 59,-7 3 1,2-7-114,4 0 1,-4-7-554,4-5 0,3-3 218,3-2 1,-1-3-905,7-3 1,-3 2 522,14-8 0,5-1 485,7-11 0,7-3 0,-4-8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3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8333,'10'-8'0,"5"-1"0,0-7 828,8 5 1,1 3-220,-7 8 0,2-6-304,4 1 0,-9-1-142,3 6-380,-4 0 189,-3 8 1,-2 1-112,-8 8 0,-8 3-38,-4 3 1,-9-2-464,-2 8 0,0-2-33,6 1 0,0-3 189,-1-7 1,7 1 473,-1 4 0,8-4 229,-1 4 0,5-4 261,5-1 0,5-1-247,7 0 0,6-5 142,0-1 0,0-1 48,-5 2 0,-1 1 244,0-7 1,-5 5-238,-1-5 0,-7 7-102,2-1 0,-6-2-822,-6 1 1,-13 8-125,-16 10 1,-1-2-478,-10 2 1,5 0 1094,-5 5 0,0 1 0,-6-1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14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7295,'17'-7'-357,"-5"-1"508,-1-4 0,-5 3 202,6 3 1,-1 2 10,6-7 1,-5 5-154,0-6 0,-1 8 439,6-1-465,1-5 1,-1 6 299,0-7-337,1 7 0,-1-6 21,0 4 0,0 5-53,1-5 1,-1 4-182,0 2 1,3-6 19,3 0 1,-4 1-258,4 5 0,2 0-525,-2 0 827,8 0 0,3 0 0,10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53 866 7973,'-10'-18'-1378,"-5"9"1508,13-7 1,-6 7 701,8-9 0,-6 7-204,1-1 1,-1 7-262,6-7 0,0 6-410,0-5 0,0-1 71,0-5 0,0 5 52,0 1 1,6-1 3,-1-5 1,3 0 26,-2 0 1,-4-1-58,4 1 0,-3-2 7,3-4 0,-4-2-65,4-4 0,-2-4 71,1 4 0,-1-5-99,8-7 1,-6 5 92,5-4 0,3 3-26,9 3 0,-4 1 15,4 4 1,-4 4 10,-2 8 0,1-1 39,-1 1 0,0 2 11,1 3 1,5-1 81,0 7 0,2-5-76,-2 5 0,-4 0-9,4 6 0,2 0 55,-2 0 1,6 0 0,-6 0 0,0 0-15,-6 0-140,1 8 1,-3 1-47,-4 9 0,-3-1-209,-8 0 1,0 0-176,0 1 1,-8 1 183,-3 4 0,-6-4-18,-6 4 1,-2-3 193,-4-3 1,-4 0-22,4 0 0,-3-7 13,-3-4 1,6-4 161,0-2 0,8 0-465,-2 0-258,4 0-1228,2 0 1858,7 0 0,2-8 0,8-2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6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226 138 8068,'0'-17'180,"0"0"0,0-1 123,0 1 1,-2 2 345,-4 3 1,2-3-197,-7 3 1,-1 5-5,-5 1 0,5 4-325,1 2 1,-1 8-150,-5 3 1,0 12-2,-1 6 1,1 11 174,0 7 1,1 3-391,5 1 1,-3 5 28,9-4 0,-1 4-162,6-10 0,2-4-10,4-2 1,5-3-130,12-2 0,-2-7-53,8 1 1,2-8 565,9 2 0,4 4 0,8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7979,'0'-25'577,"-2"8"-154,-4 0 1,4 5 237,-3 6 1,1 4 48,-2-3-533,4 3 1,-13 4-2,3 3 1,3 7-72,-3 11 1,1 6-406,-7 11 0,1 4 196,0 8 1,-1 6-73,1-1 1,0 7 154,-1-7 0,9 1 166,3-6 0,4-2-152,2-4 1,0-4-11,0-7 1,8 0-71,3-1 0,7-5-164,5 0 1,-4-8-545,4 2 1,2-6 394,-2-5 0,6-5 400,-6-7 0,0 8 0,-6 2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7986,'-17'-7'3473,"7"5"-4088,3-6 0,14 6 85,5-4 1,5 5 1386,6-5 0,4 2-457,8-2 1,1 4-349,4-4 1,3 5-236,3 1 0,2 0-351,-8 0 0,6 0-106,-5 0 1,-7 1 639,-5 5 0,-8-4 0,4 6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7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7986,'18'0'3641,"-1"0"-3275,0 0 0,1 0-266,-1 0 1,-6 2-42,1 4 0,-8 4-127,1 7 1,3 0-172,-2 0 1,0 3-525,-6 3 0,-2-4 436,-4 4 1,4 2-200,-4-2 0,-1 6 591,1-6 0,0 0-158,6-6 0,0 6 689,0 0 1,8 0-198,3-5 0,3-1 20,-3 0 1,5 1-75,-5-1 1,3 0 84,-3 0 0,3-5-102,-9 0-536,1-1 0,-6 6-910,0 1 0,-9-1 622,-9 0 1,-5 1-360,-6-1 0,-3 0 855,3 0 0,4-7 0,0-2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7994,'0'-10'2579,"0"3"-1967,8 7 1,2 2 71,7 3 0,0 7 217,0 11 0,6-2-335,1 8 1,-1 0-2,-6 5-339,0 9-165,-7-7 0,3 8-79,-7-3 1,0 3-375,-6 8 0,-8 5-660,-3 1 0,-5-2 866,-1-10-2878,0-4 1460,-1 0 1604,9-13 0,-7 12 0,7-14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7903,'10'-8'0,"5"6"0,-3-4 0,9 4 1243,2 2 1,0 0-443,-6 0 1,6 0-5,0 0 1,1 0-819,-7 0 1,0 0-1193,0 0 719,1 0 1,-1 2-1085,0 4 1578,-7-4 0,-2 13 0,-8-5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28.4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7903,'-8'17'0,"21"-7"1992,5-5 0,13-3-667,9-2 0,2 0-279,4 0 1,4-6-992,-4 1 0,-1-7-597,1 6 0,-8-5 542,2 5 0,5-7 0,-1 3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6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8006,'18'-8'0,"1"4"248,4-7 1,-2 7 392,8-2 1,0 4-166,5 2 0,1 0 54,0 0 0,-3 6-142,-3 0 0,-4 13-102,-8-2 0,-7 10 17,-4-4 1,-4 6-63,-2-6 1,-4 8-125,-8-3 1,1 3-130,-12-2 1,3-4-242,3-8 1,-2 1-3,-4-1 0,4-6-854,-4 1 300,3-8 0,3 3 362,0-7 1,5-9-224,1-8 1,5-3 167,-6-8 0,9-3-156,-3-10 0,4-3 658,2-8 0,-8-7 0,-1-3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87 218 8090,'0'-17'140,"0"-1"0,0 1-60,0 0 0,0 0 169,0-1 0,0 1 54,0 0-222,0 7 0,5-5 190,1 3-144,0 5 1,-4-7-45,4 8-282,-4 1 323,5 5 38,-7-8-377,0 6 161,-7 10 1,3 11 61,-8 15 1,3 3 51,-3 3 0,-3 4 127,3 8 1,3 0-91,-3 0 1,8-2 111,-2-4 1,3 4-80,-3-4 0,4-3-38,-4-3 1,4-6-187,2-5 0,8 2 43,3-8 1,-1 0-92,2-6 0,5 1-71,6-1 0,2-7-239,-2-5 1,-2-3 62,8-2 1,-6 0-196,6 0 1,-8 0 583,2 0 0,-4-15 0,-2-4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1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8090,'-17'0'311,"7"0"-211,3 0 128,7 0 1,7-2 391,5-4 0,11 4-225,6-3 1,1 3-309,-1 2 1,10 0-347,-5 0 0,5 0-470,-5 0 1,7 5 728,-1 1 0,8 15 0,-4-1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2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7982,'0'-12'842,"0"1"801,0 7-1522,0-4 0,0 16-77,0 3 1,5-1-310,1 1 1,0 9-22,-6 8 1,0 7 285,0 5 0,8 5 0,1 6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2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1626 7958,'-17'0'-52,"7"-2"-17,4-3 1,-1 1-117,1-8 156,0 8 0,0-11 525,1 4-211,-1-5-29,6-9 0,0 6 59,0-4 1,0-4-196,0-2 0,0-3-32,0-3 1,0 0-32,0 1 1,0-1-12,0 1 0,0-9-48,0-3 1,2-6 113,4-5 0,-4 1-212,3-7 1,3-1 0,-2-5 0,7 2 89,-1 3 1,5-1 57,6 7 0,-4 1 4,4 5 1,4 2 119,2 4 0,4-4-137,1 4 0,1 5 114,0 7 1,-1 1-94,1 10 0,-1-6-50,1 6 1,-1 2 34,1 9 1,0 5-11,-1 7 0,-1 2-43,-4 3 1,-4 7-149,-8 11 1,0 2 99,1 4 0,-9 4-111,-3-5 0,-4 5 30,-2 2 1,-14-7 84,-3 1 1,-6 0-105,0 6 0,-2-8 22,-4-4 0,-3-4 37,3-2 0,-2-2 58,2-3 0,-2-4 0,8-8 1,-2 0-51,2 0 0,4 0-2,-4 0 1,6-8-261,5-4 1,-1-5-115,7-6 469,0 4 0,6-14 0,0 6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329 104 8005,'-17'-23'0,"0"0"0,1 0 807,5 6 0,-5 7-353,5 5 0,-5 3-397,-1 2 1,-2 2 69,-4 3 0,-2 13-141,-4 10 1,-2 9 59,8 9 1,0 0-109,6 12 0,7 1-137,5-1 1,3 5-19,2-5 1,2 0-69,3-6 0,7-8-76,11-4 0,-2-5 361,8-6 0,7 3 0,9-5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4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50 8041,'-11'-8'1600,"-1"-3"-1242,8-5-779,-11 7 1,5 3 461,-7 12 1,6 5 466,-1 12 1,-1 10-178,-11 7 0,11 14 108,-4-2 1,5 11-404,1 1 0,-3 3 70,8 2 0,1-7-366,5-5 0,0-5 60,0-6 0,7-3 46,5-9 0,-2-7-25,1-4 1,6-4-764,6-1-857,0-9 948,2-1 851,-5-8 0,12-8 0,-5-1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8532,'9'-12'1039,"8"1"0,8 5-111,10-5 1,2 5-631,3-6 1,-2 9-270,8-3 1,-1 4-643,1 2 0,-4 0 191,-7 0 422,-1 8 0,8 9 0,3 10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3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8108,'17'0'1080,"0"0"1,-5 0 290,-1 0-1006,-7 0 1,4 8-187,-8 3 0,-8 5-148,-3 1 1,-5 6 139,-1 0 1,6 2-325,-1-2 1,8-4 111,-2 4 0,5 2 66,1-2 1,3-2 5,9-9 1,1 3-88,16-3 1,0-3-15,6 3 1,-1-8-187,1 2 1,1-3-734,5 3 0,-5-4 96,4 4 893,-11-4 0,4-2 0,-6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4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8079,'-17'0'1388,"0"0"0,5 8-725,0 3 1,9 5-474,-3 1 1,-2 0 138,2 1 1,1-1-30,5 0 0,0 6-507,0 0 1,0 2 249,0-2 0,0-2-1574,0 8 1,5-8 1530,1 2 0,15-3 0,-1-3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8021,'17'-8'0,"0"6"817,1-4 0,1 6 30,4 6 1,2 11 609,4 12 0,3 6-800,-3 5 0,-4 2-58,-2 4 0,-9 4-306,-3-3 0,-7 2-272,2 3 1,-6 2-1385,-6 4 1,-3-4 830,-9 3 1,-1-1 531,-4 2 0,-4 3 0,-8 8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6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70 174 8006,'0'-35'-1846,"0"1"2717,0-1 1,0 8 277,0 4 180,0 12-896,0 3 1,0 10 221,0 4 0,0 3-70,0 8 0,0 7 79,0-1 0,0 7-234,0-1 1,0 4-127,0 1 0,0 1-373,0 0 0,0 5 110,0 0 0,-2 3-1327,-4-3 1,2-4 655,-7 5 0,5-5 630,-6-1 0,1-1 0,-7 1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7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8120,'0'-17'932,"0"0"0,2 5-625,3 1 1,5 7-110,7-2 1,-5 4 24,-1 2 1,7 0 14,5 0 1,0 0-204,-6 0 0,0 0 63,1 0 1,1 2-541,4 4 1,-4-4 136,4 4 1,-4-3-274,-1 3 1,-7-2-1176,1 8 1753,-9-9 0,13 13 0,-7-7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35 8120,'-7'10'-259,"5"-2"0,2-8 430,11 0 1,10-8 209,2-4 1,8 3 329,-2-3 1,4 8-642,1-1 0,-1 3-890,-4 2 820,3 0 0,-13 0 0,6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96 8160,'0'-17'174,"0"0"-66,0 0 76,0-1 1,0 7 103,0-1-113,0 8 1,-6 4 40,1 12 0,-9 13-108,3 9 1,1 5 132,-2 13 0,1 2-103,-6 9 1,5 4-219,1-3 1,5-5 23,-6-1 0,8-6-97,-1-6 0,3-4 35,2-7 0,7-8-171,5-4 1,5-4 0,6-2 1,-3-7 74,3-4 0,4-5-734,1-1 947,-3 0 0,8-7 0,-6-3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8098,'0'-25'66,"0"5"0,0 1-163,0 8 1,8 5 1091,3-6 0,11 9-517,1-3 0,2 4-398,-2 2 1,2 2-193,3 4 0,3 3-326,-8 8 1,6 1 437,-6-1 0,8 8 0,-4 2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9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8128,'0'-18'159,"0"1"1,0 6 682,0-1 381,8 8-800,-6-3 0,5 10-391,-7 9 0,0 0 51,0 11 0,0 3-77,0 3 0,0 4 154,0 2 0,6-1 30,0 1 0,5-3-252,-5-3 1,7 2-18,-1-8 0,-2 6 143,1-6 1,-1 0 2,1-6 0,3 1-161,-9-1 1,1-6-4,-6 1-217,0-1 179,0 7 0,-2-3-261,-3-3 0,-5-3-203,-7-3 1,-1-4 205,1 4 0,-2-4-808,-4-2 1201,4 0 0,-14-8 0,6-2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8097,'27'-35'1422,"0"9"281,-4 2 1,4 5-990,7 2 0,3 0-108,3-1 1,-9 7-837,4-1 1,-7 3 214,1-3 0,-2 4 15,-4 8 0,-4 8 0,6 2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1019 8017,'-5'-23'0,"-1"0"112,-8 0 0,11 5 160,-9 1 0,8-6 339,-2 0 0,5-2-271,1 2 1,0 2-17,0-8 0,0 6-104,0-6 0,0 0-73,0-5 1,0-1-166,0 1 1,0-1 104,0 0 1,-6-5-37,0 0 0,0-6-18,6 5 0,0-5-158,0 6 1,8-1 46,3 7 1,7 1-84,5 4 1,2-1 207,4 7 0,3 0-60,-3 5 1,10 7 158,1-1 1,0 8-143,-5-1 1,-3 5 162,-3 5 0,2 5-144,-8 7 0,-6 2-28,-5 4 1,-8 2-47,2 4 1,-6 4-195,-6-4 0,-10 3-74,-7 3 1,-7-2 103,1-4 1,2 1 89,-2-7 1,0-2-69,-5-9 1,5-4-136,0-8 1,8 0 95,-2 0 0,2-2-78,-2-4 0,9-9 310,-3-8 0,3-8 0,-3 4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0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86 7984,'-8'-18'0,"6"1"955,-4 0-94,-3 7-588,-1-5 0,-7 13-22,-1-4 0,1 8 0,0 9 0,2 3 80,3 15 0,-3 1-106,3 11 0,2 3-165,-1 8 1,7 5 137,-2 1 1,8 2-882,10-3 1,1-5 111,16 0 390,8 0 1,7-16 0,8 7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1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8027,'0'-17'194,"0"5"-40,0 1 0,0 5 438,0-5-391,0 7 1,0-2-105,0 12 0,0 9-13,0 8 1,0 16 142,0 1 0,6 8 184,0 4 1,-1 6-343,-5-1 0,0 7 34,0-7 1,0-1-254,0-10 1,8 2-26,4-8 1,-3 1 1,3-7 1,-3-5-370,3 0-130,11-8 1,-6 2 671,12-11 0,-4 3 0,-8-5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8021,'-27'-18'0,"4"1"691,12 7-460,3 3 89,8-1 0,8 6 410,3-4 1,12 5-304,6 1 1,4-6-167,1 0 0,9 0-1218,3 6 0,-2 8 203,2 3 0,-2 5 754,2 1 0,4 8 0,-5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06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8006,'-17'0'0,"-1"2"326,1 4 0,8 5 536,3 12 0,4 4-244,2 8 0,0 5-197,0 0 0,0 7 404,0-7 0,2 6-314,4-6 1,5 1 287,12-7 1,12 1-347,11-1 0,15-7-235,14-4 0,14-11-594,-35-8 1,1-2 0,-1-2-1,0 0-96,3-3 1,1 0 0,-3-1 0,0-2-622,3-2 0,-1-1 1093,-7 4 0,0 0 0,5-4 0,-1-1 0,40-5 0,-3-4 0,-7-4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70 113 7980,'0'-23'851,"0"0"1,0 6-618,0 6 1,0 5 1138,0-6-459,0 8 33,0-11-916,0 13 0,0 2-488,0 12 0,0 11 258,0 5 0,2 5 36,4 2 1,-4-1 235,3 1 0,-1-1-93,2 1 0,-4-6 110,4 0 1,1-8-130,-1 2 0,6-4 227,-7-2 0,7 1-85,-6-1 1,-1-5-102,-5-1-529,0 1 0,0-1 235,0 1 0,-2-7-258,-3 7 1,-5-6 208,-7 5 0,-2-7 341,-4 2 0,-12 3 0,-9 1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7980,'27'-18'0,"5"-5"207,-3 0 0,4 0 371,1 6 1,1 0-109,0-1 1,-3 1 50,-3 0 0,2 5-1049,-8 1 443,0 7 85,-6-4 0,1 24 0,-1 3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2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8055,'8'-11'-798,"3"-1"0,6 8 798,7-1 0,2 3 411,9 2 1,-2 7 362,-4 5 1,1 11 316,-7 6 1,4 3-740,-9 3 0,3 1-312,-10 5 0,-3 3-388,-2 8 0,-4 2 275,-2 3 1,-8 11-2389,-4 7 2188,-3-1 1,-10-4 0,-2-1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8065,'9'-2'891,"-3"-4"1,4 4 0,1-3-662,5 3 1,3 2-50,4 0 1,-2 0 304,8 0 1,-6 2-593,6 3 1,-8-1-507,2 8 1,-4-6-453,-1 5 1,-1 1 120,0 5 943,-7 0 0,5 8 0,-5 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8065,'0'9'-340,"2"-1"462,3-8 0,5 0 511,7 0 0,0 0-842,1 0 0,7 0-160,4 0 369,3 0 0,3-8 0,-1-1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52 8025,'9'-17'2339,"-1"0"-2414,-8 7 20,0 2 218,0 31 0,-2-7 64,-4 18 0,4 5 2,-3 7 1,1 4-3,-2 2 0,4 0-79,-4 0 0,2 5-202,-1 1 0,3 5-106,-4-5 0,6-6-39,6-6 0,-2-8-116,7 3 0,1-5 184,5-1 0,0-8-619,0-4 0,-5-10 286,0-1 1,-1-8-173,6 1 1,-5-3-125,-1-2 760,-7 0 0,12-7 0,-7-3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3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8025,'-17'-7'1251,"0"-5"1,5 2-125,1-1-369,7 7-288,-4-11 0,16 13-92,3-4 0,12 4 157,6 2 0,6 0-470,5 0 1,4 0-640,8 0 1,6 6 537,0 0 36,-1 15 0,-5-2 0,0 16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8179,'10'-11'-81,"-4"-1"1,-3 0-82,3-5 0,-2 6 594,8-1 1,-9 6-44,3-5 1,-2 7 423,2-2-97,-4-3-94,5 7-398,-7-6 0,0 10-31,0 4 0,0 3-41,0 9 1,-5 1 122,-1 4 0,-2-2-181,2 8 0,5-6 56,-5 6 0,4-6-59,2 6 1,0-8-90,0 2 1,8-4-103,3-2 0,6-1 78,6-5 0,4 3-145,8-9 0,-1 1-273,1-6 0,5 0 196,1 0 0,-1-2-734,-5-4 1,-1 5 458,1-5 1,-8 2 518,-4-2 0,-4-3 0,-2-9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46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8038,'-17'0'906,"6"0"1335,-1 0-2138,8 0 0,-9 8 129,7 4 1,0 3-185,6 2 0,0 8 176,0 4-224,0 11 0,0 12 0,0 10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47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7959,'8'-17'-1118,"-5"1"881,9 5 1,-6-3 251,5 9 43,-7-9 0,9 10 7,-7-7 0,6 5-27,-6-5 1,5 5 5,-5-6 1,7 7 16,-1-7 0,3 6-20,2-5 1,1 1 24,-1-1 0,0-3-40,1 8 1,-1-7-1,0 1 0,-5 3 34,-1-3 1,1 3-8,5-3 0,0-1 20,1 7 1,-7-6 103,1 7-67,-1-9 0,7 6-51,-1-3 0,-6-3-61,1 9 1,-1-1 0,7 6 0,-7-6-7,1 0 1,-1 1 39,7 5-26,-1-8 1,0 6 8,1-4 1,-3 2 0,-4-1 0,5 3 32,-5-4 1,5 4-32,1 2 1,-6-6 42,1 1 1,1-1 0,11 6 0,-5-6 4,4 0 1,-2 0-10,2 6 0,-4 0-1,4 0 1,-4 0 54,-1 0 0,-1 0-54,0 0 0,1 0-51,-1 0 1,-6 0 48,1 0 1,0 0-126,5 0 1,0 6 6,0 0 0,1 2-94,-1-3 0,-5-1 116,-1 8 1,1-8-21,5 1 1,-2-1 16,-3 2 0,3-4-29,-3 4 0,-3 1 141,3-1 0,-1 0-105,7-6 1,-7 6 111,1-1 1,-7 7-59,7-6 0,-6 7 11,5-1 1,-5-3 6,6 3 1,-7-6 36,7 5-57,-8 1 0,9 5-1,-7 0 0,5-5-29,-5-1 0,2-5 28,-2 6 1,-2-1-78,7 6 1,-7-5 46,2 0 1,-3-1-6,3 6 0,-4 1 22,4-1 0,-4 0 1,-2 1 0,0 5 86,0 0 1,0 2-90,0-2 0,2-4 19,4 4 0,-5-2-8,5 2 0,-4-4-9,-2 4 1,0-3 9,0-3 0,0 6-2,0 0 1,6 0-13,0-6 1,-1 1-7,-5-1 1,0 2 36,0 4 1,0-4 7,0 5 0,0-5 13,0-2 0,0 6-33,0 0 1,-1 6 20,-5-6 0,2 2-31,-8-2 0,7-4-2,-7 4 1,6 2 32,-5-2 1,5 0-4,-5-5 1,1-1 24,-2 0 1,-3 1 1,3-1 0,-3 0 56,-2 0 0,0 1-75,-1-1 1,1-5-33,0-1 1,-1-1 1,1 1 0,0 5-93,-1-5 0,1-1 65,0 1 1,0-5-109,-1 6 0,1-7 87,0 7 1,-1-6 11,1 5 0,-6-5 32,0 5 1,-6-7-30,6 2 1,-8 2 25,3-2 1,1 5 15,-2-5 0,6 1 10,-6-1 1,8-4-13,-2 4 1,-2-2 4,2 2 0,0-5 63,5 5 1,1-4-73,0-2 0,0 0-19,-1 0 0,1 0 24,0 0 0,-1-6 11,1 1 0,0-3 34,-1 2 1,1 2 5,0-7 1,5 5-43,1-5 0,-1 5 30,-5-6-86,0 1 1,-1-7 54,1 1 1,0 6-28,0-1 0,-1 1 29,1-7 0,5 7-65,1-1 0,-1 1 50,-5-7 0,2 1-4,3 0 0,-3-1 55,3 1 0,3 0 9,-3 0 1,6-1 9,-5 1 1,7 0-53,-2-1 0,-1 1 78,1 0-59,-8 0 0,10-1 0,-7 1 1,7 0-40,-2-1 0,3 1-3,-3 0 1,4 5 6,-4 1 0,4-1-7,2-5 1,0 0-10,0-1 0,-6 1-9,1 0 0,-1-1 15,6 1 7,0 0 1,0 0-61,0-1 45,0 1 1,0 0-2,0-1 0,0 7 107,0-1-48,0 1 1,0-6 44,0-1 1,0 7-79,0-1 1,6 6 369,-1-5-166,1-1-17,2-5 1,-1 0-94,5-1 0,3 7 22,-3-1 1,-2 7 136,1-7-59,1 1 0,5-5 3,0 5 0,0-3-92,1 8 0,-1-1-17,0 1 1,1 2-22,-1-7 0,2 7-138,4-2 0,-4-2 102,4 3 1,-5-3-140,-7 2 0,5 2 135,-5-7-156,5 7 0,-1-6 0,-4 5 1,-1 3 99,-4-4 1,-2 2-727,7-2 275,-7 4-1417,4-5 1876,-8 14 0,-16 11 0,-3 9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189 260 8200,'-18'0'0,"1"0"-487,0 0-76,0-8 0,1 4 403,5-7 0,3 5 194,8-6 0,0 1 257,0-6 0,0-1-90,0 1 1,8 0 86,3-1 0,5-1-113,1-4 1,2 4 135,4-4 0,-4 9 94,4 3 1,-3 7 1021,-3-2-499,0 4-475,0 2 1,-7 10-303,-4 7 0,-4 3 39,-2 8 1,-2 7-418,-4 5 1,-4 6 267,-7-5 0,-6 1-194,0-2 1,-6-3-84,6 3 1,0-3-128,6-3 1,-6-7 105,0-4-28,0-3 226,5-3 1,7-2-25,-1-3 1,7-5-81,-7-7 70,8 0 0,-2 0 42,12 0 0,6-3-52,11-9 1,11-1 146,12-16 0,6-6 150,6-5 0,-2-2-153,7 1-667,-7 5 777,3-7 35,-7 9 1,-8-1 0,-1 8-70,-9 4 0,-7 10-638,-4 1 319,-3 8-926,-3-3 1,-9 16 286,-8 9 1,-8 1 1076,-9 10 1,-8 0 0,-2 5-1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59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138 173 7731,'8'-9'-391,"-6"1"1,6 6 179,-8-4 232,7 4 0,-3-7-97,8 3 148,-8 4-34,3-6 0,-1 6 27,0-3-4,0 3 3,1-6 0,-5 0-70,14 6 1,-13-7 40,9 3 1,-6 4-103,5-4 76,-7 4 1,11-3-4,-3-1 0,-2 0-6,1 6 0,-5 0-5,5 0 1,-5-6 68,6 1 15,-8-1-49,11 6 7,-6-8-69,9 6 40,-1-6 0,0 7-1,1-5 1,-7 4 4,1-4 1,-7 4 2,7 2 38,0 0-23,5 0 1,0 0 66,0 0 1,-5 0-73,-1 0 0,-5 0 18,6 0 1,-6 0-2,5 0-17,-7 0 1,11 0-24,-3 0 1,-3 0-9,3 0 0,-6 0-6,5 0-24,1 0-13,5 0 52,0 0 0,-5 0 60,-1 0-30,-7 0-14,12 0 1,-13 0-3,9 0 0,-6 6 2,5 0 1,-5-1-9,6-5-12,-1 0-17,6 8 1,1-6 27,-1 4 0,-5-2-21,-1 1 1,1-3 4,5 4-4,0-4 1,0 0 2,1 4 7,-1-4 0,0 7 0,1-3 0,-1-4 0,0 13 1,-1-11-1,-5 8 0,4-8 0,-3 1 1,-2 3-1,1-2 0,-1 1 0,1-1 0,5-4 0,-5 4 0,-1-2 0,1 2 0,1-5 0,3 9 0,-3-4 0,1-2 3,-7 7-3,7-7 1,-3 11-13,0-5 0,3 7-1,-7 1 1,2-7-2,-3 1 1,-3-7-20,4 7 11,4-1 0,-7 7-27,9-1 45,-8 0 1,5 1-11,-3-1 0,-4-6 42,4 1-23,-4 0 0,4 5 14,-1 0-12,1 0 1,-6 1 11,0-1-17,0 0 1,0 1 1,0-1 0,0 0-3,0 0 0,0-5 4,0-1-8,0 1 0,0 5 14,0 1 0,0-7 0,0 1 0,0-1 55,0 6-28,0 1 1,0-1-37,0 0 1,0 1 1,0-1 0,0-6-1,0 1 12,0 0 0,0 5 34,0 0 0,0-5-2,0-1 1,-2-1 54,-4 1 6,4 5-44,-13-7 0,11 7-29,-7-5 1,5 3 45,-6-9-66,9 9 1,-7-6 27,4 3 1,4-1-86,-3-5 1,-3-1 58,2 8 0,-7-6-10,1 5 0,2-7 15,-1 2 1,5 1 21,-5-1-29,-1 8 0,-3-11 18,3 9-39,-3-8 1,5 9 24,-7-7 0,5 6-15,1-7 0,1 3 5,-1-2 0,-5-2-4,5 7 0,-5-5-10,-1 5 0,0-7 0,0 10 6,-1-8 0,7-1 1,-1-5-12,1 8 0,-7-6 12,1 4 1,6-3-16,-1 3 8,1-4 3,-7 6 1,1-8-20,0 0 1,-1 6-3,1-1 1,6 1-16,-1-6 1,1 0-6,-7 0 0,1 6-27,0 0 0,-1-1 50,1-5 0,0 2 36,-1 4 1,1-4-11,0 4 1,0-4 9,-1-2 0,-1 0-11,-4 0 0,4 0 8,-4 0 0,9 0 9,3 0 0,-1 0 4,-5 0 0,2-2-14,3-4 0,-3 4-3,3-4 1,3-1 99,-3 1 0,6-2 2,-5 2 10,-1 5-44,-5-7 21,0 0-140,-1 6 121,1-13-164,0 13 111,-1-13 1,7 11-33,-1-8 0,7 8 4,-7-1-1,8-5 1,-5 6 3,3-7 0,4 5-1,-4-6 1,2 7-1,-1-7-3,3 8 10,-14-11-3,14 5 1,-7-1-14,3-1 1,4 6-11,-4-5 2,4 7 17,-5-11 0,5 11-1,-4-8 0,2 8-1,-2-1 1,4 1-3,-3-2 9,-5 4-7,8-13 0,-7 11 7,3-8-5,4 9 2,-6-13 11,8 7-8,-7-9 0,5 1 48,-4 0 1,4 5-48,2 1 0,-6 5 41,0-6 1,1 7-35,5-7 0,0 6-13,0-5 0,-6 5 18,0-6-3,0 9-17,6-13-13,0 7 32,0-9 1,-7 1 68,5 0-78,-6-1 1,8 1 14,0 0 1,0 5-13,0 1 1,0 5 0,0-5 1,0 5-12,0-6 0,0 6-8,0-5 2,0-1 0,0 1-5,0-1 0,0 7-21,0-7 31,0 8 0,0-5-26,0 3 21,0 4-2,0-13 5,0 13 2,0-14 0,0 12 5,0-7-8,0 7 2,0-11 0,0 13-22,0-14 8,8 7-5,-6-1 36,5-5-7,-7 13 0,2-12 34,4 9-43,-4-1 0,6 4 44,-8-4-35,0 4 2,7-13 7,-5 13 0,8-11 22,-4 7-39,-4 0 1,7 0-7,-3 1-6,-4-1 1,7 0 16,-3 0 0,-4-1-7,4 1 7,3 4 60,-7-6 47,6 0 13,0 7-117,-6-7 1,7 2 17,-3 0-20,-4 1 1,8 5 10,-5 0-5,-3-8 22,6 6-9,0-6-28,-6 1-3,5 5 4,-7-6 1,2 6-3,4-4 46,-4 4-35,6-5 1,-7 7 18,5 0-22,-4 0 0,6-2 165,-8-4-61,0 4 16,0-6-39,8 8 5,-7 0-38,7 0 29,-8-7 58,8 5-64,-6-6 60,5 8-26,-7 0 3283,0 0-3267,0-8-114,0 7 125,0-7 9,0 8 438,0 0-559,0-8 113,0 6-1198,0-5 1060,0 7 0,-7 0 0,-3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1.0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69 174 7900,'-7'-18'573,"5"9"0,-6-1-379,8 4 0,-2 5 72,-4-5 0,5 2 408,-5-2-522,4 4 65,2-5 135,0 7-212,0-8 77,0 6 0,0-6 106,0 1 2,0 5-52,0-6 80,0 8 590,0 0-852,0 8 82,0-6-97,-8 13 0,6-11-55,-4 7 1,5-5 84,1 6 0,0-7-24,0 7 0,-2-1 53,-4 7 0,4-1-5,-4 0 0,4 3 52,2 3-77,0-4-12,0 6 0,0-6 162,0 4-122,0-4-53,0 14 1,0-14 42,0 4 0,0 2 3,0-2 0,0 2-12,0-2 0,0-2 0,0 8 1,6-8-4,0 2 0,5-1-103,-5 1 96,8-4-19,-13 6 1,13-8 134,-8 0-121,7 1-23,-11-1 1,13-5 30,-3-1 1,1-5-36,-1 5 0,3-5-12,-3 6 0,5-9-37,6 3 1,-4-4-151,4-2 1,-3 0-82,-3 0 248,8 0-8,-6-8 0,12-1-264,-8-8 0,6-3-49,-6-3 1,2-4-53,-2-7 1,-4-1 80,4 1 1,2-1 68,-2 0 1,-6 1 128,-5-1 1,-2 6 172,1 1 0,3-1 78,-9-6-27,1 8-237,-6-5 1,0 7 496,0-4-166,0 4-98,0 0 0,0 4 139,0-8 1,0 8-69,0-2-162,-8 4 0,6 1-2,-3 1 1,3 5 19,2 1-510,0 7 192,0-11 65,0 13-771,0-6 437,0 8-626,0-8 40,0 6 1,2-5-536,3 7 558,5 0 1,7 0 439,1 0 1,-1 0 616,0 0 0,8 0 0,2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1.2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8069,'10'0'1638,"5"0"-1421,-13 0 0,13 0 1396,-3 0-766,3 0 266,2 0-383,1 0 1,-1-2-400,0-4 0,1 4-272,-1-4 0,6 4-131,0 2 1,0-5-406,-6-1 1,1 0-1501,-1 6 1078,0 0 560,1 0 0,-7 0-1989,1 0 1125,-9 0 1203,5 0 0,0 16 0,1 3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1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 8011,'-17'17'0,"8"-5"897,3-1 1349,4-7-1652,2 4 0,2-3-14,4 1 0,-3 0-67,9-6-228,-1 0-115,7 0 1,-1 0-1822,0 0 883,1 0 497,7 0 271,-6 0 0,21-8 0,-3-1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2.1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295 190 8102,'0'-17'250,"0"0"-250,0 7 0,0-5-845,0 5 307,8 1 493,-6-7 0,5 7 428,-7-9 0,0 7-276,0-1 0,0 7-143,0-7 1,0 6 786,0-5-47,0 7-175,0-4-342,-7 8-80,-3 0-27,-7 0 0,-1 0-145,1 0 28,0 8 46,0 1 0,-3 9-154,-3-1 1,4 0 212,-4 1 1,4-1-1,1 0 1,1 6 10,0 0 1,7 2 91,4-2 1,3-3-218,-3 3 97,4-4 0,-6 6 0,10-6-207,4 4 182,-4-4 1,11-1 0,-5-1-210,2 0 1,-5 1 71,7-1-114,-8 0 1,9 0 94,-7 1 1,0-7-66,-6 1 1,0-1 42,0 7 46,-8-1 40,-2-8 0,-1 7 124,-1-5-23,1 5 0,-1 1 264,1 0 1,5 1-138,-5-1 0,7-6 12,-2 1 0,4-1-108,2 7 1,2 5-1,2 0 7,2-2 0,7-2-54,-2-1 43,5 7 1,1-6 42,0 4 155,-7 4-213,5-8 143,-13 6 1,12-8 217,-8 0 0,-1 1 60,-5-1 0,0 6 276,0 0 0,-2 0-326,-3-5 1,-5-3 22,-7-4 1,5 5-84,1-5-20,7-3 2,-12 7-1153,15-13 577,-15 6-775,14-8-91,-5 8 0,8-6 198,5 3 0,4-3 904,7-2 0,8-7 0,2-3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2.7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18 11193,'-2'-10'1142,"-3"4"-914,3 4-43,-6 2 1,6 8 28,-4 4-43,4 3 1,-11 4-7,7 4 1,-5 4 28,5 8 1,-6 1-94,7 5 127,-9 3-64,12 8 0,-5-2 9,7-4-160,-8 4-82,6-6 0,-6 0-199,8-3 0,6-5 111,0-1 1,7-9-95,-1-2 1,3-5-443,3-2 0,-1-5 293,0-1 1,0-7-589,1 2 467,-1-4 174,0-2 0,-1-2-381,-5-4 0,3-4 250,-9-7 1,7 0 477,-6-1 0,7-7 0,-3-1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2.9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7976,'-17'-12'0,"-1"1"0,1 5 174,0-5 0,5 7 373,1-2 0,5 2 539,-5-2-356,7 4 1036,-4-5-726,8 7-524,0 0-124,8 0-296,9 0 0,6 0-53,12 0 1,-5-2-281,11-4 0,1 4-522,-2-4 0,3 4-2424,-3 2 3183,-4 0 0,7 0 0,-9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3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7946,'-10'8'1370,"2"-4"281,8 7 0,0-5-890,0 5 0,0-5-65,0 6 0,0-6-246,0 5 1,0 1-46,0 5 1,0 0-1331,0 0 1,0 1 643,0-1 1,0 0-544,0 1 0,0-1 824,0 0 0,8 1 0,2-1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3.3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 7974,'0'9'0,"0"1"2006,0-4-1312,0-4 1,0 7-43,0-3-341,-8-4-120,6 6 1,-7-3-684,3 1 1,2 2-262,-7-2 1,-1-2 752,-5 7 0,-8 1 0,-2 5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7.1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52 122 7955,'0'-17'0,"0"5"715,0 0-451,0 9 0,0-7 82,0 4-276,-8 4 1,6-7-12,-3 3-36,3 4 52,2-13-12,0 13 197,0-14-134,0 14 462,0-5-295,0 7 0,0 7 24,0 5 1,0 5-87,0 6 0,0 4 96,0 8 0,-6 7-47,0 4 1,-1-2-34,1 3 1,4-1 76,-4 6 0,4-6-37,2 0 0,0-8-442,0 3 0,2-5 169,4-1 0,-2-1-687,7 1 0,1-8 82,5-4 0,2-4-190,4-2 0,-2 1 315,8-1 0,-8-8-108,2-3 1,2-4-122,-2-2 1,6-2 229,-6-4 1,0-3 464,-5-8 0,7-8 0,2-2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0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8183,'-15'21'-641,"3"-4"1,-1-4 1216,7 5 0,0-7-84,6 1 0,0-6 75,0 5 0,2-5 444,4 5 9,-4-7-691,13 12 1,-11-13 390,8 9-572,-9-8 27,13 4 0,-12-8-1294,7 0 962,-7 0 1,10-2-958,-9-4 1,9-4 166,-3-7 0,5-6 947,1 0 0,8-16 0,2 3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7.3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70 7955,'-27'7'0,"2"-5"1382,8 4-357,0-4-169,7-2-569,2 0 1,10 0-24,4 0 0,6 0-89,11 0 1,4 0-95,7 0 1,9-2-252,3-4 0,13 2-600,10-7 0,-3-1 770,9-5 0,0 0 0,11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7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0 8038,'-9'0'747,"1"0"464,0 0-772,-1 0 1,-3 0-37,1 0 0,5 0-191,-5 0 0,1 8 28,-2 4 0,3 3-126,3 2 0,4 1-192,-4-1 0,4 0 2,2 0 1,0 3 108,0 3 0,2-4-64,4 4 0,4-4 40,7-1 1,2-3-74,4-4 1,4 3-37,8-8 0,-1 5-173,1-5 1,-1 0 211,1-6 1,0 0 49,-1 0 0,1 0-993,-1 0 1,-5 0 409,0 0 0,-8-6 594,2 0 0,-4-7 0,-1 3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7.8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18 7946,'-10'-10'3661,"3"2"-2878,-1 8 1,6 8-335,-4 4 1,4 3-10,2 2 1,0 2-313,0 4 0,-5-1-416,-1 6 1,0 1-376,6 6 0,2-6 663,4-1 0,3 1 0,9 6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8.5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8029,'9'-10'172,"-1"-5"468,0 13 1,1-12-181,9 9 1,-7-1-20,1 6 1,-1-6-157,7 0 1,-1 1-26,0 5 1,0 0-181,1 0 1,-1 0 94,0 0 0,-5 2-230,-1 3 1,-1 5-130,1 7 0,-1 2-187,-4 5 0,-4-3 126,4 7 1,-6 3-191,-6 10 0,2-5 187,-8 4 0,7-3 35,-7-2 1,2-1 243,-1 1 1,-2-1-113,7 1 1,0-1 284,6 1 1,0-2-11,0-4 1,0 1-10,0-7 0,0 8-54,0-2 0,6-2-57,0 2 0,7-6 112,-2 5 0,5 1-47,1 6 1,-5-1 269,-1 1 1,1 0-112,5-1 0,-5 9 38,-1 3 0,-1-4 34,1-2 1,-1 3 17,-4-3 0,-4 0-191,3-5 0,-3-3-186,-2-3 0,0 2-294,0-8 0,-2 6 238,-3-6 1,1 2-434,-8-2 0,1-4 250,-7 4 1,5-3-983,-4-3 0,3 0 137,-9 0 1,-2-1 1072,2-5 0,-8 12 0,4-3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8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7832,'10'9'2291,"-10"7"-1564,-12-5-727,-3 12 0,-18 4 0,-4 8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0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1315 7910,'-2'-12'714,"-4"1"-60,4-1-391,-6-5 0,2-1-83,1 1 1,-1 6 208,6-1-362,0 1 1,0-7 100,0 1 1,0 0-140,0-1 1,-2 1 115,-4 0 0,4-6-154,-3 0 1,3-8 17,2 2 1,-6-4 38,0-1 1,0-1 38,6 1 1,-5-7 9,-1 1 1,0-6 132,6 6 0,-6-1-126,1 7 0,-1-7 5,6 1 1,0 1 10,0 11 0,2-9-84,3 8 0,-1-7 52,8 7 0,-3-2-119,3 2 1,3 2 75,-3 4 0,3 4-10,3-4 0,-1 2 17,0-2 0,6 4 4,0-4 1,0 5-99,-5 7 0,5-4 95,0 3 0,6 2-19,-6-1 1,0 7 2,-6-2 0,6 4-9,0 2 1,0 0 80,-6 0 1,1 8-2,-1 4 0,0 9 170,1 2 0,-7 7-72,1-1 1,-9 4 15,3 2 1,-4-1-89,-2 1 0,-2-1-59,-4 1 0,-3 3 104,-8-3 0,-3 3-51,-3-9 0,2-4-39,-8-2 0,6-4-101,-6-1 0,6-1-160,-5 0 0,5-7 68,-6-4 1,8-4 17,-2-2 0,-2 0 56,1 0 1,3-2-530,10-4 0,-3-4-223,9-7 0,-1 0 822,6-1 0,15-7 0,4-1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0.8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7791,'2'-9'72,"3"3"380,-3 4 80,14-6 1,-7 7-140,9-5 0,-1-2-53,0 2 1,6-5-226,0 5 1,8-6-201,-2 7 0,-2-3 76,2 2 0,-6 4-197,5-3 0,-6 3-111,1 2 1,-4 0 169,-2 0 0,0 0-739,1 0 0,-7 0 34,1 0 852,-8 0 0,11 0 0,-5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1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35 7994,'-7'-18'93,"3"9"305,-8 3-12,8 4 1,-5 2-112,3 0 0,4 2 202,-4 4 0,-1 5-151,1 12 1,-6 4-267,7 8 1,-9 0 112,3-1 0,-5 3-134,-1 3 0,0-2-496,-1 8 0,1-7 267,0 1 0,0 3-964,-1-3 1,3-6 91,3-5 1062,-3-8 0,5 4 0,-7-7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1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7952,'-9'0'2510,"1"0"-1910,8 0 0,10 8-189,7 3 1,0 10-177,6 2 1,4 8-225,2-2 0,-2 4-333,2 1 1,-6-5-2210,6 0 2531,-8 0 0,11 5 0,-5 1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1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52 8113,'-6'-12'-958,"1"1"951,-1 7 1,4-6 410,-4 5 146,4 3-28,-13-6-215,13 8 0,-12 8 113,9 3 0,-7 12-32,6 6 0,-5 11-147,5 7 0,-7 8-33,1 3 1,4 5-21,3-5 1,3 0-110,2-6 0,0-3-111,0-2 0,6-5-362,-1-8 1,9-1-528,-3-4 0,7-4 465,5-8 1,-4 0-319,4 1 0,-4-9 774,-2-3 0,8 4 0,2-1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1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7876,'27'-18'-265,"-4"1"1,2 2-331,-2 3 0,6-1 561,-6 7 1,7-8 498,-1 3 0,4 1-444,1-1 0,1 5 71,0-6 0,-3 9 149,-3-3 0,4-2-57,-4 2 1,-4-1 90,-2 1 1,-4 4-114,-2-4 0,0 4 33,1 2 1,-1 0-23,0 0 0,-5 2-5,-1 4 1,-7 4 45,2 7 1,2 2 4,-3 4 1,1 4 83,-6 8 0,0 7-88,0 4 0,-8 0-7,-3 6 1,-4-10-312,-3 10 0,1-4-386,0 4 1,-1-10 406,1-7 0,2-2 116,3-10 0,-3-2-1348,3-10 907,-3 5 1,-2-14-408,-1 3 1,1-5-110,0-5 923,-1 3 0,1-21 0,0 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0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0 8164,'-17'2'1481,"-1"4"0,1 4-888,0 7 1,-1 2-204,1 4 1,-6-2-9,0 8 0,0-8-124,6 2 0,5-2-550,1 2 25,7-3 0,-2 3-346,12-12 0,5 3 446,12-9 0,6-1-74,11-9 0,-1-5-43,7-7 67,0-1 102,6 1 0,-8 0 56,-3-1 1,-5 7-65,-1-1 0,-8 7-65,-4-7-126,-4 8-270,-10-3 425,-1 7 0,-10 0-9,-4 0 0,-3 7 152,-9 5 1,1 3-129,0 2 0,-6 1 670,0-1 1,5-5-301,7-1 0,7-5 556,-2 5-209,4-7-7,2 12-313,0-14 52,8 5-789,2-7 0,1 0-1,1 0-1553,-8 8 2038,3-6 0,-14 21 0,-3-4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2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35 8113,'0'-10'2166,"0"-5"-1419,0 13-479,0-6 86,-7 8-190,5 0 1,-6 2-361,8 4 0,0 4 205,0 7 0,-6 8-73,0 4 0,-5 11-14,5 6 0,-5 2-136,5-2 0,-6 10 248,7-4 0,-7 9 162,6-3 0,1-2-177,5-10 0,0 2 23,0-8 0,1 1-111,5-7 0,4-5 138,7 0 0,0-8-598,1 2 0,-1-9 53,0-3 1,1-7-139,-1 2 0,0-4 51,0-2 1,-5 0 562,0 0 0,-1-8 0,6-2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2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87 7919,'-25'0'0,"7"-2"790,1-4 195,8 4 0,9-8-687,0 5 1,7 3-279,5-4 0,5-2 219,6 2 1,-4-1 44,4 1 0,4 4-425,2-4 1,4 2 164,1-1 1,1 3-1011,0-4 1,-1 4 985,1 2 0,7 0 0,2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2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7919,'10'0'1290,"-3"0"-849,1 0 1,-6 2 228,4 4 1,-3-4-66,3 4 1,-4 3 29,4 3 1,-4 3-468,-2 3 0,0 1-394,0 4 1,0-2-324,0 8 1,0-8 457,0 2 1,-2 2 90,-4-2 0,-3 8 0,-9-4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2.7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11157,'8'17'-1155,"2"1"1623,7-1 1,6 0-178,0 0 1,2 7 501,-2-1 0,-5 9-317,-1 3 1,0-1-513,-5 7 0,-5-3-25,-1 3-452,-4-5 404,-2 6 1,-10-1-488,-7-1 0,-2 0 596,-10-5 0,0 7 0,-5 2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3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7867,'-10'0'2113,"2"0"-1456,8 0-216,0 0-200,8 0 0,-4 0 194,7 0 0,1 0-102,5 0 1,0 0-270,1 0 0,-1 0-323,0 0 1,1 0-1284,-1 0 1271,0 0 271,0 0 0,1-8 0,-1-1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3.1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 35 7895,'-7'9'2903,"12"-1"-2107,1-8 1,10 0-580,7 0 1,-2 0-76,8 0 0,-8 0-112,2 0 1,2-6-277,-2 1 1,6-7-613,-6 6 1,6 1-1760,-6 5 2617,7 0 0,-3-8 0,8-2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3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122 121 7915,'0'-17'0,"0"5"-298,0 1 75,0 7 452,0-11 0,2 5 200,4-7 44,-4 7-127,13-5 195,-13 13-281,6-6 1,-8 10 112,0 4 1,0 5-136,0 12 1,-2 6 109,-4 11 1,2 5-40,-8 7 1,-5 5-79,-6 1 1,0 7 159,6-1 0,-1 1-56,1-2 0,8-3-229,3-8 1,4-8-225,2-4 0,8-3-339,3-3 0,10-3 39,2-8 0,8 0-511,-2-11 0,4-5 191,1-1 0,-5-6 245,0-6 1,-2-3-865,1-8 1357,-3-1 0,-7-7 0,-1-2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3.7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52 139 7876,'-17'-18'1965,"-1"1"-885,9 0-581,1-1 1,10 3-106,4 3 1,3-1 183,9 7 0,1 0-314,4 6 1,6-5-263,11-1 0,1 0-73,10 6 0,-1 0-251,14 0 0,-3 0-2555,3 0 2725,-5 0 1,-7 0-1,0 0 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4.1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7931,'0'-18'234,"0"7"13,0-1 0,0 7 562,0-7-258,0 8-104,0-11 165,0 13-341,0-6 0,-2 8 102,-4 0 0,2 0-69,-7 0 0,5 8-84,-5 4 0,1 5-11,-2 6 0,-1 2 38,7 4 0,-5 1-135,5-7 0,0 6 51,6-6 0,2 6 27,4-6 0,3 0-226,9-5 1,7-3-262,4-4 0,3 3-451,3-8 1,5-1 382,1-5 1,5-1-724,-6-5 0,0 2 435,-5-8 1,-6 1-840,0-6 1492,-8 7 0,4-13 0,-8 4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4.30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105 0 7931,'-10'10'3006,"2"5"0,8-5-2481,0 7 0,0-3 411,0 3 1,0-4-233,0 10 0,-2 4-4,-3 2 0,-3 4-978,-4 1 1,-1 1-958,7 0 0,-5 5 1235,5 0 0,-8 16 0,5-2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0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8150,'2'-17'1147,"4"0"0,-2 5 78,7 1 0,1 1-570,5-2 1,0-1 163,1 7 0,-1 1-327,0 5 1,1 0-762,-1 0 1,-6 0 141,1 0 1,-6 1-25,5 5 0,-7-2-65,2 8 0,-4-7-1003,-2 7-1082,0-8 1561,0 11 1,0-11-155,0 7 0,-2-5 372,-4 6 0,-4-1 522,-7 7 0,-8 7 0,-2 1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4.95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 10833,'-7'17'1173,"-3"8"-1389,-7 4 0,-1 5 186,1 7 30,-8 3 0,-2 8 0,-7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9.0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52 11333,'18'0'539,"-1"0"216,0 0 0,6-6-454,0 1 1,8-3-399,-2 2 1,-2 4-304,2-3 0,-2-3-634,1 2 1,-1 0-471,-4 6 1504,-3 0 0,5 0 0,-8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9.23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14330,'29'0'-833,"-1"0"0,1 0 615,6 0 202,-1 0 1,-1-7-288,-4-5 0,4 2-895,-5-1 1198,13 7 0,-5-19 0,7 4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9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35 7957,'-9'-7'0,"-7"5"1168,14-14-633,-5 14-712,7-5-46,0 7 1,0 7 730,0 5 0,-2 5-295,-4 6 0,2 6 418,-7 12 1,-1 5-252,-5 11 1,0-1-26,-1 7 1,1 1-98,0 5 0,-1-2 212,1-3 0,2-5-481,3-7 0,5-8 84,7-3 1,1-5-935,5-1 1,10-3 465,7-3 0,2-6-806,-2-11 0,4-5 358,7-7 1,5 0-305,-5 0 1147,5-7 0,-5-10 0,10-10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9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69 173 7888,'-25'-15'0,"8"4"3833,0-13-3072,7 13 0,18-2-872,3 7 1,14-6 149,10 6 1,7-7 117,10 1 0,6-1-15,-1 1 1,3-1-177,-2 7 0,-3 1-856,9 5 0,-7 0 574,7 0 1,-12 1-919,5 5 1234,-14 4 0,14 7 0,-13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30.0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7842,'11'2'1207,"1"4"1,-6 2-668,5 3 0,-5 10 639,6-3 1,-9 10-622,3 1 1,-4 4-37,-2 1 0,0 9-522,0 3 0,8 12 0,1 3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5.6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1505 8021,'-17'10'419,"-1"-4"0,7-4-1571,-1-2 686,9 0 0,-5-2 390,8-4 1,6-4-42,-1-7 1,1 0 715,-6-1 0,0 1 106,0 0-308,0 0 0,0-1-168,0 1 1,-2-6-135,-4 0 0,5-6 80,-5 6 1,4-8-77,2 2 0,0-9-323,0-2 0,-6-8 129,0 2 0,1-4-124,5-2 0,-2-2 35,-4-4 0,4 4 63,-4-3 0,4-5 76,2-1 0,0 1 25,0-1 0,2 9 11,4 2 0,-2 2 166,7 10 1,3 0 63,9 5 0,-4 2-65,4 5 0,2 3 155,-2 7 1,6 1-21,-6 0 0,8 1-46,-2 5 0,-2-3-42,1 9 0,1-1 7,6 6 1,-6 8-45,-1 3 0,-5 1-115,6 5 1,-8-4-93,2 10 1,-9 4 72,-3 2 1,-7-2-220,2 2 1,-6 0 11,-6 5 0,-5 1 56,-12-1 1,-4 1 2,-8 0 1,-1-8-143,-5-4 0,5-4 362,-4-2 0,-3-7-50,3-5 0,1 3-27,11-2 0,-3-2-58,8-10 1,0 4-408,5-4-414,9-3-733,1-1 1585,24-7 0,10 0 0,19-1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6.0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275 172 7969,'0'-25'0,"0"5"-9,0-3 1,0 4 35,0 2 0,-2 2 323,-4 3 1,2-1-114,-7 7 1,5-2 157,-5 2 0,5 4-47,-6-3 0,1 10 49,-6 7 1,-7 5-177,1 6 0,0 12 13,6 11 1,0 6-112,-1 5 1,1 5 61,0 7 0,5 0-139,1 1 1,7-9 126,-2-3 1,6 1-1054,6-1 0,4-8-18,7-10 1,6-3-375,0-3 0,8-9 1272,-2-7 0,3-1 0,3-8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6.3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0 9117,'-18'0'1128,"9"0"-1008,-7 0 1,9 8-10,-5 3 1,-3 14 229,3 10 0,3 1-82,-3 11 1,-5 6 35,-6 11 0,2 7-176,9-2 0,-1 4-144,7-10 1,-6-3-188,7-2 0,-1-6-419,6-6 0,2-6 25,3-11 1,-1-4 286,8-8 0,-1-2-672,7-3 0,-7-4 991,1-8 0,-1-8 0,7-2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6.5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52 7975,'-27'0'0,"4"0"1209,12-7 249,3 5 1,16-8-1206,3 4 0,12 4-74,6-3 0,6 3-184,5 2 1,-3 0-443,3 0 1,2 0-1533,-1 0 1979,7 0 0,-4-8 0,8-2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1.0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8146,'-18'9'818,"3"7"209,4-5 1,3-1-559,8 1 1,0 1-39,0 5 1,0 0 320,0 1 0,2-1-255,4 0 0,-4 6-361,3 0 0,-1 6 43,2-6 1,-4 6-285,4-6 0,-5 2-148,-1-2 1,0-9-328,0 3 1,0-4-364,0 5-955,0-9-59,0 7 783,0-14 594,0 5 1,0-14 579,0-5 0,8-3 0,2-3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8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50 7947,'0'-9'-35,"0"-1"228,0 4 367,0 5 518,0-7 32,0 0-743,0 6 0,0-4-210,0 12 0,-7-2 78,-5 8 1,-3-1-47,-3 6 0,1 1 4,0-1 1,5 0-84,1 1 1,7-1 44,-2 0 1,4 0-132,2 1 1,8-3-159,3-3 1,7 3 79,5-3 0,0-5-214,11-1 1,-3-4 134,10-2 0,1 0-103,-2 0 0,1 0-159,-7 0 1,-5-2-312,0-4 1,-8 4 148,2-3 557,-4-5 0,-2 0 0,1-7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8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0 12102,'-9'18'1123,"-1"-5"-641,4 4 0,3-3 94,-9 9 1,2-2-1054,-1 2 0,1-4 360,5 4 1,3-3-398,-4-3 1,4 0-1057,2 1-1155,0-1 2725,0 0 0,8-7 0,1-3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28.7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11383,'8'26'1703,"8"9"-1481,7 0 0,7 1 126,-1 10 0,2 0 205,-2 6 1,-4-4-234,-8 4 1,-2-10-110,-3 10 0,-4-6-577,-8 1 0,0 3 277,0-4 0,-8 2-1496,-4-2 0,-5 4 121,-6-4 1464,-4 4 0,-15 2 0,-2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38.5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381 87 7984,'0'-17'1002,"0"0"-311,0-1-241,0 1-242,0 7 0,-2 3 270,-4 7-89,4 0 1,-11 2-117,7 3 0,-5 7-55,5 11 1,-8 4 56,3 8 1,-5 7 13,-1 4 1,0-2-66,0 2 1,-3 0 0,-3 6 0,4 0-737,-4 0 1,4-8 363,2-3 1,-1-11-815,1-1 1,5-14 268,1 3 1,5-12 15,-5-1 0,5-5 172,-6-5 1,8-7-71,-1-11 0,3 4-128,2-4 703,0-4 0,-8-8 0,-2-9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39.0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69 7681,'-10'-2'-1123,"5"-3"1043,3 3-4,2-6 0,2 8 52,3 0 0,-1-2 223,8-4 0,-7 5-128,7-5 0,-8 2 309,2-2 188,3 4-33,1-5 1,1 1 569,1 0-153,-8 0 0,5 6 657,-3 0-1127,-4 0 0,13 0 169,-3 0 1,1 8-214,-1 3 1,9 5-211,-4 1 0,4 0-288,-3 1 1,5-3-402,0-3 0,0 3-91,-6-3 0,0-5-1905,1-1 2465,-9 4 0,7-1 0,-7 8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0.4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8093,'9'0'1153,"7"0"-915,-15-8 1,9 6 296,-4-3 354,-4 3-430,13 2 0,-11 0-142,7 0 1,-5 0 333,6 0-411,-8 0 1,11 0-319,-3 0 0,-3 0-276,3 0 0,1-2-893,10-4 1247,4-4 0,15-22 0,3-5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1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8093,'0'-11'-384,"0"-1"0,0 6 348,0-5 470,0-1-207,0-5 1,0 0 402,0 0-436,0-1 0,0 1 24,0 0 1,5 5-210,1 1 0,2-1 109,-3-5 0,-3 5 14,4 1 245,-4 7 4,6-11 51,-6 13 333,5-6-294,-7 8 28,0 0-314,-7 8-324,5-6 3,-6 13 194,8-6 1,0 9 103,0-1-81,0 0 1,0 6 164,0 0 1,0 1-88,0-7 0,0 8 147,0 4 1,0-2-101,0 1 0,6 1 89,0 6 1,-1 5-30,-5 0 0,0 7 3,0-7 0,0 8-88,0-2 0,0 4-45,0 2 0,0-2-58,0-4 0,0 4 112,0-4 1,0-4-143,0-1 1,0-5 116,0-1 1,0-1-135,0 1 0,0-6-63,0 0 0,2-8-356,4 2 326,-4 4 1,6-8-292,-8 4-218,0-12 202,0-3-379,0-8 453,0 0 1,0-8-282,0-3 0,0-4-168,0-3 1,0-1-373,0-4 1,0-2 369,0-4 1,2-5-819,3-1 1564,-3-7 0,21-10 0,-3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2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7975,'-10'-9'823,"3"-7"1,8 7-453,5-9 1,-2 7-107,8-1 1,-1 3 50,6-3 1,1-1-83,-1 7 1,0 0 29,1 6 0,5 0-13,0 0 1,7 0-1,-1 0 0,-2 0 0,2 0 0,0 0-15,5 0 0,-5 0-36,0 0 0,0 0 65,5 0 1,-5 0-166,0 0 1,0-2-4,5-3 1,1 3-70,0-4 1,-1 2 54,1-2 0,5 4-104,1-3 1,-1-3 28,-6 2 1,-5 0 89,0 6 0,-2 0-146,2 0 0,2 0 81,-8 0 1,5 0-41,-5 0 1,1 0 15,-7 0 1,0 6-1,0 0 1,-1 2-22,-5-3-16,5-3 54,-7 14-25,9-14-319,-1 13 253,0-13 0,-1 8-255,-5-5 207,4-3 42,-5 6 1,2-8 37,-1 0 0,-5 2-30,5 4 1,-7-4 29,4 5 346,-8-7-188,0 8 308,0-6-115,0 5-77,0 1-170,0-6 1,0 8 36,0-5 1,-2-3 22,-4 4-10,4-4-102,-5 6 50,-1 1 0,6 3-38,-4-1 36,4 1 0,2 5 2,0 1 1,0-7-10,0 1 0,0-1 6,0 6 0,0 6 65,0 1 1,0 6 123,0-1 0,-2 4 200,-3 1 1,3 1-118,-4 0 1,-2 1 68,3 4 1,-1-1 13,6 7 0,-6-6-134,0 6 1,0-5-34,6 5 0,-1-6 4,-5 6 0,4-1-107,-4 1 0,4 2 85,2-8 0,0 4-121,0 2 0,0-7 63,0 7 0,0-8-131,0-3 0,0-6 46,0 0 0,0-8-63,0 2 0,0-4 235,0-2-142,0 1 1,0-1 33,0 0-22,0-7-447,0 5 161,0-13-133,0 6-37,0-8-128,0 0-199,0-8 45,0 6 0,0-13-1568,0 3 1547,0-3 0,0-2-553,0-1 1,0 1 529,0 0 0,0-1-863,0 1 0,0 0 443,0-1 1,0 7 1066,0-1 0,-15 1 0,-4-6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3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87 364 8002,'-18'0'413,"1"0"662,0 0-659,7 0 0,-3-2 563,7-4 55,0 4-652,14-13 1,7 11 87,8-7 0,16-1 173,1-5 1,10 0 38,8-1 0,3 3-249,8 3 0,1-3 144,-1 4 0,-2-5-182,-4-1 0,5 0-97,-5-1 1,-1 1-360,1 0 1,-7-1-424,1 1 0,-5 6 96,-6-1 1,-9 2-490,-8-1 0,-10 1-749,-2 5 1,-5 3-129,-7-4 369,-3 4 1,-4 2 1384,-15 0 0,-8 8 0,-9 1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4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4462 8074,'-2'-9'-86,"-4"3"147,4 4 55,-6-6 56,8-1 0,0-9-116,0 1 0,0 0 57,0 0 0,2-7 57,4 1 1,-2-2 41,7 2 1,-5 2-104,6-8 0,-3 6-94,3-5 0,3-1 55,-3-6 0,9-7-138,2-4 1,2-6 88,-2-6 1,4 1-125,7-13 1,-3-1-514,4-9 0,-4-11 487,9 5 1,-21 37 0,0 0-18,2 0 0,-1 0 1,-2-3-1,0 0 60,2-3 1,1 1 0,-3 1 0,0 0 1,-1-2 0,1 0 0,-1 2 0,0-1 55,1-1 0,-1 0 0,-2 2 0,-1 1 7,0-3 1,0 0 0,-2 3 0,-1 0-8,4 3 0,-1 0 0,-2-1 0,-1 0 8,18-42 0,-6 0 92,6 5 1,-6 1-124,6 0 0,0 5 155,5 0 0,1 2-73,0-1 1,1-3 106,4 8 0,-9 0-193,4 6 1,1 2 128,5 3 1,-1 5-36,-6 7 0,-5 0-10,0 0 0,0 2-31,6 4 1,-7 4 53,1 7 0,-2 1-68,2-1 1,2 0 333,-8 1 1,6 7-195,-6 4 1,0 2 125,-6-2 0,0 3-167,1-3 0,1 10 46,4 1 0,-10 1 130,5-6 0,-5 5 338,4 1-184,1-1 27,-1-5-104,0-1-152,0 1 0,-7 6 136,-4-1-7,3 8-83,-7-11-64,6 13-219,-8-13 0,-2 13 53,-4-4 0,3 2-914,-9-2 440,8 4-400,-11-5 0,11 7 259,-8 0 0,7 7-382,-7 5 998,8 11 0,-19 12 0,4 9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1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8121,'35'-42'1738,"-1"5"-1155,1-3 1,-6 9-365,0 3 1,-1 1 139,7-2 1,0-2 144,-1 8 1,1 0-143,-1 6 0,-1 1-54,-4 5 1,2-3-323,-8 9 1,0-1 115,-6 6 0,2 0-145,4 0 0,-9 0 68,3 0 0,-5 2-639,-1 3 0,3-1-393,-9 8 203,9-8 266,-12 11 374,13-5 1,-13 1 245,4 1-150,-4-1 0,-2 7 86,0-1 0,0 0-22,0 0 0,0 1 150,0-1 1,0 2 51,0 4 0,-2-2 78,-4 8 1,4 0-98,-4 6 1,2-1 124,-1 1 0,3 7 55,-4 4 0,4 4-92,2 2 1,0 6 23,0-1 1,2 5-99,4-10 1,-2 2-112,7-14 0,-5 0-8,5-5 1,-5-3-139,6-3 0,-7-6 7,7-11-231,-8 3 0,5-11-436,-3 8 349,-4-9-304,6 5 0,-10-10 241,-4-4 0,-3-3-735,-9-8 1,-5-3 322,0-3 0,-13 2 850,1-8 0,-11-7 0,2-8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4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1 474 7712,'7'-17'-702,"-5"-1"757,4 1 1,2 6 441,-2-1 0,1 1 267,-1-7-361,-4 1 92,6 0 1,-6 1 481,3 5-385,-3 3-393,14 8 1,-13 8 28,9 3 1,-8 12 33,2 6 0,-5 6 0,-1 5 1,-5 4-19,-1 8 0,-8-2-15,3-4 0,-2 2 123,1-7-123,4-1-21,1-13 1,5-2 28,-4-8 0,4-5-77,2-1 0,8-7-118,3 2 0,14-14-38,10-9 1,7-10-291,10-13 0,9-12-260,9-12 1,3 1 152,-31 29 1,2-1 0,1-1 0,0-1-1044,7-6 1,0-1 1435,-4 5 0,0-1 0,0-1 0,0 0 0,-2 2 0,1-1 0,1-2 0,2 0 0,0-4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5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2108 8056,'-18'-25'0,"9"4"36,3-8 0,-2 8-9,2-2 1,1-4 207,5-2 0,0-3-42,0-3 1,2-5-161,3-1 1,-1-7 35,8 2 1,-1-4-149,7-2 0,-1-5 50,0-1 0,0-7 40,1 1 0,5 3-18,0-3 1,2 1-26,-2-6 1,2-6-1198,4 0 1042,3 0 179,-12 6 0,10 0-78,-7-1 1,6 3 74,-6 4 0,6-3 134,-6 9 1,2 5-34,-2 6 0,2 5 141,4-5 0,2 10-83,-8 1 1,7 3-28,-1 9 0,-2-4 511,2 9 1,-6-3-583,6 10 0,-2 3 18,2 2 0,-2 6-42,-4 6 0,-4 6-69,4 11 1,-6 3 99,-5 9 0,-5 0 21,-7-1 0,0 7-45,0-1 0,-7 6 23,-5-6 1,-9 3-80,-2-3 0,-8-3 4,2 3 1,-3-4-140,-3-1 1,6-8 111,0-4 1,1-6-114,-7-5 0,6-3 20,0-3 0,8-4-415,-2 4 343,-4-12 1,10-4-178,0-7 1,7 6 387,10-1 0,0 1 0,0-7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5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51 139 8278,'-19'-17'273,"-5"-1"1,23 7 342,-5-1 0,13 8-339,11-1 1,7 1-50,9-2 1,11 4 355,6-4-320,9-3 1,7 5-270,-3-8 0,1 7-328,-7-7 0,-1 8-196,-5-1 1,-8 3 284,-3 2 0,-5 0 244,-1 0 0,-8 0 0,-2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6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35 8278,'10'-11'464,"-5"-1"55,-3 8 176,-2-3 0,0 9-270,0 3 1,-2 7-179,-3 11 0,-7 6 209,-11 11 1,2-2-50,-8 9 1,0 4-397,-5 7 0,-1 0-227,1-6 0,-7 0-270,1-1 1,5 1-31,6 0 1,3 0-463,-3 0 1,6-10 197,11-7 1,-1-8 16,7-10 763,0-7 0,6 5 0,0-5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6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8278,'0'-17'2584,"-8"7"-909,6 3-1222,-5 7 0,8 15-184,5 8 1,4 16 847,7 7 1,8 6-490,4 5 1,4 5-802,1 7 1,3 0 33,3 0 1,6 2-3452,12 4 3294,-4 4 0,-21-32 0,1 0 0,-3 1 1,-1 0-1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8061,'-11'-10'-33,"-1"4"0,9 3 267,-3-3-30,4 4-339,2-13 1,2 13-255,4-4 0,-3 4 224,9 2 0,-6-6-450,5 0 615,-7 1 0,11 5 0,-5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7285,'-9'0'1073,"1"-7"0,6 5-674,-4-4 49,5 4-193,-7-6 3,8 6-119,0-5 1,0 5 215,0-4-200,0 4 1,0-7 179,0 3-184,0 4 155,8-6-11,-7 0-112,7 7-8,-8-7-28,0 8 320,0 0-391,0 8 1,0-5-1,0 9 0,0 1 72,0 10 1,-6-1 140,1 6 0,-3 1 235,2 6 0,4 1-185,-3 5 0,-3 3 251,2 8 1,-2 0-167,3-1 1,1 7-66,-8 0 0,6-1-190,-5-5 1,7-8-117,-2-3 1,4-1 30,2-5 1,0 1-111,0-13 0,0 0-495,0-5 440,0-1 0,6-5-572,0-1 258,0-7 170,-6 4 1,5-10-151,1-4 0,0 2-306,-6-7 0,0-1-30,0-5 1,0-6-308,0 0 0,2-2-164,4 2 1,-4-4 153,3-8 1028,-3 8 0,6-13 0,2 3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1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8229,'0'-17'217,"0"0"0,0 5-146,0 1 1,2 5 556,4-6 1,-2 7-114,7-7 0,1 2-74,5-1 0,0 1-210,1 5 1,-1 1-10,0-8 1,8 6-49,4-5 1,4 5 70,1-5 1,3 5-75,3-6 1,-1 8 2,7-1 0,-8-3-166,3 2 0,1 0 78,-2 6 1,1-5-226,-7-1 0,1 0 121,-1 6 1,1-6-87,-1 1 0,7-3 34,-1 2 1,1 2 93,-7-7 0,6 1-139,1-1 1,1-3 105,-2 8 0,-3-5-168,3 5 1,-11 0 33,-6 6 0,-4 0-110,-1 0 0,-1 0 257,0 0-36,-7 0 83,5 8 1,-13-4-121,4 7 1,-2-7 232,2 2-139,-5-4 0,7 0 43,-8 4 0,2-4-41,4 3-7,-4-3 0,5 0 161,-7 4 0,8-4-28,-6 6-107,13-1 115,-13-5-112,14 14 0,-12-13 51,7 9 1,-7-6-23,2 5 0,1-5-5,-1 6 0,2-7 107,-2 7-94,-4-1 0,5 7 115,-7-1 0,0 0-67,0 1 0,0-1 188,0 0 0,0 0-63,0 1 1,0-1 96,0 0 1,-6 1-108,1-1 0,-3 0-66,2 0 1,4 7 41,-3-1 0,3 0-7,2-6 0,-2 8 98,-4 4 0,4-2-108,-4 1 0,4 3 241,2 10 1,0-3-102,0 8 1,-5 0 164,-1 6 0,0-2-65,6-4 0,0 4-189,0-4 0,0 2-95,0-2 0,0 2 2,0-7 0,0-1-147,0-5 0,0-1 94,0 1 1,6-6-94,0 0 0,-1-6 51,-5 5 1,0-6-205,0 1 0,0-10 31,0-1 1,0-7-185,0 7-62,0-8-327,0 3-186,0-7 350,0 0-57,-7 0 0,5-2 174,-4-3 1,4 1-701,2-8 1,0 7 262,0-7 1,-2 6 14,-4-5 0,3-1 78,-9-5 738,0 7 0,-5-5 0,0 5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2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70 277 7945,'-18'-9'249,"7"-5"-249,-1 9 455,9-1-181,-13 6 300,14 0-115,-5 0-179,14 0 1,3 0 17,7 0 0,2-6 164,4 0 0,-1 0 65,6 6 0,-3-5-124,10-1 1,-2-2 57,13 2 1,0 3-69,6-9 1,0 2-117,-1-1 1,9-4 6,3 3 0,5 2 126,1-1 0,6 1-105,0-1 0,2-5-29,-2 5 0,-2 1-209,7-1 0,-7 1 130,2-1 1,-11 1-4,-7 4 0,-13 4 249,-9-3-243,0 3 1,-16 2 313,4 0-31,-12 0 171,-3 0-121,-8 0 1,-2 0-276,-4 0 1,3 0 239,-9 0-634,8 0 1,-11 0 177,3 0 1,3 0-1638,-3 0 0,4 0-202,-9 0 0,2 0 1797,-14 0 0,0 0 0,-5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2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3131 7944,'-25'-8'790,"6"-1"-558,2-9 1,9 1-873,8 0 0,6-1 820,-1 1 0,9 0-4,-3 0 0,10-7 23,3 1 0,1 0-113,-2 6 0,-2-6-129,8 0 0,-3-8 69,3 2 1,4-3-79,-4-3 0,3-1 53,3-5 1,5 3-21,1-8 0,-1 0-162,-5-6 1,7 0 47,4 0 1,2-8-253,-2-3 1,10 1 275,-4-1 1,11 0 61,1-6 0,-28 34 0,1 0 37,0 1 1,1-1-1,3 0 1,0 1 42,-1-1 0,1 1 0,2-1 0,0 1-40,3-1 1,1 0-1,-1 2 1,0-1-118,0 2 0,0 1 0,0 1 0,0 0-3,35-22 0,-2 6 123,1 0 1,-1 8-428,2-3 1,3-1 123,-3 2 1,4-3 306,1 3 0,4-2 0,-3-4 0,-39 21 0,0 0 0,38-21 0,-39 20 0,1 0-38,1-3 1,0 0 0,-2 3 0,0 0-13,2 0 0,0 0 0,1 0 0,0 0 686,36-20 0,-1 8-297,-5-2 1,1 7 170,6-7 1,-3 3-78,-3 2 0,3 1-139,-3-1 1,-4 3-91,-2 3 0,-6-2-96,-6 8 1,-1 0-227,-4 6 0,-12 5 106,0 1 0,-4 7-141,-7-2 1,1 2 292,-13-2 1,-6 4-466,-5-3 740,0 3-777,-3 2 146,-1 0 10,-8 0 0,-2 0-142,-4 0 0,-5 6 348,-12-1 0,-4 9 0,-8-5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1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8036,'0'-9'3211,"0"1"-2788,0 8 1,0 2 135,0 4 0,0-3-192,0 9 0,0 5-95,0 6 1,2 0-300,4-5 1,-4-1 131,3 0 0,3-5-480,-2-1 1,1-1-94,-1 1 0,-2 3-382,8-8 1,-7-1 332,7-5 1,-1-2-228,7-3 0,5-5 244,0-7 1,8-2 70,-3-4 1,-1 3 354,2-3 1,-8 10-121,2 1 1,-3 8 853,-3-1 0,0 3-446,0 2 1,-5 6 839,-1-1 0,-5 9 454,6-3-837,-8 12 0,3-2-286,-7 8 0,0-13-162,0 1 1,-7-6-180,-5 1 1,2 1 251,-1-7-307,-1 0 67,-5-6 0,0-8-271,0-3 1,7-7-85,4-5 1,-2 2-198,3-8 1,-1 3 152,6-3 0,0-2-193,0 8 1,8 0-674,3 6 0,6-1 1209,6 1 0,4 0 0,8-1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3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69 156 7973,'0'-18'-146,"0"1"0,4 6-282,8-1 1,1 6 643,16-5 0,2-1 786,9-5 0,-1 5 18,7 1 0,6 7-472,5-2 0,9-1-71,-3 1 0,-3 0-239,-3 6 0,3 6-82,-3 0 0,-1 7-31,-10-1 0,-5 3-169,-13 2 1,-3 1-185,-7-1 0,-9 0 190,-3 0 1,-4 7 125,-2-1 0,-10 9-65,-7 3 0,-16-1-150,-13 7 1,-4 3-69,-2 2 0,-15 4 30,-8 2 0,34-23 0,0 1-272,-3 2 0,1 0 0,-36 29-1247,4 3 1684,4-1 0,36-26 0,1 1 0,-31 37 0,7-2 0,8-2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8027,'7'-17'2155,"9"7"-1807,7 5 0,9-5 7,3-1 0,5-3 289,6 3 1,8-9-217,-8 9 1,12-12-153,-12 11 0,6-5-251,-12 11 0,-1 0 87,-10 6 0,-4 0-2382,-8 0 342,0 0 641,-7 0 1,-3 2 391,-7 4 895,-7-4 0,-3 6 0,-7-8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35 8027,'9'-17'1547,"-1"7"-435,-8 3-726,0 7 0,0 3 352,0 9 1,-8-1-269,-3 12 0,-5 4 71,-1 2 1,0 4-272,-1 1 0,-7 3-369,-3 3 0,1-1-222,-2 7 0,2-2-435,-2 2 0,4-4-620,8-7 610,0-8 140,-1-2-1749,1-8 1321,7-7 1054,-5-3 0,13-14 0,-6-3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8027,'0'-17'721,"0"0"1102,0-1-783,0 9-435,8 1 0,1 10 475,9 4 1,1 5-500,4 12 0,-2 4 119,8 8 0,0 5-269,5 0 0,1 8-1516,-1-1 0,1 2 403,0 3 442,-1 8 1,1 1 0,-1 9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9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1591 7927,'-8'-9'0,"6"-7"-1056,-6 14 656,8-13 1,0 11 557,0-7 1,0 5-30,0-6 0,0 6 70,0-5 1,0 5 9,0-5 1,0 5-105,0-6 1,2 3 57,4-3-70,-4-3 1,6 5 119,-8-7 1,0 5-77,0 1 0,0-1 98,0-5 0,0 6-127,0-1 0,-6 0 35,0-5 0,0 0-59,6 0 1,-5-1-132,-1 1 1,-2-6 106,2 0 1,5-6-100,-5 6 1,4-6-99,2 6 1,-6-8 38,0 3 1,1 1 33,5-2 1,0 6 45,0-6 0,0 2 109,0-2 1,0-2-78,0 8 0,0-7 22,0 1 0,1 2-21,5-2 1,-4 6 27,4-6 1,2 6-77,-3-6 0,7 2 56,-6-1 0,1-3-69,-1 8 0,-2-8 55,7 2 0,-5-1-35,6 1 0,-6-2 62,5 8 0,-5-6 3,5 6 1,-5 0 25,6 6 1,-7-1 142,7 1 0,-6 0-42,5 0 0,1-1-105,5 1 1,-5 5-38,-1 1 1,1-1 39,5-5 0,0 6-9,1-1 0,-7 6 15,1-5 0,5 7-20,6-2 0,0 4-56,-6 2 0,2 0 6,5 0 1,-5 2-68,4 4 0,-2-4 96,2 4 0,-4 3 67,4 3 0,-9-3-40,-3 3 85,1-1 0,3 7-50,-3-1 0,-5-6 8,-7 1 1,0 0 25,0 5 1,0 0 126,0 0 1,0-3-194,0 3 1,-5-3 54,-1 9 1,-8-4-211,3-2 1,-10 0 114,-2 1 0,-8-1-115,2 0 1,-4-5-121,-1-1 0,-1-1-227,1 2 0,1 1-69,4-7 0,-2 0 512,8-6 0,0-8 0,6-2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0:03.7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0 640 8458,'6'-23'-1038,"0"0"1,1 14 1177,-1-9 0,-2 5-64,8-5 1,-7 7-296,7-1 217,-8 1-5,11-6 0,-7-1 22,3 1 0,5 5-2,-5 1 0,-1 1 5,1-1 1,-5-3 16,6 9-40,-9-9 1,11 10 15,-8-7 1,1 7 109,-1-2-102,-4-3 0,11 5 5,-7-8 0,8 8-22,-3-1 1,-1 1-3,1-2 1,1 4-3,5-4 0,0 2 17,1-1 0,5 3-42,0-4 1,6-2 30,-6 3 0,9-9-22,3 3 0,2 1 27,9-2 0,-6 1 1,6-6 0,0-1 17,6 1 1,-4 0 4,4-1 1,-10 3-21,10 4 1,2-5 0,4 5 0,-1-3-3,-5 3 0,6-3 7,-1 8 0,9-5-50,-3 5 0,-3 0-25,-3 6 0,3 0-11,-2 0 0,5 0 38,-5 0 0,-1 0-10,-5 0 0,2 0 7,4 0 0,-5 0 3,5 0 1,-2 0 54,1 0 0,-1 0-53,8 0 0,-9 0 68,3 0 1,1 6-35,-1 0 0,0 5 8,-6-5 1,5 8-13,1-3 0,0 5 6,-7 1 0,1 0 40,0 0 0,2 1-41,4-1 0,-10 2 68,4 4 0,-1-3-62,1 3 1,4 3-22,-10 3 1,4-2-21,2 2 1,-2 0-7,-4 5 0,2 1 36,-8 0 0,7-1-7,-7 1 0,-2 5-10,-9 0 0,4 7 7,-4-7 0,1 8 21,-1-2 0,-2-2-22,-4 2 1,-4-1 27,4 1 1,-5 4-6,-7-4 1,3 2 3,-9-2 0,7 10-12,-6-4 0,0 3-3,-6-3 1,0 0-11,0 0 1,0 0 10,0 0 0,-8 0-12,-4-1 1,-3 1-12,-2 0 1,-3 0-3,-3 0 1,-4 6 1,-7-1 1,-3 7-6,-3-7 1,-4 7-177,-8-7 0,0 3 194,0-2 0,-2-5 18,-3 5 0,-3-4-21,-3-2 1,-4-6 35,3 0 1,1-6-32,-6 6 1,3-7 12,-9 1 1,2-3-7,-2-3 1,2-1 0,-7-4 1,7-4-4,-2-8 0,-2-2-1,2-3 0,-2-4 118,2-8 0,2 0-106,-8 0 0,3-8 177,-3-4 1,0-9-99,0-2 1,7-8 106,-13 3 0,10-5-28,-3-2 0,1-1-41,-2-5 1,-2 5-53,8-4 1,2 3 2,10 3 0,-4-1-129,3 0 1,3 1 84,-3-1 1,9 1-90,-3-1 1,4 0 2,2 1 1,2-7 25,4 1 1,-2-8 20,8 2 1,0 0 0,5-6 1,6 6 19,0-6 0,8-6 14,-2 6 0,10-5-43,1-1 1,8 2 29,-1-7 0,3 7-323,2-1 1,0 9-8,0 2 1,5 9 311,1 2 0,6 1 0,-3 9 0,7 4 0,5 5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8329,'-17'0'47,"0"0"1,5 10 257,1 7 0,5 4-334,-6 14 96,9-4 0,-11 18-1,8-2 1,-5 8-13,5 3 0,-2 0-68,3-7 0,3 1 83,-4 0 1,-2 0-159,2 0 0,1-6 144,5 0 0,0-7-236,0 1 0,2-3-2,3-3 0,5-7 10,7-4 0,1-4-33,-1-1 1,6-9-251,0-3 1,2-4 455,-2-2 0,-4-16 0,6-3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8441,'-10'-7'-97,"2"-3"1,10-2 289,4 1 1,11 5 359,12-5 0,4 5-466,1-6 1,1 8 22,-1-1 0,1 1-340,0-2 1,-1 4 120,1-4 1,-1 6-387,1 6 495,0-4 0,-1 21 0,1-4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8468,'-12'-6'-89,"1"0"1,5 1 602,-6 5-258,8 0 1,-11 0-133,4 0 1,-3 7-157,3 5 1,-5 9 96,5 2 0,-5 8 22,-1-2 0,7 1 7,5-1 0,5 4 4,5-4 0,5 1-148,7-1 1,8 2 39,4-8 0,10 0-191,1-6 0,6-1 226,-6-5 1,6 3 1,-5-9 0,-7 1-762,-5-6 0,-8 0 50,2 0 685,-11 0 0,3 0 0,-5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8468,'0'-9'2499,"0"1"-2518,8 23 0,-5-1-296,9 15 0,-6-8-57,5 2 0,-7 4 187,2 2 1,-4 3 184,-2 3 0,-8 7 0,-1 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8149,'18'0'1290,"-9"0"0,7 6-546,-5 0 0,-1 2 487,1-3 0,-5-1-558,6 8 1,-7-7 406,7 7-894,-8 0 0,9 5-376,-7 0 0,2-5-269,-3-1 1,-3-5-1600,4 5 235,-4 1 0,-2 0-238,0-1 2061,0-7 0,8 4 0,1-8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8419,'-8'-17'-182,"4"7"182,-7 4 180,7 4-138,-4 2 1,1 18 0,-5 10 0,-3 7 76,-3 11 0,-1 2 190,-4 10 0,4-2-185,-4 7 1,6-2 15,5 3 0,-1 1-151,7-7 0,-2 5 99,2-5 1,4-2-259,-3-10 0,5-4 40,5-7 1,-1-1 26,8 1 0,-6-8 54,5-4 29,1-4 1,11-4 5,0-3 1,2-5 25,-2-7 0,6 0-254,11 0 0,-4-7 150,5-5 1,1-3 91,-2-2 0,8-8 0,-3-2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8476,'2'-27'942,"4"4"1,11 9-361,12 3-377,12-1 1,3 3-224,8 3 1,1 4-392,5 2 1,-4 2-723,3 4 1,-8-3 1130,-3 9 0,-8-1 0,4 7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9162,'-10'0'602,"3"2"-427,7 4 1,0 10-147,0 7 0,0 7-127,0-1 1,-8 4 83,-3 1 0,3 1-19,2 0 0,-2 1 37,3 4 0,-1-5-8,6 0 0,6-1 93,-1-5 1,13 4-73,-7 1 1,8-7 89,-7-4 0,3-4-53,3-1 0,-9-1 20,-3 0 1,-4-5-104,-2-1-119,0 1 1,-8 3-340,-3-3 1,-5 1 205,-1-7 0,-6 2-485,0-3 766,0-3 0,-2 6 0,-2-8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8396,'17'-8'738,"0"-3"1,3-5 86,3-1 0,3 6 500,9-1 0,0 8-1236,-1-2 0,1 5-826,-1 1 1,-7 13 736,-4 4 0,-11 20 0,-4-1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8480,'0'-25'0,"0"0"0,0-4 0,0 10 868,0 7-423,0 9 1,-2-11-220,-3 8-36,3 1 1,-14 12-245,5 5 0,-7 18 120,-5 11 0,-4 15 85,-7 7 0,1 14-194,4 9 1,4-1 169,8 1 1,8-1-193,3-10 1,4-2-118,2-10 1,9-5-215,9-12 1,1-4 191,10-7 1,0-8-226,5-4 1,-1-12 128,-4-5 1,1-4-289,-7-2 1,6-2 123,-6-4 1,-1-3 553,-11-9 0,-3-7 0,-8-1 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8466,'-40'-2'239,"-1"-3"0,7 1 477,5-8 1,14 8-197,-3-1 1,13 1 25,-1-2-740,4 4 0,11-6 208,9 8 0,7 0-87,9 0 1,11 0-216,6 0 1,3 2-400,10 4 0,-7-4 279,7 4 185,-1 3 1,6 1 0,0 7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8522,'-9'-17'484,"3"-1"-131,4 9 89,-6 1-411,6 8 0,-7 8 32,3 3 1,2 18 0,-7 6 1,-1 11 142,-5 0 0,5 6-136,1 6 1,7-5-177,-2 5 0,6 2-82,6-3 1,6-1-237,11-10 1,-2-4 166,8-7 0,-1-8-171,7-4 0,-6-10 85,0-1 1,-8-8-279,2 1 620,4-3 0,-8-2 0,6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102 173 8368,'-23'-17'0,"0"0"0,2 0 795,10-1 0,1 1-196,4 0 1,4 5-119,-4 1 0,14 5-148,9-6 0,8 9-43,10-3 0,9-2-371,8 2 0,2 1 171,9 5 0,-5 7-1287,5 5 1,1 3 1196,5 2 0,-8 8 0,-1 2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8353,'0'-17'-1058,"-8"-1"766,6 1 361,-6 0 114,8-1-57,0 9-20,0-7-57,0 15 80,0-7-39,0 8 207,0 0-239,0 8 0,0 3 5,0 12 0,0-2-145,0 8 1,0 0-1,0 6 1,0 5 27,0 0 0,-5 8 88,-1-2 0,0 4-8,6 2 0,-6 0 100,1 0 0,-1 6-122,6-1 0,-6 9 156,0-3 1,0 2-64,6-1 0,-1 3-33,-5-4 0,4 5-30,-4 1 1,4 0-4,2 0 0,0 6-117,0 0 0,0 0 132,0-6 0,0 0 6,0 0 1,2 1-26,4-1 1,-4 0 7,4 0 0,-5 0 4,-1 0 0,0 8-54,0 4 0,2 2 24,4-3 0,-4 3-4,4-8 0,-2 11 89,1-5 0,-3 6 0,4-12 0,2-1-29,-2-4 0,-1-1-26,-5 0 0,6 0 216,0 0 1,2-5-109,-3-1 0,-1 1-91,8 5 0,-8 0 77,1 0 0,-3 0 7,-2 0 1,0 6-110,0 0 1,0 0-10,0-6 0,0-7-49,0-5 1,0 3 79,0-2 1,0-1 10,0-5 0,0 0-26,0 0 0,0-2-43,0-4 1,0 2 125,0-8 0,0 7 283,0-7 0,0 0-262,0-5 0,0 5 57,0 1 0,0-1-190,0-6 0,0 1 98,0 0 1,2-1-127,4 1 1,-4-1 61,4 1 0,-3 0-118,3-1 0,-4 3-6,4 3 1,2-3-111,-3 3 0,3-4 170,-2-1 0,-2 0 1,7-1 0,-7 3 99,2 3 1,1-3-94,-1 3 0,0 2-15,-6-2 0,6 14 91,0-2 1,5-4 156,-5-7 1,0 1-165,-6-2 0,5 1-50,1-7 1,0 6 41,-6 1 1,0-1-10,0-5 1,0 5 5,0 0 1,0 1-13,0-7 1,2 1 106,4 0 1,-5-1-102,5 1 0,2 5-3,-2 0 0,-1 1 29,-5-7 0,6 3 20,0 3 1,0-3-133,-6 3 0,6 2 72,-1-1 0,1 9-108,-6 2 0,0 5 108,0 7 0,6-9-226,0-3 0,-1-8 58,-5 14 1,0-10 320,0 4 1,0 6-85,0-7 0,0 19-110,0-1 1,0-6 40,0-11 0,0 0 66,0-6 1,6 2-96,0-2 1,0 4 6,-6-4 0,0 0 92,0 6 1,5 4-47,1 13 0,6-13-173,-7-4 1,7-4 76,-6 4 0,1 3 51,-1 9 0,2-3 12,3 9 1,3-9-173,-8-9 1,5 0 160,-5 0 1,0-6-35,-6 0 1,0 0 212,0 6 1,0 0-112,0 0 1,0 5 86,0 1 1,-6 1-106,0-1 0,-2 0-26,3 11 1,3 8-179,-4 9 1,2-5-280,-2-18 1,3 3 198,-9-9 1,1 9 109,-7-3 1,3-3-112,3-3 0,-1 5 44,7 1 0,0-3-519,6-3 0,-5-9 334,-1-1 1,0-9 314,6 2 0,0-9 57,0-2 0,0-8 0,0 4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8286,'27'-8'0,"-4"-3"0,2 3-505,-2 2 352,7 4 1,-1 2-161,12 0 361,3 0 0,2 0-31,0 0 1,2 0-14,10 0 0,-5 0-82,5 0 1,-4 0 106,-2 0 1,5 0-78,1 0 1,0 0 66,-6 0 1,1 0-66,5 0 0,4 0 65,7 0 1,2-2-137,4-3 0,4-5 81,7-7 0,8 0-1722,4-1 1721,-47 13 1,0 1-1,-1-4 1,0 0-23,2 2 1,0 1-1,42-9-100,-43 8 1,2 1 0,-3-2 0,1 0 170,4 4 0,0 1 0,-5-2 0,0 2-35,2 1 1,0 2 0,42-1 60,4 0 0,-6 0 90,6 0-1199,0 7 1077,-46-6 1,0 0 0,-2 6 0,0 0-6,2-4 0,-1 0 200,-1 4 0,0-1 0,9-4 0,0-2-262,-5 2 0,1 2 0,3 0 0,1-1 72,-1 0 1,0 0-1,4 0 1,0 0-70,2-3 1,-1 0 0,4 0 0,1 0 28,-2 0 1,0 0-1,-1-3 1,-1 0 18,-1 1 1,1-2 0,0-1-1,1-1 0,-2 3 0,0 0 0,0 0 0,-1 0-1,-4 3 1,0 0 0,0 0-1,1 0 19,-4 0 1,-1 0 0,4 0-1,0 0 59,-4 0 1,1 0 0,3 0-1,-1 0 6,-2 0 1,0 0 0,0 0 0,-1 0-33,-2 0 0,0 0 0,6 3 0,0 2-11,-1 1 1,1 0-1,1-2 1,-1 1-5,-3 1 1,0 0 0,-3-3 0,1-1-101,2 4 0,0 0 0,4-3 0,1 0 37,0 3 1,1-1 0,1-2 0,1-2-21,-2 2 1,-1 0 0,-2 1 0,-1 0 10,1-1 0,-1-1 0,1 2 0,0-2-12,2-2 1,1 0-1,-1 0 1,1 0 63,-1 0 1,1 0 0,-2 0 0,-1 0-38,-3 0 1,0 0-1,5 3 1,1 0 108,-7 0 1,1 0-1,5 0 1,-1-1-61,-3-1 0,-2-2 0,-2 1 1,0 0 87,46 0 1,-47 3 0,1 0-61,3 0 1,0 0-1,0 0 1,-1 0-19,-2-3 0,0 0 0,1 0 0,0 2-18,2 0 0,-1 1 1,-1-2-1,0 0-8,2 2 0,0 0 1,0-1-1,1 0-44,-1 1 0,0 0 0,-2-2 0,-1 0 33,0 1 1,0 1-1,-2 1 1,0 0-54,4-1 1,1 0 0,-2 0 0,0 0 30,-1-3 0,0 0 1,0 0-1,2 0 1,0-1 1,1 2 0,-4 1 0,0 1 18,4 0 0,-1 0 1,44 3 4,-43-6 1,0 0-1,41 0 6,-44 0 1,0 0-1,48 2 8,-48 1 0,-1 0 0,45-2-25,-3 5 0,-3-4 7,2-2 1,2 6 23,4 0 1,-47-3-1,-2-1-20,44-2 1,-1 0 94,-6 0 1,1 0-36,-1 0 0,1 0 323,-1 0 1,-5 6-333,0 0 0,-3 7 10,3-1 0,-2-2-88,-4 1 1,-2-5 81,7 5 0,-7-1-107,2 2 1,-4-3 89,-1-3 1,-3-4 12,-4 4 0,3 1-164,-9-1 1,-5 0-350,-6-6 468,0 0 0,4 0 0,-4 4 0,-5 7 0,-5 8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3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8107,'0'10'317,"0"-1"191,0-3-262,-8-4 0,-2 11 334,-7-7 1,0 6-45,0-7 0,-1 7 332,1-6 1,0 7-978,-1-1 0,7-3 86,-1 3 1,1 5-299,-7 6 1,-1 6 108,-4-6 0,8 8-102,-8-2 1,9 1 171,-3-1 1,0 2 14,5-8 1,3 6 126,-3-6 1,8 6 184,-2-6 1,5 0 362,1-6-148,-8 0-85,6 1-49,-6-1-246,8-7 23,0-3 0,0-5 29,0 4 0,-2-4-27,-3 4-228,3-4 248,-6-2 0,6 0-2,-4 0 286,4 0-295,-5 0 1,5 0 358,-4 0-135,4 0-47,-6 0-176,8 0 0,2 0-80,4 0 1,6-8-43,11-4 1,4-5 71,7-6 1,3 4-351,3-4 0,-3 4 145,3 1 0,-9 7 23,-3-1 0,-1 8 260,2-1 0,-4 3 235,-8 2 1,1 0-15,-1 0 2,0 7 0,-7 3-185,-4 7 0,-4 6 16,-2 0 0,-4 2-376,-8-2 1,1-1-7,-12 6 1,1-6-22,-1 1 1,4-4 93,-4-2 1,4-2-82,2-3 231,-1-4 1,1-8 278,0 0-235,7 0 1,-3-8-53,7-4 1,0-3-336,6-2 0,6-1 137,0 1 1,13 0-154,-2 0 1,4-1 114,-3 1 1,-1 5 225,0 1 135,1 7-209,-1-4 0,-2 10 359,-3 4 0,-5-2-121,-7 7 1,0 1 100,0 5 1,0 1-12,0-1 0,-7 6-412,-5 0 1,3 6-36,-3-6 1,1 6-45,-7-6 1,1 2 174,0-2 1,-1-4-1,1 4 0,0-4 399,-1-1 0,9-1-169,3 0 1,-2 0 327,3 1 1,-1-7-207,6 1 0,0-6-19,0 5 0,6-5 21,-1 5-286,9-7 1,-5 4 142,9-8 1,-1 0-135,0 0 0,1-2-348,-1-4 0,0 2 152,1-7 0,-7-1-271,1-5 0,-3 6 162,3-1 1,1 0-52,-7-5 1,5 0 23,-5 0 1,0-1-10,-6 1 1,0 0 219,0-1 0,0 1-381,0 0 860,0 0 1,0-1-214,0 1 1,-2 5 1567,-4 1-1121,4 7 0,-5-6 891,7 5-572,0 3-99,0-6-590,0 8 1,0 2-135,0 4 1,0 3 265,0 9 1,0 7-98,0 3 1,0 7-87,0 5 0,0 7-368,0 10 1,0-3-411,0 4 1,0-3 249,0 3 0,0-2-325,0 7 0,0-7-1050,0 1 0,2-9 1757,3-1 0,5-9 0,7 4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206 122 8523,'10'-18'0,"-3"1"-303,-7 0 0,0 5-458,0 1 0,0 5 948,0-6 0,0 7 169,0-7 34,0 8-337,0-3 1,-7 7-53,-5 0 0,-3 7 108,-3 5 0,1 11-2,0 6 1,-1 5 118,1 7 1,0 5-68,0 11 1,5 5 141,0 7 0,3 0-117,-3 0 1,3 1-88,3-1 1,4-8-10,-4-3 0,6-6-128,6-6 1,-2-4 107,7-7 0,7-3-48,5-3 0,8-6-189,-3-11 0,-1 1 55,2-7 0,0 0-220,5-6 0,-1-8 74,-4-3 0,2 1-313,-8-2 1,8-5-33,-3-6 605,-10 0 0,12-2 0,-10-2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8554,'-18'-2'0,"1"-3"120,7-5 171,3 0-250,7 3 0,7 7 36,5 0 0,3 0-357,3 0 0,7 0 151,3 0 1,-1 0 168,2 0 1,2 0-244,9 0 0,-3 0 105,3 0 1,4 0-408,2 0 0,-1 0 505,1 0 0,0 7 0,6 3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2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 10669,'-10'0'367,"3"2"-214,7 3 1,-6 5-336,0 7 1,0 6-103,6 0 1,-2 6-353,-3-6 1,3 8 189,-4-2 1,2-2-93,-2 1 0,4-4 490,-3 4 1,-5-7 0,0 4-1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6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242 1 9271,'-17'0'-1786,"0"8"1936,-1 3 0,1 12-183,0 6 0,0 17 189,-1 6 0,-5 8 346,0 3-341,0 0 1,8 16-70,3-4 1,-1-8-108,7 8 1,0-13-32,6 7 0,2-11 82,4-1 1,0-5-150,11-6 0,-4-3 99,10-9 0,-3-7-249,-3-4 1,0-11 1,1-7 0,-1-3-22,0-2 1,0-2 175,1-3 0,-1-5-531,0-7 638,-7-8 0,-2-2 0,-8-8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8493,'-18'-2'21,"1"-3"190,0-5 0,5-5 46,1 3 1,7 2 172,-2 5-312,4 3 62,2-6 1,8 8-192,4 0 1,5 0 29,6 0 0,4 0 110,7 0 1,1 0-770,0 0 0,5 6 304,0 0 0,6 5-989,-5-5 1325,-1 7 0,-5-3 0,-1 7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8493,'17'0'319,"1"0"0,-7 0 233,1 0-476,-1 0 0,7 2 145,-1 4 0,-6-2-632,1 7 1,-8 1 75,2 5 1,-4 0-158,-2 1 1,0-1 271,0 0 0,-8 6 152,-4 0 0,5 1 61,1-7 1,4-6-192,2 1 1,0-6 408,0 5 1,8-7-104,3 2 1,6-4 101,7-2 1,4 0-126,13 0 0,-3-8-175,8-4 0,0-3 90,6-2 0,8 0 0,1-1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 7481,'-18'-10'-350,"1"8"372,0 8 0,2 13-12,3-1 1,-9 16 60,4 1 0,-6 15 10,-1 7 1,5 1 112,-4 17 1,6-4-271,5 4 0,3 0 327,3-12 1,4-1-180,-4 1 0,12-9-62,6-2 0,-3-6 13,3-6 0,-1-9-199,7 4 0,-1-6 112,0-1 1,-1-8-212,-5-9 0,4-7-130,-3 2 1,-2-6 143,1-6 261,-7-4 0,4-7 0,-8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8451,'-17'-7'0,"5"5"406,1-4 814,7-4-949,-4 1 0,22-7-85,3 5 1,12 3-190,0 8 1,5-6 151,6 1 1,-3-1-234,3 6 1,-3 6 86,-3-1 1,1 9-786,0-3 0,-3 5 135,-3 1 0,4 6 647,-4 0 0,-4 0 0,0-6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8451,'17'0'0,"0"0"0,1 0 507,-1 0 0,8 0 54,4 0 0,3 0 37,3 0 0,-2 6-521,-4 0 1,1 5-451,-7-5 0,-2 8-2,-9-3 0,1 4 212,-7 3 0,-2 1-337,-10 4 0,1 4 221,-13 7 1,5-5-135,-10 0 1,5-2 105,7 2 1,-3 2 271,9-8 1,-1 7 41,6-1 0,8-4 322,3-2 0,6 2 155,6-2-235,-3 8-85,12-12 1,-12 12 197,3-8 0,-4 6-28,-2-6 0,-5 0-288,-1-6 0,-7 2-84,2 5 0,-18-3-292,-5 7 1,-12 1 329,0 6 0,-19-1 0,-5 1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8466,'18'-6'-129,"-1"1"1,0-7 407,0 6 1,1 1 469,-1 5 0,-2 9-328,-3 9 0,1 7-125,-7 9 1,0 3-418,-6 3 1,-6 4 125,0 8 1,-5 2-260,5 4 1,-7 1 182,1 4 0,-1 5 71,1-5 0,-3 4 0,5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3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9173,'17'0'2591,"-6"0"-2577,1 0 0,-1 2-23,7 4 1,-3-2 385,-3 7 1,3 1-292,-4 5 1,-1-6-448,2 1 0,-1-2-176,6 1 0,1 5-492,-1-5 1,2-1 1028,4 1 0,4-7 0,8 4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8329,'18'-23'547,"-1"0"1,6 2 372,0 10 0,8-5-299,-2 5 1,1 3-539,-1 2 1,2 4-187,-8 2 0,0 0-106,-6 0 0,-1 8-96,-5 3 0,-3 5-445,-8 1 0,-2 6 183,-4 0 0,2 6 265,-7-6 0,-6 2 341,-7-2 1,1-4-253,6 4 1,2-3 1376,3-3-831,5 0 0,7 1-37,0-1 0,13-6-220,4 1 1,14-6-595,4 5 518,-1-7 0,16 11 0,-6-5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86 121 8227,'0'-27'620,"0"-3"-177,0 7 644,0 0-277,0 13-701,0 2 0,-5 18 21,-1 7 0,-7 16-190,1 13 1,-1 6 115,1 5 0,-1-1-115,7 8 1,0-7-79,6 7 1,2-11 144,4-1 1,3-2-625,9-9 1,-1 3 51,0-10 0,2 3-124,4-14 0,-3-2-280,3-9 968,-4 3 0,-2-13 0,1 6 0,-1-8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8227,'-42'-5'512,"7"-1"-359,8-8 1,12 11 1843,3-9-1404,5 8 1,20-9-356,4 7 1,12-2-115,0 3 1,6 3-164,5-4 0,0 4-43,12 2 1,-4 2-296,10 4 1,1 3 376,-1 9 0,0 7 0,-6 1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8884,'0'-34'1230,"8"9"-961,4 7 1,9 7-58,2 5 1,8 2 303,-3-7 1,3 7-115,-2-2 1,-4 4-1103,-8 2 0,-1 2 133,-5 4 1,3 5-107,-9 12 0,1 4 291,-6 8 1,-8-4-12,-3 3 0,1-3 256,-1 9 1,1-5-212,-1-6 1,-3 3 860,8-3 0,1-2-301,5 2 0,7-8 731,5 2 0,-3-4-268,3-1 1,-1-1 40,7 0 0,-1 1-324,0-1 0,-1 0-150,-5 0 0,-3 1-394,-8-1 0,0 8-531,0 4 0,-10 5 683,-7 7 0,-16-5 0,-11 7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8342,'-8'-9'19,"-2"1"-39,-7 8 1,0 13 104,0 5 1,-1 13 225,1 3 0,-2 8 134,-4 10 0,4 8-157,-5 3 1,7-1-330,6 1 1,3-7 8,8 1 1,13-5-83,5-6 0,9-3 13,-4-9 1,5-1-357,-4-4 0,4 2 65,-5-8 1,0 0-820,-5-6 1211,-1-7 0,0 13 0,1-4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52 8273,'-39'-7'53,"5"-5"0,11 3 120,-1-3 325,5 8 261,10-4 0,3 8-317,12 0 1,5 0-198,12 0 1,4 0-214,8 0 1,7 2-285,4 4 0,12-2-450,5 8 0,4-7 702,3 7 0,-1-1 0,0 7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8343,'0'-25'0,"6"12"579,-1-4 161,1 11 1,-6-4-390,0 5-92,0 3 0,-6-4-613,1 12 1,-9 3 168,3 9 0,-5 1 52,-1 4 1,0-2 261,-1 8 1,1 0 186,0 5 0,7 7-69,5-1 0,3-2-187,2-9 0,2 4-138,3-4 1,7 9 164,11 2 1,2-5-554,4-6 1,3-12 2,-3 6 0,2-13-191,-2 7 0,3-11 58,-3 0 596,-4-5 0,8 7 0,-6 2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8197,'-15'-18'226,"3"1"0,-1 6-80,7-1 0,-2 8 1698,2-2-1269,5 5 1,-7 2-180,8 5 0,0 4-380,0 7 1,0 16-325,0 7 0,0 10-1137,0 8 1445,0 3 0,0 1 0,0-3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8056,'10'-35'0,"-3"8"0,-7 4 926,0 11-145,0 5-529,0 7-80,0 0 1,-7 15 87,-5 8 0,-5 16 1,-6 7 0,-4 4 70,-8 2 0,1 7-130,-1 5 0,8-5 28,4-1 1,6-4-270,5-3 0,6-1-21,12-4 1,6-3-172,11-9 0,-2-7-54,8-4 1,-2-3-353,1-3 0,3-6 291,-8 1 1,6-8-441,-6 1 1,6-3-59,-6-2 845,-8 0 0,8 0 0,-3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68 226 8056,'-27'-18'234,"7"1"-196,9 0 1,7 0 699,-2-1 0,6 1-217,6 0 1,11-1-221,12 1 1,4 2 14,1 3 0,13-3 0,-1 3 0,13 5-305,-7 1 1,4 4-269,-4 2 0,0 6-995,-1-1 0,1 9 273,0-3 979,0 5 0,0 1 0,0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3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8084,'9'7'5462,"-1"-5"-5431,-8 6 1,0-6-545,0 4 307,0-5 104,0 7 0,0-6-903,0 4-276,0-4 1,4 5 1280,7-7 0,9 8 0,14 2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8074,'0'-19'1174,"8"3"-1313,3 16 1,5 0 172,1 0 0,-5 8 188,-1 3 0,-1 5 320,1 1 0,-3 6-233,-8 0 1,0 8-17,0-2 0,2 3-220,4 3 1,-3 2-206,9 3 1,0-4 87,5 5 0,-8-7-143,-3-5 1,2 2 34,-2-8 1,-1 0-221,-5-6 1,0 1-20,0-1 0,-7-6 83,-5 1 0,-3-6-28,-2 5 1,-7-1 98,1 1 0,-7 3 237,1-8 0,-19 7 0,-6-3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8028,'43'-35'0,"-5"2"507,8 5 1,0 3 763,6 7 0,6 3-1069,-1 3-202,9 5 0,3 7 0,10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8551,'7'-10'-117,"-5"3"152,6-1 1,-6 6-134,4-4 405,-4 4-58,5 2 149,-7 0-243,0-7 202,0 5-42,0-6-217,0 8 0,0 2-16,0 4 1,-4 5-93,-7 12 1,-3 12 149,-14 11 0,-7 4-146,-5 2 0,-3 0 112,3 0 0,3 0-174,-3-1 0,11-6 79,6-5 0,4 2 27,2-1 0,1-7-10,5-5 1,3-2 6,8 2 0,0-4-69,0-8 1,14 0 80,3 1 0,17-3-29,1-4 0,19-3 26,4-8 1,1 0-149,4 0 1,-1 0 56,1 0 1,3-2-140,-9-4 0,1 5 53,-6-5 0,-8-2-196,-4 2 0,-3-5-33,-2 5 0,-9 0-186,-3 6-563,-3-7 1111,-11 5 0,-9-14 0,-9 7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8427,'-18'-17'924,"1"-1"569,8 9-968,-7 1 1,12 16-463,-7 3 1,5 7 13,-6 5 1,7 4 95,-7 7 1,6-3-352,-5 3 0,7-3-540,-2 10 0,-1 3 166,1 2 1,0 4-1235,6 2 1786,0-8 0,0 6 0,0-6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8379,'9'-17'0,"1"8"1249,-4 3-743,3 4 1,10 2 241,5 0-420,-5 0 1,6 0-126,-8 0 0,0 8-17,1 3 0,-3-1-367,-3 1 1,-3 1 230,-3 5 1,-4 0-680,4 1 0,-12 5 411,-6 0 1,-5 8-448,-6-3 1,2-1 265,-8 2 0,2-8 87,-2 2 0,6-4 101,12-1 0,-3-7 305,8 1 0,1-6 251,5 5 1,2-5-210,3 5 0,7-5 469,11 6 0,4 1-234,7 10 1,3-4 84,3 4 0,-5-1-19,-1 1 1,-5-4-42,-6 4 1,-11 2-72,-1-2 1,-7 2-69,-4-2 1,-2-2-501,-3 8 0,-13-6 216,-11 6 0,-3-8-765,-3 2 0,1 0 443,-1-6 0,8 5-329,4-11 1,4 4-91,2 3 768,7-9 0,-5 7 0,5-7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8731,'7'-10'2040,"-5"3"-1556,6 7 1,-8 2-166,0 3 1,0 13 794,0 11-656,0 3 1,-6 3-78,1-1 1,-9 9-141,3 3 0,1-2-665,-2 2 1,3-6 318,-3 7 1,-1-3-378,7 2 0,0-4 346,6-7 0,0-3-2345,0-3 2481,0 4 0,8-14 0,2 6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8362,'11'0'73,"1"0"0,0 0 106,5 0 1,-2 2 317,-3 4 0,1 3-351,-7 9 1,0-1-173,-6 0 1,0 1-14,0-1 1,-4 6-6,-8 0 1,-1 2-426,-16-2 1,6-4 151,-6 4 0,8 0 459,-2-5 1,6 3-159,5-10 1,4-1 1097,8 1-705,0-7 0,14 6 15,3-4 1,12-4-116,0 3 0,2-3 152,-3-2 0,5 0-586,-4 0 0,4 0 157,1 0 0,-1 2-1062,-4 4 0,3-4 1062,-3 4 0,4 3 0,1 1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8365,'12'-9'351,"-1"3"0,-5 4 452,6 2 1,-7 0-337,7 0 0,-8 10-161,2 7 0,-5 2 354,-1 10-468,0 0 0,0 7-7,0 5 0,0-3-111,0 8 1,0 0-40,0 6 0,2-6 93,4 0 0,-2-5-86,8 5 0,-7-10 18,7-1 0,-6-2-55,5-10 1,-7 0 69,2-6 1,1 0 17,-1 1 0,0-7-43,-6 1-169,0-8 1,-8 3-715,-3-7 1,-12 6 434,-6 0 1,-4 0-259,-1-6 1,-1-6-74,0 0 729,-7-7 0,6 3 0,-7-7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8235,'40'-23'593,"0"0"1,1 2 796,-7 10 0,9 1 50,3 4 1,-4 4-691,-2-3 1,-9 3-588,-2 2 1,-8 0 211,2 0-375,-4 7 0,-1 11 0,-1 9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8473,'0'10'-196,"0"-3"265,0-7 1,-2 0 406,-4 0 36,4 0-264,-13 0 1,5 0-137,-7 0 1,6 0-9,-1 0 0,6 2-125,-5 4 0,5-2 136,-6 7 1,1-5 14,-6 6 0,-1-1-26,1 7 0,0-1-9,-1 0 1,1 6-68,0 0 0,0 6 83,-1-6 1,1 8-139,0-2 0,7 3 93,4 3 1,4-1-211,2 1 1,2 0 38,4-1 1,4-5-101,7 0 1,8-8 119,4 2 1,5-9-9,7-3 0,-3-7-121,8 2 0,-7 1 162,1-1 0,2 0-161,-1-6 0,-1 0 133,-5 0 1,-1 0-359,1 0 0,-8-6-645,-4 0 58,-4 1 1025,-2 5 0,1-8 0,-1-2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4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10319,'17'0'1725,"0"0"0,-5 0-1343,-1 0-271,-7 0-272,12 8 0,-7-6-1468,9 3 1,6-3 1628,5-2 0,4-7 0,2-3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8353,'-11'-23'1201,"-1"0"1,7 6-503,-7 5 0,8 7 1040,-1-7-1274,3 8 0,0-3-363,-4 7 0,2 13 45,-7 4 1,5 14-139,-6 4 0,3 11-1638,-3 17 1,2 2 1628,5 16 0,-5 0 0,-7 5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8359,'18'-16'0,"-1"-7"0,2 8 400,4 4 0,-2 7 648,8 4 0,-6 2-912,6 3-99,-8 5 1,2 7-74,-11 1 0,1 5-300,-7 0 0,0 9-386,-6 3 0,-10 0 398,-7 5 0,0-4 10,-6-1 1,3-2 25,3-5 0,0 3-45,-1-8 0,7-5 251,-1-7 291,9 1 0,-3 3 10,12-3 1,3 1 288,8-7 0,1 5-31,-1-5 1,6 2-164,0-3 0,-6-1 411,-5 8 0,-2-6-220,1 5 0,-3-5-22,-8 5 1,-2 3-323,-4 9 0,-9-2-267,-8 8 1,-8-8-6,2 2 1,-4 2-437,-1-2 0,5 0-53,0-6 1,8 1 288,-2-1 0,6-5-1769,5-1 2080,-3-7 0,13 11 0,-6-5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10784,'0'19'1749,"0"4"0,0 4-1458,0 8 0,0 1-515,0 5 0,-8 1-666,-3 4 0,1 2 401,-1-8 1,7 8-912,-2-1 1400,4-5 0,2 0 0,0-7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8370,'17'0'3058,"2"0"-2511,4 0 0,-2 0 16,8 0 1,-8 0-476,2 0 1,-3 8-433,-3 4 1,-7 3-330,-5 2 524,-3 8 1,-9-4-138,-5 8 1,-5 0-246,-6 6 1,2-3 208,-8-3 0,8 2 37,-2-8 1,11 0 735,6-6 1,4 1-260,2-1 0,8 0 18,4 0 1,11-5-12,5-1 0,7-7-37,5 2 0,3-2-366,3 2 0,4-4-1237,-4 3 1441,4-3 0,-6-9 0,-2-3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8292,'17'-15'921,"-6"3"226,1-11 1,-6 4-423,5 2 1,-1 5 192,1 1-796,5 7-38,-14-4 0,5 16-175,-7 3 1,0 12 152,0 6 0,-7 12-86,-5 5 0,3 4 25,-3 2 0,2 1-298,-1 5 0,3-2 27,8 7 0,8-9 100,3 9 1,1-5-298,5 11 0,-9-13 367,9-10 0,-3-11 346,3 5 1,-7-13-148,-5 7 1,-3-11 93,-2 0 0,0-3-118,0-3 0,-2-5-17,-3-1 1,-5-7-508,-7 2 0,-8-4 217,-4-2 1,-4-2-259,-1-4 1,-7-6 489,1-11 0,-8-4 0,4-7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8297,'27'-25'2536,"-4"8"0,14 7-1697,9 10 0,4 0 299,8 0 1,-10 2-1575,-2 4 1,-10 4 435,-1 7 0,-1 8 0,-7 2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17 8323,'-9'-7'1532,"1"5"-1595,8-6 131,0 8 131,-8 0 1,-1 6-182,-9 0 0,7 7 140,-1-1 0,1 1-19,-6-1 0,5 3 81,0-4 1,1 5-22,-6 1 1,-1 2 37,1 4 1,0-3 116,-1 3 0,7-2-210,-1 2 0,9-2-74,-3 8 0,-2-6-233,2 6 0,3-2 115,8 1 0,5 3-28,7-8 0,2 6-98,4-6 1,4 0-13,8-6 0,1-5 93,5-1 1,-3-7 67,8 2 0,0-4-80,6-2 1,0 0 19,0 0 1,-2 0-380,-4 0 0,-4-6 151,-7 0 1,-6-5-94,0 5 1,-14-2-694,2 3 1099,-11 3 0,2-14 0,-8 7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8263,'-17'-10'3154,"7"2"1,0 10-2669,5 4 1,1 6-101,-8 11 1,7-2-581,-7 8 1,6 7-559,-5 10 0,7 6 748,-2 6 4,4 3 0,10 8 0,2 1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8224,'8'-18'0,"3"1"0,6 2 457,7 3 1,-1 4 680,11 8 0,-3 0-530,9 0 1,-9 0-222,-2 0 0,-8 6-793,2 0 0,-6 9 358,-5 3 1,-4 1-680,-8 10 0,-14 5 331,-3 7 0,-12 5 59,0-6 0,-4 0-138,-1-5 0,1-6 6,4 0 0,-1-8 667,7 2 1,7-10-101,10-1 423,5-1 0,2 5-243,5-5 1,6 5 211,11-5 1,-4 3 70,4-3 1,-4 4 248,-1-3 1,-3-2-320,-3 1 1,-5 1-176,-7 5 0,-2 2-720,-3 4 233,-5-4 200,-15 14 1,-2-6-1178,-8 8 1,3-3 621,3-3 0,-2-2-1593,8-4 2119,0-4 0,6 6 0,0-8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8101,'-8'-17'174,"-3"0"46,3 7-54,-7 2 0,11 10 328,-7 4 0,5 4 51,-6 7 1,3 8-248,-3 4 1,-1 3 67,7 3 0,0 5-107,6 1 1,0 1-45,0-2 0,2-3-101,4 3 0,-2-3 59,7-3 1,-1 6-10,1 1 0,3-1 4,-8-5 1,-1-1-539,-5 1 1,0-6 188,0 0 1,-7-8-40,-5 2 0,-5-2 72,-6 2 1,4-4-540,-5 4 1,-1-9 34,2-3 652,-7-7 0,3 4 0,-8-8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1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87 156 7838,'-2'-35'-648,"-4"1"1,4 7 0,-3 4 1733,-5 4 0,6 9 550,-7 4-970,7 4 0,-10 10-149,9 4 0,-1 3 24,6 2 0,-6 0-106,0 1 0,1-1 85,5 0 1,0 1-339,0-1 1,5 0-6,1 1 0,8-9-505,-3-3 1,5-4-147,1-2 1,2 0-483,4 0 0,-2-8 441,8-3 1,-6-5-215,6-1 0,-8 0 172,2-1 1,-11 1-328,-7 0 1163,-3-1 1,-4 3-218,-3 4 1,-11-3 704,-7 8 0,-2 1-196,2 5 1,-2 0 132,-4 0 1,4 5 48,8 1-115,0 8-2656,0-5 1302,7 8 716,2 1 0,24-1 0,3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8005,'11'2'1214,"1"4"1,-7-4 295,7 3-984,-8 5 1,9-6-354,-7 7-987,0-7-1474,1 4 1737,3-8 551,7 0 0,1 0 0,-1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8255,'25'-43'0,"-4"16"2053,8 4 0,9 6-962,14 11 0,8-7-127,9 1 1,-8 5-419,-3 1 0,-10 4-1137,-2 2 0,-7 2-370,1 4 1,-9 5 960,-3 12 0,1 4 0,6 8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8117,'10'-17'0,"0"1"1466,-5 5-658,-3 3 1,6 10 545,-8 4 0,0 5-627,0 12 1,-2 2 83,-4 4 1,-3 12-643,-9-1 1,-7 2 68,-3 4 0,3-1-1033,2 1 1,3 2 212,3-8 1,6 0-1112,-1-5 0,8 0 1693,-2-1 0,20-7 0,5-2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8133,'18'-17'1377,"-1"7"0,0 2-583,1 8 0,7 0 15,3 0 0,5 0-322,2 0 0,-7 0 463,1 0 0,-8 8-299,2 4 0,-5-3-66,-7 3 0,-3 5-314,-8 6 0,-4 6-173,-7-6 0,-9 10-982,-14 1 1,-1 1 632,1 5 0,-1-9-730,0-2 0,3-2 382,3 1 1,6-3 506,11-7-57,5-1 0,16 0 77,9 1 1,10-9 126,19-3 0,6-4 489,17-2 1,4 0-1526,1 0 0,8 0 621,-2 0 1,11-15 0,4-5-1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8304,'10'-25'464,"5"6"-395,-3-4 1,-3 4-34,3 1 1,-6 7 1311,5-1-825,-7 1 1,6 1 532,-5 4-413,-3 4-365,6 2 1,-8 16 94,0 7 1,0 13 4,0 5 0,0 9-98,0 1 0,0 1-272,0 6 1,0 2-565,0-3 0,0 7-1791,0-7 2174,8 1 1,1 1 0,9 3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8040,'10'-17'0,"-3"0"197,-7-1 1,0 7 963,0-1-390,0 9 27,0-5-606,0 8 0,-2 2-49,-3 4 0,-5 5-156,-7 12 51,-8 4 1,5 8 117,-3-1 1,4 7-43,2-1 0,5 8-150,1-2 1,7 2 57,-2-2 1,6 2-199,6-7 1,6-3 77,11-9 1,0 2-120,11-8 0,-1-2 25,13-10 0,2 3 26,10-8 0,-3-1-107,9-5 0,-10 0-240,-3 0 0,1-2-1010,-6-3 1523,-3 3 0,7-21 0,-6 3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8040,'-33'0'498,"5"0"1,-3 0 739,8 0 0,0 8-721,5 4 1,3 3-131,4 2 0,-3 8-188,8 4 1,-5 4-92,5 1 0,-2 3-1267,3 3 1,3 4 1158,-4 8 0,12 8 0,3 1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8349,'17'0'1507,"1"0"-982,-1 0 1,0 0-224,1 0 0,-1 0 18,0 0 0,1 2-39,-1 4 1,-6-4-131,1 4 1,-6 3-31,5 3 0,-7 3-171,2 3 1,-4-7 50,-2 1 1,0 1-211,0 10 0,-2-4-395,-4 4 0,-4-1 319,-7 1 1,0-4-42,0 4 1,-1-4 84,1-2 1,0 1 132,-1-1 0,7-2 115,-1-3 0,8 3 253,-1-3 1,-3-3-93,2 3 0,8-1 214,10 7 0,5-1 119,6 0 0,-2 3-160,8 3 0,0-4 46,5 4 0,-7 2-100,-4-2 1,-3 0 158,-3-6 1,-8 1-269,-3-1 0,-4 2-162,-2 4 1,-9-2-114,-9 8 1,-7-8-452,-9 2 1,-1 2-117,1-2 0,-1 0 337,0-5 0,8-1-1689,4 0 2016,4-7 0,-6 5 0,-2-5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8126,'-2'-10'3064,"-3"5"-2037,3 3 0,-8 2-532,4 0 0,-3 9-42,-9 9 1,1 7 115,0 9 1,0 1-133,-1-1 1,3 9-125,3 3 0,3-2-283,3 2 1,4-8-262,-4 3 1,6 1 34,6-2 0,-2-5-288,7-6 1,-1-6 237,2 6 0,-3-8-256,-3 2 0,-4-4-402,4-2 1,-6-1 335,-6-5 1,-4 3-255,-7-9 1,-2 3 325,-4-2 1,2-4-130,-8 4 0,0-6-195,-6-6 820,1-4 0,-9-15 0,-1-2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8126,'69'-15'196,"1"4"1,-3-3 414,-4 8 0,-1-7 391,-5 1 0,-10 3-416,-1-3 1,-14 8-291,-3-1 0,-8 1-642,2-2 0,-9 4-1637,-3-4 1983,-7 4 0,12 10 0,-7 2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8084,'6'-17'-227,"-1"0"0,15 5-369,-3 1 0,6-1 1740,0-5 0,-2 5-416,8 1 1,-8 7 126,2-2 1,2 4-249,-2 2 0,2 0-17,-2 0 1,-4 2 29,4 4 0,-3 4 193,-3 7 1,-6-2-312,1-3 1,-6 9-75,5-4 1,-7 4-1041,2-3 1,-12 7 479,-5 3 1,-7 3-1101,-5-2 0,-4 4 516,-7-4 0,-1 1 149,1-1 1,1 2 194,4-8 1,10-2 398,7-9 0,9 3 0,-3-4 1,6 3 232,6-3 0,11-3-2,12-8 1,11 0-79,6 0 1,12 0-789,5 0 608,4-8 0,10-1 0,2-8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4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7987,'9'7'-26,"-3"5"1,-4 3 25,-2 2 0,0 1 0,0-1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8219,'-9'-17'495,"-7"-1"1,15 7 1394,-5-1-1326,-4 1 0,6-4-133,-7 3-216,7-3 1,-11 13-33,3-4 0,2 4-38,-1 2 1,-1 8-99,-5 3 1,-2 5 56,-4 1 1,6 8-112,-1 4 1,1 3-145,5 3 0,3-6 62,-3 0 0,8-2-10,-1 1 1,3 3-6,2-8 0,0 2-103,0-2 1,7-6 59,5 1 0,9-1-156,2-5 0,8-3 24,-2 3 1,3-8-221,3 1 0,3-3-142,-3-2 0,3 0 230,-9 0 0,-4 0-7,-2 0 1,-4 0 100,-1 0 0,-1-6-35,0 1 1,1-9 351,-1 3 0,-7 3 0,5-15 0,-5 4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8099,'-8'-10'0,"-1"2"746,-8 8 1,5 0-8,0 0 1,3 2 145,-3 4 1,-3 4-235,3 7 0,-3 0 54,-2 1 0,-1-1-197,1 0 0,-2 6-158,-4 0 1,4 2-848,-4-2 0,3 6-438,3 12 1,-2 3 934,-4 8 0,4 7 0,-6 3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8117,'0'-17'416,"7"7"0,3-3 498,7 7 0,2 0-337,4 6 1,-3 0-272,3 0 1,-4 8 70,-2 4 1,-5 3 133,-1 2 1,-5 3-341,6 3 0,-9-4 56,3 4 1,-4 4-542,-2 2 1,-8-2 159,-3 1 1,-5-1-87,-1 2 1,0-2 7,0-4 1,-1-6-115,1 1 1,5-3 308,1-9 0,7 1 741,-2-1 227,4-4-652,2 6 1,8-10-325,4-4 1,11 2 148,5-7 0,11 7-378,1-2 1,8-2-323,-2 3 1,10-1-659,2 6 0,9 0 1254,2 0 0,0 0 0,8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13156,'-7'25'1286,"-3"2"-665,-7 8 1,0 5-306,-1 1 0,1 7 0,2-2-524,3 4 1,-1 7-702,7 1 0,0-6 77,6-6 0,2-8 832,4 3 0,11 3 0,10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8111,'17'0'318,"1"0"0,5 0 311,0 0 1,7 0 73,-1 0 0,-2 2 958,2 4 1,-8-2-1204,2 7-280,-11-7 0,1 11-297,-7-3 1,0 3-492,-6 3 1,-2 5 314,-4 0 0,-4 7-172,-7-1 1,0-2-221,-1 2 1,7-6 176,-1 6 1,9-2 845,-3 2 0,12 3-67,5-3 0,4 4 792,3 1 1,-1-1-227,0-4 0,1 2 449,-1-8 0,-6 5-615,1-4 1,-8-1-85,2-6 1,-14 2-393,-9 4 1,-10-2 6,-14 8 1,-5-6-1752,-11 6 1,5-8-62,0 2 0,2-4 1612,10-1 0,-1-1 0,7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7877,'9'-7'0,"1"3"586,-4-8-184,-4 8 1,5-5 834,-7 3-701,0 4 1,2-6 210,4 8-821,-4 0 143,6 0 1,-8 2-1,0 4 1,0 6 52,0 11 0,0-2 25,0 8 0,-2 1 22,-4 11 0,4-5-28,-4 5 1,4 3 33,2 2 0,0-2 214,0 2 1,0-5-123,0 5 1,6-8-29,0 3 0,7-11-18,-1-1 1,-2-8-33,1 2 1,-5 2-95,5-2 1,-7 0 12,2-5 0,-4-7-140,-2 1-333,0-1 287,0 7 0,-8-7-189,-3 1 0,-5-9-248,-1 3 0,0-4-436,-1-2 1,-5 0 222,0 0 0,-6 0-377,6 0 0,-7-2 393,1-4 712,-4-3 0,-1-8 0,-1-1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7928,'20'-8'0,"3"-4"0,-2 5 777,8 1 0,5 4-62,6 2 0,14 0 481,-2 0 0,6 0-1475,-1 0 0,-9 2 279,4 4 0,-11 11 0,1 10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8098,'0'-25'66,"0"5"0,0 1-163,0 8 1,8 5 1091,3-6 0,11 9-517,1-3 0,2 4-398,-2 2 1,2 2-193,3 4 0,3 3-326,-8 8 1,6 1 437,-6-1 0,8 8 0,-4 2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47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7959,'8'-17'-1118,"-5"1"881,9 5 1,-6-3 251,5 9 43,-7-9 0,9 10 7,-7-7 0,6 5-27,-6-5 1,5 5 5,-5-6 1,7 7 16,-1-7 0,3 6-20,2-5 1,1 1 24,-1-1 0,0-3-40,1 8 1,-1-7-1,0 1 0,-5 3 34,-1-3 1,1 3-8,5-3 0,0-1 20,1 7 1,-7-6 103,1 7-67,-1-9 0,7 6-51,-1-3 0,-6-3-61,1 9 1,-1-1 0,7 6 0,-7-6-7,1 0 1,-1 1 39,7 5-26,-1-8 1,0 6 8,1-4 1,-3 2 0,-4-1 0,5 3 32,-5-4 1,5 4-32,1 2 1,-6-6 42,1 1 1,1-1 0,11 6 0,-5-6 4,4 0 1,-2 0-10,2 6 0,-4 0-1,4 0 1,-4 0 54,-1 0 0,-1 0-54,0 0 0,1 0-51,-1 0 1,-6 0 48,1 0 1,0 0-126,5 0 1,0 6 6,0 0 0,1 2-94,-1-3 0,-5-1 116,-1 8 1,1-8-21,5 1 1,-2-1 16,-3 2 0,3-4-29,-3 4 0,-3 1 141,3-1 0,-1 0-105,7-6 1,-7 6 111,1-1 1,-7 7-59,7-6 0,-6 7 11,5-1 1,-5-3 6,6 3 1,-7-6 36,7 5-57,-8 1 0,9 5-1,-7 0 0,5-5-29,-5-1 0,2-5 28,-2 6 1,-2-1-78,7 6 1,-7-5 46,2 0 1,-3-1-6,3 6 0,-4 1 22,4-1 0,-4 0 1,-2 1 0,0 5 86,0 0 1,0 2-90,0-2 0,2-4 19,4 4 0,-5-2-8,5 2 0,-4-4-9,-2 4 1,0-3 9,0-3 0,0 6-2,0 0 1,6 0-13,0-6 1,-1 1-7,-5-1 1,0 2 36,0 4 1,0-4 7,0 5 0,0-5 13,0-2 0,0 6-33,0 0 1,-1 6 20,-5-6 0,2 2-31,-8-2 0,7-4-2,-7 4 1,6 2 32,-5-2 1,5 0-4,-5-5 1,1-1 24,-2 0 1,-3 1 1,3-1 0,-3 0 56,-2 0 0,0 1-75,-1-1 1,1-5-33,0-1 1,-1-1 1,1 1 0,0 5-93,-1-5 0,1-1 65,0 1 1,0-5-109,-1 6 0,1-7 87,0 7 1,-1-6 11,1 5 0,-6-5 32,0 5 1,-6-7-30,6 2 1,-8 2 25,3-2 1,1 5 15,-2-5 0,6 1 10,-6-1 1,8-4-13,-2 4 1,-2-2 4,2 2 0,0-5 63,5 5 1,1-4-73,0-2 0,0 0-19,-1 0 0,1 0 24,0 0 0,-1-6 11,1 1 0,0-3 34,-1 2 1,1 2 5,0-7 1,5 5-43,1-5 0,-1 5 30,-5-6-86,0 1 1,-1-7 54,1 1 1,0 6-28,0-1 0,-1 1 29,1-7 0,5 7-65,1-1 0,-1 1 50,-5-7 0,2 1-4,3 0 0,-3-1 55,3 1 0,3 0 9,-3 0 1,6-1 9,-5 1 1,7 0-53,-2-1 0,-1 1 78,1 0-59,-8 0 0,10-1 0,-7 1 1,7 0-40,-2-1 0,3 1-3,-3 0 1,4 5 6,-4 1 0,4-1-7,2-5 1,0 0-10,0-1 0,-6 1-9,1 0 0,-1-1 15,6 1 7,0 0 1,0 0-61,0-1 45,0 1 1,0 0-2,0-1 0,0 7 107,0-1-48,0 1 1,0-6 44,0-1 1,0 7-79,0-1 1,6 6 369,-1-5-166,1-1-17,2-5 1,-1 0-94,5-1 0,3 7 22,-3-1 1,-2 7 136,1-7-59,1 1 0,5-5 3,0 5 0,0-3-92,1 8 0,-1-1-17,0 1 1,1 2-22,-1-7 0,2 7-138,4-2 0,-4-2 102,4 3 1,-5-3-140,-7 2 0,5 2 135,-5-7-156,5 7 0,-1-6 0,-4 5 1,-1 3 99,-4-4 1,-2 2-727,7-2 275,-7 4-1417,4-5 1876,-8 14 0,-16 11 0,-3 9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59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138 173 7731,'8'-9'-391,"-6"1"1,6 6 179,-8-4 232,7 4 0,-3-7-97,8 3 148,-8 4-34,3-6 0,-1 6 27,0-3-4,0 3 3,1-6 0,-5 0-70,14 6 1,-13-7 40,9 3 1,-6 4-103,5-4 76,-7 4 1,11-3-4,-3-1 0,-2 0-6,1 6 0,-5 0-5,5 0 1,-5-6 68,6 1 15,-8-1-49,11 6 7,-6-8-69,9 6 40,-1-6 0,0 7-1,1-5 1,-7 4 4,1-4 1,-7 4 2,7 2 38,0 0-23,5 0 1,0 0 66,0 0 1,-5 0-73,-1 0 0,-5 0 18,6 0 1,-6 0-2,5 0-17,-7 0 1,11 0-24,-3 0 1,-3 0-9,3 0 0,-6 0-6,5 0-24,1 0-13,5 0 52,0 0 0,-5 0 60,-1 0-30,-7 0-14,12 0 1,-13 0-3,9 0 0,-6 6 2,5 0 1,-5-1-9,6-5-12,-1 0-17,6 8 1,1-6 27,-1 4 0,-5-2-21,-1 1 1,1-3 4,5 4-4,0-4 1,0 0 2,1 4 7,-1-4 0,0 7 0,1-3 0,-1-4 0,0 13 1,-1-11-1,-5 8 0,4-8 0,-3 1 1,-2 3-1,1-2 0,-1 1 0,1-1 0,5-4 0,-5 4 0,-1-2 0,1 2 0,1-5 0,3 9 0,-3-4 0,1-2 3,-7 7-3,7-7 1,-3 11-13,0-5 0,3 7-1,-7 1 1,2-7-2,-3 1 1,-3-7-20,4 7 11,4-1 0,-7 7-27,9-1 45,-8 0 1,5 1-11,-3-1 0,-4-6 42,4 1-23,-4 0 0,4 5 14,-1 0-12,1 0 1,-6 1 11,0-1-17,0 0 1,0 1 1,0-1 0,0 0-3,0 0 0,0-5 4,0-1-8,0 1 0,0 5 14,0 1 0,0-7 0,0 1 0,0-1 55,0 6-28,0 1 1,0-1-37,0 0 1,0 1 1,0-1 0,0-6-1,0 1 12,0 0 0,0 5 34,0 0 0,0-5-2,0-1 1,-2-1 54,-4 1 6,4 5-44,-13-7 0,11 7-29,-7-5 1,5 3 45,-6-9-66,9 9 1,-7-6 27,4 3 1,4-1-86,-3-5 1,-3-1 58,2 8 0,-7-6-10,1 5 0,2-7 15,-1 2 1,5 1 21,-5-1-29,-1 8 0,-3-11 18,3 9-39,-3-8 1,5 9 24,-7-7 0,5 6-15,1-7 0,1 3 5,-1-2 0,-5-2-4,5 7 0,-5-5-10,-1 5 0,0-7 0,0 10 6,-1-8 0,7-1 1,-1-5-12,1 8 0,-7-6 12,1 4 1,6-3-16,-1 3 8,1-4 3,-7 6 1,1-8-20,0 0 1,-1 6-3,1-1 1,6 1-16,-1-6 1,1 0-6,-7 0 0,1 6-27,0 0 0,-1-1 50,1-5 0,0 2 36,-1 4 1,1-4-11,0 4 1,0-4 9,-1-2 0,-1 0-11,-4 0 0,4 0 8,-4 0 0,9 0 9,3 0 0,-1 0 4,-5 0 0,2-2-14,3-4 0,-3 4-3,3-4 1,3-1 99,-3 1 0,6-2 2,-5 2 10,-1 5-44,-5-7 21,0 0-140,-1 6 121,1-13-164,0 13 111,-1-13 1,7 11-33,-1-8 0,7 8 4,-7-1-1,8-5 1,-5 6 3,3-7 0,4 5-1,-4-6 1,2 7-1,-1-7-3,3 8 10,-14-11-3,14 5 1,-7-1-14,3-1 1,4 6-11,-4-5 2,4 7 17,-5-11 0,5 11-1,-4-8 0,2 8-1,-2-1 1,4 1-3,-3-2 9,-5 4-7,8-13 0,-7 11 7,3-8-5,4 9 2,-6-13 11,8 7-8,-7-9 0,5 1 48,-4 0 1,4 5-48,2 1 0,-6 5 41,0-6 1,1 7-35,5-7 0,0 6-13,0-5 0,-6 5 18,0-6-3,0 9-17,6-13-13,0 7 32,0-9 1,-7 1 68,5 0-78,-6-1 1,8 1 14,0 0 1,0 5-13,0 1 1,0 5 0,0-5 1,0 5-12,0-6 0,0 6-8,0-5 2,0-1 0,0 1-5,0-1 0,0 7-21,0-7 31,0 8 0,0-5-26,0 3 21,0 4-2,0-13 5,0 13 2,0-14 0,0 12 5,0-7-8,0 7 2,0-11 0,0 13-22,0-14 8,8 7-5,-6-1 36,5-5-7,-7 13 0,2-12 34,4 9-43,-4-1 0,6 4 44,-8-4-35,0 4 2,7-13 7,-5 13 0,8-11 22,-4 7-39,-4 0 1,7 0-7,-3 1-6,-4-1 1,7 0 16,-3 0 0,-4-1-7,4 1 7,3 4 60,-7-6 47,6 0 13,0 7-117,-6-7 1,7 2 17,-3 0-20,-4 1 1,8 5 10,-5 0-5,-3-8 22,6 6-9,0-6-28,-6 1-3,5 5 4,-7-6 1,2 6-3,4-4 46,-4 4-35,6-5 1,-7 7 18,5 0-22,-4 0 0,6-2 165,-8-4-61,0 4 16,0-6-39,8 8 5,-7 0-38,7 0 29,-8-7 58,8 5-64,-6-6 60,5 8-26,-7 0 3283,0 0-3267,0-8-114,0 7 125,0-7 9,0 8 438,0 0-559,0-8 113,0 6-1198,0-5 1060,0 7 0,-7 0 0,-3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4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8528,'10'9'1301,"5"-1"1,-5-8-1,7 0-615,0 0 0,1 0-454,-1 0 1,-6 6-413,1-1 1,-1 3-215,7-2 0,-7-2-549,1 7 0,-8 1-773,1 5 1716,-3 0 0,-2 8 0,0 2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8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7832,'10'9'2291,"-10"7"-1564,-12-5-727,-3 12 0,-18 4 0,-4 8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1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8093,'0'-11'-384,"0"-1"0,0 6 348,0-5 470,0-1-207,0-5 1,0 0 402,0 0-436,0-1 0,0 1 24,0 0 1,5 5-210,1 1 0,2-1 109,-3-5 0,-3 5 14,4 1 245,-4 7 4,6-11 51,-6 13 333,5-6-294,-7 8 28,0 0-314,-7 8-324,5-6 3,-6 13 194,8-6 1,0 9 103,0-1-81,0 0 1,0 6 164,0 0 1,0 1-88,0-7 0,0 8 147,0 4 1,0-2-101,0 1 0,6 1 89,0 6 1,-1 5-30,-5 0 0,0 7 3,0-7 0,0 8-88,0-2 0,0 4-45,0 2 0,0-2-58,0-4 0,0 4 112,0-4 1,0-4-143,0-1 1,0-5 116,0-1 1,0-1-135,0 1 0,0-6-63,0 0 0,2-8-356,4 2 326,-4 4 1,6-8-292,-8 4-218,0-12 202,0-3-379,0-8 453,0 0 1,0-8-282,0-3 0,0-4-168,0-3 1,0-1-373,0-4 1,0-2 369,0-4 1,2-5-819,3-1 1564,-3-7 0,21-10 0,-3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2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7975,'-10'-9'823,"3"-7"1,8 7-453,5-9 1,-2 7-107,8-1 1,-1 3 50,6-3 1,1-1-83,-1 7 1,0 0 29,1 6 0,5 0-13,0 0 1,7 0-1,-1 0 0,-2 0 0,2 0 0,0 0-15,5 0 0,-5 0-36,0 0 0,0 0 65,5 0 1,-5 0-166,0 0 1,0-2-4,5-3 1,1 3-70,0-4 1,-1 2 54,1-2 0,5 4-104,1-3 1,-1-3 28,-6 2 1,-5 0 89,0 6 0,-2 0-146,2 0 0,2 0 81,-8 0 1,5 0-41,-5 0 1,1 0 15,-7 0 1,0 6-1,0 0 1,-1 2-22,-5-3-16,5-3 54,-7 14-25,9-14-319,-1 13 253,0-13 0,-1 8-255,-5-5 207,4-3 42,-5 6 1,2-8 37,-1 0 0,-5 2-30,5 4 1,-7-4 29,4 5 346,-8-7-188,0 8 308,0-6-115,0 5-77,0 1-170,0-6 1,0 8 36,0-5 1,-2-3 22,-4 4-10,4-4-102,-5 6 50,-1 1 0,6 3-38,-4-1 36,4 1 0,2 5 2,0 1 1,0-7-10,0 1 0,0-1 6,0 6 0,0 6 65,0 1 1,0 6 123,0-1 0,-2 4 200,-3 1 1,3 1-118,-4 0 1,-2 1 68,3 4 1,-1-1 13,6 7 0,-6-6-134,0 6 1,0-5-34,6 5 0,-1-6 4,-5 6 0,4-1-107,-4 1 0,4 2 85,2-8 0,0 4-121,0 2 0,0-7 63,0 7 0,0-8-131,0-3 0,0-6 46,0 0 0,0-8-63,0 2 0,0-4 235,0-2-142,0 1 1,0-1 33,0 0-22,0-7-447,0 5 161,0-13-133,0 6-37,0-8-128,0 0-199,0-8 45,0 6 0,0-13-1568,0 3 1547,0-3 0,0-2-553,0-1 1,0 1 529,0 0 0,0-1-863,0 1 0,0 0 443,0-1 1,0 7 1066,0-1 0,-15 1 0,-4-6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3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87 364 8002,'-18'0'413,"1"0"662,0 0-659,7 0 0,-3-2 563,7-4 55,0 4-652,14-13 1,7 11 87,8-7 0,16-1 173,1-5 1,10 0 38,8-1 0,3 3-249,8 3 0,1-3 144,-1 4 0,-2-5-182,-4-1 0,5 0-97,-5-1 1,-1 1-360,1 0 1,-7-1-424,1 1 0,-5 6 96,-6-1 1,-9 2-490,-8-1 0,-10 1-749,-2 5 1,-5 3-129,-7-4 369,-3 4 1,-4 2 1384,-15 0 0,-8 8 0,-9 1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4.0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4462 8074,'-2'-9'-86,"-4"3"147,4 4 55,-6-6 56,8-1 0,0-9-116,0 1 0,0 0 57,0 0 0,2-7 57,4 1 1,-2-2 41,7 2 1,-5 2-104,6-8 0,-3 6-94,3-5 0,3-1 55,-3-6 0,9-7-138,2-4 1,2-6 88,-2-6 1,4 1-125,7-13 1,-3-1-514,4-9 0,-4-11 487,9 5 1,-21 37 0,0 0-18,2 0 0,-1 0 1,-2-3-1,0 0 60,2-3 1,1 1 0,-3 1 0,0 0 1,-1-2 0,1 0 0,-1 2 0,0-1 55,1-1 0,-1 0 0,-2 2 0,-1 1 7,0-3 1,0 0 0,-2 3 0,-1 0-8,4 3 0,-1 0 0,-2-1 0,-1 0 8,18-42 0,-6 0 92,6 5 1,-6 1-124,6 0 0,0 5 155,5 0 0,1 2-73,0-1 1,1-3 106,4 8 0,-9 0-193,4 6 1,1 2 128,5 3 1,-1 5-36,-6 7 0,-5 0-10,0 0 0,0 2-31,6 4 1,-7 4 53,1 7 0,-2 1-68,2-1 1,2 0 333,-8 1 1,6 7-195,-6 4 1,0 2 125,-6-2 0,0 3-167,1-3 0,1 10 46,4 1 0,-10 1 130,5-6 0,-5 5 338,4 1-184,1-1 27,-1-5-104,0-1-152,0 1 0,-7 6 136,-4-1-7,3 8-83,-7-11-64,6 13-219,-8-13 0,-2 13 53,-4-4 0,3 2-914,-9-2 440,8 4-400,-11-5 0,11 7 259,-8 0 0,7 7-382,-7 5 998,8 11 0,-19 12 0,4 9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4.7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1 474 7712,'7'-17'-702,"-5"-1"757,4 1 1,2 6 441,-2-1 0,1 1 267,-1-7-361,-4 1 92,6 0 1,-6 1 481,3 5-385,-3 3-393,14 8 1,-13 8 28,9 3 1,-8 12 33,2 6 0,-5 6 0,-1 5 1,-5 4-19,-1 8 0,-8-2-15,3-4 0,-2 2 123,1-7-123,4-1-21,1-13 1,5-2 28,-4-8 0,4-5-77,2-1 0,8-7-118,3 2 0,14-14-38,10-9 1,7-10-291,10-13 0,9-12-260,9-12 1,3 1 152,-31 29 1,2-1 0,1-1 0,0-1-1044,7-6 1,0-1 1435,-4 5 0,0-1 0,0-1 0,0 0 0,-2 2 0,1-1 0,1-2 0,2 0 0,0-4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5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2108 8056,'-18'-25'0,"9"4"36,3-8 0,-2 8-9,2-2 1,1-4 207,5-2 0,0-3-42,0-3 1,2-5-161,3-1 1,-1-7 35,8 2 1,-1-4-149,7-2 0,-1-5 50,0-1 0,0-7 40,1 1 0,5 3-18,0-3 1,2 1-26,-2-6 1,2-6-1198,4 0 1042,3 0 179,-12 6 0,10 0-78,-7-1 1,6 3 74,-6 4 0,6-3 134,-6 9 1,2 5-34,-2 6 0,2 5 141,4-5 0,2 10-83,-8 1 1,7 3-28,-1 9 0,-2-4 511,2 9 1,-6-3-583,6 10 0,-2 3 18,2 2 0,-2 6-42,-4 6 0,-4 6-69,4 11 1,-6 3 99,-5 9 0,-5 0 21,-7-1 0,0 7-45,0-1 0,-7 6 23,-5-6 1,-9 3-80,-2-3 0,-8-3 4,2 3 1,-3-4-140,-3-1 1,6-8 111,0-4 1,1-6-114,-7-5 0,6-3 20,0-3 0,8-4-415,-2 4 343,-4-12 1,10-4-178,0-7 1,7 6 387,10-1 0,0 1 0,0-7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5.9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51 139 8278,'-19'-17'273,"-5"-1"1,23 7 342,-5-1 0,13 8-339,11-1 1,7 1-50,9-2 1,11 4 355,6-4-320,9-3 1,7 5-270,-3-8 0,1 7-328,-7-7 0,-1 8-196,-5-1 1,-8 3 284,-3 2 0,-5 0 244,-1 0 0,-8 0 0,-2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6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35 8278,'10'-11'464,"-5"-1"55,-3 8 176,-2-3 0,0 9-270,0 3 1,-2 7-179,-3 11 0,-7 6 209,-11 11 1,2-2-50,-8 9 1,0 4-397,-5 7 0,-1 0-227,1-6 0,-7 0-270,1-1 1,5 1-31,6 0 1,3 0-463,-3 0 1,6-10 197,11-7 1,-1-8 16,7-10 763,0-7 0,6 5 0,0-5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6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8278,'0'-17'2584,"-8"7"-909,6 3-1222,-5 7 0,8 15-184,5 8 1,4 16 847,7 7 1,8 6-490,4 5 1,4 5-802,1 7 1,3 0 33,3 0 1,6 2-3452,12 4 3294,-4 4 0,-21-32 0,1 0 0,-3 1 1,-1 0-1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5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8131,'10'18'2533,"-3"-1"-1964,-7 0 0,6 0-477,0 1 0,5-7-123,-5 1 0,8-6-846,-3 5 1,5-5 876,1 5 0,8-7 0,2 4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8061,'-11'-10'-33,"-1"4"0,9 3 267,-3-3-30,4 4-339,2-13 1,2 13-255,4-4 0,-3 4 224,9 2 0,-6-6-450,5 0 615,-7 1 0,11 5 0,-5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7285,'-9'0'1073,"1"-7"0,6 5-674,-4-4 49,5 4-193,-7-6 3,8 6-119,0-5 1,0 5 215,0-4-200,0 4 1,0-7 179,0 3-184,0 4 155,8-6-11,-7 0-112,7 7-8,-8-7-28,0 8 320,0 0-391,0 8 1,0-5-1,0 9 0,0 1 72,0 10 1,-6-1 140,1 6 0,-3 1 235,2 6 0,4 1-185,-3 5 0,-3 3 251,2 8 1,-2 0-167,3-1 1,1 7-66,-8 0 0,6-1-190,-5-5 1,7-8-117,-2-3 1,4-1 30,2-5 1,0 1-111,0-13 0,0 0-495,0-5 440,0-1 0,6-5-572,0-1 258,0-7 170,-6 4 1,5-10-151,1-4 0,0 2-306,-6-7 0,0-1-30,0-5 1,0-6-308,0 0 0,2-2-164,4 2 1,-4-4 153,3-8 1028,-3 8 0,6-13 0,2 3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1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8229,'0'-17'217,"0"0"0,0 5-146,0 1 1,2 5 556,4-6 1,-2 7-114,7-7 0,1 2-74,5-1 0,0 1-210,1 5 1,-1 1-10,0-8 1,8 6-49,4-5 1,4 5 70,1-5 1,3 5-75,3-6 1,-1 8 2,7-1 0,-8-3-166,3 2 0,1 0 78,-2 6 1,1-5-226,-7-1 0,1 0 121,-1 6 1,1-6-87,-1 1 0,7-3 34,-1 2 1,1 2 93,-7-7 0,6 1-139,1-1 1,1-3 105,-2 8 0,-3-5-168,3 5 1,-11 0 33,-6 6 0,-4 0-110,-1 0 0,-1 0 257,0 0-36,-7 0 83,5 8 1,-13-4-121,4 7 1,-2-7 232,2 2-139,-5-4 0,7 0 43,-8 4 0,2-4-41,4 3-7,-4-3 0,5 0 161,-7 4 0,8-4-28,-6 6-107,13-1 115,-13-5-112,14 14 0,-12-13 51,7 9 1,-7-6-23,2 5 0,1-5-5,-1 6 0,2-7 107,-2 7-94,-4-1 0,5 7 115,-7-1 0,0 0-67,0 1 0,0-1 188,0 0 0,0 0-63,0 1 1,0-1 96,0 0 1,-6 1-108,1-1 0,-3 0-66,2 0 1,4 7 41,-3-1 0,3 0-7,2-6 0,-2 8 98,-4 4 0,4-2-108,-4 1 0,4 3 241,2 10 1,0-3-102,0 8 1,-5 0 164,-1 6 0,0-2-65,6-4 0,0 4-189,0-4 0,0 2-95,0-2 0,0 2 2,0-7 0,0-1-147,0-5 0,0-1 94,0 1 1,6-6-94,0 0 0,-1-6 51,-5 5 1,0-6-205,0 1 0,0-10 31,0-1 1,0-7-185,0 7-62,0-8-327,0 3-186,0-7 350,0 0-57,-7 0 0,5-2 174,-4-3 1,4 1-701,2-8 1,0 7 262,0-7 1,-2 6 14,-4-5 0,3-1 78,-9-5 738,0 7 0,-5-5 0,0 5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2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70 277 7945,'-18'-9'249,"7"-5"-249,-1 9 455,9-1-181,-13 6 300,14 0-115,-5 0-179,14 0 1,3 0 17,7 0 0,2-6 164,4 0 0,-1 0 65,6 6 0,-3-5-124,10-1 1,-2-2 57,13 2 1,0 3-69,6-9 1,0 2-117,-1-1 1,9-4 6,3 3 0,5 2 126,1-1 0,6 1-105,0-1 0,2-5-29,-2 5 0,-2 1-209,7-1 0,-7 1 130,2-1 1,-11 1-4,-7 4 0,-13 4 249,-9-3-243,0 3 1,-16 2 313,4 0-31,-12 0 171,-3 0-121,-8 0 1,-2 0-276,-4 0 1,3 0 239,-9 0-634,8 0 1,-11 0 177,3 0 1,3 0-1638,-3 0 0,4 0-202,-9 0 0,2 0 1797,-14 0 0,0 0 0,-5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2.9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3131 7944,'-25'-8'790,"6"-1"-558,2-9 1,9 1-873,8 0 0,6-1 820,-1 1 0,9 0-4,-3 0 0,10-7 23,3 1 0,1 0-113,-2 6 0,-2-6-129,8 0 0,-3-8 69,3 2 1,4-3-79,-4-3 0,3-1 53,3-5 1,5 3-21,1-8 0,-1 0-162,-5-6 1,7 0 47,4 0 1,2-8-253,-2-3 1,10 1 275,-4-1 1,11 0 61,1-6 0,-28 34 0,1 0 37,0 1 1,1-1-1,3 0 1,0 1 42,-1-1 0,1 1 0,2-1 0,0 1-40,3-1 1,1 0-1,-1 2 1,0-1-118,0 2 0,0 1 0,0 1 0,0 0-3,35-22 0,-2 6 123,1 0 1,-1 8-428,2-3 1,3-1 123,-3 2 1,4-3 306,1 3 0,4-2 0,-3-4 0,-39 21 0,0 0 0,38-21 0,-39 20 0,1 0-38,1-3 1,0 0 0,-2 3 0,0 0-13,2 0 0,0 0 0,1 0 0,0 0 686,36-20 0,-1 8-297,-5-2 1,1 7 170,6-7 1,-3 3-78,-3 2 0,3 1-139,-3-1 1,-4 3-91,-2 3 0,-6-2-96,-6 8 1,-1 0-227,-4 6 0,-12 5 106,0 1 0,-4 7-141,-7-2 1,1 2 292,-13-2 1,-6 4-466,-5-3 740,0 3-777,-3 2 146,-1 0 10,-8 0 0,-2 0-142,-4 0 0,-5 6 348,-12-1 0,-4 9 0,-8-5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3.2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69 156 7973,'0'-18'-146,"0"1"0,4 6-282,8-1 1,1 6 643,16-5 0,2-1 786,9-5 0,-1 5 18,7 1 0,6 7-472,5-2 0,9-1-71,-3 1 0,-3 0-239,-3 6 0,3 6-82,-3 0 0,-1 7-31,-10-1 0,-5 3-169,-13 2 1,-3 1-185,-7-1 0,-9 0 190,-3 0 1,-4 7 125,-2-1 0,-10 9-65,-7 3 0,-16-1-150,-13 7 1,-4 3-69,-2 2 0,-15 4 30,-8 2 0,34-23 0,0 1-272,-3 2 0,1 0 0,-36 29-1247,4 3 1684,4-1 0,36-26 0,1 1 0,-31 37 0,7-2 0,8-2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8027,'7'-17'2155,"9"7"-1807,7 5 0,9-5 7,3-1 0,5-3 289,6 3 1,8-9-217,-8 9 1,12-12-153,-12 11 0,6-5-251,-12 11 0,-1 0 87,-10 6 0,-4 0-2382,-8 0 342,0 0 641,-7 0 1,-3 2 391,-7 4 895,-7-4 0,-3 6 0,-7-8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35 8027,'9'-17'1547,"-1"7"-435,-8 3-726,0 7 0,0 3 352,0 9 1,-8-1-269,-3 12 0,-5 4 71,-1 2 1,0 4-272,-1 1 0,-7 3-369,-3 3 0,1-1-222,-2 7 0,2-2-435,-2 2 0,4-4-620,8-7 610,0-8 140,-1-2-1749,1-8 1321,7-7 1054,-5-3 0,13-14 0,-6-3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5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8027,'0'-17'721,"0"0"1102,0-1-783,0 9-435,8 1 0,1 10 475,9 4 1,1 5-500,4 12 0,-2 4 119,8 8 0,0 5-269,5 0 0,1 8-1516,-1-1 0,1 2 403,0 3 442,-1 8 1,1 1 0,-1 9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9.7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1591 7927,'-8'-9'0,"6"-7"-1056,-6 14 656,8-13 1,0 11 557,0-7 1,0 5-30,0-6 0,0 6 70,0-5 1,0 5 9,0-5 1,0 5-105,0-6 1,2 3 57,4-3-70,-4-3 1,6 5 119,-8-7 1,0 5-77,0 1 0,0-1 98,0-5 0,0 6-127,0-1 0,-6 0 35,0-5 0,0 0-59,6 0 1,-5-1-132,-1 1 1,-2-6 106,2 0 1,5-6-100,-5 6 1,4-6-99,2 6 1,-6-8 38,0 3 1,1 1 33,5-2 1,0 6 45,0-6 0,0 2 109,0-2 1,0-2-78,0 8 0,0-7 22,0 1 0,1 2-21,5-2 1,-4 6 27,4-6 1,2 6-77,-3-6 0,7 2 56,-6-1 0,1-3-69,-1 8 0,-2-8 55,7 2 0,-5-1-35,6 1 0,-6-2 62,5 8 0,-5-6 3,5 6 1,-5 0 25,6 6 1,-7-1 142,7 1 0,-6 0-42,5 0 0,1-1-105,5 1 1,-5 5-38,-1 1 1,1-1 39,5-5 0,0 6-9,1-1 0,-7 6 15,1-5 0,5 7-20,6-2 0,0 4-56,-6 2 0,2 0 6,5 0 1,-5 2-68,4 4 0,-2-4 96,2 4 0,-4 3 67,4 3 0,-9-3-40,-3 3 85,1-1 0,3 7-50,-3-1 0,-5-6 8,-7 1 1,0 0 25,0 5 1,0 0 126,0 0 1,0-3-194,0 3 1,-5-3 54,-1 9 1,-8-4-211,3-2 1,-10 0 114,-2 1 0,-8-1-115,2 0 1,-4-5-121,-1-1 0,-1-1-227,1 2 0,1 1-69,4-7 0,-2 0 512,8-6 0,0-8 0,6-2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5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7965,'-10'-10'2786,"3"2"-2321,14 8-785,11 0 0,9 0 80,7 0 1,1-2 549,-1-3 1,7 3-138,-1-4 1,-2 4-268,-9 2 1,2 0-25,-8 0 0,6 8-89,-6 3 0,-2 5 140,-9 1 24,3 0-6,-13 8 0,6-6 208,-8 14 0,-2-6-129,-4 8 1,-4-7 445,-7 1 0,0 6-200,-1 5 0,-5 0 48,0-5 0,-2 5 184,2 1-582,4 7-267,-6-4 480,8 0 0,-1 4-674,1-7 378,-8-1 1,12 0-449,-5 1 1,5-7 292,-4-5 0,1-8-458,5 2 0,-5-4 274,5-1 1,1-7-255,-1 1 750,7-8 0,-11 11 0,5-5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17 796 8020,'-9'-8'3069,"1"6"-2194,8-5-414,8 7 1,1 1-159,9 5 0,5-4 229,0 4 1,2-4-167,-2-2 1,-2 0-161,8 0 1,-6 0-165,6 0 0,-6 0-266,6 0 1,-8-2-30,2-4 0,-4-3 199,-2-9 0,1 1-753,-1 0 0,-6-1 314,1 1 0,-8 0-132,2-1 1,-5 1 293,-1 0 0,0 0 292,0-1 0,0 1 12,0 0 1,-5 5 354,-1 1 1,-2 7 114,2-2-264,5 4 1,-7 12-130,8 7 1,0 16 35,0 13 1,0 10 190,0 1 1,0 14-70,0-2 0,0 6-113,0 0 0,0-4 63,0 4 1,0-11 124,0-7 0,0-3-250,0-2 0,0-13 74,0-5 0,0-11-727,0 0 1,2-5 25,4-7-835,-5 4 888,7-13 1,-8-2-30,0-11 0,-2-12 86,-4-6 1,3-11 52,-9-7 1,1-4 273,-7-7 1,7 12-44,-1 0 1,8 7 271,-1 5 0,1 9-195,-2 7 431,4 1 1,-6 23 175,8 0 1,0 13 384,0 4 1,0 8-240,0-3 1,0 5 306,0 2 0,-5-3-323,-1-3 0,0 2 159,6-8-138,-8 0-125,6-6-902,-5-7 0,14-2-71,5-8 0,0-16-365,5-7 0,-4-17 291,10-12 0,2-9-324,-2-14 0,8-18 83,-16 42 0,-1-1 1,-4-1-1,-1 0 526,0-2 0,-1 0 1,2 1-1,0-1 252,1-9 0,1 1 0,0 8 0,1 2-40,-2 4 0,1 0 0,15-31-39,7 11 0,1 15 131,-1 13 0,1 13-35,0 5 0,-7 11 5,1 6 0,-6 4 234,6 2 1,-8 0 460,2 0 0,-3 8-299,-3 4 1,-6 3 625,1 2 0,-6 6-561,5 0 0,-7 0-11,2-5 1,-4-1-214,-2 0 1,0 1-228,0-1 1,0 0 56,0 0 0,0 1-96,0-1 1,0 0-494,0 1 0,0-1 271,0 0 1,7-1-318,5-5 1,3 3 176,3-9 0,1 7-46,4-6 0,-2-1 115,8-5 0,-6 0 37,6 0 1,-8 0 140,2 0 0,-4 0 210,-2 0 1,-7 2 260,-4 4 1,-4 4-208,-2 7 0,-8 2 522,-4 4 0,-5 4-305,-6 8 0,2-1 357,-8 1 1,6-1-218,-6 1 0,10-2-61,2-4 0,-1-4-306,7-8 0,3 0-247,3 0 0,3 1-511,2-1 0,7-5 398,5-1 0,-1-1-457,7 1 0,-5 5 280,10-5 0,-4-1-117,-1 1 0,-1-5 133,0 6 0,-1-7 113,-5 7 1,3-6 188,-9 5 0,1 1 184,-6 5 1,0 0 594,0 1 1,-8 5-376,-3 0 0,-4 2 624,-3-2 0,1-4-390,0 4 0,-1 2 227,1-2 1,0 0-264,-1-6 1,7-1 96,-1-5-530,9 5-254,-5-7 0,10 1-565,4-4 1,5-4 429,12-2 1,2-2-766,4-4 1,9-6 431,-3-11 0,3-4-66,-3-7 0,-8 5 248,-4 0 0,-6 8-273,-5-2 654,3 4 257,-13 9 1,4 2 491,-12 8 0,-4 8-393,-7 4 0,-2 13 735,-4 9 1,-2 1-395,-4 5 1,-2 2 85,8-1 0,-6-3-222,6-9 0,0-2 404,6-4-971,7-4-278,-5 6 1,13-13-643,-4-1 0,6-7 542,6 2 0,4-4-268,7-2 0,2 0 253,4 0 1,-3-6 189,3 0 1,2 0 268,-2 6 1,2 0 539,-2 0-178,-4 8 0,6 0 474,-8 3 0,-1 5-288,-5-5 1,2-1 271,-7 1-1391,8-7 1,-5 10 381,9-9 1,-7 1-1079,1-6 1284,-1 0 0,6-7 0,1-3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7978,'-10'0'2350,"2"7"0,8 3-1947,0 7 0,-1 1 1,-3-1 22,-2 0 0,0-3 113,6 3 0,-6-4-387,1 10 1,-3-3 28,2-3 1,4 6-820,-4 0 1,-1 6 461,1-6 0,0 0-1026,6-6 1,0 1 88,0-1 0,0-6 31,0 1 1,2-2 489,4 1 0,4-3 592,7-8 0,0-8 0,0-2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1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7978,'17'0'465,"-2"1"156,-3 5 1,1 4-38,-7 7 1,2 0 180,-2 1 1,1 5-242,5 0 0,3-6-143,-3-5 1,5-3-154,6 3 1,-4 1-13,4-7 1,2 0-318,-2-6 1,6-2-122,-6-4 1,6-3-167,-6-9 1,6 3 99,-6 3 0,0-3-885,-6 3 713,1-3 0,-3-2 117,-4-1 0,-1 7-174,-4-1 0,-4 7 35,4-7 1,-6 6 68,-6-5 1,0 1 50,-11-1 0,3-5 14,-9 5 1,-2-5 347,2-1 0,-6 2 0,6 3 0,0-3 105,6 3 0,2 3-124,3-3 1,-1 6 1702,7-5 50,-8 7 754,12-11-1857,-5 13 1,9-12-141,3 9 1,-1-9-148,8 3 0,-3 1-54,3-2 0,3 1-34,-3-6 1,3 1-22,3 5 1,-1-3-299,0 8 1,0-5 36,1 5 0,1 0-101,4 6 0,-2 0 42,8 0 0,-8 0 22,2 0 1,-4 8 162,-1 4 0,-1 3 81,0 2 1,-7 1-197,-4-1 0,-4 0 102,-2 0 1,0 1-1274,0-1 0,-8 6 1186,-4 0 0,-11 16 0,-4-3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7956,'17'0'730,"1"0"1,-1 2-432,0 4 0,0 2-80,1 3 0,-9-1 215,-3-4-656,-4-4 1,-2 13 95,0-3 0,-2 5-988,-4 6 1,-3 4 1113,-9 7 0,-7 9 0,-1 1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7956,'7'9'0,"-3"-1"305,8-8 1,-1 0-66,6 0 1,3-2 64,3-4 0,4-3-8,7-9 0,-5 1 100,0 0 1,-2 5-244,2 1 1,-5 7 13,-6-2 0,-1-2-115,0 3 0,-5 1-246,-1 9 0,-7-1-17,2 8 0,-6 1 129,-6 10 1,-3-2 3,-9 8 1,-1 0 161,-4 6 0,-2-7-23,-4 1 1,-1-6 39,7 6 1,1-13 209,11 1 0,1-6-252,4 1 38,5 3 0,-5-13-157,12 4 0,5-4 98,12-2 0,4-6-52,8 0 0,-1-13 23,1 2 1,1-4-145,5 3 1,-5-5-18,5 0 1,-7 0-221,-5 6 1,2 5-46,-8 1 0,-6 7-838,-5-2-422,-9 4 851,5 2 825,-23 16 0,-5 3 0,-14 16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389 0 7956,'-10'17'-305,"5"1"318,3-1 0,8 0 634,-1 1 1,9-1-181,-3 0 1,-1 2 59,1 4 1,-7-1 119,2 6 0,-4-5 164,-2 6 0,0-6-357,0 6 1,-8 0-83,-3 6 0,-10-1-743,-2 1 0,-8-1 297,2 1 0,-4-1-218,-1 1 1,-1-6 272,1 0 0,1-10-1466,4-2 0,-2-7 337,8-10 1,0-2 60,6-4 1,5-11 742,1-12 1,9-4 343,2-1 0,8 1-31,9 4 0,8 4 31,4 8 0,3 2 103,3 3 0,5 4-201,1 8 1,-1 2 1225,-5 4 0,-1 4-138,1 7 0,-6 0 110,-1 1 0,-1-1-715,2 0 1,2 0-168,-8 1 1,8 5-407,-2 0 1,-3-6-514,3-5 1,-8-8-702,2 1 1402,4-3 0,0-2 0,8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 11909,'0'11'475,"0"1"0,0-7-117,0 7 0,0-6 0,0 5-222,0 3 0,0 1-32,0 2 1,0 1-597,0-1 1,2 0 381,4 1 1,4-7-697,7 1 1,2-9 274,4 3 1,4 2 66,8-2 0,-1-1 105,1-5 1,-6 2-5,-1 4 0,-1-2 386,2 8 0,-4-7-100,-8 7 1,-5-3 430,0 3 1,-9 5-184,3 1 1,-4 1 260,-2 10 0,-13-4-180,-5 9 0,-9-1-128,4 13 0,-13 0-24,1 6 1,-3-6 2,3 0 0,3 0 251,3 6 0,4-6-78,7 0 0,1-7-275,0 1 1,7-3 102,5-3 0,3-1-180,2-4 0,7 3 64,5-3 1,9-2 38,2 2 0,8-8 69,-2 2 0,5-4-25,7-1 0,-5-1 123,4 0 0,-9 6-111,-2 0 0,-6 0 95,6-5 1,-10 7-42,-2 3 1,-1-3 21,-11-1 0,1 2-80,-6 3 0,-2 4-4,-3 2 1,-5-3-35,-7-3 0,-1 4-132,1-5 0,0 3-79,-1-2 0,1 2 64,0-8 0,0-2-383,-1-9 0,1-3 219,0-3 0,-1-6-590,1 0 1,0-8 160,0-9 0,-7-14 57,1-3 1,0-11 245,6 5 0,0-6 142,-1 6 1,7-5 321,-1 11 1,3-3-141,-3 14 0,-1 6 672,7 5 0,-7 9-386,1-3 0,-3 6 920,-3 6 0,-1-1-312,-4 13 1,2-5-95,-8 10 1,8 2-201,-2-2 1,2 6-70,-2-6 1,9 0-436,-3-6 1,9 1 173,-3-1-986,7-7 1,-2 3 538,12-7 0,4 0-592,7-6 0,8-2 301,4-4 1,3 4 129,3-4 0,-2-2 217,-5 3 1,3-1 326,-8 6 1,0 0 797,-5 0 1,-7 2-535,1 4 1,-9-3 1927,3 9-1600,-4 0 0,-4 5-523,-4 0 1,5-5-510,-5-1 1,-2-5-1456,2 5 1761,1-7 0,5-4 0,0-9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7926,'17'0'931,"1"1"-626,-1 5 0,-6-2 326,1 8 1,-1-7 121,7 7 0,-1-3-284,0 3 1,-5 3-48,-1-3 0,-1-2 147,2 1-1083,3 1 1,-7 5-168,3 0 1,-3 2-519,-8 4 0,-2 6 496,-4 12 0,-13 3 703,-16 8 0,-7 7 0,-10 3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7926,'-27'35'0,"2"-8"0,8-4 0,7-4 601,5-2 0,3-5-90,2-1 1,9-7 42,9 2 1,8-6-134,15-6 1,3-6 108,8-11 0,2 2-355,3-8 1,-3 3 57,4-3 0,-10-2-584,-2 8 1,-10 0 293,-1 6 1,-8 5-1894,-10 1 65,-7 7 1885,-3-4 0,-14 23 0,-3 5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7906,'8'17'817,"-4"7"212,7-1 0,-5 5-407,6-5 1,-7 6 76,7-6 1,-6 6 254,5-6-422,-7 0-247,4-5 0,-8-1 236,0 0 0,-8 6-117,-4 0 1,1 0-732,-6-5 0,3-3-198,-9-3 1,2 1-455,-2-7 0,2 0 123,-8-6 0,2 0-744,-2 0 1,4-8 1599,8-4 0,0-11 0,-1-4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5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7965,'17'0'1897,"0"0"0,3 0-868,3 0 1,4 2-41,7 3 0,-5 3-426,0 4 0,-6 3-174,6-4 0,-8-1-54,2 2-1494,4-1 894,-8-1 1,12 5-557,-8-3 1,8-5 820,-3-1 0,5-4 0,2-2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7874,'10'0'2969,"-5"0"-1660,-10 0 0,-7 8-642,-11 3 1,-2 10-6,-4 2 1,-3 14-223,3-3 0,-6 5-362,-5-5 1,1 7-274,-7-1 1,14 0-365,-3-5 0,14-8-419,4-4 978,7-4 0,25-1 0,5-1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11459,'0'17'1058,"0"1"1,0-1-605,0 0 0,-2 2 286,-4 4 1,4-1-60,-4 6 0,-1-7-276,1 3 1,-6-5-1327,7-2 0,-1 0 634,6 1 1,0-7-1508,0 1 1,9-8 452,9 1 1,3-12 288,13-11 0,-1-9 555,13-13 0,0 4 497,6-5 0,-2 5-255,-4 1 1,-4 10 254,-7 8 0,-8 1 644,-4 11 1,-4 1-531,-1 10 0,-9 3 1275,-3 9 0,-4-1-404,-2 0 0,0 6-340,0 0 1,0 6-326,0-6 1,-8 6-200,-3-6 0,-5 2-600,-1-2 1,0-4 376,-1 4 0,-1-9-1381,-4-3 0,4-7 1483,-4 2 0,-4-4 0,0-2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16 7895,'0'-9'1824,"0"3"-1263,0 12 1,0 11-135,0 12 1,0 3 39,0 3 1,-2 5 94,-4 1 0,2 12-98,-7-1 1,5 4 174,-6-4 0,6-2-765,-5-4 1,7 0 140,-2-11 1,4 1-1142,2-13 0,2-2 637,4-9 0,4-4-545,7-8 0,8-10 11,4-7 1,3-8-30,3-10 1,5 1 1051,1-1 0,-3 8 0,-9 4 0,-4 6 554,-8 5-463,-7 5 1,-2 20 1558,-8 4 0,-2 10-568,-4-4 0,-4 8-214,-7-2 1,-2 3-528,-4 3 0,2 0-160,-8-1 1,0 1-102,-6-1 0,1-1-186,-1-4 1,1-4-652,-1-8 0,2-1 517,4-5 1,-1-3-142,7-8 0,0 0 65,5 0 0,3-10 133,3-7 0,5-6-37,7-6 0,4-4 303,7 4 1,3 3 8,14-3 1,1 10 269,6 1 1,7 1-344,4 5 1,4 5 29,2 1 1,0 4-205,0 2 0,-6 0 103,0 0 1,-9 2-140,-3 4 1,-7 3-7,-10 9 1,-1-1 76,-5 0 1,-3 1-105,-8-1 1,0 0-198,0 0 1,-10 1-315,-7-1 0,-2 0 270,-10 1 0,-6 5-298,-5 0 763,-8 7 0,-4-3 0,-9 8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373 104 7843,'-40'18'0,"-1"-1"91,3 0 0,1 1 184,3-1 0,5 0 374,0 0 1,6-1 211,-6-5 410,8 5-883,-4-7 1,14 1 865,-1-4-966,8-4 0,6-2-331,16 0 1,3-2 139,13-4 0,1-4-50,17-7 0,3-6-92,15 0 0,-3-6 68,-4 6 0,1-6-826,-12 6 0,-4 6 318,-14 5 0,5 7-225,-5-7 1,-1 6 135,-10-5 1,-10 7-486,5-2 774,-13 4 1,1-4 79,-12 1 1,-3-1 35,-8 6 0,-7 0-41,1 0 0,0-6 485,6 0 1,0 1-196,-1 5 1,7 0 1693,-1 0-1036,9 0 0,-5 2 241,8 3 0,0 5-200,0 7 0,0 8 178,0 4 0,0 11-275,0 6 0,6 4-264,-1 2 1,1-6 88,-6 1 1,0 3-433,0 1 1,0-3-495,0-13 0,0-8 97,0-4 0,-2-6-393,-3-5 1,3-3-336,-4-3 1,-4-6-1073,-1 0 0,-5-8-35,-1-9 2157,-8 0 0,-2-16 0,-7-3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7817,'-27'0'0,"2"0"1237,7 0 1,1 8-536,0 4 1,1 3 361,5 2 1,-3 1-483,9-1 1,-1 2 143,6 4 1,0-4-505,0 4 0,6-9-388,-1-3 0,9-1-496,-3 2 0,7-5-2052,5-7 2714,4-7 0,15-11 0,2-9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7791,'-14'11'1952,"-3"1"1,-4 1 801,4 11 0,-1-11-1434,1 4 1,5-9-2852,1 3 0,5-7 761,-5 2 1,5-4 769,-6-2 0,-7-23 0,-8-6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53 952 7043,'0'-10'68,"0"2"1,0 6 539,0-3-222,0 3-139,0-14 31,0 14-219,0-13 0,0 11 70,0-7 0,0 5 197,0-6-201,0 9 1,0-13 126,0 5 1,-6 1-26,0-1 0,0 5 5,6-6 0,-5 1-229,-1-7 1,0 7 180,6-1 0,-2 1-165,-4-6 0,4-1 81,-3 1 0,3 0-188,2-1 0,0 1-42,0 0 1,0 0 97,0-1 1,5-1 22,1-4 0,0 4-23,-6-4 1,0 3 31,0 3 0,0 0 9,0 0 0,6-1-10,0 1 1,1 0 22,-1-1 1,-2-5-78,7 0 0,-1 0 62,2 6 0,3 0-36,-4-1 1,5 1 68,1 0 1,-5-1 1,-1 1 1,1 0 35,5 0 0,0-1 11,1 1 0,-1 0 138,0-1 1,0 7-98,1-1 1,5 3-5,0-3 0,0 5-77,-6 7 1,0 0-119,1 0 1,-1 0 78,0 0 0,1 1-332,-1 5 329,0 4 1,-1 9-5,-5 4 1,3-4 76,-9 4 1,1-3-92,-6-3 1,-2 6 84,-4 0 0,-3 2-107,-8-2 1,-3-4 8,-3 4 1,-2-3-46,-4-3 1,-3 0-165,3 0 0,-2-7-48,2-4 1,-1 1 140,7-1 0,-6 0-406,6-6 0,5 0-269,7 0 815,-1 0 0,3-15 0,1-5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0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53 15214,'12'-2'-334,"-1"-4"0,1 4 319,5-4 1,-6 5 272,1 1 1,5 0-108,6 0 0,2-6 273,-2 0 1,-3 0-440,3 6-16,4 0 0,-1 0-16,9 0 0,-6 0-229,0 0 1,-8 0-492,2 0 0,-4 0 32,-2 0-889,1 0 416,-9 0 1087,-1 0 0,-16-7 0,-1-3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2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277 1 11122,'9'0'478,"-1"0"-452,-8 0 0,0 8-186,0 3 1,-8 5 200,-3 1 0,-4 6 24,-3 0 1,-1 8-200,-4-2 0,4-3 106,-4 3 1,3-8-179,3 2 0,2 2 41,3-1 0,-3-1-251,3-6 0,3-6 18,-3 1 1,6-2 413,-5 1 1,-1 4-1,-5-5 1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3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11023,'9'-8'226,"1"0"-17,-4-3 0,-3 3-723,9 8 447,-8 0 1,11 8-36,-3 3 0,-3 5 57,3 1 1,-6 8-317,5 4 0,1-2-60,5 2 1,-6 5-410,1 7 772,-1-1 1,14 2 0,2 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5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12068,'0'17'-736,"0"-5"-1408,0-1 2144,0 1 0,-7 5 0,-3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8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243 0 10390,'-12'0'-894,"1"0"620,-1 0 1,-7 8 270,-4 3 0,4 7 87,-4 5 0,3 4 209,3 7 0,0 1-134,-1-1 1,7 7 47,-1-1 0,7 8-159,-7-2 1,8-2-126,-1 3 1,3-9-31,2 2 0,7-3-235,5-3 0,3-1 76,2-4 0,3-4-244,3-8 1,4-7 504,7-4 0,9 3 0,1 1 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8445,'-8'-10'-380,"4"4"-123,-7 12 0,7 4 464,-2 7 1,2 8 326,-1 4 1,1 3 526,-8 3-511,8 0 0,-3 1-157,7 5 1,0-5-48,0 4 1,0 3-169,0-3 0,0 0 118,0-5 0,2 0-423,3-1 0,-1-1 186,8-4 1,-6-4-297,5-8 0,-5 0 97,5 0 1,-5-5 385,6 0 0,-1-1 0,7 6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8445,'12'-13'713,"-1"-4"0,-1-4-188,1 3 1,7 7-333,-1-1 0,2 3-119,10-3 1,0 4-217,6 8 0,-7 0 221,1 0 1,-6 0-118,6 0 0,-8 2-867,2 4 0,-4-2 236,-1 7 669,7 1 0,-6 13 0,6 2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8445,'10'0'1742,"-3"0"-1484,-7 0 0,0 2-54,0 4 0,0-2 66,0 7 0,0 3-52,0 9 0,0-4-763,0 4 1,-5 2 303,-1-2 1,0 6-626,6-6 0,0 0-177,0-6 1043,0 0 0,8 1 0,1-1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8441,'17'0'558,"0"0"-349,8 8 1,-6 8 53,4 7 0,2 7 276,-2-1 1,0 4-281,-5 1 1,-1 1-75,0 0 1,-7 1-544,-4 4 1,-4-3 217,-2 3 1,-8-1-322,-4 1 1,-3-3 136,-2 3 324,-1-11 0,1 3 0,0-5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9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10027,'17'-8'-542,"1"7"1240,-1-5 1,6 2-292,0-2 1,8 4-52,-2-3 0,1 3-432,-1 2 0,2 0-423,-8 0 0,0 0-683,-6 0 267,1 0-785,-1 7 1700,-7 3 0,-10 7 0,-10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8540,'0'17'0,"2"-8"1093,3-3 0,7-4-414,11-2 1,-2 0-248,8 0 0,0 0-268,5 0 0,1 0-208,-1 0 1,1-6-893,0 1 0,1-3 631,4 2 1,-3 4 304,3-4 0,5-3 0,-1-1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8487,'5'-23'1203,"1"0"-305,0 0-664,2 6 1,-7 5-1042,5 1 358,-4 7 715,-2-4-200,0 8 0,-6 8-51,1 3 1,-9 12-12,3 6 1,3 11-1,2 7 0,-2 4 142,3 7 0,-1-4-76,6 4 0,2 1 380,4-1 0,-3-1-102,9-5 1,0-8-233,5-3 0,0-5-63,0-1 1,1-6-88,-1 0 0,-5-10-92,-1-2 1,-1 0-412,1-5 1,-1-4-656,-4-3 837,-5-3 1,5-2 354,-12 0 0,-3-7 0,-8-3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8467,'-10'-8'1259,"4"-3"-703,5-5 0,14-1 282,4 0 0,12 5-424,0 1 0,4 7-177,1-2 0,7 4 282,-1 2 0,0 0-175,-5 0 0,-1 0-630,1 0 0,-6 6 293,0 0 1,-2 7-1438,1-1 1,-3 3 250,-7 2 0,-7 1 1179,1-1 0,-1 0 0,7 1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0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8538,'0'-10'-659,"8"-5"0,-4 11 1056,7-7 0,-7 5-125,2-6 0,1 7 193,-1-7-302,8 8 0,-5-9 26,9 7 1,-7-2 82,1 2 0,-7 5 121,7-5-159,-1 4 1,5 10-76,-5 3 0,3-1 15,-8 1 0,5 1-228,-5 5 1,0 6 68,-6 0 1,0 0-259,0-5 1,0-1 107,0 0 0,-2 0 3,-4 1 1,-2-7-7,-3 1-33,-5-1 1,9 1 111,-5-1-12,-3-7 6,13 4 51,-6 0 1,10-5 160,4 9 0,3-6-145,9 5 1,-1-1 245,0 1 0,1 5 17,-1-5 0,0 5 60,1 1 1,-9 0-191,-3 1 0,-4-1 35,-2 0 0,0 0-206,0 1 1,-10 5-287,-7 0 0,-2 2-243,-10-2 0,6-4 147,-6 4 418,0 4 0,2-8 0,2 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6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8239,'18'-25'-25,"-1"-4"0,0 4 53,1 2 0,-7 6 737,1 6 1,-8-5-239,1 5 0,-1 3 366,2 2-632,-4 4 0,6 4-6,-8 4 0,0 6 13,0 11 1,-6 3-1,0 9 1,-13 7-146,1 4 1,-3-1-154,4 1 1,-2-6 64,-4 6 0,2 0-169,-8 6 1,8-2-772,-2-4 0,9-3 438,3-9 0,1-7-646,-2-4 1,5-4-526,7-1 522,0-9 1116,0-1 0,7-16 0,3-1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8501,'9'-17'0,"5"-1"-124,-8 1 180,7 7 1,-9-5 58,7 4 0,-5 1 0,4-2 23,-3-1 0,1 3 32,-2-1 0,-4 5 117,4-5 0,1 5 528,-1-6-824,0 8 1,-4-3 111,3 7 0,-3 2-555,4 3 1,-4 7 268,-2 11 0,-6-2-249,1 8 1,-9 6 431,3 5 0,-5 0 0,-1-5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1107 7263,'0'-12'414,"0"1"1,0-1-206,0-5 112,0 0 0,0-6-104,0 0 1,2 0 27,4 5 1,-2-1-142,7-4 1,-7-2 32,2-4 0,2-3-49,-2 3 0,5-4-15,-5-1 1,5-1-159,-5 0 0,2 1 27,-2-1 1,-3-5-47,9-1 1,-6 3 63,5 9 1,-1-3-62,1 3 0,5-2 89,-5 2 0,7-3-11,5 3 1,-4 2 20,4-2 0,2 6-1,-2-6 1,8 8 154,-3-2 1,-1 4-142,2 1 1,-6 1 166,6 0 0,-2 1-72,2 5 0,-2 3-45,-4 8 1,-4 0-77,4 0 0,-4 0-5,-1 0 1,-1 8 42,0 3 1,-2 7-14,-3 5 1,-4-4-86,-8 4 0,0-4 80,0-1 0,-10 1-49,-7 4 0,-2-4 30,-10 4 1,6-8-61,-6 3 1,2-11 26,-2 11 1,-4-11-8,5 5 0,-5-8 26,-2 2 0,7-4-10,-1-2 1,2 0-150,-2 0 0,-2 0 88,8 0 0,0 0-334,6 0 0,0 0 93,-1 0 1,7-6 339,-1 0 0,8-7 0,-3 3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8478,'0'-27'-422,"0"2"351,0 7 1,2 3 801,4 4 1,3 1-315,9 4 1,1 4-388,4-3 0,4-3 95,7 2 1,1-2-174,-1 3 0,5 3-51,-4-4 0,7 4 71,-13 2 0,5 0-961,-11 0 751,8 0 1,-12 2-149,4 4 0,-11-2-10,-6 7 0,-5-5-156,-1 5 1,0-5 551,0 6 0,0-8 0,0 11 0,0-6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68 8478,'0'-18'-750,"0"1"2001,0 0-740,0 7 0,0 4-695,0 12 0,-6 4 80,0 7 1,-7 8 136,1 4 0,-3-2-7,-2 2 0,-7-1-193,1 7 1,-2 0 49,2-1 1,4-1-262,-4-4 1,-2 1-135,2-6 0,2-1 182,9-6 1,-3-6 329,4 1 0,3-1 0,0 7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8636,'0'-17'-670,"-7"0"226,5 7 431,-14 2-88,14 16 1,-5 2 325,7 7 1,2 2 49,3 4 0,-1-2 88,8 8 1,-3 0-375,3 5 1,1 1-230,-7 0 0,6 1-970,-7 5 1210,1-5 0,2 14 0,1-6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7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295 16 12033,'-10'-8'-1586,"-5"6"1499,3-3 1,-3 12-1,-4 11 7,-4 8 0,-4 9-135,-8 5 0,6 6 156,1 12 0,6-4 80,-1 4 1,6-1-87,6-5 1,3 4-162,8-10 1,0-4 65,0-1 0,6-7-243,-1-5 0,9 2 59,-3-8 1,5-2 343,1-10 0,8 5 0,2-7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0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69 10340,'0'-23'-583,"0"0"884,0 8-328,0 7 8,0 8 0,0 2-179,0 4 1,-2 9 279,-3 8 1,1 8 45,-8-2 1,1 11-160,-7 6 0,1 6 193,0 6 1,-1 1-267,1 5 1,6 3 34,-1-4 0,1 1-96,-7-7 0,7 1-20,-1-12 0,8-4-65,-1-1 0,3-7 26,2-5 0,0-4-672,0-7 589,7-1 1,3-8 306,7-3 0,8-4 0,2-2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8494,'-18'-7'493,"9"-3"1,3 0-120,12 5 0,5 3-257,12 2 1,4-6 91,8 0 0,7 0-186,4 6 1,-1 0-293,1 0 1,-6 0 219,6 0 0,-9 2-624,-3 4 1,1-2 132,-6 7 0,-4-1-761,-2 2 1301,-12 3 0,5-6 0,-7 9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8494,'18'0'121,"-1"0"1,0 0 308,1 0 1,-1 0-127,0 0 1,0 0 251,1 0-781,-1 0 1,-2 1 158,-3 5 0,-4-2-862,-8 8 708,0-1 0,-2 10-23,-4-3 1,-4 7 120,-7-14-78,0 8 4,-1-9 1,3 7 247,3 0 0,-1-5-279,7 0 506,1-9-258,5 5 0,3-8 55,9 0 0,-1 0-139,12 0 0,2-2-168,-2-4 0,8-1 231,-2-5 0,4-3 0,9-3 0,2-8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8494,'8'10'-528,"-7"-1"358,5-3 1,4 4 491,1 7 0,-1 8-70,2 4 1,-1 2 90,6-3 0,1 5-106,-1-4 0,-7 3-43,-5 3 1,3 2-537,-2 3 1,0-4 210,-6 5 0,-8-5-601,-4-1 1,-3-1 120,-2 1 611,-1-8 0,-7 6 0,-2-6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6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8138,'12'12'2481,"-1"-1"-1917,-7 1-138,11 5 0,-3-1-38,11-5 0,2 4 375,4-3 0,5 3-277,1 3 1,-4-7-191,9 1 0,-9-1-26,3 7 1,1-1-693,-6 0 0,2 0 153,-3 1 0,-3-1-67,-7 0 1,-3 1-189,-3-1 1,1 6-690,-7 0 0,0 6-93,-6-6 0,-8 6 644,-4-6 0,-3 0 662,-2-6 0,-16 0 0,-4 1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8326,'23'-27'170,"0"4"1,0 12 0,-5 5 168,-1 4 0,6 2-455,0 0 1,0 0-299,-6 0-172,1 0 1,-3 2 140,-3 4 1,-5-3 137,-7 9 1,-2 1 306,-3 10 0,-13-3 0,-9 5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8326,'0'10'373,"2"-3"-189,3-7 0,7 0-113,11 0 1,4 0-20,7 0 1,7-1-259,-1-5 1,2 2 3,-1-8 1,-5 7-640,5-7 841,-13 1 0,13-7 0,-5 1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3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243 104 9826,'0'-23'-853,"0"0"382,0 0 0,0 11 335,0 1 390,0 7 0,-2-4-180,-4 8 1,3 0-52,-9 0 0,0 8 268,-5 3-199,-8 5 1,6 15-64,-4 3 0,-2 12 12,2 0 0,0 10-33,6 2 0,5 7 36,0-2 0,9 3 17,-3-3 0,4-3-13,2-8 0,0-2-159,0-4 1,8 0-6,3-12 1,-1 3-149,1-14 1,1 0 141,5-6 0,-5-5-178,-1-1 0,-5-7-339,5 2 361,-7-4 278,12-2 0,-7-8 0,9-1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8439,'0'-17'105,"2"2"8,3 3 0,7-1 369,11 7 1,2 0-487,4 6 1,3 0 18,-3 0 0,2 0 49,-2 0 0,4 0-6,-5 0 1,5 6-333,2 0 0,-7 7-110,1-1 0,-8 3-126,2 2 1,-1 1 53,1-1 456,-12 0 0,20 8 0,-12 2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8439,'18'2'553,"-1"4"0,-6-4 110,1 3 0,-2-1 318,1 2-1801,-3-4 396,-1 6 332,-5-1 1,-2 1 81,-11 3 0,-5 5-12,-1-5 0,0 5-98,0 1 1,-6-5 79,-1-1 1,7-1 309,6 1 0,5 5-108,-6-5 1,8-1 252,-1 1 1,5-5-102,5 6 1,7-7-4,11 7 1,4-6-279,8 5 1,-1-7-334,1 2 1,5 1-1029,0-1 1,1 6 1327,-7-6 0,9 7 0,1-3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1315 8279,'8'-10'-275,"-6"-5"1,7 11 236,-3-8 216,-4 1 0,7-7-17,-3 1 1,-4 0 6,4 0 1,-2-1 171,1 1 1,-3 0-178,4-1 1,-2-1 135,2-4 1,-4 4-85,3-4 1,-3-2-194,-2 2 0,2-8 108,4 2 0,-4-3-6,4-3 1,-2-5-50,1-1 0,-1-7-153,8 2 1,-6-4-35,5-2 0,-5-2 91,5-3 0,1 3-124,5-4 1,6 5 102,0 1 0,8 8-25,-2 3 1,-2 10 55,2 3 1,-3 6-9,3-1 0,4 4 3,-4 2 1,2 2 12,-3 3 1,3 4 59,-8 8 0,6 0-55,-6 0 1,0 8 8,-6 4 0,-1 5-3,-5 6 0,5-4-42,-5 4 1,-3 2 9,-2-2 0,-4 6-5,-2-6 1,-2 0 39,-4-6 0,-4 3-3,-7 3 0,0-10 67,-1 4 1,-5-5-76,0 0 1,-6 1-47,6-7 0,-5-1 51,4-5 0,-4 0-202,5 0 0,0-7 49,5-5 1,3-3-93,3-2 0,3-6-124,3-1 1,6-6-980,0 1 1343,8-4 0,17 6 0,2 2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4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9694,'8'-11'-2,"4"-1"1,3 8 686,2-2 0,3 3-225,3-3 1,5 4-210,13-4 1,-3 4-246,8 2 0,-5 0 94,5 0 0,-6-6-141,6 1 1,-9-1-352,-3 6 0,1 0-329,-6 0 0,-4 0 170,-2 0 1,-10 6-271,-1-1 1,-8 3 820,1-2 0,-3 3 0,-2 9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9677,'0'18'-413,"0"-1"0,-6 0 692,1 0 0,-9 3-111,3 3 0,-5-2 155,-1 8 0,0-6-547,-1 6 0,-5-1 70,0 7 1,0-1-167,6 1 0,-2-2 131,-4-4 0,9 1-1133,-3-7 1322,4 0 0,-5-5 0,1-1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8475,'0'-17'1034,"0"7"-60,-7-5-262,5 13-1036,-6-6 0,14 16 178,-1 3 1,9 6 319,-3 6 0,5 4-258,1 8 0,0 1-291,1 5 0,1 1 17,4 4 1,-2 4-376,8-4 0,-6-2 733,6 3 0,-8-1 0,4 6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8329,'0'-32'524,"0"3"-437,0 4 0,0 14-939,0-1 89,0 8 876,0-11 1,-2 7 62,-4-3 109,-3 3 1,-10 10-107,-4 4 0,3 5-95,-3 12 0,-2 12-146,2 11 1,-2 10-5,2 1 0,6 9 59,0-3 0,1 2 3,11-1 0,-1 1-189,6-7 1,7-1 93,5-5 0,3-8-237,3-3 1,1-5 71,4-1 0,4-8 264,7-4 0,9-4 0,1-2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8123,'18'0'678,"-7"0"-376,1 0 1,-1-6 9,6 1 0,1-1 1568,-1 6-1260,0 0 1,1 0-1135,-1 0 408,-8 0-1106,7 8 1,-14 1 239,4 8 972,-5 1 0,-8 7 0,-3 2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8379,'0'-18'-250,"0"9"-6,0 1 170,0 8 1,0 4 79,0 7 0,-8 9 206,-4 14 0,3 9-60,-3 3 1,1 6 192,-7 5 1,7 5-299,-1 7 1,9-2 1,-3-3 1,-2-3-82,2-3 1,1-10 50,5 4 1,5-12-130,1 0 1,6-5 79,-7-6 0,9-4-180,-3-8 1,-1-2-166,2-3-367,-1-4 754,6-8 0,1-8 0,-1-2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8374,'0'-17'628,"0"5"123,0 1 1,2 5-454,4-5 1,4 7-222,7-2 1,6 4-196,0 2 1,2 0 96,-2 0 0,-2 0-668,8 0 1,-6 0 272,6 0 0,-6 8 416,6 3 0,-8 5 0,4 1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8374,'17'0'2327,"0"0"-2016,1 0 1,-7 0-731,1 0-10,-1 0 0,1 0 98,-1 0 43,-7 7 1,2 3 123,-12 7 0,2 2-70,-7 4 0,-1-1 79,-5 6 0,0-7-57,-1 3 1,3 1 428,3-2 1,5 0-104,7-6 1,0 2 428,0 4 0,7-4-224,5 4 1,9-3 45,2-3 1,8 0-149,-2 1 1,-2-7-41,1 1 0,-6-1-89,1 6 1,-6-5-312,-6 0 0,3-7-1052,-8 7 947,-1-1 0,-8 7-313,-9-1 1,-1-6 213,-16 1 1,0-2 426,-6 1 0,1 4 0,-1-5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8342,'18'-10'1214,"-1"4"1,2 12-588,4 6 1,2 9-524,4 2 0,2 8 111,-8-3 0,0 5-75,-6 2 0,-5 1-578,-1 5 0,-7-3 327,2 8 1,-20 0-1068,-9 6 1178,-8 8 0,-11 1 0,-2 8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8517,'10'-17'656,"-3"7"1,-5 2 0,4 8-181,6 0 1,3 0-199,2 0 0,1 0-255,-1 0 1,0 2 80,0 4 0,3-4-139,3 4 1,-4 1-73,4-1 0,2 0-238,-2-6 0,2 6-418,-2-1-815,-4 1 711,6 2 1,-9-4-5,-5 7 871,-3 1 0,-16 5 0,-1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8517,'-10'0'104,"4"-2"49,12-4 0,4 3 276,7-9 0,8 6 367,4-5-391,4 7-141,1-11 0,-1 11-598,-4-8 1,9 8 221,-3-1 0,-3 3-949,-3 2 1,0 0 213,6 0 847,-1 0 0,1 0 0,-1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89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35 8831,'0'-17'-1578,"0"7"1336,0 2 1,0 10-52,0 4 1,-8 6 332,-3 11 1,-5 4 165,-1 7 0,0 8 278,0 5 1,-6 4-254,-1 7 1,3 2 5,10 3 0,-3-3-58,9-9 0,-1-1-90,6-3 0,0-5 31,0-8 0,2-1-118,4-4 1,3-4-202,8-8 0,-5 0-6,-1 1 1,1-9-264,5-3 1,1-4 64,-1-2 403,0 0 0,-7-8 0,-3-1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52 8438,'-18'-8'0,"1"-3"0,6 3 815,-1 2-553,8-3 0,4 7-127,12-4 0,3 4 5,2 2 1,10 0 179,8 0 1,1 0-1097,10 0 1,-5 8 366,5 3 0,-2 5 409,2 1 0,4 0 0,-6 1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8385,'10'0'-424,"-3"0"0,-9 0 242,-3 0 1,1 0 40,-8 0 1,1 7 527,-7 5 0,-1 3-114,-4 3 0,6 5 27,0 0 0,-1 7-185,7-1 1,3-2-42,2 2 1,6-2-12,6 2 0,6-4 55,11-8 0,2 6-102,3 0 1,5-6 61,-4-5 1,4-6-247,1 5 0,-1-5-101,-4 5 1,1-7-267,-7 2 0,1-4 535,-7-2 0,0 8 0,0 1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10570,'-10'8'-1042,"3"2"500,7 7 1,-6 0 970,0 1 0,-2 7-232,3 3 0,1 7-984,-8 5 0,7 1 787,-7 11 0,1-4 0,-7 11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7282,'-10'0'-1268,"1"0"1618,3 0 0,4 2 0,-4 3 397,4 7 1,2 5-156,0 6 1,-2-2 114,-3 8 1,3 6-370,-4 5 1,4 0-211,2-5 0,0 0-727,0-1 1,0-1 442,0-4 0,0 1-322,0-7 1,0 6-196,0-6 0,0-5-1343,0-7 2016,0-7 0,0-4 0,0-10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7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52 8123,'0'10'196,"8"-3"-196,3-7 0,-1-6 385,2 1 0,-1-9-12,6 3 1,-5 3-152,-1 2 1,-5-1 10,6 1 11,-8 0-1244,11 6 568,-13 0-157,6 0 0,-10 8 269,-4 3 0,-4 10-75,-7 2 0,0 1 29,-1-7 1,1 6 365,0 0 0,1 0 0,5-6 0,-4 1 0,3-1 0,4-6 227,3 1 36,-5-1 1,8 7 755,-4-1 0,6-5-453,6-1 1,-2 1 52,7 5 0,-5-6 5,6 1 1,-7-2-18,7 1 0,-6 3-19,5-9-153,-7 9-595,11-12 312,-13 13-471,6-13 0,-8 8 146,0-5-436,0-3 212,0 6 33,0-8 0,2 0-132,4 0 1,0-8-84,11-3 0,-2-5 176,14-1 0,0 0 96,5-1 0,7 1 246,-1 0 1,6 5-115,-5 1 1,-9 7 851,-9-2 71,4 4 448,-8 2-914,6 8 333,-15 2-361,-10 7 0,-10 6 124,-7 0 0,0 6-43,0-6 1,-7-2 91,1-9 1,6 3 295,6-4-228,7-3-537,-4 8 0,10-15-377,4 5 1,11-4-208,12-2 0,5-8 626,7-3 0,11-4 0,9-3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79 8377,'-1'-33'3104,"-5"5"-2833,-4 10 0,-7 20-271,0 16 0,-16 7 0,-4 9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1862 8302,'-8'-17'68,"6"-1"0,-5 1 139,7 0 0,0-2-223,0-4 1,0-4-3,0-8 1,0-1 369,0-5-170,7 5 1,-5-14-155,4 4 1,-4-10 13,-2-2 1,0-7-108,0 2 0,0-10 132,0-2 1,0-6-300,0 6 1,0-4 267,0-1 0,0-1-221,0-11 0,7 5 249,5 6 0,3 6-11,3 12 1,7 3-31,3 9 1,-1 6 21,2 5 1,0 11 75,6 6 1,-7 6-63,1 5 0,-2-1 147,2 7 1,-2 8-147,-4 10 0,-4 5-2,4 6 1,-9 0-298,-3 12 0,-7-5-98,2 11 0,-8 3 146,-10 2 1,-1-2-117,-16 2 1,6-5 38,-6 5 1,0-8 89,-5 3 1,7-7-14,4-5 1,4-4-156,1-8-215,1-7 561,7-2 0,-5-8 0,5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8529,'2'-12'998,"4"1"0,3 7-307,8-2 0,8 2-564,4-2 0,12 3 65,5-9 0,2 8-380,-2-2 0,2-1-203,-8 1 0,1-2-270,-7 3 1,-7 3 297,-4-4 1,-4 4-411,-1 2-752,-9 0 1525,-1 8 0,-8 1 0,0 9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8495,'0'-17'1307,"0"7"-438,8 2-914,-6 8 0,0 8 106,-8 4 1,-9 9-165,-3 2 0,1 8-93,-6-3 1,2 5 100,-2 2 1,4-1-421,-5 1 0,5-1 236,2 1 0,0-6-329,-1 0 0,7-8 173,-1 2 0,8-10 435,-1-1 0,3-8 0,2 3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8468,'-9'0'2668,"3"8"-2574,12 3 1,-2 12 11,7 6 1,1 4-235,5 1 0,2 7 105,4-1 23,4 8 0,8 4 0,-1 9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8455,'0'-25'-648,"0"6"260,0-4 419,0 3-27,0 11 0,-2-5 59,-3 9 1,1-1 322,-8 6-346,1 0 1,-7 2-3,1 4 1,-6 11 180,0 12 0,0 3-147,6 3 1,1 7 327,5 4 1,-3 4-115,8 2 0,1-6 54,5 0 1,0 1-183,0 4 1,5-4-45,1-1 1,8-8-139,-3 2 0,5 1-391,1-7 1,6 3-457,0-14 0,8 0 382,-2-6 0,-3-7 489,3-4 0,8-4 0,7-2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8554,'0'-17'-225,"-7"0"1,3 7 160,-8 4 1,7 5 145,-7 1 1,2 7 98,-1 5 0,-4 11 182,3 6 1,4 11-80,3 6 1,3 6 239,2 6 0,-6 3-133,0 8 1,0-5-66,6-1 1,0-7-355,0 1 0,0-5 155,0-6 1,2-1-629,4-5 1,-2-9 170,7 3 1,-5-11-427,6 0-159,-8-3-487,11-3 1402,-13-7 0,6 5 0,-8-5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8517,'-10'-17'-320,"2"6"320,8-1 668,0 8 1,14-9-140,3 7 0,14-5-145,4 5 0,3-2-196,14 2 1,-10 4-175,10-3 1,-6 3-884,0 2 0,-2 9 491,-3 9 1,-10-1-1344,3 6 1721,-3-4 0,-4 6 0,-2 2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8517,'0'-17'2106,"0"0"-1799,0 7-650,0 2 1,-8 10 188,-3 4 0,1 11-51,-2 12 1,1 0-69,-6 6 1,7-3 190,4 14 1,4-7 33,2 1 1,2-5 112,4-6 1,4-1-53,7-10 0,8 3-6,4-10 0,3-1 127,3 1 1,-1-7-440,1 2 0,0-4 112,-1-2 0,-1 0-931,-4 0 1124,-4 0 0,-8 0 0,0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8562,'-2'-15'1781,"-4"3"-1183,4 4-315,-5 8-55,7 0 0,0 2 44,0 4 0,-6 4-186,0 7 1,-7 2 53,1 4 1,2-2-1058,-1 8 0,1 0 125,-1 6 1,-3-1 791,9 1 0,-9-1 0,4 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7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8005,'17'0'1883,"0"2"-406,0 4-947,1-5 0,1 9 677,4-4-632,-4 3 1,6 9-460,-8-1 0,-5-5 257,0-1-1119,-9 1 0,5 5 518,-8 0 1,0 0-1247,0 1 0,-2 1 393,-4 4 0,-5-2 1081,-12 8 0,-4 0 0,-8 5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8392,'9'-2'300,"-3"-3"1,4 5-641,1 0 1,-1 9 49,1 14 0,7 6 1064,5 11 0,-6 6-298,-6 12 0,-1-2-153,2 7 1,1-1-319,-7 1 1,-1-3-298,-5-8 1,-1-1 52,-5 1 1,2-2-284,-8-4 1,7-3 22,-7-9 0,3-5 53,-3 0 446,4-16 0,1 10 0,-3-13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8428,'25'-24'206,"4"-5"0,4 4 258,1 2 0,-1 9 548,-4 3 0,3 5-347,-3-6 0,-4 9-663,-2-3 1,-4 4 52,-1 2-834,-1 0 1,-7 2-8,-5 4 0,-3 9-344,-2 8 0,-2 6 1130,-3-6 0,-13 15 0,-9-1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8428,'0'10'526,"2"-3"163,4-7 1,5 0-168,12 0 0,4-7-167,8-5 1,-1 3-335,1-3 1,5 3 88,0-3 0,7-1-966,-7 7 1,0 0 279,-5 6 576,-8-8 0,5 6 0,-5-5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52 8563,'0'-17'-362,"8"0"-257,-6 7 560,6 3 1,-16 12 123,-4 1 0,-5 13 354,-6-1 0,2 16-132,-8 1 0,6 11-258,-6 0 1,2 12 26,-1 5 0,3-2 180,7 3 0,9-8-39,3 1 1,6-11 102,6-5 1,3-5-27,9-1 1,1-8 67,4-4 0,-4-4-445,4-2 1,2-1 197,-2-5 0,2-3-418,-2-8 0,-4 0 81,4 0-618,-3 0-332,-3 0 1192,-7 0 0,-3-15 0,-7-5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8281,'0'-25'494,"1"8"-346,5 0 0,10 1 568,7 11 1,13-7-200,-1 6 1,9-5-402,-4 5 1,6 0-226,-5 6 1,-1 0-331,-5 0 0,-1 4 351,1 8 0,-8-1 198,-4 12-110,-4-3 0,6 5 0,2 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8281,'12'0'602,"-1"0"-422,1 0 0,-1 0 877,1 0 0,-9 2-363,3 4 1,-4 5-149,-2 12 0,0 0-590,0 12 1,-2-2-577,-4 13 1,-3 2 619,-8 9 0,-8 5 0,-2 7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52 968 8315,'-9'0'-441,"-7"0"1,14-1 1367,-4-5-244,-3 4-361,7-13 1,-6 5-107,8-7 0,0-1-7,0 1 1,0 0-135,0-1 0,0 1 59,0 0 1,0 0-127,0-1 1,0 1 74,0 0 1,6-8-200,0-4 0,0-4 60,-6-1 1,0-1-139,0 0 0,1-7 165,5-4 0,-4-4-130,4-2 0,4 6 131,1 0 1,4 2-8,3-2 0,1 3 186,4 9 0,2 1-106,4 4 0,2 6 101,-8 12 0,7 3-18,-1 8 1,-2 0-25,2 0 0,-2 8-53,2 3 1,1 12 10,-7 6 1,0 4-69,-5 1 0,-7-5 60,1 0 1,-8-2-99,1 2 0,-5 2 72,-5-8 1,1 0 93,-8-6 0,1-2-124,-7-3 0,-5 1-7,0-7 1,-2 0-51,2-6 0,4-2-144,-4-4 1,4-3-130,2-9 0,5-5 118,0 0 0,9-8 214,-3 3 0,12-5 0,3-2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8305,'0'-27'1582,"2"-2"-1187,4 12 1,-1-2-349,13 13 1,-3-8-56,14 3 0,0 1 212,5-1 1,1 5-196,-1-6 0,1 9-208,0-3 0,-1 4 32,1 2 0,-6 0-185,-1 0 1,-5 0-572,6 0 0,-8 0 116,2 0 807,-3 0 0,-11 0 0,-1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8305,'-2'18'509,"-4"-1"1,3 0-266,-9 1 1,1 5-172,-7 0 1,1 5 58,0-5 0,-1 6-236,1-6 0,0 8 101,0-2 1,-1 2-689,1-2 0,0 3 292,-1-3 1,3-4-270,3-2 0,-1-10 668,7-1 0,-7 0 0,3 5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8305,'-9'-18'0,"-5"1"547,8 0 870,1 7-481,-3-5-452,6 13-162,-6-6 0,8 10-228,0 4 1,0 4 102,0 7 0,6 6-454,0 0 0,7 10-28,-1 1 0,9 3-237,2 9 1,8-6 297,-2 6 224,-4-15 0,7 17 0,-5-11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8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8005,'-19'17'-276,"-4"1"1,10-1 885,-5 0 4,13 0-326,-3 1 0,16-3-59,3-3 0,5-5 232,1-7 1,6 0-83,0 0 1,8-2-732,-2-3 218,3-5 171,-5-7 0,4 5-907,-8 1 0,0 1 377,-6-1 1,-7-5-384,-4 5 332,-4 3 209,-2-7 0,-8 13 634,-4-4 0,3 4-250,-3 2 0,1 2 1106,-7 4 0,3 3-551,3 9 0,-1 5 538,7 0 0,1 7-473,5-1 1,0-2-203,0 2 1,0-6-130,0 6 0,7-8-42,5 2 0,3-4-468,2-1 1,1-9 185,-1-3 0,0 2-592,1-3 0,5-1 359,0-10 0,5 1-988,-4-13 1,6 5 322,-1-10 0,-4 2 59,-2-2 0,2 2 825,-2-8 0,8-15 0,-4-10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8321,'0'-35'0,"-6"3"632,0 3 1,1 10-86,5 7-966,-8 8 1,4-9-361,-7 7 833,-1 0 1,-7 14 48,-4 4 0,2 11 225,-8 6 0,8 11-276,-2 6 1,3 10 41,3 1 1,2 3-353,3-2 1,5-5 98,7 5 1,0-10-215,0-2 1,7-5 112,5 5 0,5-14-349,6 3 609,-4-12 0,14 10 0,-6-7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8273,'0'-27'1709,"0"8"-1942,0 8 12,0 7 313,0-4 1,-6 10 117,0 4 0,-7 3 245,1 9 0,2 7-189,-1 3 0,-1 13-105,-5 5 1,6 4-79,-1 2 1,8 4 33,-2-5 1,5 5-119,1-10 0,0 2-3,0-2 0,7-5-242,5-12 1,3 1 26,2-7 1,1 6-265,-1-6 1,0-5 71,1-7 1,-1-5-618,0 5-65,0-7 1093,1 4 0,-1-24 0,0-3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8273,'0'-23'0,"0"0"0,2 0 1081,4 6 1,-2 0-465,8-1 1,-1 1-58,6 0 0,3 5-231,3 1 0,-2 7 20,8-2 1,-1 4-899,7 2 1,0 2 123,-1 4 425,1 11 0,7 10 0,2 8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8305,'6'-23'1286,"0"0"-647,0 0 416,-6 6 0,2 7 238,3 4-1605,-3 4 1,6 10 69,-8 4 1,-2 9-67,-4 2 0,2 9 143,-7 3 1,1 0-40,-1 5 1,3-5-3,8-7 0,0 5 55,0-4 0,0-4 215,0-2 1,8 0-95,3-6 1,5 4 354,1-9 0,-6 1 216,1-1-148,-8 3-383,11-5-153,-13-1 0,4 5-482,-12-8 0,-4 1 300,-7-1 1,-2-4 324,-4 4 0,-12 3 0,-9 1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8268,'29'-18'344,"0"1"0,-6 6 459,6-1 1,-2 3-277,2-3 0,1-1 308,-6 7 0,1 0-1151,-2 6 0,-4 0 168,4 0 0,-10 2 148,-1 4 0,-8 3 0,3 9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8184,'17'-27'0,"0"4"887,1 12 0,7 3-659,3 8 1,3 2 1177,-2 4 1,4 3-580,-5 8 0,-3 3-342,-2 3 1,1 4-345,-7 7 1,2 8-144,-13 5 0,0 4-1369,-6 7 1,-10 0 765,-7 11 1,-10-2-3487,-14 14 4091,5-8 0,-6 4 0,7-8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8303,'7'-17'0,"5"0"0,9 7 1764,2 4-1069,0 4 1,2-4-211,4 1 1,4-1-184,1 6 0,1 6-1033,-1-1 0,-5 9 36,0-3 0,-6-1-265,6 2 0,-8-1 392,2 6 568,-4 1 0,-9-1 0,-2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8303,'-17'0'0,"5"0"438,1 0-541,7 0 175,-4 0 1,16 0-189,4 0 0,3 0 366,2 0 0,8-2-269,4-4 1,13 2-478,10-7 0,2-1 496,9-5 0,1-8 0,5-2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8358,'0'-17'0,"0"-1"0,0 7 1085,0-1-835,0 8 0,-2-3-206,-4 7 0,3 7 137,-9 5 0,1 11 212,-7 6 0,1 11-139,0 6 1,1 6-132,5 6 1,-3 3-287,9 8 1,-1-1 102,6-5 0,0-3-226,0-8 0,7-2-35,5-4 1,3-4-40,3-7 1,-1-3 151,0-3 1,1-4-95,-1-8 0,-6-7-676,1-4 591,-1-4 0,7-4 387,-1-4 0,-7-11 0,-3-10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8280,'-17'-8'0,"5"0"607,0-3-486,9 3-255,-5 8 1,16 0 28,3 0 0,10 2 161,2 4 0,14-2-340,-3 7 0,13 3 153,-1 9 1,-2-4 130,2 4 0,0 4 0,6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52 8005,'18'-5'0,"-1"-1"0,0-2 1078,1 2 1,-1 4 167,0-3-711,0-5 0,1 8 292,-1-4-543,0 4-202,1 2 0,-3 8-153,-4 4 0,-3 11 37,-8 6 0,0 3-140,0 3 0,0 7-99,0 4 0,-9 6 124,-9 6 0,-1 3-243,-10 8 0,0 1 122,-5-1 1,-1-6-43,1 1 0,-1-9 102,0 3 0,1-6-111,-1-6 1,3-4 128,3-7 1,4-3-141,8-3 1,5-10-393,0-7 509,9-8 1,-5 2 214,8-12 0,0-4 0,0-7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77 8280,'11'-6'633,"1"0"1,-7-5-66,7 5 0,-6-5 687,5 5-724,1-8 0,-1 12 916,1-3-1489,-8-5 0,3 10 68,-7 0 1,0 2-445,0 9 0,0 9 361,0 9 0,0 3-564,0 3 1,0 1 216,0 5 0,-5-5-21,-1 4 0,0-3 140,6-2 1,8-1 169,3 1 1,-1-6 523,1-1 0,1-6-189,5 1 0,-1-4 326,-5-2 0,3 0-220,-9 1 1,7-7 22,-6 1 0,-1-7-157,-5 7 1,0-6-287,0 5 1,-7-7-158,-5 2 0,-5 2-540,-6-3 1,-4 1-566,-8-6 1,1 0 1355,-1 0 0,-15-8 0,-4-1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8249,'35'-16'1184,"0"5"148,-1-12 0,3 3-660,3 3 1,2 6 300,4-1 0,-3 8-2747,-9-2 1,1 4 1773,-1 2 0,-7 8 0,-2 2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7859,'-10'0'4660,"3"0"-3354,14-7-768,3 5 1,7-6 60,1 8 0,5 0-282,0 0 1,0 0-93,-6 0 1,2 0-313,4 0 35,-4 0 0,6 6-285,-7 0 0,-9 7 174,-3-1 1,-4 3-152,-2 2 1,0 3-157,0 3 1,-8-2 119,-3 8 0,-10-6 253,-2 5 1,0-6-82,5 1 0,-3 2 469,4-2 0,-4-6-174,9-6 1,4-5 231,3 6-307,3-8 0,2 5-145,0-3 0,2-4 69,3 4 0,7-4-202,11-2 1,-4 0 57,4 0 1,2 1 63,-2 5 0,0-4 297,-5 4 1,-1-2-125,0 2 0,-5-3 140,-1 9 0,-7-6 142,2 5 0,-4 1 282,-2 5 0,0 0 187,0 1 0,-2-1-309,-4 0 1,2 6-8,-7 0 0,5 2-120,-5-2 1,5-3-204,-6 3 1,8-4 40,-1-2 1,3 0-149,2 1 0,-6-1 5,0 0-166,0 1 0,6-1-301,0 0 1,0-5 188,0-1 1,-5-5-546,-1 6 0,-8-3 334,3 3 0,-4 1-733,-3-7 0,1 0 370,0-6 1,-1 0 109,1 0 0,6-2-141,-1-4 0,8-6 814,-2-11 0,12-11 0,4-10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5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11121,'1'11'164,"5"1"0,-2-3-318,8 3-55,-9 3 215,5-5 0,-2 1-48,0 1 1,-1-6-21,-5 5 0,2-1 195,4 1 1,-4 5-35,4-5 1,-4 4 154,-2 3 1,0 7-147,0 4 1,0 3 35,0 3 0,0 7-231,0 4 0,0 12 122,0 5 1,0 14-692,0 10 1,0 7 283,0-42 1,0-1 0,0 42 8,0-1 1,0-11 106,0-1 1,2-3-295,3-13 1,-3-5 97,4-1 1,-4-12 19,-2-6 0,6-5 432,0-6 0,-1-4 0,-5-8 0,0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5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12002,'11'5'1060,"1"1"0,-1 2-655,7-2 0,-7-2-188,1 7 0,1-7 27,10 2 1,-4 1-390,4-1 1,-3 6-466,-3-7 1,-5 9 609,-1-3 0,-7 5 0,4 1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6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8103,'0'17'1034,"2"-5"-416,4-1 0,3-7-878,9 2 0,-1-4 115,0-2 1,6 0 28,0 0 1,8-8 102,-2-4 0,-2-1-445,2 1 1,-8-3 192,2 4 1,2-5-737,-2-1 363,0 0 638,-14-1 0,-1 9 0,-10 1 0,-4 8 0,-3 2-62,-8 4 0,-1 1 55,1 5 0,0 3 677,-1-3 1,1 3-57,0 3 0,1 1 121,5 4 0,3-4-321,8 4 0,-6 2-40,1-2 0,1 6-267,10-6 0,-3 6 105,9-6 0,-6 0-229,5-6 0,1 0 133,5 1-758,0-9 0,1 5 120,-1-8 0,2-3-117,4-8 1,-4-5 269,5-7 0,-3-8-85,2-4 0,-4-11-74,4-6 1,2-6 527,-2-6-261,0-11 1,2-2-1,2-6 1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7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7877,'9'0'1000,"-1"0"0,-8 2-202,0 4-338,0-4 1,0 13 251,0-4 0,0-1-253,0 2 1,2-3-10,4 3-460,-4 3 0,7-7-220,-3 3 0,4 3 3,7-9 0,0 1-228,1-6 0,1 0-330,4 0 493,4 0 1,2 0-192,-1 0 0,-1-2-212,2-3 1,-4 3 552,-8-4 1,1 4-314,-1 2 446,-7 0 1,-3 2-55,-7 4 0,0 3-88,0 9 1,-2-1-13,-3 0 1,-5 0-60,-7 1 0,-1 5 58,1 0 0,0-6-56,-1-5 0,1-3 353,0 3-183,0 3 0,-1-7 497,1 3 0,7-1-15,5-4 14,3-4-193,2 13 0,0-5 524,0 7-448,0 0 0,7 6-86,5 0 0,-2 0 43,1-5 1,-5-1-94,5 0 1,-7 6 246,2 0 1,-4 2-98,-2-2 0,0-3-26,0 3 0,0-4-164,0-2 1,0 6-128,0 0 0,-8 0-39,-3-5 0,1-1-234,-1 0 0,5-5-133,-6-1 1,6-7 233,-5 2 1,5-4 2,-5-2 0,5-2 61,-6-4 0,9-3-85,-3-9 0,4 1-9,2 0 0,8-1-77,3 1 1,1 6 90,5-1 0,-4 2-111,10-1 0,-3 3 297,-3 8 0,0 0-172,0 0 359,1 0 0,-3 2-5,-3 4-9,-5 4 1,-7 13 167,0 0 1,0 0 189,0-6 0,-7 2-69,-5 4 0,-3-2 218,-3 8 0,3-8 15,4 2 0,-3 2-268,8-2 0,1 2 201,5-2-451,0-3 0,0 5 29,0-8 1,2-6-205,3 1 0,5-8-219,7 2 1,-5 1 27,-1-1 0,1 0-277,5-6 1,-5 0-1202,-1 0 1,1-2 761,5-4 1,0 2-197,1-7 0,1-1 149,4-5 928,-4 7 0,29-13 0,-2 4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7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7731,'-9'8'6433,"1"1"-6518,16 9 0,-5-9-110,9-3 0,-6-4-268,5-2 1,-5 0-1466,5 0 1928,1 8 0,13 1 0,2 9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37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7731,'-17'9'0,"0"7"1902,-1-5 1,3 5-202,4 1-1701,-5-8 0,14-1 0,-5-8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0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8076,'2'-12'482,"4"1"-156,-4 7 0,8-10 152,-5 8 1,-1-1 346,8 1 0,-6 4-326,5-4 0,-5 4 357,5 2-502,-7 0 0,6 0 478,-4 0 1,-3 0-324,9 0 0,-6 0 330,5 0 1,-5 2 150,6 4 636,-1-4-497,6 13-668,1-5 0,-3 2 30,-3-1-287,3-7-1471,-13 11 1125,13-13 1,-11 12-3472,8-9 1645,-9 1-183,13 2 1,-12 0 800,7 3 1,-7 4 1349,2-3 0,-4 19 0,-2 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8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8005,'10'0'1754,"5"7"166,-5-5-292,7 14 1,-5-15-475,-1 5-419,-7 4-2751,12-1 1645,-7 9 0,9-7-647,-1 1 0,6-8 581,0 1 0,8-3-1133,-3-2 0,7-5 796,5-1 0,-3 0 557,3 6 1,-5-6 681,-6 1 0,1 1 491,-7 9 1,2-1 100,-1 8 1,-11-6-488,4 5 0,-5-5 3021,-1 5-2697,-3 1 1,-8 5-942,0 1 0,0-7-1488,0 1 1535,0-9 0,8 13 0,1-7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1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8043,'0'9'3980,"0"-1"-3391,0 0 1,2-6 238,4 3 614,-5 5-732,7 0-658,-8 7 0,2 0 5,4 0 1,-4-5-282,4-1 1,-5-5-835,-1 6 664,0-8-256,0 3 107,0-7-300,0 0 388,8 0 0,0-2-7,3-3 0,5 1 219,-5-8 0,-1 8-97,1-1 318,1 3 1,-1 2-306,1 0 1054,-8 0 0,4 7-414,-8 5 0,-2 3 1084,-4 3 0,4-1-277,-4 0 0,2 0 60,-1 1 1,3-7-107,-4 1-781,4-1 1,2 1-307,0-1 107,0-7 1,2 4-1205,4-8 1,-3 0 694,9 0 1,-6 2-2127,5 4 0,-5-3 2541,6 9 0,-9 7 0,5 8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8809,'6'-18'926,"-1"1"0,3 5-419,-2 1 0,-2 5-76,7-5 1,-5 7-139,6-2 0,-7-2 215,7 3-280,-1-1 1,1 6 20,-1 0 0,-5 2 113,6 3 0,-8 5-128,1 7 1,-3 1 122,-2-1 1,0 0-40,0 1 0,0 5 124,0 0 0,-5 0-199,-1-6 0,0 0-10,6 1 1,-2-1-271,-4 0 221,4 0-564,-5 1 266,7-9-131,0 7-58,0-14-260,0 5 439,0-7 1,2 0-118,3 0 108,-3 0 1,6-2 69,-8-3 0,0 1-205,0-8 0,6 6 130,0-5 0,-1 5-179,-5-5 0,6-1-279,0-5 1,5-2-356,-5-4 1,8 1 132,-3-6 0,-1-1-1042,1-6 1860,1 1 0,13-9 0,2-1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8043,'7'-18'865,"1"1"-362,4 0 1,3 5 267,-4 1 0,5 7-307,1-2 1,0-1-102,1 1 0,-1 0-173,0 6 0,1 10 55,-1 7 1,-6 2-130,1 10 0,-6-6 90,5 6 0,-7-2-23,2 2 0,-4 9-3,-2-3 0,-6 1-22,0-7 0,-7 4-31,1-5 1,-3 3-113,-2-2 1,-1 4-340,1-5 0,-6-1 206,0 2 0,0-8-617,6 2 1,-1-5 345,1-7 1,0 3-433,-1-9 1,1 1 116,0-6 1,0-6-21,-1 1 1,7-9 275,-1 3 0,6-11-283,-5-1 585,7 0 1,-4 6-95,8 0 1,0 5 347,0 1-179,0 7 0,2-4 561,4 8 0,-2 0 464,7 0-205,1 0 0,5 6-143,1 0 0,-1 5-164,0-5 0,6 6 61,0-7 0,0 7-213,-5-6 1,-1 5-499,0-5 1,6 0 243,0-6 1,0 0-2310,-5 0 2273,7 0 0,2 0 0,7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2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7960,'0'-18'0,"2"7"409,4-1 526,-4 8 347,13-3-874,-5 7 1,7 7 55,1 5 1,-7 5-164,1 6 0,-8 4-142,1 8 0,-3 5-97,-2 0 0,0 1-232,0-7 0,0 1-80,0 0 1,-6-3-316,1-3 1,-1-4-376,6-8 0,0 1 416,0-1 1,0-6-1138,0 1 1661,0-8 0,8 4 0,1-8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7960,'-18'-8'462,"9"5"-191,3-9 1,4 6 63,2-5-278,0-1 0,10-5 43,7 0 0,8 1 275,10 5 0,1-3-30,4 8 0,5 1-128,6 5 1,9 0-157,3 0 1,-3 13 112,-2 4 1,-5 10-182,-1-4 1,-8 8 104,-3-2 1,-12 4-88,-6 1 1,-12 3 59,-5 3 0,-8-3-207,-9 3 1,-9 2-121,-14-1 0,-1-1-118,1-5 0,-7-3 56,1-3 1,0 0 83,5-12 0,0 2-31,1-13 0,7 0 82,4-6 1,4-2-157,1-4 0,3-5-127,3-12 466,-3 3 0,13-12 0,-6 5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3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18 8025,'11'-9'1950,"1"3"-1599,-8 4 1,5 8-123,-3-1 0,-4 9 331,4-3 1,1 11-111,-1 1 0,0 0-227,-6-6 0,0 6-68,0 0 0,0 2-84,0-2 0,0-4-521,0 4 0,0-3 172,0-3-306,0 0 0,0-5-91,0-1 203,0-7 144,0 4 316,0-16 1,0-3-138,0-12 1,2 3 71,4-3 1,-3-2-153,9 2 1,-2 0 117,1 6 1,4 0-175,-3-1 0,3 3 52,3 3 1,-7 3 265,1 3 0,-6 4 146,5-4 433,-7 4-319,11 10 1,-13 2-123,4 7 1,-4-5 294,-2-1 0,-2 1-100,-4 5 0,2 0-81,-7 0 1,5 1-61,-5-1 1,-1 0-363,-5 1 1,5-7-47,1 1 1,5-7-69,-6 7 0,7-8-151,-7 2 156,8-5-511,-3-1 485,7 0 0,0-1-271,0-5 240,0 4 290,0-6 0,1 8-72,5 0 1,-4 8 148,4 3 1,-4-1 263,-2 2 0,0-1-153,0 6 0,0 6 77,0 0 1,0 2-48,0-1 0,-6-3-598,0 7 1,-7 1 228,1 6 0,-9-1-727,-2 1 0,-6 0 338,6-1 1,-8-1 552,3-4 0,3-4-694,2-8 694,3 0 0,3-1 932,0-5-847,7-3 0,1-8 521,3 0 0,4-2-236,-4-4 0,4 2 13,2-7 1,8-1-97,3-5 0,5 0-59,1-1 1,0 1-198,1 0 1,5 5 27,0 1 0,0 1-35,-6-1 0,0 3 174,1 8 83,-1 0 0,-2 8-44,-3 3 0,-4 1 102,-8 5 0,0-4-2,0 10 1,0-3 162,0-3 0,0 0-245,0 1 0,0-1-29,0 0 1,0-5-637,0-1 438,0-7 1,7 10-423,5-9 0,3-1 216,3-10 1,5-3-159,0-9 0,2-5-87,-2 0 0,-4 0-645,4 6 701,-4 0 63,-9-1 0,3 7-281,-7-1 614,0 9 0,-8-5-100,-4 8-125,-4 0 534,-7 8 0,-6 7-224,0 8 0,-13 8 214,1-3 0,-3 5 54,3 2 0,0-1 181,1 1 0,-7 0-310,1-1 0,0 1-56,5-1 0,1-5-607,-1 0 1,2-8 271,4 2 0,4-6-1441,8-5 865,0 3 490,7-13-366,-5 6 0,13-10 49,-4-4 1,14-3 99,9-9 0,2 1 682,10 0-105,0-1-170,6 9 0,-1-5 580,1 9 0,-1-1-375,1 6 1,-6 8 463,0 3 0,-1 4 165,7 3 1,-6 1 351,0 4 0,-6-4-642,6 4 1,-6-4 136,5-1-637,1-9 1,6 7-334,-1-5 0,1-1-202,0 1 0,5-7-619,0 2 0,3-10 591,-3-2 553,-4-15 0,7 2 0,-9-16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4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8000,'-10'0'2037,"2"0"0,8 7-1746,0 5 1,0 3 46,0 2 1,0 3-175,0 3 0,0-2 152,0 8 1,-7-1-113,-5 7 0,-5 0-858,-6-1 0,-2 7-64,-4-1 1,-10 0-366,5-5 0,-5 3 557,5-3 1,-1-4-112,1-14 0,1-2 776,4-3 1,-2-5-156,8-7 0,0-7 93,6-5 0,2-5-152,3-6 1,4 8 590,8-9 0,0 15-118,0-8 1,16 3-6,7-3 1,10 1-162,7 5 1,4-4-247,8 3 0,0 2-200,0-1 1,5 5 65,1-5 1,5 5 11,-5-6 0,-2 8-13,-10-1 1,-4-3-129,-7 2 1,-3 0-5,-3 6 1,-4-1-75,-7-5 228,-9 4 173,-1-6 0,-10 10 35,-4 4 0,-3-2-34,-9 7 1,-1 3 315,-4 9 1,-2-2-166,-4 8 1,-4 5 203,5 7 0,-3 1-1,2-2 1,4 4-34,8 8 1,-6 2-208,0 4 0,0-2-16,5 7 0,1-7-256,0 1 0,1-3 77,5-2 0,-3-8-684,9-3 1,-1-7 341,6-5 0,0-4-1225,0-8 303,0-7 1298,0-3 0,8-22 0,1-4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7934,'8'9'0,"-4"7"414,8-5 0,-3 7 132,3 5 0,3-4 493,-3 4 1,-5 2-536,-1-2 1,2 8-1,-3-2 0,1-3-664,-6 3 0,0-2 164,0 2 0,0 4-939,0-5 0,-6-3 564,1-1 0,-9-5-641,3-2 0,1-2-498,-1-3 866,-1-4 0,-5-8 644,-1 0 0,3-2 0,4-4 0,-5-6 0,5-11 0,-3 4 0,3-4 0,-3-2 0,8 2 0,-1-2 0,1 2 0,4 4-4,-4-4 276,4 4 0,8 1 219,0 1 1,7 7-217,-1 5 1,-2 3 408,1 2 272,-7 0-575,11 0 1,-13 2 190,4 3 0,-4-1-171,-2 8 1,-2-1 199,-4 7 0,2-7-186,-7 1 1,7-7 235,-2 7-532,-3-8 0,7 5-220,-4-3-508,4-4 1,10 4 448,3-12 1,5 2-1151,1-7 1,6-1 24,0-5 1285,8 0 0,-4-1 0,7 1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5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7866,'-18'-7'0,"-7"5"0,12-6 915,-5 8-413,5 8-228,3-6-192,-5 13-62,13 2 0,-13 4 209,3 8 1,3 0 283,-3 6 1,2 7-122,-1 4 1,-4-2-100,3 2 1,4-2 22,3 3 1,-3 1-129,2-8 0,0 6-181,6-6 1,0-5-221,0-6 1,6-2-440,0 2 0,2 1 128,-3-7 0,-1 0-443,8-5 0,-8-7-693,1 1 1149,5-8 0,-6 3 281,7-7 230,-7 0 0,12-7 0,-15-3 0,7-7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7866,'7'-18'337,"3"1"163,7 0 1,8 0-356,4-1 0,4-5-290,1 0 0,6 0 194,1 6 1,5 5 125,-6 1 0,3 7-137,-3-2 1,-5 4 106,-1 2 1,-1 0-85,-10 0 0,0 0 83,-6 0-223,8 8 0,-6-4 64,4 7 1,-11-5-159,-6 6 0,1-7-14,-1 7 1,2-8-21,-2 1 162,-4 5 1,5 0-3,-7 7 1,0 0 269,0 1 1,0 1 128,0 4 1,-7 2 165,-5 4 0,2 3-173,-1-3 0,-1-2 13,-5 2 0,2-6-378,3 6 0,-1-8 97,7 2 0,-6-4-200,7-2 1,-7 1 80,6-1 1,1-6-1460,5 1 131,-8-8-372,-2 4 1183,-7-8 0,0 0 185,-1 0 1,1-8 373,0-4 0,0 5 0,-1-16 0,1 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9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16 8065,'-2'-10'2988,"-3"4"0,3 6-2409,-4 6 0,4 4-1008,2 7 1,0-5-2480,0-1 2908,0 8 0,0 1 0,0 5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5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7866,'-7'-18'-67,"-1"7"85,-4-1 650,-3 8 440,5-3-227,-7 7-512,0 0 0,5 0 691,1 0 517,7 0-423,-12 7-75,15 3-1110,-7 7 33,8 1 78,0-9 1,2-1-733,4-8 0,3 0 241,8 0 0,3 0-140,3 0 0,-4-2-142,4-4 1,-4-1-459,-2-5 0,-5-1 627,0 7 1,-9-8 135,3 3 1,-6 1 299,-6-1 1,-3 1-27,-9-1 1,1 1 109,0 4-150,-8 4 1,6-5-185,-4 7 338,11 0 0,4 0 0,8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6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7880,'-35'0'0,"9"-6"2751,3 1-1214,11-1-1516,4 6 98,8 0 0,0 2 258,0 4 0,0 5-129,0 12 1,-2 2 80,-3 4 0,3 9-434,-4-3 0,4 3-436,2-3 0,-6 5-1621,0 1 871,1-1 867,5-5 0,0-7-287,0 1 1,0-8-21,0 3 731,0-13 0,7 4 0,3-5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6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7880,'27'-8'-87,"5"7"0,-7-7-116,4 8 0,2-6 441,-8 0 0,2 1-57,-2 5 1,-4 0 143,4 0 0,-2 0-26,3 0 1,-5 0-43,4 0 1,-2 0-136,2 0 0,-4 0-116,4 0 1,-2 5-200,2 1 177,-3 8 0,5-11-16,-8 9-97,0-1 179,-7-1 1,3 5-287,-7-3 93,0-4 17,1 7 1,-3-7 54,8 3 1,-8 5 38,1-5 0,3-1 4,-2 1 0,0-5-43,-6 6 37,7-1-43,-5 6 63,6 1 0,-8-9 1,0 7 47,0-5 1,0-1 13,0 1 1,0 1 145,0 5 0,0 0-127,0 1 0,0-7 146,0 1 0,0-1-127,0 7 0,0-1 26,0 0 0,0 0 78,0 1 1,0 1-85,0 4 0,0-4 66,0 4 0,0 2-56,0-2 0,0 8-15,0-2 0,0 4 13,0 1 1,0 1 14,0-1 1,0 7 29,0-1 1,0 8 6,0-2 0,6-2-170,0 2 0,-1-5 110,-5 5 1,0 0 500,0 6-261,0 0-311,0 0 1,0-8-346,0-4 0,0-3 315,0-3 0,0-5 253,0 0 0,-7-8-314,-5 2 0,4-4-427,3-1 835,-5-1 1,2-6 205,-3 1-744,-5-8-7,7 4 0,-3-8-154,1 0 0,1-2 114,-1-4 1,-5 2-56,5-8 0,-7 1-121,-5-6 1,2-1-180,-8 1 0,1-8-444,-7-4 0,4-5 105,-3-7 927,3 5 0,-11-14 0,7 6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7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7877,'17'0'268,"-1"-2"175,-5-4 1,5 4-155,-5-4 1,-1 4-68,1 2 0,-5 0 234,5 0-1,-7 0 199,4 0-274,-8 0 135,0 0-786,0 8 176,0 2 3,0 7 1,-2-6-936,-4 1 726,4-8-159,-5 11-254,7-13 383,0 13 0,2-13-98,3 4 0,5-4 380,7-2 0,1 2-296,-1 4 809,0 3-239,0 9 57,-7-1 1,-2 0 263,-8 0 1,0 7-288,0-1 1,-8 2 53,-3-2 1,-5-4-82,-1 4 1,-6 2-146,0-2 1,-6-2-414,6-9 1,0 3 221,6-3 0,5-5-438,0-1 303,9-4-66,-5-2-176,0 0 216,6 0 1,-5-8-9,7-3 0,5 1 15,1-1 179,8 7 1,-7-6 57,5 4 168,3 4 0,-11-5 257,8 7-256,-9 0-14,5 0 1,-6 2-11,4 3 1,-4-1 10,4 8 0,-6-6 104,-6 5 0,2 1-114,-8 5 1,1-2-136,-6-3 0,1 3-126,5-3-42,-5-5 221,14 9 0,-11-12-410,7 7 180,0-7-146,6 4 165,0-1 149,8-5-56,2 6 0,7-2-46,0-1 1,1 1 31,-1-6 0,2 6 57,4 0 0,-9 0 313,3-6-271,-4 7 1,3-3 798,-5 8-386,-3-9-174,-8 13 0,-2-9 134,-4 5 0,-9 3-65,-8-3 0,-6 3 20,6 3 1,0-1-77,6 0 0,-1-1-223,1-5 0,2 4-301,3-3 1,4-2-43,8 1 1,0-5-76,0 5 1,2-5 4,4 6 1,4-8-234,7 1 1,0-3 330,1-2 0,5 0-73,0 0 561,0 0 1034,-6 0 2282,-7 0-2599,-3 0 0,-9 8 776,-3 3-904,-5-3-172,-15 7 0,6-5 335,-4 7 0,9 1-608,3-1 1,7 0 35,-2 1-480,-3-1 1,9 0-438,0 0 1,1 1-1185,11-1 1,1-5 911,11-1 0,2-7-755,9 2 1,7-4 108,4-2 1443,12 0 0,-4-8 0,5-2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4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7858,'0'9'1196,"-2"7"739,-4-5 1,-4 5-675,-7 1-398,0 0-487,-8 1 0,-4 5 213,-12 0-589,-10 7 0,-19 5 0,-8 9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2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428 1 17650,'0'11'529,"0"0"68,0 3-343,0 1 0,0 2 191,0 0 0,-6 0-185,0 0 0,-5 0 15,5 1 0,-5-1-12,5 0-381,-7 0-905,11 0 731,-13 0-385,13 0 178,-6 0 1,10-2-372,4-3 0,3 1 223,8-7 1,2 5-206,4-5 0,4 0 347,7-6 1,0 0 105,0 0 1,-7 0 315,-4 0 0,-4 1-107,-2 5 0,-6-4-39,1 4 0,-9 3-114,3 3 1302,-4 3-719,-10 2 1,-1 2 39,-8 4 1,-8-2 249,-3 7 0,1 1-216,-2 5 0,-1 0 68,-10 0 1,8-5 67,-8-1-2,15 1-305,-15-3 1,8 7 249,-8-5-188,0-3-80,6 7 1,2-7 43,3 3 0,-1 3-97,7-9 1,2 1-156,10-6 1,-2 0 57,7 0 1,0-5-167,6-1 1,2-1 0,4 1 211,3-3-8,8-1 1,8-5 416,4 4 1,5-4-66,6-2 1,-2 2 44,7 3 1,-1-3-129,2 4 1,3 3-41,-4 3 1,-7 3-117,2 2 0,-9-5-157,3-1 1,-2-2-334,-9 3 0,2 1 234,-3-7 1,-3 5-404,4-5 0,-4 0-785,-2-6-771,0 0 572,1 0-502,-1 0 736,-8 0 499,-1 0 0,-10 0-479,-4 0 1263,-3 0 0,-16 0 0,-2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2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599 0 11324,'17'8'869,"0"-6"1,-5 13-213,-1-4 1,1 10-283,5 2 0,0 0-297,0-6 0,-6 0 141,1 0 0,-9 0 27,3 0 1,-4 2-516,-2 4 1,-2-2-695,-4 8 1,-5-7-255,-12 7 1,-3-1 529,-8 7 1,-3-1-86,-2 0 0,2-7 356,-2-5 0,-3-5 229,2-5 0,-6 1 17,6-7 0,-1-1 71,1-5 0,4 0-4,-4 0 1,6-1 174,5-5 0,4-2 491,8-3-332,0-4-104,0 5 0,6-7 24,-1 0 1,9 4-124,-3-4 1,4 9-69,2-9 1,8 0 91,3 0 1,6-4 71,6 9 0,-2-1 20,7 2 0,1-3 238,5 9 0,-2-7 69,-3 7 1,3-3-182,-4 2 0,-1 4 105,2-3 1,-3 3-161,3 2 1,-3-6-356,-3 1 1,-10-1 166,4 6 1,-5-2-303,-1-4-304,4 4-767,-13-5 137,6-1 357,-8 6 791,0-13-4,0 13 85,0-5 0,0 5 243,0-4-18,0 4 0,-2-6 1108,-4 8-286,4 0 569,-13 0-954,6 8 1,-7 2-270,5 7 0,-4 0 20,3 0-159,-3 0-201,6 0 1,-4 8-82,7 3 1,-6-1-481,7 1 0,-3-1 488,2 1 0,5 5 0,-7-7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3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7906,'0'-10'-274,"0"-5"416,0 13 1,2-11 477,3 7-288,-3-7-166,14 4 0,-13-3 211,9 1 1,-1 5-187,6-5 0,0 1-4,0-1 0,6-2 80,0 7 53,0-7-183,1 11 0,-5-6 186,4 8-93,4-8-67,-8 7 1,7-7-29,-3 8-147,-4 0 198,13 0-445,-13 0 221,14 0 0,-12 0 159,7 0-338,-7 0 159,11 0 0,-13 6 87,4-1-91,-4 1 10,-9 2 1,5-5 250,-4 9-160,-3-1 97,-1 6 0,-7 6 468,0 0-404,0 7-1,-7-3 136,-3 7-95,-14 0 1,3 0-261,-8 1 0,1-1-235,-6 0 0,5-2 73,1-3 0,9-5-180,1-6 1,1-1-1691,6 0 1022,3-8 325,1-1 705,-1-8 0,6 0 0,-5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7906,'0'-17'1397,"0"7"-1048,0-5 373,0 13-343,0-13-4,0 13 0,9-7 197,8 3 0,2 4-305,10-4 0,5-1-66,6 1 0,1-2-191,-1 3 1,-4 3-334,4-4 1,-5 4-1505,-7 2 938,4 0-297,-13 0-727,6 0 917,-16 0 996,-1 0 0,-8 0 0,-8 0 0,-3 0 0,2 0 0,-3 0 0,1-7 121,-6-3 6,0-7 59,7 7 931,3 3-574,7-1 210,0 6 276,0-5-168,0 7-350,0 7 0,-6 3-130,0 7 0,-1 0-164,1 0 1,-2 8-1232,-3 3 562,-4-3 388,13 7 64,-6-13 0,1 21 0,-3-4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4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0 8479,'-10'0'2747,"-5"0"-2471,6 0 0,-10 8 484,-4 3-270,4 4-248,-6 3 1,8 4-54,0 1 1,0 0-14,0-6 1,5 0-116,1 0 0,7 0 44,-2 0 0,5 1-159,1-1 1,1-6-6,5 0 1,4-1-235,7 1 0,7 3-671,5-9 455,3 1 166,-5 2 0,5-7-125,-3 5 1,3-4-91,2-2 0,-7 0-321,-5 0 0,-3 0-156,-1 0 201,-1 0 834,-8 0 0,6 0 0,-5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9.5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8078,'18'0'840,"-1"0"43,0 0 0,6 0 488,0 0 1,0 0-619,-5 0 0,-1 0-1496,0 0 1,-5 2 370,-1 4 0,-7-2-442,2 7 1,-4 1 91,-2 5 722,0 8 0,-8 2 0,-2 7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4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7936,'-17'10'-492,"0"-4"0,5-3 795,1 3 1136,7-4-715,-3 13-359,7-5-128,0 7 1,0 0 444,0 0-313,0 8-26,0 1 1,5 8 403,1 1-318,0-1-286,-6 0 0,0 0-72,0 0 0,0 1-164,0-1 1,0-6-365,0 1 1,0-3-82,0 3 1,0-4-2001,0-8 965,0 0 1573,0 0 0,0-8 0,0-1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5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7903,'0'-11'1405,"0"0"-631,0 7-1253,8-4 302,-7 1 157,15 5 0,-13-8 781,9 4-306,-8 5-144,11-7 1,-11 6 151,7-4 0,-5 4 15,5-3-646,-7 3 186,11 2 0,-11 0 43,7 0 1,-1 2-116,1 3 1,3 5-70,-9 7 315,9 8-105,-13 1 1,7 9 247,-8-1-335,0 7 123,0 3 0,0 7 137,0 1 0,0-1-75,0 0 156,0 1-228,-8-9 0,7 5-55,-5-8 0,-2-2-166,3-10 1,-3 3 85,2-9 0,4 1-255,-3-6-534,-5 0 358,1 0 36,-1-7 1,-5-3-347,4-7 0,1-1 188,-1-5-770,-1-4 829,3-7 1,-6-7-92,3-5 607,5-11 0,-9-3 0,7-9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8978,'11'0'1624,"0"0"0,-5 0-1387,5 0 0,-5 0 462,6 0-307,-9 0-254,13 7 1,-13 1-183,9 3 0,-8 5 152,1-5 0,3 6-66,-2 6 0,-1 1 13,-5 5 1,-7 9-267,-5-4 0,-5 10-20,-6-4 0,4 2 108,-3-3 1,3-4-99,1-1 227,1 0 1,0-15 1,6 6 232,-1-8-308,9-8-143,-5 6 22,8-13-374,0 6 61,0-8 228,0 0 1,8 0-299,3 0 339,12-8 0,-2-1-599,7-8 455,1 0 0,5 0 73,0-1 0,-5 7 87,-1 0 1,-7 7 89,2-2 525,-4 4 936,-2 2-711,-8 0-440,-1 8 0,-8-4 1398,0 7-778,0 0-331,0 7 1,-6-1 70,1 0 1,-11 0-320,-1 0 0,0 6-175,-6 0 0,4-1-46,2-5 1,-5 2-335,-1 4 0,-2-10-727,2 5 582,4-5 274,-5-4 0,12-1-692,1-8 444,7 8 134,-4-7 1,6 7-572,-3-8 326,3 0 249,-6 0 208,16 0 370,-6 0 1,7 0 864,-3 0-607,-4 0-184,5 8 1047,-7-6-677,0 13 44,-7-13-290,-3 13 1,-7-8-275,0 5 0,0 1-167,0-7 277,7 0 28,-5 1-251,13-5 127,-5 6 36,7-8 9,7 7-92,3-5-42,7 6 1,0-3 84,0 1 1,-5 0 10,-1-6 0,0 6-5,6-1 1,1 1-41,-1-6 1,0 0-106,0 0 1,-6 0-895,1 0 417,-1 0 322,6 0 0,0 0-2411,0 0 1218,0 0-288,0 0-575,1 0 2150,-1 0 0,7 7 0,3 3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6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7950,'-6'-11'756,"0"-1"-477,0 9 1,6-7 798,0 4-164,0 5 253,0-7-240,0 8-477,0 8-169,0 1 0,0 8 1114,0 0-642,8 0-381,-6 0 0,6 1-106,-8-1 1,0 0-438,0 0-272,0 0 1,5 0-19,1 0 0,0-5-597,-6-1 0,0-5-531,0 5 658,0-7 74,0 3-874,0-7 1383,0 0 1,7 0 0,3 0-1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7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489 1 11100,'-8'17'-650,"4"0"113,-7 0 1,5 6 244,-5 0 1,-1 1-146,-5-1 0,6-4-288,-1 4 346,1-4 134,-6-2 0,0 0 491,0 0-178,0 0 109,0-7 1,-2 5 319,-4-4 0,4 5-149,-4 1 1,2 0 302,-2 0 0,4 0-317,-3 0 0,4 0 80,7 0 0,-2 0 56,7 0 0,-5 1-144,5-1 1,0-6 159,6 0-209,0 1-55,0-3-241,0 7 1,0-13 128,0 9 112,0-8-243,0 3 0,2-7 41,4 0-147,-4 0 1,13 0-254,-4 0 0,5-6-612,1 1 522,0-9 255,0 5 0,2-6-374,4 3 260,-4-3 192,5 6 1,-7-1 109,1 4-205,-1 5 268,0 1 1,-8 1 71,-3 5 1,-4-2 301,-2 7 1,-8 1 415,-3 5-432,3 0-162,-15 0 0,18 0 324,-12 0-123,3-7-334,5 5 1,-4-11 170,7 7-200,0-7 0,6 5-424,0-3 12,0-4 57,0 6 1,8-8-357,3 0 336,12 0 79,-4 0 0,13 0-114,-3 0 0,-3 0 157,3 0 0,-8 0 58,1 0 0,-3 5-2,-1 1 1,-9 2 107,-3-3 0,-4-1-20,-2 7 0,-16 3 160,-6 9 1,-11-3 103,-7 9-33,-3-1-205,-8-1 1,1 3 917,5-7-425,3 0-176,8-6 0,1 6 111,5 0 0,5-6 15,12-6 1,1-1 875,4 1-906,5 4 0,2-11-139,16 7 0,8-7 368,9 2-407,8-4-56,2-2 0,7 0-761,0 0 399,-7-8-70,5-1 0,-5-8-300,7 0 0,-5 1-326,0 5 1,-8-2-2326,1 7 3217,-2-7 0,-3 3 0,0-7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7880,'0'-17'2175,"2"8"-1765,4 3 1,-3 4-217,9 2 0,-8 2 260,1 4 1,-3-2 326,-2 7 0,0 2-221,0 10 0,-2-2-174,-3 8 0,1-9-315,-8 3 1,9 2-65,-3-2 1,-2 1-255,3-1 39,-1-4 0,15 6-390,8-8 0,8-6 13,9 1 0,2-8-563,4 1 1,4-3-199,7-2 756,-7 0 275,-2 0 0,-8 0-113,0 0 213,-7 0 161,-3 0 0,-14 2 131,-4 4 8,-5 3 0,-2 8 307,-5 0 0,-9 1 243,-8-1 1,-8 0-310,3 0 0,-10 0 286,-2 0-195,0 0-106,6 0 1,0-2 176,0-3 0,1 3-188,5-4 1,3 3-72,8-3-282,8 4 0,1-5-397,8 7 0,8-2 197,3-4 1,14 5-239,9-5 1,8-1 107,9 1 1,6-2 104,0 3 0,0 1-132,-6-7 0,-7 5 241,-4-5 1,-6 7 589,-6-1-132,-3 3 0,-15 2 396,-5 0 0,-3 0-256,-2 0 0,-7-2 202,-5-3 0,-5 3-307,-6-4 1,2 5-55,-7 1 1,1-8-654,-1-3 249,3 3-192,0-7 0,6 6-434,-3-8 1,8 0-443,3 0 140,0 0 0,-5-8 272,5-3 790,-4-4 0,5-10 0,-7-2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8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8973,'9'0'2633,"-1"8"-2256,-8 2 1,0 7 910,0 0-591,0 0-328,0 8 0,0-5-492,0 9 0,0-6-224,0 5 0,-6-5-334,1 5 0,-1-7 382,6 2 0,0-4-886,0-2 428,0 0 1,7-1-1505,5-5 2261,3-3 0,10-16 0,1-2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8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7880,'0'17'2447,"0"-7"0,0-1-1920,0-3 0,-2-2-384,-4 7 0,3-5-452,-9 5 13,8 1 0,-3 5-910,7 0 1206,0-8 0,7 7 0,3-7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8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8353,'6'-18'1745,"0"1"-1169,7 8 1,-4-4-209,8 7 1,6 0-102,0 6 1,0 2 206,-6 4 0,0-2 288,0 7 1,0 0-590,0 6 1,0 1 18,1-1 1,-7 0-1190,0 0 1,-5 0 274,5 0 1,-7 8-949,2 3 1670,-12 5 0,-11 1 0,-9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0 7919,'-2'12'675,"-4"-1"0,4-5-521,-3 5 0,3 1-156,2 5-1,6 2 966,-1 3 0,1-1-287,-6 8 1,0-1-132,0 6 0,0 1-297,0-1 0,0 4-65,0-4 0,0 10-241,0-10 1,0 4-333,0-4 1,0-7-3,0-5 0,-2 3-622,-4-2 1,4 0-1065,-3-6 1416,-5-8 0,1 5 261,-8-9 0,0 1 186,-1-6 0,1-6 144,0 1 1,-2-9 19,-4 3 0,3-6 195,-9-6 1,8 4 437,-2-4 1,4-1-304,2 1 1,2-2 465,4 2-298,3 4-199,8-5 1,0 1-54,0 0 1,8-5-122,3 5 0,6-2-183,6 2 1,5 4-50,12-4 1,4-1-310,7 1 0,8 0-70,4 6 0,-2 0 256,1 0 0,1 0-109,5 0-566,-7 7 982,6 3 0,-8 1 326,3 0 0,3 1-28,-8 5 0,-2 0 291,-10 0 1,-5 0-347,-11 0 0,-4 5 463,-8 1-1049,-8 0 258,6-6 261,-13 0 0,-2 0-656,-11 0 0,-6 0-458,-6 0 0,-6 0 297,-10 0 615,2 0 0,-20 0 0,4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19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8078,'-17'10'0,"5"3"-52,1-7-57,7 0 1,-2-6 594,12 0 1,4 0-237,7 0 1,6-8-131,0-4 0,8 3-125,-2-3 0,3 3-643,3-3 277,-8 4 207,-2 8 0,-8 0 77,0 0 159,1 0 0,-9 8 210,-3 4 0,-6 5 488,-6 6 1,-3-2-381,-9 8 1,1-8 128,0 2 1,-6 2-31,0-2 0,0 0 141,5-5 0,7-3-348,-1-4-562,8 5 16,-11-7 1,21 1-464,0-4 1,15-4-338,7-2 1,5-8 489,2-3 0,7-11-86,4-1 1,-4-2 267,-1 2 0,-3 4 173,3-4 0,-11 10 453,5 1 878,-12 1-498,2 1 159,-16 2 1,-1 10-227,-8 4 1,-2-2-122,-4 7 1,-3 1-447,-8 5 1,-1-2 190,1-3 1,-6 3-854,0-3 1,0-4-87,6-3 0,-1 3-1229,1-2 1997,0 0 0,-8-6 0,-2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9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1 7919,'-17'0'-799,"7"0"1176,-5 0 1262,13 0-1128,-5 0 1,7 7-97,0 5 1,-6 3-91,0 2 1,1 0 187,5 0 0,-6 0-648,0 0 0,1 0 150,5 0 0,0 0-308,0 1 1,-6-1-923,0 0-1066,1 0 2281,5 0 0,0-8 0,0-1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4:59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16 7919,'0'-9'-266,"0"3"371,0 12 1,2 3-113,4 8 1,-4 6 975,3 0 1,3 9-182,-3 2 1,3 0 48,-2 6 1,-4 2-356,3-2 0,-3 0-216,-2-6 1,0 4 60,0-4-1057,0 4 580,0-11 0,-5 1-186,-1 1 0,-13-8 322,2 2 1,-4-4-795,4-2 0,-6-2 254,0-4 0,0-3-36,6-8 160,0 0 533,0 0 0,6-6 656,-1 0-648,9-7 1446,-5 11-1039,8-13 1,2 13 153,4-4 0,5 3-200,12-3 0,-2 4-73,7-4 1,-5 4-470,5 2 1,-1 0-348,2 0 0,3 0-122,-4 0 1,-3 0-725,-2 0 0,1 0 1263,-1 0 0,8 0 0,-5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0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18 7916,'9'-2'765,"-3"-4"859,-4 4-869,-2-5 650,7 7-778,3 0 0,7 0 133,0 0 0,-6 6-425,1-1 1,-1 3-282,6-2 1,0-3-78,1 9 0,-1-7-362,0 7 0,-2-1-617,-4 6 1,3-5 578,-9-1 0,1 1-226,-6 5 0,-2 5 228,-4 1 0,-3 2 156,-8-2 0,0-4-62,0 3 1073,0-3-458,-1-9 211,1 5 814,8-5-1336,1 7 0,18-2 134,7-4 1,2-1-425,9-4 165,1-5-1,5 7 1,-7-2-46,-5-1 0,-3 7-116,-2-6 1,-7 7-147,-4-2 1,-12 6-70,-5 6 272,-20 4 93,-5-1 1,-15 7 545,0-5-222,-8 4-169,5-5 1,1-2 818,8-8 0,7 6-355,-2-1 0,13 1-102,10-6 0,2 0-221,9 0 1,1 0-236,5 1 0,7-1 152,5 0 1,5-2-336,5-4 0,5 3-864,7-9 564,8 9 327,-6-12 0,6 5-508,-8-7 1,-5 0 267,-1 0 1,-9-2 60,-2-3 0,-7 1 107,-10-8 462,0 9-180,-8-5 0,-9 8 137,-12 0 0,-5 0 313,-6 0 1,4 6 902,-4-1 0,6 9-649,6-3 1,3 4 180,8 2 0,2 0-248,3 1 0,5-1-158,7 0 1,4 0-307,7 0 1,2 0-122,16 0 1,1 0-188,10 0 0,4-7-430,7-5 1,-2-3-718,-3-2 0,3-2 615,-3-3 0,-4 1-525,-2-7 848,3-1 1,-9-11 0,1 1-78,-11 1 1,-1-4 465,-6 2 0,4-7 0,-10 1 0,5-3 0,1-2 0,-6 5 0,1 1 0,-1 7 0,6-11 0,0 5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1.4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17 7916,'9'-7'-280,"-1"5"184,-8-6 516,0 8 696,0 0-353,7 0-366,-5 0 1,13 2-75,-3 4 0,-3 5 117,3 12 0,-1 3 11,6 9 0,-5 1-127,-1 4 1,-2 3 101,3 9 0,-5-3-178,-7-3 0,0 1-281,0-7 1,0 0 83,0-6 1,-5 0-146,-1 0 0,-7-5-188,1-1 0,-1-7-612,2 2 1,-5-10-51,5-1 0,-4-8 369,-2 1 1,-6-3 265,0-2 0,-5-6 139,5 1 1,-6-9 13,7 3 1,-7-6 100,6-6 1,1 4 248,4-4 1,7 4-7,0 2 1,7 0 236,-2 0 0,4 0-125,2 0 0,0 5-104,0 1 1,8 7 25,3-1 1,4-3-79,3 2 1,6 1-48,5 5 0,-3 0-43,3 0 1,-3 0-90,3 0 0,1 0 157,-7 0 1,0 0 20,-6 0 0,0 5 118,0 1 1,0 7-106,0-1 0,0 3 218,1 2-17,-9 0-187,6 0 1,-11 0 54,7 0 1,-1 0-23,1 1 0,5-1-8,-5 0 1,-2 7-54,3 5 0,-3 5-119,3 6 0,1-2 145,-7 8 1,-1 7-25,-5 9 0,-1 1-13,-5 5 1,-6-7-37,-10 13 0,-5-15-93,-7 4 1,5-10 79,1-7 1,5-5-134,-5-6 1,7-7-103,-2 1 1,-2 7-342,2 9 0,1-11-690,5-5 0,5-14 508,1-3 1,5-9-1326,-5 3 1308,7-4 1,-4-10-404,8-3 1096,0-12 0,-7-3 0,-3-9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1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7916,'11'0'1243,"0"0"0,-5 1-431,5 5 0,1-2-9,5 7 0,0-7-297,0 2 0,0 1-223,0-1 1,-5 2-978,-1-3-433,1-3 1,5 12 1126,0-9 0,-8 9 0,-1-5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616 18 9668,'0'-10'2165,"-2"2"-1260,-4 8-576,4 8 0,-5 3-42,7 12 0,-6-4 110,0 4 1,-7 4-161,1 1 0,5-1-6,1 1 1,-1-5-383,1 5 1,-5-7-150,5 2 1,0 2-361,6-2 0,0-6 265,0-6 0,0-5-928,0 5 620,0-7 306,0 4 1,8-16 321,3-3 0,4-7-29,2-4 0,0 1-30,1-8 138,-1 1-34,0 1 0,-2-3 116,-4 7 1,5-5-27,-5 5 0,-2 2 63,3 9 0,-6 3-158,5 3 32,-7 4 447,11-5-222,-13 7 0,11 2 6,-7 3 0,0-1-124,-6 8 0,0-7 33,0 7 0,0-1-62,0 6 1,-6 0-2,0 0 1,-7 0-50,1 1 1,3-1-188,-2 0 1,1 0-651,-1 0 602,-5 0 1,9-6-364,-5 1 198,5-8 394,7 3-124,0-7 57,0 0 1,6-2 464,-1-3-178,1 3 10,2-6 1,-7 10-50,5 4 0,-4-2-40,-2 7 0,-8 6-108,-3 6 1,-6 7-154,-6-1 1,2 3 24,-7 2 0,-1 0-158,-5 1 1,0-1-59,0 0 0,0 0-290,-1 0 0,1 0 232,0 1 0,2-7 280,3 1 1,-3-7 382,3 7 1,-3-8-175,-2 2 1,2-4 305,3-2 144,4 0 659,8-8-296,8-1-416,1-8 1,23-2-593,8-4 1,15-5 112,8-12 1,11 2-337,6-7 0,-5 5 145,-1-6 1,-5 14 37,-7-2 1,1 6 198,-12-1 0,2 5 338,-13 7 1,0 0 619,-6 0-733,-8 0 1,-1 7 199,-8 5 0,0 3-118,0 2 0,0 2-168,0 4 1,-2-2-49,-4 7 0,4-7-75,-3 2 1,3 2-37,2-3 1,0 1-190,0-6 1,2 0-128,3 0 0,5-1-263,7-5 0,6 2 14,0-7 1,7 0 171,-2-6 0,10 0-258,2 0 1,0-8 158,-6-3 1,-7-4 33,-4-3 1,-4 1 40,-2 0 1,-6 0 57,1 0 1,-10 2-17,-2 3 1,-4-1-107,-13 7 0,-12 1 223,-16 5 0,-7 2 2,-5 3 0,2 5 130,-7 7 0,1 0 49,-2 0 1,4 0 342,8 0 1,2 0-98,3 1 0,-2-7 263,9 0 1,-1 1-158,6 5 0,-1-8-91,1-3 1,8 2-294,3-3 0,0 3 60,6-2 1,-4-5-223,10 5 97,3-4 1,-2-2-194,5 0 160,3 0 128,-6 0 0,16 0 529,3 0 0,12 2-235,6 4 0,5 3 715,6 8 1,3 6-392,9 0 1,3 7-62,7-1 1,-3 1-175,15-1 0,-7 1-179,7-7 0,2 5-407,-2-5 1,-2 0-191,-9-6 0,-4-6-98,-8 1 0,-13-8-775,-4 1 1,-5-3-485,-1-2 0,-1 0 835,-5 0 0,-3 0 147,4 0 0,-9-9 764,-3-8 0,0-1 0,6-6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3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7916,'17'-8'1503,"-7"6"1,-1-6-169,-3 8 325,-4 0-99,5 0-517,-7 0 0,6 8-312,0 3 1,-1 5-286,-5 1 0,0 7-51,0 5 1,0-2-337,0 1 0,-5 0-339,-1 7 1,-7-1-214,1 0 0,3 0-547,-3 0 1,1 1-753,-6-1 0,2 0 143,3 0 0,-1-5 450,7-1 0,1-5 235,5 5 963,0-7 0,7 4 0,3-8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3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7916,'9'11'1912,"-3"1"0,2-1-1758,-3 6 1,9 0-587,-3 1 1,-1-3 2516,1-4 1,-5 4-956,5-3 1,-7 3-492,2 2 0,-4 6-1327,-2 0 0,-8 1-3461,-3-1 4149,-12 4 0,-11 7 0,-10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8047,'9'-12'-1,"-3"1"125,-4-1 0,4 1 222,-1 0 1,3 7 407,-2-2 1,-3-1 272,9 1 78,-8 0-218,11 6-478,-6 0 1,6 2-110,-3 4 1,3 3 0,-4 8 0,-1 8 27,1 4 1,-5 3 108,5 2 1,-7 6-332,2 0 1,1 0 25,-1-6 1,0-6-220,-6 1 0,0-8-23,0 2 1,6-4-328,-1-2 1,3-6 229,-2 0 0,-3-7-147,9 2 1,-7-4-48,7-2 0,1-10-225,10-7 1,-2-2-311,7-9 1,-5-1 266,6-5 0,-3 6 84,3-1 0,1 3 309,-7-3 1,0 10 43,-6 8 0,-6 7-111,1-2 284,-9 4 1,5 10 61,-8 3 1,-2 12 353,-4 6 0,-3 3 601,-8 2 0,0 0-443,0 0 1,-6 1 410,0-1-460,0-8-170,6 7 1,-2-9 25,-4 5 1,4 1-260,-3-7 1,3 0-202,1-6 0,7-2-3,0-4 1,-1 5-621,-5-5-387,8-3 379,-7 7 1,15-6 235,-7 8 368,8 1 148,0-1 1,6-6 277,-1 0 1,3-5 122,-2 6 214,-4-9 751,13 5-255,-13-8 63,5 0-375,-7 0-21,0 0-1894,8 0 0,1-8 630,8-3 0,2-10-1589,4-2 997,4-7 561,7 11 0,0-6 116,0 8 0,-5 2 199,-1 3 0,-5 5 158,6 7 0,-8 2 192,1 3 284,-3 5 0,-4 7 1819,-3 0-1022,-5 0 615,-7 0-850,0 0-581,0-7-580,0-2-324,8-8 0,2-14-160,7-3 0,0-13-960,0-4 1,6 1 622,-1-1 0,7 2 1005,-6 9 0,0 2-273,-6 10 1,0 3 328,0 8 1,-2 2-11,-4 4 1,3-1 197,-9 13 0,3-5 652,-2 10 1,-4-4 307,3-2-127,-3 0 1,-2 0-152,0 0-723,0-8-1654,0-1 837,0-8 389,0 0 225,8 0 0,1-15 0,8-4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7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8466,'0'-10'1269,"0"3"-1249,0 7 123,0 0-296,7 7 1,-3 3 59,8 7 221,-9 0 1,7 6-35,-4-1 1,-4 3-25,3-2 0,3-2 210,-2 7 0,1 8-219,-1 10 0,-4 5-62,3 6 1,3 6-66,-2 11 1,5 4-175,-5 7 1,5 6 220,-5 1 1,5 6 19,-5-1 0,-3-43 0,0 1-121,-3 1 0,0 2-851,0 0 1,0 1 869,0 1 1,0 0 0,0-3-1,0 0-141,0 0 0,0 0 0,0-5 0,0 0-116,0 0 0,0-1 0,-6 34-201,0-16 0,-1-8 257,1-10 0,2-8 65,-7-3 573,7-4-374,-4-9 1795,1-10-1757,5-9 0,-6-8 0,8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0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8078,'8'-18'0,"1"1"0,7 6 1644,-5-1-527,4 8-196,-13-4-780,6 8 0,-8 2-140,0 4 1,0 6 153,0 11 0,0-2-112,0 8 0,-6 5-147,1 7 0,-7 7 47,6-2 0,-5 0-376,5 6 1,-6-6 222,7 6 1,-1-2-229,6-10 0,0 0 170,0-5 1,0-2 101,0-4 1,2 1 83,4-7 0,-3 0-7,9-5 1,-8-1 473,2 0 0,1 1-214,-1-1 1,0 0 563,-6 0 1,0 3-302,0 3 0,0-4 328,0 4 1,0 2-247,0-2 0,-2 6-83,-4-6 1,4 0-187,-4-6 1,4-5-16,2-1 1,0-5-115,0 6 0,8-9 80,4 3 1,3-6-89,2-6 0,8 1-194,4-13 0,-2 5-452,2-10 1,5-4 116,7-2 1,7-4-1048,-2-1 1466,4-8 0,2-3 0,0-6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8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7946,'0'-10'3211,"0"3"-2487,0 7-535,8 7 0,1 8 638,8 8-357,-7 8-226,5-5 1,-11 14-132,7 0 1,-5 2-30,5-2 1,-7-4-205,2 4 1,-2-4-143,1-2 1,-3-2-632,4-3 0,1-5-1839,-1-7 1140,0 0 904,-6-7 1,0-4 687,0-12 0,0-4 0,0-7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8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18 223 7946,'-6'-17'299,"0"0"157,1 0 1,6 0-419,5 0 1,4-6 69,7 0 0,7 0 200,5 6 0,5 0-120,6 0 0,6 7-25,11 5 1,-2 3-26,7 2 0,1 9-7,5 8 1,-1 10 116,-4 13 1,-10 4 101,-8 7 1,-14 0-282,-3 0 1,-15 6 137,-7 0 0,-4 0-438,-2-5 1,-15-1 111,-8 0 1,-7 0-5,-4 1 1,-8-3-16,-4-3 0,-3-4-161,-3-8 1,1-8 79,0-3 0,5-12-61,1-5 1,9-4-218,1-2 0,3-2 158,9-4 1,6-3 338,6-8 0,15-8 0,-2-1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9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7920,'9'0'1645,"-1"1"-1095,-8 5 0,6 6-101,-1 10 1,3-1-122,-2 8 728,-4-8-419,5 11-329,-7-13 1,0 11-51,0-7 1,0 6-350,0-7 0,0 1-373,0-6 1,0 0-289,0 0-1050,8-7 1125,-6-2 0,7-8 182,-3 0 1,3-8 65,8-3 1,1-14 143,-1-9 1,7-1 63,5-4 0,5-3 73,6 2 1,-2 0 79,7 6 0,-7 9 5,2 8 1,0 2 149,-6 9 0,2 0-51,-13 6 108,8 0-217,-20 8 0,4 2 187,-15 7-64,0 0 0,-2 6 62,-3-1-136,-5 9 0,-15-5 43,-3 9 0,-4-3 89,-3-4 1,-4-1-3,-1-4 0,0-4 203,6 3 1,5-8 544,1-3 0,7-5 96,-2 5 419,12-7-1057,3 4 0,10-3-358,4 1 1,11 0-44,11-6 1,4-6-249,3 0 1,1-7 128,4 2 1,-4-5-307,4-1 1,-6 0-545,-6 0 1,-3 0 33,-8 0 1024,-7-8 0,-3 6 0,-7-5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9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 7920,'-10'-25'-397,"-3"6"277,7-4 1,1 10 614,5 2 84,0-1 333,0 3-633,0 1 0,0 10-11,0 4 0,5 11-3,1 11 0,2 14 9,-3 10 0,-3 12 142,4 10 0,-4 2-95,-2-2 0,0 2-600,0 4 1,0 4-211,0-5 0,0-3-640,0-2 0,2-3 623,3-3 506,5-15 0,7-3 0,0-16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9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7907,'-9'0'3160,"1"0"-4029,31 0 702,-2 0 1,21-2 280,-8-4 0,8 4-22,3-3 0,-1 3 211,1 2 0,-7-6-464,2 0 1,-6 1-456,-5 5 1,-4 0-1178,-8 0 1793,-8 0 0,-1 7 0,-8 3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9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548 18 7907,'0'-10'1614,"0"3"-1076,0 7 0,0 9-126,0 8 1,-8 8 611,-3 9-457,-5 8-289,-8 2 0,3 15 158,-8 3-1604,1-3 1194,-6 15 0,0-5-117,-1 10 0,1 3-97,0-8 1,2-2-551,3-9 1,-1 1 7,7-7 0,-6-7-702,7-10 1,5-12 113,5-5 847,1-12 471,-6-3 0,7-8 0,3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09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7907,'17'-8'-10,"0"7"195,0-5 1,0 4 82,0 2 0,0 8 0,0 3 0,-1 12 77,-5 5 1,4 4 124,-3 3 0,1 1-125,-2 4 0,-1-2 92,-5 7 1,-3-7-452,4 2 23,-4 4 49,-2-8 1,0 6-134,0-8 0,0-2-277,0-3 0,0 1-357,0-7 1,0-6 144,0-6 0,0-5-452,0 5 1,2-7 1015,4 2 0,3-19 0,8-6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0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7907,'17'-7'234,"1"-5"0,-1 5 136,0 1 0,0 4 224,0 2 0,0 2-114,0 4 0,0 3 69,0 8 1,0 8-118,1 4 1,-3-1 22,-4 6 0,-1-3-420,-5 9 1,-3-1-352,4-4 1,-6 8-13,-6-9 1,-1 3 322,-5-9 1,-3 2-885,4-7 0,-5-2-146,-1-9 632,0 3 0,0-13 470,0 3 0,8-10 479,3-7 1,-2-5-181,3-6 1,-1 4 410,6-3 1,6-5-312,-1-2 1,9 5-186,-3 1 1,10 4-577,2 2 0,1 2-150,-1 3 1,-2-1-551,7 7 1,-7-5 224,2 5 0,2 1 770,-2 5 0,7-8 0,-3-2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0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9397,'17'-9'2014,"0"1"0,8 2-1970,4 1 0,3-1 133,2 6 1,0 0 61,0 0 1,3-6-71,2 0 1,-8 1-82,3 5 1,-9 0-1196,3 0 0,-7 0 113,2 0-1557,-4 0 1638,-10 0 1,-1 2-125,-8 3 674,0-3 363,-8 6 0,-9-8 0,-9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1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496 69 7904,'0'-17'149,"0"0"68,8 0 193,-6 7 109,5 3-218,-7 7 1,0 7 140,0 5 0,0 5 64,0 6 0,-2 3-37,-3 8 1,-5 1 473,-7-1-413,0 8-194,0 1 1,-8 9-75,-3-1 0,-7 2-157,-4 4 1,2-2-189,-2 8 1,-3-6-688,2 5-162,0-7 703,6-3 0,7-10-739,4-8 1,6-2 439,6-4 1,3-3-1370,8-8 858,0-7 439,0-3 600,0-7 0,16-7 0,3-3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0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8007,'8'-25'2700,"-2"8"-2092,11 0 0,-2 5 185,14 6 0,0-1-256,6-5 0,-7 4-75,1 8 0,-8 0-98,2 0 0,2 0 60,-2 0 0,1 2-354,-7 4 0,-6-2 44,1 8 1,-8-1-369,1 6 0,-3 1-99,-2-1 0,-2 0-381,-3 1 1,-7-1 279,-11 0 0,4-2-238,-4-3 1,4 3-9,1-3 1,1-4-174,0-3 0,-1-3 42,1-2 1,6 0 830,-1 0 0,-7-15 0,-8-4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1.3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0 7904,'-9'0'844,"-1"0"1212,5 0-1399,3 0-624,-6 0 1,8 2 386,0 4 0,0 3 222,0 8 1,0 6 24,0 0 1,0 6-216,0-7 1,0 9-39,0-3 1,-6 5-414,1 1 1,-7 0-331,7 0 1,-3-5-75,2-1 0,4-7-1201,-3 2 67,3-4 56,2-2 1,2-8-2,3-3 893,-3-4 185,21-10 404,-11-9 0,20-9 0,-6-9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1 272 7904,'17'0'1097,"0"0"-668,0 0 1,0 0-41,0 0 1,0 0-34,0 0 0,6 0 54,0 0 0,7-6-319,-1 0 0,3-7-218,2 2 1,0-5-763,1-1 0,-1 0 584,0 0 0,-8 0-353,-3 0 115,-4 0 264,-9-8 0,-3 6-139,-7-4 1,0 10 318,0 2 0,-9 5 535,-8-5 0,-2 7 90,-10-2 1,7 12 621,-7 5 0,8 6-11,-2 6 0,4-4-467,2 4 0,8 1 268,3-1 0,4 6-474,2-6 0,2 5-256,4-5 1,5 5-251,12-5 1,4 0-385,7-6 0,9-2-299,9-3 0,7 1-975,9-7 1,-5-1 1699,-1-5 0,1-7 0,5-3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428 52 7918,'0'-12'0,"0"1"0,0 5 814,0-5 1209,0 7-1559,0-4 1,0 10-119,0 4 0,-2 3 253,-4 8-109,-3 8-299,-8 2 0,-6 7-821,0 0 370,-7 0-98,3 0-35,1 8 393,-7-6 0,9 4-266,-5-11-475,-3 3 491,13-13 0,-8 6 18,4-8 1,10-8-172,-4-3 512,4 3 47,3-7-351,-5 6 219,13-16-286,-5-1 185,7-8 0,7 0-40,5 0 1,5-1 7,5 1 1,5 0-148,7 0 1,0 6 123,1-1 0,4 1 13,1-6 0,2 0 302,-2 0-116,4 7-73,-1-5 1,7 7 329,-5-3-164,-3-4-69,8 13 0,-16-6 64,0 8 0,-6-5-117,-5-1-109,-4 0 1,0 6 45,-7 0-142,-9 0 1,3 6 343,-12 0-181,4 7-23,-13-11 1,6 13 382,-8-4-171,0 5-58,-1 1 1,1 2 16,0 4 1,0 3-19,0 8 1,0 8 105,0 4 1,0 5-29,0 6 0,0 6 47,0 11 1,-1-2-1465,1 8 1381,0-1-68,0 7 0,0-4-290,0-8 1,0-2 63,0-15 1,5-2-106,1-10 0,7-3 34,-1-8 1,-3-7-653,2-4 247,1-4 904,5-2 0,0-10-839,0-7 443,0-7-114,0-18 0,5 6-226,1-4 72,7-3 174,-11-1 188,6-7 0,-1 0 0,3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35 7903,'12'-16'292,"-1"5"0,0 3 440,6 8 0,1 0-121,-1 0 0,0 8-183,0 3 1,6 10 196,-1 2 0,1 6-128,-6-7 0,-5 9-9,-1-3 0,-5 5-515,5 1 1,-7-2-407,2-3 0,-4 1-69,-2-7 1,-2 7-686,-4-1 1,-5-5-417,-12-1 656,-4 4 525,-7-8 0,6-2-760,-1-12 751,1-3 415,-7-2 1,9-3-33,3-9 1,6-5 187,6-11 1,1-5 27,4 5 0,4-4 55,-3-3 0,9 7 413,1-1 1,9 14 347,-3-2-352,4 11-138,-5-1 0,5 7 877,-4 0-893,-3 0-73,7 0 1,-11 5 71,7 1 1,-7 7-189,2-1 1,-4 3-23,-2 2 1,-6 0-236,0 0 1,0 0-232,6 1 1,0-7-281,0 0 0,8-7 302,3 2 1,12-4-2689,6-2 2865,3-8 0,17-1 0,5-8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289 189 7876,'10'-25'-25,"-1"0"266,-3-3 128,-4-4 1,6 13-147,-8-4 1,0 10 329,0 1 31,0 8-129,-16-3-306,5 14 0,-21 11 427,3 10-100,-3 4-273,-2 10 1,1 2 26,5 7 0,-2 0-59,7 1 1,2 5-59,9 0 0,3 1 41,3-1 1,4-3-121,-3 3 1,5-10-860,5-1 342,-3-8 380,13 3 0,-11-14-802,8-4 0,-1-4 145,6-2 1,-5-8-75,-1-3 1,-5-4 425,5-2 0,-1-2 22,1-4 1,-2-3 385,-3-8 0,-4-15 0,6-5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3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7876,'42'-17'47,"1"0"-24,9 0 1,-3 1 238,-4 5 1,11-2-51,-5 7 1,4-2-260,-4 3 1,0 3 74,1-4 0,-7 4 160,1 2 0,-8 0-64,2 0 0,-10 0-37,-1 0 1,-7 0-125,7 0 0,-8 2 78,2 4 1,-10-4-64,-2 3 134,-7-3 360,4 6 0,-8-4-114,0 7 0,-2-5 16,-4 5 1,2 6-40,-7 6 1,0 7 127,-7-1 0,3 5-107,4 6 1,-4 4 53,3 7 0,-1 0-248,2 0 1,-5-1 51,5-5 0,1 3-386,-1-8 0,2 0 82,-3-6 0,-3-2-110,4-3 1,1-5-132,-1-7 1,1 1-1226,-1-1 978,-4-8-561,5-1 608,1-8 1,-1 0-244,4 0 1,5-8 296,-5-3 0,2-6 68,-2-6 0,4 2 159,-3-8 1,-5 1 49,-1-6 1,-4 0 214,-2-1 0,-1 1-28,1 0 1,-2 0 335,-3 0 1,3 7 428,-4 4 0,2 6 1880,-2 6-1321,4-4-709,-13 13 1,5-6 1727,-7 8-1145,7 0-585,-5 8 1,13-4 87,-4 7 0,4 0-185,2 6 0,8 0-28,3 1 0,4-1-670,2 0 1,4 0 203,7 0 1,3-6-1136,14 1 0,6-8 757,6 1 1,8-3-1804,-3-2 1084,-3 0-211,15-7 0,-19-1-1865,8-3 3164,-16-5 0,-5-1 0,-8-9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4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0 7832,'-9'2'759,"3"4"1,-1 11 1040,1 11 1,-2 5-920,3 1 1,3 0-418,-4 0 0,2 2-212,-1 4-42,3-4-40,-6 6 1,8-8-1165,0 0 0,0-1-70,0-5 1,2 3-581,4-9 1,3 1 1643,8-6 0,0 0 0,0 1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4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7832,'35'-17'289,"-1"6"98,0-1 0,0 9-288,0-3-36,8 4-26,-6 2 0,12 0 61,-8 0 1,-1 0 26,-4 0 1,-7 0-1,1 0 0,-3 0-92,3 0 0,-3 2-81,-3 4 1,-4-5 72,4 5 0,-4 4-93,-2 1 0,-6-2 3,1 3 1,-3-6 103,3 5-126,3 0 1,-11 5 71,7-5 0,-5 4-2,5-3 1,-7-3 55,2 2 0,-4-5 113,-2 6 1,5-7-111,1 7 0,0-7 226,-6 7-167,0-1 0,0 6-6,0 0 1,0-5-54,0-1 0,0 1-19,0 5 1,0 0-23,0 0 1,2 0-3,3 0 0,-3-6-20,4 1 0,1-1 58,-1 6-77,0 0 42,-6 0 0,0 6 29,0 0 0,2 2 8,3-2 1,-3-3 143,4 9 1,-4-6-10,-2 5 1,0 1 83,0 5 1,0 2-97,0 4 1,0-2-18,0 7 1,0 1 39,0 5 1,0 1 102,0-1 1,0 0 292,0 0 0,-6 1-193,1-1 0,-9 0-253,3 1 1,-2-9 100,1-3 0,-3-4-219,4-2 44,3 1-68,-7-1 0,1 6 3,-3 0 42,-4-8 1,12-8-246,-8-6-78,7-9 1,1-1-45,3-8 211,4 0 1,-7 0 113,3 0-264,-3 0 0,-14-6 70,0 0 1,-2 1 60,3 5 1,-5-2-113,-7-4 0,0 2-563,-1-7 1,-1-1 78,-4-5 0,2-4-1039,-7-7 1772,7-1 0,-19-20 0,4 5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5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112 18 10174,'8'9'1026,"-4"5"-56,7-9 0,-5 7-529,5-7 1,-5 3-151,5-2 1,-5 1-977,5 5 1,1 1 454,5-7 0,-6 1-1038,1-1 0,-1-4 510,6 4 0,0-5 74,0-1 0,6-1 205,0-5 0,5 2 479,-5-7 0,6-1 0,-7-5 0,1 6 0,-6-1-197,0 9 213,1-5-109,-9 8 1382,-1 8-536,-8 1-312,0 8 1,0 0 31,0 0 1,-2 0-104,-4 1 0,-3-1 16,-9 0 1,-1 0-329,-3 0 1,3-2-187,-4-3 0,-2 3-840,2-4 483,1-3 362,4 7 1,1-11-465,0 7 195,0-7-116,8 3-345,1 1 540,8-6 0,2 6 109,4-8 0,9 0 30,8 0 0,-1 0 102,-4 0 297,6 0-160,-5 0-25,6 0 143,-16 0-67,-1 0 87,-8 7 1,-8-3 131,-3 7 1,-12-5-136,-5 5 1,-12 1 12,-6 5 1,-3 2-61,-2 4 413,7-12-310,2 12 1,10-14 488,3 9 1,10-7 239,8 0-686,7 1 1,6-1-129,15 0 1,15-7 0,14 2 0,5-4-222,6-2 0,-2-6-399,8 0 1,-8-7 32,2 2 0,-6-4-559,-5-2 1,-4-1-144,-8 1 459,-7 0 322,-3-7 0,-9 5-574,-3-4 535,-5 4 376,-7-6 0,-1 4 0,-5-7 0,-4 5-19,-7-6 0,6 7 19,-1-7 0,-3 8 10,-2-2 1,-4 4-8,10 2 1,-4 0 93,-2 0 0,5 0-81,1 0 1,5 2 278,-5 3-27,7-3 179,-4 13-282,8-5 0,-2 7 371,-3 0-290,3 0 1,-8 7 164,5 5 0,1 3 307,-8 2-294,1 8-134,-14 9 1,4 10 805,-7 7-545,7 0-311,-19 8 0,17 2 230,-11 7 0,10-5-364,-5-1 1,14-5-314,-2 6 1,5-10-324,1-1 1,3-3-670,8-9 0,0-2-640,0-10 1839,0-3 0,8 0 0,1 1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6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7862,'23'-2'626,"-1"-4"1,9 4-384,-3-3 0,5-3 119,1 2 1,-6 1 1077,1 5-687,-16 0-412,10 0 0,-14 0-959,8 0 9,-7 0 0,-3 1-1515,-7 5 2124,0 4 0,-7 7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7788,'35'-18'-1284,"-8"1"1027,-4 0 1,2 1 256,-2 5 0,5-3 46,-4 9 1,0-7 188,0 6 1,-3-1 27,8 1 0,-8 4 193,2-4 1,2 4-261,-2 2 0,0 0-18,-6 0 1,0 0-217,1 0 0,-1 0 84,0 0 1,1 0-6,-1 0 0,-6 0-67,1 0 1,-6 2-249,5 4 169,1-4 1,-1 11-52,1-7 0,-6 2 73,5-3 38,-7-3 219,11 14-70,-13-14 280,6 13-258,-8-5 229,0 7-313,0 0 1,0 1-29,0-1 1,2 0-54,4 0 0,-4 1 58,3-1 1,3 2-83,-2 4 1,5-2 43,-5 8 1,6 2-112,-7 9 0,7-1 163,-6 7 0,-1 0-3,-5 6 1,0 6 64,0-1 1,0 7 182,0-7 0,0 14-324,0-2 1,0 3 52,0-9 1,0-3-97,0-9 0,-2-6-49,-3-5 1,3 0-156,-4-5 1,-2 1 123,3-13 272,-9 1-231,4-7 66,-7-8 1,2-9-147,3-11 1,-1-4 102,7-3 1,-5 1-77,5 0 0,-6-3-78,6-3 0,-7 2-73,2-8 0,-5 8 332,-1-2 0,0-4 0,-1 0 0,1-7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18 8007,'0'-10'6189,"0"3"-4695,0 7 0,-2 7-538,-3 5 0,1 3-211,-8 3 0,3 5-432,-3 0 0,-3 6-274,3-6 0,-1 5-457,1-5 0,-3 6-709,3-6 0,3 0-1149,-3-5 0,6-3 1041,-5-3 0,5 1-1480,-5-7 2715,7 0 0,-12 1 0,7 3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6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18 7825,'7'-10'754,"5"4"1,3 5-261,2 1 1,-6 0 94,1 0-313,-1 0-101,6 7 0,-2 3-132,-3 7 0,-5-6-392,-7 1 132,0-1-80,0 6 1,0-6-731,0 1 479,-7-8 283,-3 3 0,-7-7 22,0 0 0,6 0 41,-1 0 0,7-5 139,-7-1 1,3-7 195,-3 1 1,-3 5 19,4 1 1,1-2 620,-1 3 787,7-1-680,-11 6-4,13 0 0,-11 2-282,7 3 0,0-1 465,6 8-786,0-1 0,8 4-59,3-3 1,6 1-24,6-7 1,-2-1-113,8-5 1,-1 6-371,6 0 197,0-1 163,1-5 0,-3-5-570,-4-1 1,3 0 71,-8 6 0,-6-5-682,-6-1-453,0 0 235,-1 6 0,-4 0 1328,-12 0 0,-11 0 0,-10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6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7825,'0'17'3363,"0"-8"-2699,0 6 1,7-13 161,5 4 0,3-4-190,2-2 0,2 0 238,4 0 0,3 0-845,9 0 1,1 0-616,4 0 0,-4-6-1580,4 0 1,-4-5 2165,-2 5 0,0-7 0,0 4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1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17 8889,'-12'0'3513,"1"0"-2869,-1 0 0,1 6-272,0 0 0,7 7-154,-2-2 1,2 10 513,-1 2 1,5 0-377,0-6 0,7 0-321,10 0 1,8 0-109,4 0 1,3-2-253,2-3 0,2-5-207,4-7 0,-4 0-661,4 0 0,-4-7 357,-2-5 0,-9 3 310,-8-2 0,-2-1 650,-9-5 1,-2 0 121,-10 0 1,-5-6 230,-12 0 0,-4 0-273,-7 6 0,-8 2 266,-3 4 0,-3-2-508,3 7 0,-5 0-737,5 6 775,3 0 0,0 0 0,8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2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8071,'0'-9'3829,"0"1"-3097,8 8-419,1 0 1,8 0 266,1 0 0,-1 0-189,0 0 1,0 0 19,0 0 1,0 0-356,0 0 83,0 8 1,0-6-287,0 4 1,-5-5 31,-1-1-145,-7 8-359,11-6-65,-13 13 1,8-11-500,-5 7 319,-3-7 0,6 11-124,-8-3 1,0-3 381,0 3 0,-6 5 606,0 6 0,-15 7 0,2-3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21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170 291 8071,'-23'16'111,"0"-5"1,-5 4 274,5-3 0,0-5 169,6-1-199,8-4 0,-1-2 295,4 0-388,4 0 0,-3 0-200,10 0 171,5 0-159,7 0 1,2 0-74,4 0 0,-4 0 5,4 0 1,1 0-353,-1 0 224,0 0 1,-6 2-23,0 3 0,-7 5 377,-5 7 0,-3 0-145,-2 8 1,0-3 158,0 13 1,-2-11 39,-3 11 1,3-5 272,-4 4 1,-2-5-182,3-1 0,-1-7 407,6 2-641,0-4 1,0-2-268,0 0 1,2-8-271,4-3 0,-3-4 300,9-2 0,-1 0-272,6 0 134,0 0-107,16-15 1,-3-4-210,16-15 0,1-8 36,10-4 1,-2-5-253,8-6 1,-2 4 271,1-4 1,5-4-192,-5-2 1,3 10 157,-2 2 230,-4 11 116,-16-2 1,3 16 23,-12 3 107,4 4 384,-19 9 38,6-5 1,-8 13 70,0-3 0,-6 3 235,1 2 1,-7 0-42,7 0 0,-6 2-100,5 3 1,0-1 188,6 8-328,-7-1-213,5 6 1,-5 8-196,7 3 40,-8-3-8,6 7 0,-13-7 105,4 3 0,-4 10-62,-2-3 0,0 8-136,0-3 0,0 2 198,0-2 0,0-4 138,0 4 0,2-6-207,3-6 1,-1 3 24,8-8 1,-3-1-355,3-5 190,3-7-99,-6 5 1,10-13-132,4 4 1,-4-4 95,4-2 0,-4 0-59,-2 0 1,0-8 133,0-3 0,-6-5 20,1-1 1,-6 0 238,5 0-278,-7-7 76,3 5 0,-7-8 480,0 4 0,0 4 55,0-4 1,0 4 241,0 2 1,-5 6-213,-1-1 0,-2 3 910,3-2-401,3-5-605,-6 7 1,2-8 56,1 0 1,-1 5-81,6 1 1,0 5-516,0-5 1,8 5 21,3-5 0,4 1-148,2-1 1,0-2 11,1 7 0,4-6-182,1 7 1,6-3 204,-7 2 0,1 5-70,-6-5 1,6 4-53,0 2 1,-6 0 125,-6 0 0,1 0-520,5 0 1,0 0-187,0 0 1,-6 0-1660,1 0 1775,-1 0 824,6 8 0,0 1 0,1 8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21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 8016,'-11'0'1650,"0"0"-1669,7 0-190,-4-8 1,10 6-506,4-3-143,-4 3 857,5 2 0,-7 7 0,0 3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21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8016,'0'17'0,"2"-2"472,4-3-472,-4-5 0,21 1 0,-4 1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28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86 8208,'9'0'-291,"-1"0"-281,-8-8 749,0 6 1,0-13 207,8 13 58,-6-5-231,5-1-68,-7 6 1,2-11-198,4 7 96,-4 1-72,5 5 0,-7-2 381,0-4-50,0 4-79,0-6 38,0 8 445,0 0-596,-7 0-22,5 0 0,-8 0-98,5 0 0,3 2 59,-4 4 0,2-4-35,-2 4 0,5-3 57,-5 3 0,2-2 33,-2 7 194,4-7-235,-13 11 0,11-7 323,-7 3-295,7 5 1,-5-7 4,3 8 1,4-5-33,-4-1 0,5 0-22,1 6 1,0-5 117,0-1-81,0 1 1,0 5-93,0 0 0,1-6 74,5 1 1,-2-7 85,7 7 1,-5-7-116,5 7-13,1-1 0,5 4-18,0-3 1,-6 1-19,1-7 1,-3 1 0,3-1 0,3-4-11,-4 4 1,-1-4-314,1-2 263,1 0 0,5 0 4,0 0 1,-6 0-6,1 0 1,-7-2-7,7-4 1,-3 2 29,3-7 0,-3 5 9,-3-5 0,-4 5-115,3-5-7,-3-1 45,6-5 65,-6 0 0,5 0 82,-7 0 1,0 5-26,0 1 0,-2 0 117,-3-7 0,1 7-51,-7 0-15,7-1 1,-10-5 31,9 0 1,-7 6 368,7-1-281,-9 9-26,5-13-57,-8 14 0,0-5 50,0 7-69,-1 0 0,1 0-56,0 0 0,0 0-14,0 0 0,0 2-145,0 3 0,0-1-258,0 8 0,0 1-874,0 10 1,-1-2 1277,1 7 0,0 8 0,0 8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33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0 958 8226,'8'-9'0,"-6"-1"-999,3 4 686,5 4 1,-6-7 492,7 3-49,-7 4 0,5-11 22,-3 7 0,-4-1-74,4 1 0,-3 4 78,3-4-119,-4 5 1,6-1-205,-8-4 140,0 4 146,7-6 58,-5 8-30,6 0 223,-8 0 121,0 0 0,5-1-311,1-5 0,2 4-111,-3-4 1,-1 4 60,8 2 0,-1 0-68,6 0 1,0-2-11,0-3 0,0 3-3,0-4 0,2-1-11,4 1 0,2-2-5,3 3 0,5 1 53,-5-8 0,4 7-7,3-7 0,1 3 22,4-3 1,1-1-25,5 7 0,1-7 0,-7 2 0,6 1-45,-6-1 0,5 5 5,-5-5 0,6 7-19,-6-2 1,7-3-21,-1-3 0,-2 3 24,1-3 1,6 7-8,6-7 0,6 3-143,-6-3 0,6-3 152,-6 4 1,5 1-155,-5-1 1,6 2 99,-6-3 0,6-3-14,-6 4 1,5 1 33,-5-1 0,8 5-7,-2-5 0,-5 1 35,-1-1 1,4-3 109,2 9 0,-2-9-110,1 3 1,1 1-2,5-1 1,3 5-142,3-5 0,2 5-47,3-5 0,3 5 181,-8-5 1,0 5 35,-5-5 1,-1 5 91,0-5 0,-5 5-79,0-6 0,-2 7 112,1-7 1,3 9-125,-8-3 1,2-2 28,-2 3 0,-8-3-110,8 2 0,-8 4 26,8-3 0,2-3-14,-2 2 0,8-1 1,-3 1 0,-3 4-133,-2-3 1,2-3 51,-2 2 0,-6 1 269,-5 5 0,-2-6-180,1 0 1,-3 0-25,-8 6 0,0-5 67,1-1 0,-1 0-46,0 6 1,-5 0 3,-1 0 1,-5-2-65,5-3 1,-7 3-2,2-4 1,2 2 20,-3-1 1,1 3-13,-6-4 0,-5 4 20,-1 2 0,-5 0-69,5 0 247,-7-7-74,4 5 310,-8-6-364,0 8 0,-2-2 18,-4-4 0,2 5 0,-7-5 0,-1 4 3,-5 2 1,6 0-72,0 0 1,-1 0 61,-5 0 1,0 0 113,0 0 0,0 0-55,0 0 0,0 6 134,0-1 0,1 9-100,5-3 1,-2 4 166,7 2 1,0 0-114,6 1 1,0-1 24,0 0 1,4 0 159,7 0 1,3 0-108,14 0 1,1-2-58,5-3 1,6 1-105,0-7 1,0 5-161,-6-5 0,-2-1 71,-3-5 1,1 0-143,-7 0 0,-1-7-13,-4-5 0,-3-3 114,-4-2 0,-3 0-134,-8 0 1,0 0 78,0 0 1,-2-6 103,-4 0 0,-5-5 14,-12 5 0,-4 0 17,-7 6 1,-2 0-153,-4 0 1,-3 7-155,-9 5 1,-7 3-297,-3 2 1,-5 2-1487,-1 3 1793,-1 5 1,-6 7-1,-3 0 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33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8146,'-18'0'-1515,"1"0"1196,0 0 1,8 1 167,3 5 100,4-4 49,2 6 2,0-8 0,8 7 0,1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0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8007,'-17'0'1477,"7"0"-527,-5 0 621,13 0-254,-6 0 1,8 8-641,0 3 0,0 13 254,0 4 1,0 7-130,0 5 1,0-1 64,0 7 1,2 0-434,4 6 1,4-8-115,7-4 1,8-3-461,4-3 0,5-1 183,7-4 1,9 9-867,7-3 0,1-4 568,-6-8 0,0-12-721,0-5 0,-8-4-416,-4-2 0,-5-6 1392,-7 0 0,5-15 0,-6 2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34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8146,'-9'0'164,"1"0"492,8 0-218,0 0 1,6-2 384,0-4-328,7 4-276,-4-5 0,8 7 33,1 0 0,-7 0 24,0 0 1,-5 0 21,5 0 1,1 0-51,5 0 1,0 0-8,0 0 1,2 0-87,4 0 1,2 0 37,3 0 1,4 0-181,-3 0 1,9 0 118,2 0 1,0 2-137,-6 3 0,6-1 14,0 8 1,7-7 108,-1 7 1,-3-7-215,3 7 1,-6-7 54,5 7 0,-7-8 60,2 1 1,-4-1 43,-1 2 1,-1-4-12,0 3 1,-2-3-34,-3-2 0,1 0 10,-7 0 1,0 0 316,-6 0-242,0 0 435,-8 0-385,-1 0 1,-8-2 386,0-3-317,0 3 1,-2-6-50,-4 8 1,1 0-88,-12 0 1,1 0 21,-12 0 1,-1 8-631,-5 3 1,-11 12 289,-12 5 0,-12 7-344,-16 5 1,36-15 0,-1 3 256,-1 5 1,-1 2 0,-8 6 0,-1 2 0,0 4 0,0 1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3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1 531 7767,'9'0'-749,"-1"0"0,-8-2 960,0-4-99,0 4-67,0-5 0,0 7-983,0 0 989,0-8-49,0 6 1,2-5 70,3 7-15,-3 0 0,6-2 63,-8-4 24,0 4-31,0-6-80,0 8 1,0-1 155,0-5 49,0 4 26,0-6 13,0 8 25,0 0-141,0-7-73,0 5 0,0-8-26,0 5 0,2 3 146,4-4-166,-5 4 1,9-4 74,-4 1 4,-4-1-47,5-2-13,-7 7 160,0-7-6,0 8 243,0 0-499,8 0 55,-6 0-8,13 0 1,-6 0-18,8 0 1,-5 0-17,-1 0 0,1 0 25,5 0 1,0 0-8,0 0 0,0 0-44,0 0 1,0 0 47,0 0 1,0 0-10,0 0 1,1 0 47,-1 0 0,2 0 7,3 0 0,-1 0 7,8 0 0,-3 0 8,3 0 0,3 0-10,-3 0 0,-3 0 6,3 0 0,-1 0 65,6 0 1,1-2-68,-1-4 0,0 4 27,0-3 1,0 1-78,1-2 1,4 4-4,1-3 1,2 1 17,-2-2 1,-2 4-9,8-3 1,-1-3-21,6 2 0,-5 1-19,0 5 0,-7-6-2,7 0 0,-6 1 34,6 5 1,-7-6 46,7 0 1,-6-1-25,5 1 0,-1 4 85,2-4 1,3 2-71,-3-1 1,9 3 7,2-4 1,0-1 60,-6 1 1,0 0 6,1 6 0,-1-6-137,0 1 1,-5-1 83,-1 6 0,-1 0-129,2 0 1,3 0 59,-3 0 1,3-2-9,2-4 1,6 5-1,0-5 1,6 4-9,-6 2 0,6 0-45,-7 0 1,7 0-120,-6 0 1,8 0 34,-3 0 1,5 0 102,1 0 0,-5 0 29,0 0 0,-8 0-13,2 0 1,-10 0 1,-1 0 0,-3 0 38,3 0 0,1-2 20,-7-4 1,0 4-5,-6-3 0,6 3 8,0 2 1,0-2-36,-6-4 1,6 4 1,0-3 0,2 1-61,-2-2 0,-4 4 38,4-3 0,-6 3-6,-6 2 1,3-2 19,-8-4 1,5 4-2,-5-4 0,5 5 15,-5 1 1,0 0 8,-6 0 0,0 0 97,0 0 1,-5-6-110,-1 0 208,0 0-143,6 6-27,1 0 1,-7 0 68,0 0 2,-7 0-19,4 0 0,-8-1 283,0-5-470,0 4 156,0-6 0,-2 8-5,-4 0 1,2 2 54,-7 4 0,5-2 5,-5 7 0,5 2 51,-5 10 0,7-2 184,-2 8 1,4-8-103,2 1 1,0 3 111,0-2 0,0 1 92,0-1 0,8-4-76,3 4 0,12-4-1,6-2 0,5-5-151,6-1 1,-2-7 28,7 1 1,-7-3-165,2-2 1,0 0-244,-6 0 1,4-7 76,-9-5 1,-5-3-115,-1-2 1,-4-6 66,-2 0 0,-2-1 82,-3 1 0,1-4 73,-7-7 1,0 0 73,-6 0 1,-6 5 182,0 1 0,-13 1-253,2-1 1,-11-1-120,-1 12 0,-11-2-372,-5 14 0,-5-1-724,-1 6 0,0 0-663,-1 0 0,1 2 274,0 3 1570,0 5 0,-8 15 0,-2 1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40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85 6077,'0'-9'-317,"0"1"563,-7 8 11,5 0-98,-6-7 1,6 5 585,-3-4-536,3 4 0,-6 0 512,8-3 95,0 3-74,0-6-352,0 8-57,0-7-402,0 5 191,0-6 1,2 8-182,4 0 0,-2 0 117,7 0 1,-7-2 17,1-4-114,5 5 179,-1-7-381,8 8 0,-5 0-526,-1 0-297,-7 0 446,4 0 21,-8 0 3481,0 0-1726,-8 0-617,6 0-53,-5 0-20,7 0 174,0 0-402,7 0-76,-5 8 1,13-7 323,-3 5-57,3-4-256,2-2 1,8 6 164,3-1 0,1 1-28,5-6 1,-4 0 152,10 0 1,4 6-217,1 0 1,5-1-121,1-5 0,0 2-223,1 4 0,-7-4 109,1 3 1,-8 3-293,2-2 141,-4-1 67,-10-5 0,5 6-42,-9 0 1,1 5-82,-6-5 89,-7 0 156,5 1 0,-13-3 138,4 7 333,-4-7-124,-2 4-261,0-1 1,-8 3-128,-3 7 0,-20 2-161,-9 4 1,-24 3-303,-16 9 1,34-12 0,-1 3-2112,-7 2 0,0 1 2561,-6 6 0,0 2 0,-2 0 0,1 0 0,-5 5 0,0 2 0,1 0 0,-1 1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44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3334 8500,'0'-10'-1904,"0"3"1690,0-1 248,0 6-60,0-13 0,2 13 28,4-3 1,-4 1-58,4-2 347,-4 4-252,5-13 1,-5 11 263,4-7-218,-4 7 1,3-6 473,1 5-348,0 3 201,-6-13-166,7 5 0,-3-7-64,8 0 0,-7 6-139,7-1 1,-3 7 57,3-7 0,3 1-139,-4-6 0,4 1 84,2 5 1,0-4-140,1 3 1,4-3 110,1-2 0,2 0-32,-2 0 1,1 0-82,5 0 1,3 0 102,-3 0 1,3-2-56,2-4 1,0 4 44,0-4 1,6-2 0,0 3 0,0-9-2,-6 3 1,6-3 0,0 3 1,2-10 1,-2 4 0,-4-4 0,4 3 1,-4 1-49,-2 0 1,6 0 45,0 0 1,0-1-30,-6 1 1,6 2-12,0 4 1,1-5-5,-1 5 1,-2-3 25,8 3 1,-8-4-4,2 3 1,2-3-2,-3-2 0,3-1 3,-2 1 0,-4 6 1,4-1 0,2 1 2,-2-6 1,5-6-76,-5 0 1,8 0 67,-3 6 1,3-6 0,-3 0 1,5-2 5,-5 2 1,-3 4-2,-2-4 1,-4 4 52,-2 2 1,0 6 155,1-1 1,-1 2-154,0-1 1,-6-4-17,1 3 1,-6 3-83,5-3 0,-5 3 28,6-3 1,-7-3-15,7 3 1,-6-3 31,5-2 0,-5-2-16,5-4 1,1 2 8,5-8 0,-5 8 2,-1-2 1,-1 4 118,1 2 1,2 0-110,-7 0 1,0 1 32,-6 5 1,0-2-15,0 7 0,-1-6 3,-5 6 0,2-5 68,-7 5-43,0 0 0,-6 6 15,0 0-16,0 0 335,0 0-339,0 0 0,-6 6 159,0-1-111,1 8 0,5-3-70,0 7-24,0 0-25,-8 0 0,-2 0 0,-1 0 14,0 0 1,5 2 24,-5 3 0,5-1 141,-6 8 1,7 1-77,-7 10 1,7-2 13,-7 7 0,8-5 30,-1 5 1,3 1 13,2 5 0,2-2-27,3-3 1,5 1 10,7-7 1,0 5-62,0-5 0,0 0 33,0-6 0,6-6 15,0 1 1,7-8-77,-1 1 1,3-3-5,2-2 1,1-2 19,-1-3 0,-6-5-16,1-7 1,-3-2-51,3-4 0,-6 2 75,-12-7 1,-1 3-35,-5-9 0,-3 4 19,4-10 0,-10 4-6,-2 2 1,-7-1 44,2 1 0,-5-6 9,-1 0 0,0 0-19,0 6 0,0 6 4,0-1 0,6 8-202,-1-1 1,1 10-676,-6 7-242,0 3 0,-1 9 506,1 5 0,-5 12 551,-1 10 0,-8 8 0,5 10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4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0 189 8461,'10'-8'-114,"5"6"282,-4-4 0,4-1-50,3 1 0,-1-2-9,0 3 0,7 3-149,5-4 0,-2-1 76,1 1 1,1 0-131,5 6 0,-6-2 100,1-3 0,-7 3 2,7-4 0,-6-2-136,5 3 1,-7-3 149,2 2 1,-4 3-51,-2-9 1,0 8 9,0-1 1,-5-3 5,-1 2 1,-5 1-47,5 5-208,-7-8 247,11 6 1,-13-7-43,4 3 63,3 4-65,-7-6 292,6 8-6,-8 0 159,0 0-269,0 8 0,0 2 190,0 7 0,0 0-131,0 0 1,0 8 106,0 3 0,-2 12-120,-4 6 0,2-1-364,-7 6 0,-2 10-309,-10 13 0,4 2-1963,-4-2 2477,-4 4 0,5 0 0,-5 0 0,4 4 0,0 5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5:4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0 403 8264,'0'-9'-869,"0"-7"1,0 13 946,0-9 0,0 6 12,0-5 0,0 5 62,0-5 1,6 5 158,0-5 1,5 5 468,-5-5-499,7-1 1,-5 1 358,3 0-189,4 7-205,-5-4 1,7 18-36,0 7 0,0 2 15,0 9 1,2 6-18,4 6 1,-4 8-129,4-3 1,3 5-93,3 1 0,-3-5 67,3-1 0,-1-5-145,7 6 1,-1-8 27,0 2 0,-2-4 107,-3-2 0,3-2-50,-3-3 1,1 1-86,-2-7 1,5 5 56,-5-5 0,-1-2 26,1-10 1,-5 3 238,6-9-215,-9 1-1,13-6 1,-14 0 161,4 0 0,-4-9-43,-2-8 1,0-10 67,0-13 0,-2 0-158,-4-11 1,3 1 9,-9-12 1,7-7-19,-7-5 0,1 0-20,-6 6 0,0 0-90,0-1 1,0 3 72,0 3 1,-2 6-245,-3 11 0,1-1-243,-8 7 1,7 6-281,-7 5 0,7 14 134,-7-2 632,8 11 0,-3 6 0,7 10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01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7240,'0'-10'-154,"0"2"373,0 8 89,0 0-179,8 0-281,-7-7 210,15 5 1,-13-6-160,9 8 182,-8 0-24,3 0-71,1 0 0,-6 0-22,5 0 21,-7 0-17,0 0 52,8 0 52,-6 0 14,13 0-41,-13 0 1,7-5 104,-3-1 40,-4 0-15,6 6 193,-8 0 8,0 0-203,7 0-153,-5 0 88,6 0-70,-1 0 0,-3 0-11,7 0 1,-5 0-104,6 0 1,-7 0-12,7 0 1,-7 0 101,7 0 1,-7 6 98,7 0 0,-6 1-101,5-1 0,-5-2 69,5 7 1,-7-5-18,2 5 1,1-5 11,-1 5 0,1 1-63,-1 5 1,-2-6-2,7 1 1,-5-1-30,5 6 1,-5-6-20,6 1 0,-7-1-20,7 6 0,-7 0 59,7 1 1,-7-7 36,7 0 0,-7 1 29,7 5 1,-6 0 15,5 0 1,-7 2-39,1 4 0,3-4 22,-2 4 1,5-4-85,-5-2 0,7-2 53,-1-4 1,-3 4-124,2-3 0,-5 3 113,6 2 1,-3 0-166,2 0 133,5-7-22,-7 5 1,3-5 3,-1 7 1,-5 0 55,5 0 0,-5 0 2,5 0 0,-7 0 33,2 0 0,1 0 13,-1 0 0,1 0 39,-1 1-83,-4-1 0,11 0-49,-7 0 1,7 0 11,-1 0 0,-3 0-11,3 0 1,-1 0 16,6 0 0,0 1-11,0-1 0,0 0 89,1 0 1,-7 0-74,0 0 0,1 2 36,5 4 1,-2-4-47,-4 4 0,5-4 6,-5-2 1,2 0-28,-1 0 0,3 6-100,-4-1 0,3 1 101,-3-6 0,4 0-16,-3 0 0,3 1 43,2-1 1,0 0-7,0 0 0,-6 0 58,1 0 1,-1 0-50,6 0 0,0 6 13,1 0 1,-1 0-19,0-6 0,0 0 7,0 0 0,-6 6-13,1-1 1,-3 3-10,3-2 0,1-2-62,-7 7 1,1-5 62,-1 6 1,1-8-11,5 1 1,1 3 0,-7-2 0,7 0 14,-1-6 0,-3 5-3,2 1 0,-1 0 2,1-6 0,3 2 23,-9 4 1,7-4 5,-7 4 1,3-4-24,-2-2 1,-4 6 3,3-1 1,3 7-157,-2-6 0,5-1 144,-5-4 1,1 4 45,-1 1 0,-2 0-15,7-6 0,-5-2-1,5-3 0,-7 3-13,2-4 1,-2 4 4,1 2 1,-3 6-17,4 0 0,-2 0 7,1-6 0,-3 0 35,4 0 1,-2-5-23,1-1-43,-3 0 0,8 6 72,-4 1 0,-5-7 47,5 0-84,-4 1 0,4 5 4,-1 0 0,1 0-246,-6 0 194,0 0 0,0 0 126,0 0 0,6-5-103,0-1-16,-1 1-5,3 5 9,-6 0 0,11-6 9,-7 1-2,-1-9 108,3 13-111,-6-7 1,6 2 276,-8 1-226,7-8 66,-5 11 0,8-8-66,-5 5 0,-3-3 2,4-3 1,-2-2 3,1 7 0,-3 1-9,4 5 1,-2-6 109,1 0 0,-3-5-116,4 6 0,-2-3-355,1 2 265,-3 5 0,8-9 43,-4 5 2,-5 3 10,15-6 0,-13 7 1,9-5 1,-6 2-12,5-7 9,-7 7-19,11-3 1,-13 7 172,4 0 1,1-6-123,-1 1 27,0-1-42,1 6 1,-3 0-2,7 0 1,-7-5 6,2-1 0,1 6-3,-1 6 1,0 0 196,-6-6 1,0 0-71,0 0 1,6 0-295,-1 0 1,1-5 113,-6-1 0,2-5 38,4 5 1,-5-5 44,5 5 0,-2-1 4,2 1 1,-4 4 12,3-3 0,-1 1-2,2-2 1,-4 5-76,3-5 1,3 4 34,-2 2-25,7 0 1,-9 8 29,7 4 1,-7-5-5,2-1 0,1-4-96,-1-2 0,5 0-145,-5 0 1,0 0 296,-6 1 114,7-1 1,-5 0-107,4 0 0,-2 0 39,1 0-20,-3 0 1,6 0-40,-8 0 0,0 0 51,0 1 0,6-7-163,-1 0 0,1 6 88,-6 6 0,6 8-100,-1-3 1,1-3-289,-6-2 393,8 3 1,-6-7-49,3 4 94,5-4 0,-6-2-89,7 0 1,-5-5 10,5-1 5,-7 0 1,9 6 7,-7 0 0,5-5 83,-5-1 0,5 1 52,-5 5 0,2-6-148,-3 1 0,-1-3 34,7 2 1,-5 5 126,6-5 1,-9 4-113,3 2 1,4 0 518,1 1 1,4-1-481,2 0 1,-5 6-485,-1-1 0,0 1 271,7-6 0,-3 8 155,-4 3 0,4 5-335,-3 1 0,-3-2 131,3-3 1,-7-5 281,7-7 1,-7 4-109,7-4 0,-8 4 280,1-9-63,5 3 0,-8 2-138,3 0 1,3 0-23,-2 0 1,5-5 12,-5-1 1,1 0 23,-1 7 0,-2-1 1,7 0 0,-5 0-40,5 0 1,-5 0 25,5 0 0,-7-4-19,2 4 1,3-3-21,3 9 1,-3-4 32,3-2 0,-7 0 289,7 0-62,-8 0 0,9 0-44,-7 0 1,-1 0-88,-5 0 1,6 8-267,0 3 0,-1 3 72,-5-3 0,0-9-68,0-7 1,0-1 59,0 6 0,2-2-94,4-3 1,-4 3 36,4-4 0,-3-1 55,3 1 0,-4-5 45,4 5 0,1-5-5,-1 6 1,0-7 172,-6 7 0,2-9 204,3 3-244,-3 4 1,6-7-179,-8 9 1,2-8-216,3 1-337,-3 5-171,13-8 0,-11 5-876,8-7 1,-1 0 788,6 0 1,-5 0 841,-1 0 0,0 0 0,6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0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206 171 8268,'0'-11'-427,"0"-1"0,0 7 217,0-7 0,2 9 27,3-3 180,-3 4 0,8-4-154,-4 1-31,-5-1 144,7 6-18,-8 0 460,0 0-218,0-8 0,-2 6 194,-4-3-59,5 3 410,-15 2-71,7-8-215,-8 6-408,0-5 0,5 1 149,1 0 0,5 1 12,-5 5-31,-1 0 0,-5 1-29,0 5 0,6 4 69,-1 7 0,1 7 180,-6 5 0,6 3-72,-1 2 0,8 1 154,-1-1 1,3-2-139,2-3 0,0 1-59,0-7 0,7 5-153,5-5 1,9 0 36,1-6 1,3-2-287,-2-3 1,2 1 70,3-8 1,4 1-137,-3-6 1,-3-2-122,3-3 1,-6-5 145,5-7 1,-7-6 7,2 0 0,-4-7 111,-2 2 0,-6-10 8,1-2 1,-8-2 12,1 2 1,-3 4 23,-2-4 0,-7 4-131,-5 2 1,-9 7-151,-1 4 0,-11 6-224,-1 6 0,-2 3-1294,-10 8 1811,1 0 0,-14 15 0,-2 4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06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11385 2872 8188,'8'-17'102,"1"0"92,1 0 165,5 7 30,-5 2-426,7 8-453,0 0 338,0 0-139,-8 8 69,-1 2 209,-8-1 1,-8 4 190,-3-7 0,-4 0-80,-2-6 0,-6 2 55,0 3 1,-7-3-112,1 4 0,-1 1 43,1-1 0,-3 2-60,4-3 0,-5-1 31,-1 8 1,0-7-142,0 7 1,-6-7 109,0 7 1,-2-6-142,2 5 0,2-2 72,-7 3 1,7 3-116,-2-4 1,-2-1 98,2 1 0,-2-1-14,3 1 1,2 4 65,-2-3 0,-3-3-50,2 3 0,-2-3 109,2 3 0,4 1-90,-4-7 0,-2 7 136,3-2 1,-1-1-38,6 1 0,-1-5-24,1 5 1,2-1-36,3 1 1,-3 4 2,4-3 0,-18 3-233,-5 2 0,-14 0 71,-3 0 0,-4 0-212,-14 0 0,4 1 305,-9-1 0,4-6 115,1 0 0,1-5-6,-1 5 1,1-5-33,0 6 0,-1-9-11,1 3 1,-1-4 143,1-2 1,-1 0-233,1 0 1,-1 0 120,1 0 1,3 0-154,-3 0 1,5-2 110,-6-4 0,1-3 133,5-8 1,0 3-96,-5-3 0,3 8 119,-9-14 0,4 14-56,1-8 1,-5 3 188,0-3 0,0 0-116,5 0 0,1 0-41,-1 0 0,-5 0-169,0 0 0,0-1 33,5 1 0,1 0-102,-1 0 1,1 0 110,-1 0 0,1-2-24,0-4 0,-7 4-16,1-4 1,4 3 5,1-3 0,5 2 64,-10-8 1,3 7-35,3-7 0,-1 6 13,1-5 1,-1 1-6,1-1 1,-1-5 106,1 5 0,5 1-77,0-1 1,2-1 2,-1-5 0,-3 6-21,8-1 1,0 1-2,6-6 0,-1-1-41,1 1 0,-1 6 52,1-1 1,0 1-150,-1-7 0,1 3 129,0 4 0,1-5-146,4 5 1,-3-4 100,3-3 0,-3 1 1,-3 0 0,7 6 31,-1-1 0,2 3 11,-1-3 1,-3-3 27,8 3 1,-6 3-48,6-3 1,-2 3 45,2-3 1,4-3-31,-4 3 0,-2-3 10,2-2 1,0 5 42,6 1 1,0-1 1,0-5 0,-1 0 21,1 0 0,2 2 12,3 3 1,-1-3-103,7 3 0,-6-1 51,6 1 0,-2-3-72,3 4 0,1 3 67,-8 2 0,8-2 154,-2 3 1,4-7-220,2 6 1,0-5 59,-1 5 1,7-5-17,-1 5 0,1-2 12,-6 2 0,5 2 110,1-7 0,1 7-78,-1-2 0,-5 2-39,5-1 1,3 3-25,2-4 1,-1 4 15,1 2 0,-5 0-19,5-1 0,-2 1-119,2 0 0,2 0 112,-7 0 1,7 0-4,-2 0 0,-2 2 18,3 3 1,-1-3-26,6 4 0,0-4 47,0-3 0,0 1 32,-1 0 0,1 0 21,0 0 1,0 0-45,0 0 1,0 0 12,0 0 1,0 5-7,0 1 0,0 0 3,-1-7 0,1 3-47,0 4 1,6-4 34,0 3 0,-1 3-31,-5-3 0,0 7 23,0-7 0,5 7 6,1-7-35,0 1 4,-6-6 1,-1 1 50,1 5 0,6-2 4,0 7 0,5-5 215,-6 5-234,9-7 1,-11 9 162,9-8-95,-9 9 23,13-12 1,-9 13 7,4-4 27,4 4-112,-5 2-195,7 0 366,0 0-466,7 0-247,-5 0-7,6 8 1,-8-5 102,0 9 404,0-8 0,0 18 0,0-3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0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650 35 8313,'17'0'343,"0"0"125,0 0 0,-5-2 176,-1-4 22,-7 5-393,11-7 1,-11 2 241,7 1-62,-7-1-64,4 6-285,-16 0 0,-7 0-201,-8 0 0,-7 2-290,1 3 1,-3 3 218,-2 3 1,0 5-56,-1-5 1,7-3 87,-1-3 0,1 3 22,-6-2 1,1 5 18,5-5 0,-2-1 49,7-5 0,-2 0 53,2 0 0,4 0 18,-3 0 0,1 0 67,-2 0 0,4 0-69,-4 0 62,12 0 1,-5 0-49,5 0-16,-4 0 1,0 2-14,3 4-14,-3-4-14,6 6-16,-1-8 173,3 7-126,7-5 324,0 6-214,0-8 0,0 2 179,0 3 0,7-3-96,5 4 1,-3 3 61,2 3 1,1 9 35,5 1 1,0 7 246,0-6 0,0 7-114,0-1 0,6 3-136,0 2 1,7 0-203,-1 0 1,5 1-274,6-1 0,3-6-478,9 1 1,-1-3 496,0 3-16,1 3 0,-1-5 1,0 7-1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1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7926,'-8'-17'1512,"6"7"0,2 1-984,12 3 0,-4 2-513,-3-7-557,-3 7-353,-2-4 895,0 8 0,8 8 0,2 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15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1 685 7934,'15'-40'104,"-4"0"0,10 2 277,-4 9 1,4-1-400,-4 7 42,0 0 1,1 4 2,-1-3 1,7 1-177,5-8 0,9 6 16,2-5 1,7 7 127,-1-2 1,3-2-273,2 3 1,6-7-19,0 6 0,6-1-21,-6 1 0,6 4 26,-6-4 0,2 4 290,-2 2 0,-4-8 0,6-1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15.7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2018 154 7934,'67'-27'-439,"-9"-3"-82,16 7 1,-5 0 384,11 6 1,-12 2 329,6 4 1,-9 3-158,3 8 1,0 0-26,-5 0 0,4 2-18,1 4 1,-2 5 2,-3 12 1,4-2-2,-5 7 0,-3 1-27,-2 5 1,-2 0-5,2 0 1,-4 2-58,4 4 0,-4-2 78,-1 8 1,-1-6-56,0 5 1,4 1-192,-3 5 0,1 0 247,-13 1 1,5-1 20,-5 0 0,0 1 4,-6-1 1,-1 2 2,-5 4 1,2-4 97,-7 4 1,2-2-88,-2 2 1,-4-2 16,4 8 0,-4 0-36,-2 5 0,-2-5 20,-4-1 1,4-1-70,-3 2 1,-5 3 14,-1-3 0,2-2-11,-3 1 1,1-5 25,-6 6 1,0-2-8,0 2 0,-8-3 10,-3-3 1,-10-3-2,-2 2 1,-7-4 19,2-7 0,-10 5-17,-2-5 0,-8-1 23,3 2 0,-12-8 19,-6 1 0,-4-2 80,-1-3 1,-6-2-49,0-3 1,-8-5 122,2-7 1,1 0-104,-7 0 0,3-5 20,-14-1 1,0-5-270,46 0 0,-1-1 0,1-2 0,0-2 209,0 2 0,-1 0 0,-2-2 0,0 0-25,0-1 0,0 0 0,-4 0 0,0 0-15,1 0 1,0 0 0,-2 0 0,0 0-6,-1 0 1,1 0 0,-1 0 0,2 0 9,1 0 0,0 0 0,-5-1 1,0 0-12,2-2 1,1 0 0,0 0-1,0-1-10,2-2 1,0 0 0,4-1 0,0-1-5,-2 2 0,1 1 0,2-3 0,0 0-20,0 0 1,1-1 0,-44-13 12,4-1 1,6-6-9,5 6 0,-2-7 61,8 2 1,6-5 1,5-1 0,8-2-41,-2-4 1,6 4 55,5-4 1,6 4 111,12 2 0,3 0-23,8-1 0,8 3 136,3 4 1,4-3-227,2 9 1,2-3-226,4 2 1,11 4-181,11-4 1,1 10 355,5 2 0,-4-1 0,12-5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6:15.9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360 84 7994,'-19'-8'0,"-4"-3"0,4-4 458,-4-2 1,2 5-46,-1 1 1,-7 7-1485,-11-1 1071,-3 18 0,-16 21 0,-2 19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3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7963,'-17'0'829,"0"0"863,-1 0-849,1 0-384,8 0 0,1 2 1015,8 3-458,0 5 195,8 0 1,1 3-580,8-7 1,-5 5 393,0-5 0,-1 2-455,6-2 1,1-5 92,-1 5 1,0-4-236,1-2 1,-1 0-163,0 0 1,0-6-90,1 1 0,-1-3-76,0 2 1,1 2-296,-1-7 1,0 7 265,0-2-826,1-3 0,-1 7 371,0-4 1,-5 4-2084,-1 2 568,1 0 220,-2 0-75,-3 0 497,-7 0 0,-7 8 1255,-5 3 0,-11 12 0,-4 4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4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18 589 8154,'-9'0'1938,"1"0"0,21 0-1544,5 0 0,3 0 67,-4 0 0,0-6-183,1 0 1,1-7-214,4 1 0,-4 3-47,4-3 0,2 1-198,-2-7 1,0 3-50,-5 3 0,-3-3-313,-3 4 0,1 1-650,-7-2 517,0 9 337,-6-13 0,-2 14 76,-4-3 0,2-3 202,-8 2 1,1 0-76,-6 6 205,-1 0 0,1 0-63,0 0 1,5 0 113,1 0 0,5 2 84,-6 4 0,7 6-104,-7 11 0,8-2 28,-1 8 1,3-1-107,2 7 1,0 1 184,0 5 0,0-3-31,0 8 1,0-1 97,0 1 0,0 4-217,0-4 1,-2-2-56,-4 2 0,4-8-209,-4 3 0,2-5 89,-1-1 1,3 0 16,-4-1 1,4-7 49,2-4 1,-6-4-90,0-1 1,-1-3 170,1-4 1,4-1 271,-4-4-215,-3-4 1,5 5 374,-8-7-251,9 0 0,-7 0 69,4 0 16,4 0-114,-5-7 1,7-3-78,0-7 0,0-6-111,0 0 1,0-8-229,0 2 1,0-3 62,0-3 0,7-2-104,5-3 1,1 2 33,-1-8 0,5-1 111,0-4 1,1-1-219,5 0 1,-2 0 42,2 0 1,-4-6-82,4 1 0,2 1-23,-2 10 0,8-2-30,-2 7 0,-2 1 99,1 6 0,-4 1 50,4 4 0,-5-2 209,6 8 1,-8 0-39,2 6 0,2 0 289,-2-1 0,0 3-159,-5 3 0,-7-1 901,1 7-477,-1-7 0,1 11 800,-1-4 33,-7-4-466,4 9-7,-8-7-235,0 8 9,0 0-353,0 8 1,-2 1-179,-4 8 0,4 1-119,-3-1 0,-3 0-158,2 1 1,0 5 182,6 0 1,-5 6-87,-1-6 1,0 7-53,6-1 1,0 0 37,0 6 0,0-5 329,0 11 0,0 5-78,0 6 0,0 7 214,0 10 1,6 4-86,0-3 1,-1 10-206,-5-5 1,0 8-68,0 3 1,0-1-279,0-4 1,0-1 227,0-11 1,2-3 95,4-14 0,-4-6-271,4 0 0,-4-10 75,-2-1 1,0-2 115,0-10 1,0 0-67,0-6 252,0 0 227,0 1-374,0-9 86,0-1 1,0-10-68,0-4 0,0-5-562,0-12 1,0-4 243,0-8 1,0-7-529,0-4 0,2 0 221,3-6 1,3 2 155,4-14 1,1 7 490,-7-7 0,7 9 0,-3-5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5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7907,'0'-17'295,"0"0"194,0 7 287,0 3-457,8 7 1,1 0 186,8 0 1,1 0-120,-1 0 0,2 0-158,4 0 1,-3 0-151,3 0 1,2-6 82,-2 0 0,0-6-419,-6 7 0,2-7 263,4 6 1,-9-5-542,3 5 0,-5-2 28,-1 3-589,4 3 716,-13-6 0,6 6-133,-8-4 129,0 4 402,0-5 1,0 5 117,0-4-277,-8 4 219,-1-13 1,-7 11 38,5-8 13,-5 9 15,7-13 1,-3 14 379,1-3 319,7-5-352,-4 8 87,8-6-365,0 8 0,0 8 61,0 4 0,0 5-31,0 6 0,0 2-74,0 4 1,0 9-72,0-3 1,0 3-149,0-3 0,0 5-49,0 0 0,0 1-239,0-7 1,0-5-124,0 0 0,0-6 202,0 6 0,0-8-41,0 2 0,0-9 41,0-3 1,2 1 8,4 5 1,-4-6 77,4 1 0,-2-6 196,1 5 1,-1-5 66,8 6 0,-9-7-41,3 7 0,-2-6 311,2 5 1,-4-5-153,4 5 0,-5 1 245,-1 5 1,0 1-162,0-1 1,0 0 69,0 0 0,0 1 12,0-1 0,0 0 128,0 1 0,0-1-223,0 0 1,0-5-194,0-1-101,0 1 107,8 5 0,-4-5-213,8-1 0,-7-7 64,7 2 0,-6-4-799,5-2 1,1-10-49,5-7 1,6-4-1264,0-14 2165,8 4 0,-4-26 0,7 3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7901,'-5'12'918,"-1"-1"223,0 1 1,6 5 314,0 0 0,-2-1-733,-4-5 0,4 5-8,-3-5 0,3-1 174,2 1-2221,0 1 971,0 5 361,0 0 0,7 1 0,3-1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5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7978,'17'0'1331,"1"0"1,5 6-596,0 0 1,0 2 204,-6-3-560,1-3 1,-1 6-103,0-8 1,-2 2 57,-3 4-499,3-4 1,-11 11-398,8-7 1,-6 1 39,5-1 0,-7-2-562,2 8 1,-4 1 308,-2 10 1,-2 2-1085,-4 4 1856,-4 4 0,-15 1 0,-2 10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5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18 139 7978,'-2'11'661,"-4"1"-349,4-8-415,-5 3 0,8-7 32,5 0 1,-2 0 205,8 0 1,-3-2 172,3-3 0,3 3-134,-3-4 0,-3 4-159,3 2 191,-8 0-83,11 0 1,-11 2 197,7 4 0,-7 3-56,2 9 1,-4-1 212,-2 0 1,0 8-129,0 4 1,0-2 26,0 2 1,0-6 39,0 6 0,0-8 246,0 2-603,0-4 1,0-2 202,0 1-392,0-9 0,2-1 125,4-8 1,-3 0-76,9 0 1,-6-8-161,5-3 0,1-7-246,5-5 0,0-4-720,1-7 0,1-3 524,4-3 1,-4 2-526,4-9 0,2 1 1206,-2-6 0,8-7 0,-4-3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6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10237,'0'12'1316,"0"-1"1,-2-5-11,-4 6 0,2-1-626,-7 7 0,5-1-94,-6 0 1,7 0-171,-7 1 0,8-1-425,-1 0 0,3 1-19,2-1 0,0-6-65,0 1 0,7-2-69,5 1 0,3-3-290,2-8 1,1 5-964,-1 1 1,2 0 581,4-6 0,-2-6-496,8 0 0,-8-1-24,2 1 1353,-3 4 0,5-6 0,2 8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21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7926,'0'18'1117,"0"-1"1615,0 0-2476,0 0-256,8-7 0,2-2 0,7-8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6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0 7959,'-15'23'373,"4"0"0,-3 2-91,8-1 0,1-3 91,5 7 1,0-6 159,0 1 0,-6-4 212,0-2 1,-2 0 1130,3 1-1297,3-1 0,-8 0-653,4 1 0,2-1 115,-7 0 0,1 1-591,-1-1 0,-5 0 429,5 0 0,-5-5-199,-1-1 1,6-7-474,-1 2 188,1-4 1,-7-2-159,1 0 414,0-8 1,7-1 372,4-9 0,-1 7-69,1-1 94,0 9-35,6-5 1,2 8 32,4 0 0,-2 0 94,7 0 1,-5 6 166,5-1 0,-7 9 343,2-3 0,2 5-237,-2 1 1,7-5 247,-1-1 1,-3 1-266,3 5 0,-1-6 64,6 1 1,1-6-134,-1 5 1,0-7-316,1 2 1,-1-4-196,0-2 1,6 0-307,0 0 1,6 0-952,-6 0 0,8-6 653,-2 0 0,-2-5-1861,2 5 2647,-8 0 0,4-2 0,-8-1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6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10582,'9'0'2649,"7"0"-1572,-5 0 374,-3 0-876,7 0 1,-7 2-243,3 4 0,5-4-235,-5 3 119,-3-3-748,7-2 1,-11 2-2069,8 4 2599,-8-4 0,11 13 0,-5-5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6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10323,'-17'7'6814,"7"3"-8247,2 7 893,16 1 0,-4-9-1356,7-3 1896,1 4 0,-2-16 0,-3 4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19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7980,'-8'-10'-63,"6"-5"82,-6 13 1,8-8 379,0 5-174,0 3 1,0-8 345,0 4 58,0 4 342,0-5-590,0 7 0,2 0 440,4 0-267,-4 0-17,13 0 1,-5 0-98,7 0 0,1 7 214,-1 5 1,-6-2-55,1 1 1,-1 1 111,7 5 0,-1-6-255,0 1 0,-5-2-35,-1 1 0,-1-1 73,1-5-45,5-3-460,-7 6 30,9-8-446,-1 0 1,-5 0-660,-1 0-1135,-7 0 823,11 0 500,-13 0 1,8 0-2071,-4 0 2221,-4 8 0,3 1 746,-10 9 0,-13 7 0,-9 2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0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16 138 7980,'0'10'384,"-7"-2"1,5-10-59,-4-4 0,6 2 77,6-7 0,-3 1-63,9-1 1,-1-5-85,7 5 1,-1-5-136,0-1 1,3 5-186,3 1 1,-4 5 94,4-5 154,-4 7 1,-2-4-108,1 8 2,-9 0 1,5 8 209,-8 3 0,-1 5-138,-5 1 1,0 8 388,0 4 1,-5-2-110,-1 2 1,-6-6 11,6 5 0,-7-1-197,2 2 1,1-2-10,-2-4 1,9-9-336,-3 3 149,4-4 0,2-1-649,0-1 353,0-7-400,0 4 253,0-8 201,0 0 0,2-6-65,4 0 0,-5-1 29,5 1 0,-2-2-279,2-3 0,-4-5 166,4 5 1,1-5-407,-1-1 0,5-6 248,-5 0 1,8-2-177,-3 2 0,-1-2 21,1-4 652,1-4 0,-3-1 0,-1-10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0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7980,'0'-9'2345,"8"1"-1622,-6 8 0,11 2-256,-7 4 1,0-2-65,-6 7 1,0-5-179,0 5 0,5 1-248,1 5 0,0-5 82,-6-1 1,0 1-13,0 5 0,0 0-12,0 1-282,0-1 0,-2 0-131,-4 1 155,4-9 1,-5-1 190,7 0-169,0-7 1,2 5 65,3-12 1,5 3-15,7-9 0,1 3 59,-1-3 1,0-1 23,0 7 1,1-6 340,-1 6-197,0 1 784,1 5-621,-1 0 1,-2 2 151,-3 3 0,-5-1-106,-7 8 0,0-1 391,0 7 0,0-1-336,0 0 1,-1 0-477,-5 1 1,2-1-1199,-8 0 1,7 1 746,-7-1 1,6 2-2471,-5 4 3055,-1 4 0,-13 15 0,-2 3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0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139 122 7651,'0'9'-23,"2"-3"36,4-12 0,1-3 356,5-9 1,3 1-3,-3 0 1,3 1 4,3 5 0,-1-3-72,0 9 0,0-7 165,1 6-40,-1 1 1,0 5-66,1 0 1,-9 7-94,-3 5 0,2 3-43,-3 3 1,1 1-1,-6 4 1,0-2-85,0 8 0,-2 0-161,-3 5 0,-5-5-269,-7 0 0,-1-2 216,1 2 0,0 1-199,-1-7 0,-1 0 150,-4-5 1,4-3-622,-4-3 0,4 1 151,1-7 1,7 0-58,-1-6 1,1-2 148,-6-4 1,-1 2 84,1-7 0,5-3 158,1-9 1,1 4 18,-1-4 1,-3 4 226,9 1 0,-1-5 12,6 0 0,0 6-40,0 5 40,0 1 0,2 1 213,3 4 1,-1 4 139,8 2 0,-1 0 220,7 0 0,-1 2 380,0 4 0,6 6-412,0 11 0,6-2 273,-6 8 0,6-6-304,-6 6 1,6-6 554,-6 5 0,8-4-693,-2 4 1,-3-7-496,3 3 0,-6-7 241,6-6 0,0 3 104,6-8 0,-7-1-222,1-5 0,0 8 0,6 2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7787,'0'-11'148,"0"-1"0,0 6 302,0-5 114,0 7-65,0-11-165,0 13 0,2-8 163,4 4 16,-4 4 234,6-5-284,-8 7 1143,0 0-1315,0 7 1,5 3 141,1 7-235,8 1 0,-5 1 17,8 4 0,3 4 0,3 7 1,4 1 19,7 0 0,1 1-10,-1 4 1,7-1-35,-1 7 0,0-8 63,-5 3 0,-2 1-316,-5-2 0,5-1-86,-4-10 0,-2 1-60,2-7 1,-8 6-253,2-6 0,-4 0 259,-2-5 0,1-1-133,-1 0 0,-6 1-271,1-1-839,-8 0 943,4 0 1,-8-5-784,0-1 249,0-7-122,0 4 579,0-8 1,-6-2 577,0-4 0,-15-11 0,2-10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4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779 18 7993,'-12'-2'642,"1"-4"0,5 4 883,-6-4 1,1 5-643,-6 1 1,-3 1-387,-3 5 1,2 0 404,-8 11 0,-5-1-74,-7 12-358,-7 1-1689,4 6 1226,-15 7 0,9 2-348,-8 8 0,8 0-562,-8 0 1,12 0-2006,6 0 1955,3-8 1,12-2 94,8-7 1,8-8 857,9-4 0,0-4 0,0-2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5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8001,'0'-9'769,"1"1"-465,5 8 0,-4 2 175,4 4 0,2 3-104,-3 8 0,3 8-41,-2 4 1,-2-2-6,7 2 1,-7 0 11,2 5 1,-4-5-405,-2 0 1,0-2 144,0 2 0,0 2-582,0-8 1,0 0 327,0-6 1,0 0-914,0 1 454,0-9 412,0-1 1,0-12-9,0-8 1,-6-1 281,0-16 1,0 0-36,6-5 0,0-9-82,0-3 1,2 4 182,4 2 1,-2 3-70,7 3 0,1 1-186,5 4 1,1 10 105,-1 7 0,-6 9-29,1-3 81,-1 4 0,5 4 149,-5 4 1,-1 3 188,-4 8 1,-4 1-134,3-1 1,-3 6 41,-2 0 0,0 2-26,0-2 0,-2-2-226,-3 8 0,1-8 32,-8 2 0,7-3-104,-7-3 0,2 0 48,-1 0 0,1-7-482,4-4 196,5 3 1,-9-7 106,4 4 1,4-6-230,-3-6 1,5 3 138,5-9 1,3 0-35,3-5 1,5 0 89,-5 0 1,5 7 265,1 4 1,-5 4 76,-1 2 0,-5 0 184,5 0 0,-7 8 207,2 4 1,-4 3-215,-2 2 1,-8 8-57,-3 4 0,-7 4-102,-5 1 1,-2 5-166,-3-5 1,-5 10-154,4-9 1,-4 3-153,-1-3 1,5-2 97,0-4 0,8 1-114,-2-7 1,4 0 91,1-5 1,7-7-101,-1 1 457,9-8-18,-5 3-238,8-7 303,0 0 127,8-7-153,1-3 1,8-7-14,1-1 1,5 1 108,0 0 0,6-1 36,-6 1 0,0 2 142,-6 3-158,8-3 0,-6 13-114,4-4 0,-11 6 151,-6 6 0,1 4-94,-1 7 1,0 6 223,-6 0 0,0 8-89,0-2 1,0-3-118,0 3 1,0-8-283,0 3 173,0-5-181,8-2 1,1-2 74,8-3 1,3-4-316,3-8 1,-2-8 51,8-4 1,-8-3-57,2-2 0,-4 1-173,-2 5 187,1-5 140,-1 7 62,-7-1 1,-5 3 28,-10 7 0,-5 0-50,-7 0 17,-8 7 0,0 3-119,-4 7 0,-4 2-67,4 4 208,-3-3 0,-3 5-90,1-8 0,-1 0-121,0 0 147,1 1 215,-1-1-181,8-7 0,-5-1 21,3-3 1,4-4 94,2 4 1,4-4-23,1-2 409,1 0 224,0 0-278,7-8-85,-5 6 224,13-6-206,-6 8-42,8-7 197,0 5-32,-8-6-71,7 8-42,-7 0 19,8 0 231,0 0 101,0 8-216,15-6-174,-3 13 1,20-5 863,-3 7-681,4-7 1,9 5 133,4-4 1,4 3-176,2-3 1,6 3-60,-1-8 0,9 5-70,-3-5 0,4 0-570,3-6 1,-7 0-355,0 0 0,-9 5-694,-2 1 0,-2 0 292,-10-6 0,6 0-1995,-5 0 3080,-1 0 0,2-8 0,3-1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6.4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7832,'-10'-8'0,"2"6"227,8-13-190,0 13 1,2-6 1551,4 8-1001,11 0 1,4 0 365,8 0 0,-6 0-428,6 0 0,0 0-406,5 0 1,-1 0 47,-4 0 0,4 0-1066,-5 0 0,5 0 327,2 0 571,-8 0 0,13-8 0,-4-1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7871,'-17'0'2875,"0"0"-1870,7 0 1,-3 2-1887,7 4 466,-8 4 0,7 7 634,-5 0 1,-1 0-93,7 1 0,-6 5-163,7 0 0,-1 0 21,6-6 0,0 1 1,0-1 0,8 0 18,3 0 1,12-5 0,6-1 1,11-7-87,6 2 1,-1-4 59,1-2 0,-8 0-208,3 0 1,-7 0 100,-5 0 1,2-2-335,-8-4-440,0 4-540,-6-5 1442,-7 7 0,-10 7 0,-10 3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6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7871,'8'17'1211,"-4"0"-1080,7 1 1,-5-1 1415,6 0 1,-9 6-715,3 0 0,-4 8 175,-2-2 0,0 4-525,0 1 0,0 1-412,0-1 1,0 1-677,0 0 0,0 1 605,0 4 0,0 5 0,0 6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7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7861,'10'-8'549,"-2"7"382,-1-7 275,-5 8-782,14 0 1,-14 8 66,3 3 0,3 6-134,-2 6 1,0-1-35,-6 6 1,0-5-5,0 6-367,0-8 208,0 4 0,0-7-90,0-1 0,0 0-237,0 1 0,5-7-1157,1 1 727,0-9-308,-6 5 238,0-8 270,8 0 1,-5-8-2,9-3 0,-6-6 10,5-6 0,1-2 52,5-4 0,0-2 70,1 8 0,-1 0 301,0 6 0,2 1-126,5 5 0,-5 3 791,4 8-507,-12 0 1,5 2 57,-5 4 1,3 5 168,-3 12 1,3-3 1114,-9 3-948,1 3 1,0-4-2,0 6 0,-1-6-93,-5 1 0,6-4-762,0-2 0,2-1 219,-3-5 1,-1 2-1103,8-7 0,-6 0 215,5-6 937,8 0 0,8-15 0,8-5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7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7955,'10'0'2697,"0"5"-1374,-5 1-882,-3 0 1,8-4-52,-4 4 82,-4-4-1925,5 5 735,-7 1 1,6 2-348,0 7 1,0 2 1064,-6 4 0,-8 4 0,-2 8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7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7955,'17'-7'-1223,"0"-3"1068,0-7 0,6 1 204,1 5 1,4-5 389,-5 5-312,0-5 1,1 5 14,-1-1 0,0 9 48,-6-3 0,6 4 22,0 2 0,-6 0-31,-5 0 83,-1 0 0,1 6 12,-1-1 0,-7 9-3,2-3 0,-6 7-218,-6 5 1,-3-4-111,-9 4 1,1 4-17,0 2 1,-6-2-187,0 1 0,-6-6 124,6 1 1,0-4 69,5-2 1,7-7 213,-1-4 70,9 3 18,-5-7-1,8 8 14,0-5 1,8-1 255,3 8 1,4-6-19,3 5 0,7 1 179,4 5 1,-3-6-137,3 1 1,-6-2-180,6 1 1,-8 3 54,2-9 0,-3 1-49,-3-6 1,0 2-567,0 4 1,1-4-351,-1 3 0,0-5-631,1-5 0,5-1 440,0-11 0,6 3 747,-6-9 0,7-4 0,-3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8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9617,'-12'0'720,"1"0"0,-1 2-567,-5 4 1,-6 3-79,0 9 1,0-7 73,5 1 0,1-1-378,0 6 0,2-5 40,3 0 0,4-7-360,8 7-143,0-8 0,2 11 311,4-3 0,-2-3 168,7 3 1,1-1-7,5 7 1,-1 1 581,-5 4 1,3-2-246,-9 8 1,1-6 319,-6 6 0,0-6 116,0 6 0,0-6 379,0 5 0,-2-5-435,-4 6 1,3-8-181,-9 2 1,6-3-590,-5-3 0,7-5 247,-2-1 1,2-7-913,-1 2 372,3-4 21,-6-2 138,8 0 1,2-8-224,4-4 1,-3-11-107,9-6 0,-1-1-34,7 1 357,-1-4 411,8 6 0,-6-7 0,6-1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2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813 139 7968,'8'-10'641,"-6"3"-349,5 7 1,-5-6 377,4 0 83,4 0-334,7 6-216,0 0 0,1 0 141,-1 0 1,0 0-254,0 0-59,1 0 0,-1 0-530,0 0 1,1 0 217,-1 0 157,0 0-1038,0 0 788,-7 0 0,5 0 12,-3 0-267,-4 0 47,7 0 49,-13 0 89,6 0 171,-8 0 1261,0 0-1014,0-7 5,-8 5-219,6-6-26,-6 8 81,8-8 3,0-1 219,0-8 0,0 5-119,0 1 333,0 7 1,-2-6 64,-3 4-14,3 4-94,-6-5 1,6 7 373,-4 0-159,4 0 192,-5 0-165,7 0-89,0 0 1,0 7-189,0 5 1,0 9 104,0 2 0,0 10-23,0 1 0,0 1 153,0 5 0,0-3-310,0-3 1,0-1-259,0-4 1,-6 2-468,0-8 0,-1 0 389,1-6 1,4-5-397,-4-1 437,-4-7 0,7 4-98,-9-8 0,8-2 67,-2-4 1,3-4 89,-3-7 1,4 0 99,-4-1 0,4 7 269,2-1 0,2 3-59,4-3 0,-2-1 55,7 7-115,1 0-74,5 6 0,-1 2 402,-5 4-156,4 4-113,-5 7 1,0 0-49,-5 0 0,-3-5 133,-2 0-255,0-1 154,0-1-53,0 5-255,-7-5 234,5-1-136,-6 7 0,6-13-174,-4 9 0,2-6-395,-7 5 435,7 1 1,-11 5-149,3 0 0,-11 3-154,-6 3 1,2-4 86,-1 4 0,-1 2 56,-6-2 1,-5 6 48,0-6 0,-7 6 97,7-6 0,-8 7 255,2-1 1,-6-2-55,-6 2-239,5-8 470,-15 12-109,15-14 184,-7 6 1,8-8 266,0 1 1,14-9-4,3-3-241,4 4-1,5-9 40,8 7-389,3-8 1150,13 0-747,-6 0-525,8 0 1,2 0 35,4 0 0,9 0 59,8 0 0,18-2 119,5-4 0,11-3-18,13-8 0,1-1-69,4 1 1,-10 0 53,4-1 0,-3 3-1194,3 4 1001,-8-5 7,-1 7-317,-8-9 22,0 9 0,-6-7-78,0 5-256,-16 3 453,3-7 1,-16 13-463,1-4 903,-9-4-120,-1 8 1,-16-11 277,-3 7 0,-10 0-252,-2 6 1,-2 0 49,2 0 0,1 2 237,-6 4 1,6 4 49,-1 7 0,6 6 229,6 0 0,1 8-271,4-2 1,4 9 94,-3 3 0,3 1-13,2-2 1,0-7-132,0 7 0,0-9-272,0 4 0,0-3 135,0-9 1,0 0-497,0-5 1,-2-3 156,-4-4 0,2 3 18,-7-8 1,-1 5 161,-5-5 0,-1 0 160,1-6 0,-6 0 544,0 0 0,0-8-296,6-3 0,-1-5 534,1-1 1,0 0-320,0-1 0,7 7-37,4-1 1,-2 1-335,3-7 0,-1 7-411,6-1 0,8 3 91,3-3 1,10-3-65,2 3 1,8-3-1199,-2-2 1,6-1 630,5 1 0,2 0-954,4-1 1,2-5 1679,-7 0 0,7-7 0,-4 3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0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225 104 7927,'0'-18'0,"0"1"1567,0 0-340,-7 0-897,5 7 0,-6 0-189,8 5 1,-2 3 502,-4-4-112,4 4-143,-5 2-329,-1 0 36,6 0 0,-13 8-112,3 3 0,-1 5 66,1 1 1,-3 6-160,3 0 0,-3 6 122,-2-6 1,-1 6-108,1-6 0,6 2 9,-1-2 1,8-4 76,-2 4 0,5-4 73,1-1 88,0-1 1,7 0 8,5 0 0,5-7-68,6-4 0,4-4-130,8-2 0,-1 0 115,1 0 0,-1-2-218,1-4 1,-6 4-96,0-4 0,-8-1-769,2 1 85,-4 0 135,-9 6 0,-3 8-93,-7 3 0,-15 12 362,-8 6 0,-8 4-342,-3 2 856,-9-1 0,-1 8 0,-8 3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0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7927,'-27'17'0,"9"-7"-126,3 5 228,13-6-55,-5 1-81,7 5 59,0-13 0,7 8 167,5-4 0,5-4-3,6 3 1,-2-3-38,8-2 0,-6 6 69,6 0-16,-8 0 2,12-6-84,-14 7 1,4-3-38,-11 8 0,1-7-114,-7 7 0,5 0-72,-5 5 1,0 2 96,-6 4 0,-8-2 209,-3 8 0,-11-6-136,-1 6 0,0-6 197,6 6 1,0-8 91,-1 2 1,1-4 250,0-1 1,7-1 163,4 0-480,5 0 1,2-5-300,5-1 0,4-7 89,7 2 1,0-4-115,1-2 1,5 0 53,0 0 1,6-8-659,-6-3 1,2-5 243,-2-1 1,-6 0 64,0 0 1,-1-1 190,-11 1 0,1 0 248,-6-1 1,0 1 85,0 0 1,-2 5-99,-3 1 0,-5 7 297,-7-2 0,-1 4-119,1 2 1,0 0-485,-1 0 0,7 8-278,-1 3 0,7 5-396,-7 1 0,8-3 878,-1 3 0,10-4 0,5 12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8069,'-17'0'-1460,"-3"-6"1617,-3 0 1,4 1 954,-4 5 1,2 0-534,-2 0 0,4 2-44,-4 3 0,-2 11-119,2 7 1,0 8-114,5-3 1,3-1-92,3 2 1,5-8-127,7 2 0,4 2-155,7-2 0,10-2-214,20-9 1,5 1-503,11-7 0,14 0 453,16-6 53,-1-8 0,-31 1 0,0-3 0,-2-3 0,0-1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0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7820,'0'27'0,"-13"6"3221,-5-5 1,-11 5-1635,1 2 1,-5-1-1588,-2 1 0,-15-1 0,-3 1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3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519 174 7924,'8'-18'0,"-6"7"156,3-1 1,-3 6 316,-2-5 0,0 5 288,0-5-157,0 7 163,0-12 218,0 7-581,0-9 1,0 7-173,0-1 1,0 7 180,0-7 53,0 8-268,0-3-108,0 7-164,-7 0 0,-3 0-128,-7 0 1,-1 5 118,1 1 1,0 13 69,0-1 1,-1 5 26,1 0 0,0 0-72,-1 11 1,1-1 53,0 13 0,0-2 138,-1 2 0,7 12-57,-1 0 1,8 9 130,-1 8 0,1-8-199,-2 8 1,4-2-259,-4 8 1,4-4 290,2-8 0,6-6 12,0 1 0,0-14-158,-6 2 1,0-12 71,0 0 0,0-5-104,0-6 0,0 1 61,0-7 1,-6 1-145,0-7 1,-5 0 52,5 0 0,-8-1-17,3-5 1,-5-1-282,-1-4 1,0-4 122,0 3 0,-6-3-1399,-1-2 1740,-6 0 0,3-7 0,-8-3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3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8054,'17'-12'836,"0"1"0,6 7-483,1-2 0,6 4 535,-1 2 1,4 0-301,1 0 0,-3 0-162,4 0 1,-7 0-676,7 0 0,-2 0-746,-10 0 0,8 0 628,-3 0 367,-3 0 0,8 8 0,-6 2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10334,'17'2'543,"0"3"0,-5-3 506,0 4 0,-7 2-459,7-3 0,-6 3-684,5-2 173,1-4-652,5 13 0,0-7 234,1 3 339,-9 5 0,-1-7 0,-8 9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4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7914,'0'12'677,"0"0"0,0-7 924,0 7 0,2-8-1034,3 1-1317,-3 5 150,6-8 282,0 6 318,1-8 0,9 0 0,-1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4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7961,'0'-10'1413,"7"-5"-586,-5 13 1,8-12-258,-4 9 0,-3-1 6,9 6 0,-1 7 158,7 5-456,7 11 1,2 4 13,7 8 0,1 7-10,-1 4 1,-5 4-256,0 2 0,-2-8 144,2-4 0,1 3-887,-7-3 0,1-2 384,-7-9 0,0 2-1231,0-8 1,-5 0 377,-1-6 1,-5 1 1184,6-1 0,-1 0 0,7 1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4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519 1 7978,'-17'0'0,"-1"0"1645,1 0 0,0 8-520,-1 3 1,-6 5-223,-5 1 1,-4 2-304,-2 4 1,-5 2-191,0 4 0,-1 4-1024,7-5 0,-1 11 475,1 1 1,7 1-1660,4-7 1,5-5 374,7 0 1423,3 0 0,8-3 0,0-1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5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7902,'-10'0'624,"3"-2"116,7-4-236,0 4 954,0-5-434,0 7-641,0 0 1,7 0-167,5 0 0,11 5-158,6 1 1,3 0 25,3-6 0,1 6-45,5-1 0,3 1-99,8-6 0,-6 6-406,0 0 1,-6 5-287,7-5 0,-11 0 316,-1-6 0,-1 6-284,-5-1 1,-4 1-226,-2-6 388,4 0 1,-8 6-283,4 0 838,-11-1 0,-4-5 0,-16 8 0,-2 2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5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7902,'-2'-16'1736,"-3"5"-640,3-5-696,-6 15 1,6-9 374,-4 4-231,4 4 1,-3-5-178,10 7 1,-1 1 36,8 5 0,5-2-299,6 8 0,8 1 71,-2 10 0,11-4-286,6 4 0,4-3 144,2-3 1,-8 0-85,-3 0 0,-5 1-183,-1-1 0,-8-2-215,-4-3 1,-10 3 28,-1-3 1,-9-3 146,3 3 1,-6-2 11,-6 1 1,-13 10 100,-15-3 0,-11 5-257,-12 0 0,-9-2 60,-3 8 1,4-8-340,13 2 0,10-2 695,7 2 0,1-4 0,7 6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7937,'0'-12'371,"0"1"0,0 5-44,0-6 1,0 7 87,0-7 1,0 6 143,0-5 0,2 7 754,4-2-972,-4 4 0,13 4-119,-3 4 1,5 5 287,6 12 0,-2 6-116,8 12 1,-8-3-41,2 8 0,-2 0-134,2 6 1,2-2-405,4-4 1,2 2 229,-8-7 0,6-1-1024,-6-5 1,6-7 8,-6 1 0,0-6-446,-6 6 0,-1-8 454,-5 2 1,-3-9-64,-8-3 1024,0-7 0,0 4 0,0-8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6786,'-10'0'273,"2"0"-78,8 0-83,0 0 240,0-8 8,0 6 56,0-5-171,0 7 338,-7 0-99,5 0-260,-6 0 0,6 0 82,-4 0-28,5 0 0,-7 0-19,8 0-90,0 0 132,-8 0-146,6 0 7,-5 0-73,-1 0 1,4 0-27,-7 0 0,5 5-7,-6 1 1,8 8 47,-1-3 1,3-1-24,2 1 0,0 1-29,0 5 1,0 0 36,0 1 1,0-1-20,0 0 0,7-5-55,5-1 0,-2-1 3,1 1 0,1 3-28,5-8 1,0-1-15,0-5 0,6 0 4,1 0 1,-1-5-28,-6-1 0,4-8-159,-4 3 0,4-5 43,-9-1 1,1 0 40,-1 0 0,-4 3 173,-8-3 1,0 9 160,0-9 0,0 3-132,0-3 0,-2 0 94,-4 0 1,-4 7-223,-7 4 1,0 4 26,-1 2 0,1 0-790,0 0 0,0 0 381,-1 0 0,7 2-1646,-1 4 2076,8 4 0,-3 7 0,7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7937,'17'0'3519,"-7"0"-2503,-2 0-577,-8 0 1,-8 8 157,-4 3 0,-9 5 366,-2 1 1,-15 2-407,-3 4 0,-7 4-1001,-4 8 1,1-1-273,-1 1 0,6-1-647,-1 1 1,9 5 758,-2 1 604,3 7 0,10-12 0,2 6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6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10886,'17'0'252,"0"0"0,-1 8 842,-5 3-696,5-3 0,-7 7 214,8-3 1,-5-3 202,0 3 1,-7-6-715,7 5 69,-8-7-1677,3 11 414,1-13 394,-6 14 0,6-12-189,-8 7 0,0 1-1856,0 5 2744,-8 0 0,-2 8 0,-7 2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7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8023,'-17'0'-174,"5"2"-99,0 3 1220,9-3-244,-5 14 1,6-7 466,-4 8 0,4 1-455,-3-1 1,3 6 74,2 0 0,-2 2-263,-4-2 1,4-4-129,-4 5 1,4-5-434,2-2 1,-5-5 175,-1-1-257,0 1-518,6 5-669,0-8 222,0-1 409,0-8 1,2 0-93,4 0 1,3-9 228,9-9 1,-1 7 237,0-7 1,6 5 66,0-4 0,-5 7 27,-7 4 201,1 4 355,5 2 363,-7 0 1072,-3 8-673,-7 2 1,0 1 192,0 1-197,0-8-358,0 3-1203,0 1-70,0-6 1,8 4-543,3-12 1,22-4 314,13-7 0,14 0-612,15-1 1,-10 9 817,4 3 1,-7 6 296,-5 6 0,-1-2 288,-16 7 1,-7 1-125,-10 5 1,-9 0 979,-3 1 0,-7-1 88,2 0 0,-6-5 665,-6-1 1,-6-5-819,-11 6 1,2-7-182,-8 7 0,6-8-481,-5 1 0,5-3 23,-6-2 1,8 0-1161,-2 0 730,-4-7-1371,7-3 0,3-9 162,11-4 1442,12-4 0,11-15 0,10-3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7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7921,'10'0'1088,"-1"0"-186,-3 0 0,-2 0-357,8 0 1,-1 0 699,6 0 0,-3 0-447,3 0 1,-2 0-141,14 0 0,0 0-544,6 0 1,-1 0-481,1 0 1,5 0-274,1 0 0,-1 0 489,-5 0 0,-3 2 150,-3 4 0,4 3 0,-6 9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8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7917,'-10'-17'2263,"3"7"-1181,7 3-583,0 7 1,2 0 132,3 0 1,5 2-218,7 3 1,3-1-152,3 8 1,3-7-915,9 7 1,0-6 484,-1 5 0,9-7 165,3 2 0,11-4 0,5-2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9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17 139 7160,'-9'-8'767,"1"5"-507,8-9 1,0 6-78,0-5 0,2 5 2,4-6 0,-2 7 13,7-7 0,-5 6 4,6-5 1,-7 5 483,7-5-358,-8 7 1,9-6 447,-7 4-253,0 4-124,-6-5 1,0 14 7,0 5 0,0 5-2,0 6 0,0 6-161,0 11 0,0-3-40,0 3 1,-2 3-265,-4-3 0,4 0 120,-4-5 0,4-2-791,2-5 0,0 3 406,0-8 0,2-2-1026,4-9 0,-2 1 322,7-7 1,-5 0 130,6-6 1,-1-8 897,7-3 0,6-12 0,3-4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39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7868,'5'-11'-106,"1"-1"1,2 8-109,-2-1 1,-3-3 894,9 2-377,-8-7 0,9 9 92,-7-8 1,2 8 142,-3-1 122,-3 3-749,14 2 194,-14 0-279,13 0 180,-13 0 13,6 7 1,-8 3-2,0 7 1,0 3-33,0 3 0,2 4 49,3 7 1,-3 3 143,4 3 0,-2 4 103,2 8 0,-3 8-52,9 3 1,-2 6-3,1 6 1,4-2-222,-3 8 1,-2-8-304,1 2 0,1-4-62,5-2 0,-6-9-244,1-8 0,-6-4 187,5-14 1,-7 3 138,2-14 1,2 0-269,-3-6 9,1-7 433,-6 5 0,0-15 91,0 0 0,-6-4-279,1-13 0,-9 2 48,3-14 241,-5 0 0,-1-13 0,0-3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0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346 416 7868,'0'-23'0,"0"0"0,0 5 536,0 7-323,0 7 0,-1-4 305,-5 8 1,2 0-96,-8 0 1,-1 4 232,-10 8 0,2 1-222,-8 16 1,2 0 43,-2 5 1,-2 7-101,8-1 1,-5 0 100,5-5 1,0-6-386,5 0 0,3-8 211,3 2-1534,5-4 925,7-2-200,0-7 0,7-2 201,5-8 1,5-2-668,6-4 1,4-11 244,8-12 1,1-4 118,5-1 1,3-1 86,8 0 0,1-7 155,5-4 1,-4 2 98,3-2 1,3 7 264,-2-1 0,-3 5 0,-8 6 0,-7 4 126,-11 8 1,-4 8 356,-8 3 376,0-4 901,-7 8-479,-2-5-369,-8 14 1,0 3-338,0 7 1,0-5-188,0-1 0,-6 1-220,0 5 200,-7-7-1488,11 5 525,-6-13 0,16 4-419,3-12 1,14-9 146,10-8 0,1-8 359,10 2 0,-1-4 407,1-1 0,-4 7-21,-7 4 0,-3 5 170,-3 7-217,-4 3 645,-8 8 0,-7 8 81,-4 3 0,-6 7 271,-6 5 1,-4-2-444,-7 8 0,-8 5-112,-4 7 1,-3 5-278,-3-6 1,0 6 102,1-5 0,-1-1-268,1-5 1,1-8 129,4-4 0,4-4 503,8-2-444,7-7-242,3-3 0,8-7 132,5 0 0,4-2-54,7-3 1,8-7 8,4-11 1,-2 2 93,2-8 1,-2 6-353,1-6 1,-1 6 2,-4-6 0,-3 6-95,3-6 0,-12 6 72,-5-5 1,-4 1-61,-2-2 1,0-4 369,0 4 0,-6 3-56,0-3 0,-7 8 170,1-3 0,3 7-74,-3 6 1,6-3 590,-5 8-241,7 1 9,-11 5 1,11 7 65,-8 5 1,8 9 133,-1 2 1,1 6-111,-2-6 0,4 8-80,-4-2 1,4 3 175,2 3 0,0-4-94,0 3 1,0-3-374,0 9 0,0-3-180,0-3 0,0-5-274,0 0 1,0-8 188,0 2 0,0-4-292,0-1 1,8-9 297,4-3 1,5 2 52,6-3 1,-4 3 528,4-2 1,2-4-255,-2 4 0,0 1 694,-5-1 0,-1 2-59,0-2 1,-5-5 1088,-1 5-1508,-7 4-619,12-8 0,-13 11-153,9-7 1,-6 0 372,5-6 0,-5 0-2301,6 0 2400,-1 0 0,14-16 0,2-3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7897,'-10'-17'1008,"4"0"1450,5 7-1476,1 2-196,0 8-363,0 0 1,0 8-84,0 4 1,0 11-98,0 5 0,-8 5-240,-4 2 0,3-1-267,-3 1 1,8-1 79,-1 1 1,3-8-258,2-4 0,2-4 38,3-2 0,11-5-277,7 0 0,13-7 161,-1 7 0,5-8 126,1 1 1,-5-3 72,4-2 236,-3 8 0,-4-4 366,-5 7 0,-3-5-235,-7 6 0,-7-1 499,1 7 0,-8-1-290,1 0 1,-3 0 265,-2 1 1,-2 1-155,-3 4 1,-3-4-56,-4 4 0,-3-9-35,3-3 1,-3-1-40,-2 1 236,0 5-99,-1-14-962,1 5 1,5-7 97,1 0-1068,7 0 536,-4 0 123,8 0-230,0 0 957,0-7 135,0 5-24,0-6 1,0 6-598,0-4 0,0 3 656,0-9 0,8 0 0,2-5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1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552 277 7875,'-18'0'2163,"1"0"1,0 0-1961,0 0 1,-1 2 133,1 4 1,-8 11 116,-4 12 1,-9 4-428,-3 1 0,-1 7 73,2-1 0,3 2-746,-3-1 0,5 1 473,7 4 0,-3-4-236,8-7 1,5-8-727,7-4 437,7-4 0,-2-9 242,12-5 1,4-3 20,7-2 1,8-9 294,4-9 0,-2 1-62,1-6 1,1 2 135,6-2 1,1 4-100,5-4 1,-5 3 354,5 3 0,-5 0-38,-1 0 1,7-1 39,4 1 0,4 0-136,2-1 0,-4 1-82,4 0 1,-6 1 22,6 5 0,-8-4-11,-9 3 1,-3 2 35,-3-1 0,-4 5-56,-8-5 1,-1 5 206,-5-6-129,5 8 0,-14-5-2,3 3-69,-3 4 0,-2-7-18,0 3 148,0 4 1,0-14-94,0 5 1,0 1-318,0-1 1,0-1 79,0-5 0,0 0 360,0-1 0,2 1-3,4 0 1,-4 0 21,4-1 0,-4 1 20,-2 0 1,0 5 271,0 1 1,0-1 33,0-5 1,0 5 195,0 1-49,0 7-370,0-12 1,-2 15 41,-4-5-77,4-4-273,-6 8 1,6-5 144,-3 7-299,3 0 66,-6 0 176,8 0-291,0 0 211,-8 7 1,6 3 88,-3 7 1,3 2 31,2 4 1,0 4 137,0 8 0,0 1-71,0 5 0,2 3 181,3 8 0,3 6-50,4-1 0,1 3-88,-7-3 0,5 5-144,-5 7 0,8-6 134,-3 1 1,-3-14-649,-3 2 1,3-12 71,-2 0 1,0-3-123,-6-3 1,0-7 192,0-4 1,0-3-263,0-3 413,0 0 1,-8-1-65,-4-5 0,-1-1 304,2-5 0,-11-3-51,5 4 0,-4-4 184,4-2 1,-1-6 58,1 1 0,-2-9 39,-4 3 0,4-5-80,-4-1 0,3 0 48,3-1 0,5 1 315,1 0 1,7-1-206,-2 1 1,4 0 49,2 0 1,2-1-90,4 1 0,6-2-230,11-4 0,2 4-226,4-5 1,5-2-339,1-3 1,-1 2 92,7-2 1,1 8-416,-2-2 1,8-2-2381,-2 2 3164,-3 7 0,14-7 0,-3 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8471,'-7'-10'454,"3"2"63,-8 8-259,8 0 1,-11 2-17,3 4 0,3-2 26,-3 7 0,7 1-35,-7 5 0,6-5 23,-5-1 1,7 1-34,-2 5 1,4-5 102,2-1-335,0 1 0,2 3-127,4-3 1,-2 1 143,7-7 0,-5 0-16,6-6 1,-1 5 44,6 1 0,1 0-247,-1-6 0,0-6-16,1 0 1,-1-5-49,0 5 0,-5-6 129,-1 7 1,-7-9 31,2 3 1,-4-5-96,-2-1 1,0 6 71,0-1 0,-8 0-110,-4-5 1,3 0 84,-3 0 1,1-6-357,-6-1 1,5 3-181,0 10 697,9-5 0,-13 7 0,7-8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7853,'8'9'3783,"0"14"-2932,3 0 0,-3 8-352,-8 4 0,-8 5 82,-3 1-581,-5 7 0,-16-4 0,-5 8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5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7387,'8'9'-1298,"-6"-1"1298,13-8 0,-5 8 0,7 1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5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69 122 7932,'-17'0'-721,"0"0"1,5 0 766,1 0-165,7 0 71,-4 0 80,8 0 1,0-2-73,0-4 249,0 4-111,0-6-59,0 8 1403,0 0-1248,0-7 333,0 5-291,0-6 0,2 2 468,4 1-321,-4-1-11,5 6 215,-7 0-372,8 0 0,-4-2-62,7-4 1,1 4 68,5-4 1,1 3-64,-1-3 1,2 4-17,4-4 0,2-1-91,4 1 1,2-2 77,-8 2 0,6 4-114,-6-3 0,5 3-472,-4 2 293,-1 0-1420,-6 0 771,0 0-1104,-7 0 1916,-3 0 0,1 0 0,2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6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7955,'-10'0'-467,"0"0"-728,5 0 747,3 0 426,-6 0 0,14-2 21,0-4 1,7 4 0,-3-13 0,7 13 0,0-6 0,1 8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6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6909,'10'0'-676,"-2"0"665,-8-8 401,0 6-122,0-5 55,0-1-227,0 6 362,0-6-87,-8 8 155,6 0-939,-6 0 185,1 0 228,5 0 0,-6-7 0,8-3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7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17 226 7852,'-9'-8'797,"1"6"1,8-7 363,0 3-489,0 4 1,8-8-267,3 5 1,11 3 102,1-4 0,7 4-167,-1 2 0,4-6-228,1 0 1,1 1-243,0 5 0,-7-6 183,1 0 0,-8 0-840,2 6 0,-3-5 86,-3-1-1574,0 0 878,-7 6 740,-3-8 0,-14 6 246,-5-3 0,-3 3 159,-2 2 1,-6-6 268,0 0 1,-1-5-124,7 5 368,0-8-302,0 5 0,5-6 529,1 3-144,7-3-120,-4 13 115,16-6 0,-1 10 10,5 4 1,-3 3 125,-3 9 1,-4 7-177,4 3 1,-4 5 294,-2 2 0,0 7-165,0 4 1,-6 8 11,0-2 0,-7 9-213,1-9 1,3 2-135,-3-8 1,8 2-84,-1-8 1,1 1-292,-2-7 0,4-1-524,-4-4 1,4-4 48,2-8-187,0 0 1,0-5-294,0-1 191,0-7 1041,-7-4 0,5-17 0,-6-10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7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7965,'-9'2'737,"3"3"0,-2-1-390,2 8 0,-5-1 85,5 7 0,-5-1 180,5 0 0,-2-5 195,2-1-667,4 1 135,-5 5-922,7-7 1,2-3 222,3-7 1,13-3-93,11-9 0,5-1-11,6-16 1,-1 0-435,7-6 0,-8 8 786,3 4 1,-5 6 4,-1 6 0,-8 3 1288,-4 8-866,-4 0 370,-2 8 0,-7 1-222,-4 8 1,-4-5 795,-2 0 0,-6-7-605,0 7 1,-5-6-205,5 5-1824,-8-7 1011,5 4-1101,-1-8 0,2-10 1527,8-7 0,0-8 0,0-10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48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7965,'9'7'3069,"-1"-5"-2540,-8 14 0,-2-9-45,-4 5 1,5 5-186,-5 0 0,2 1-400,-2 5 1,2 4 34,-7 1 1,5-1-275,-5 2 0,7-6 64,-2 6 1,4-8-251,2 2 1,2-2-5,4 2 1,9-9 198,8 3 1,8-9 63,-2 3 0,3-5 24,3 6 1,0-7 309,-1 7 1,5-6-64,-5 5 1,3 1 290,-14 5 0,0 2-10,-6 4 1,0-2 124,1 8 1,-9-6-114,-3 6 0,2-2-73,-3 2 0,1 4-191,-6-5 1,0-1 117,0 2 1,6 0-254,0 5 0,-1 1 24,-5 0 0,-5-7 21,-1 1 1,-7-2 143,1 2 1,-3 2 0,-3-8 1,-1 6-192,-4-6 0,2 0 133,-8-6 1,6 0-215,-6 1 0,8-3 87,-2-3 0,-2-5-442,2-7 1,0 0 17,6 0 0,-1-4-149,1-7 0,2-10 156,3-20 1,-1-5 513,7-11 0,0 9 0,6-4 0,0 11 0,0 1 0,0 5-298,0 7 1,2 5 297,4 11 1226,-4-3-182,5 13-37,-7-6 1,-5 10-312,-1 4 0,-8 1 12,3 5 0,-4 7-218,-3-7 0,1 13-200,0-8 1,-1 4 74,1-4 1,0 1-143,0-1 0,1-6-198,5 1 0,3-6 44,8 5-545,0-7 312,0 4 1,8-2-170,3-1 0,5 3 164,1-2 1,0-4-1,0 4 0,-5-3 311,-1 3 0,-5-4-74,6 4 0,-8-2 277,1 1-56,-3-3-870,-2 6 223,0-8-1183,0 0-1012,-7 0 2553,5 0 0,-14-8 0,7-1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8507,'0'-10'3268,"0"3"-2212,0 7-244,0 0 733,0 7-1050,0 3 0,0 7-453,0 1 1,5-1-182,1 0 1,10-5-98,1-1 0,0-7 65,6 2 0,4-4-272,2-2 1,-2 0-95,2 0 0,-2-2 165,1-4 1,3-4-496,-8-7 0,0 0 303,-5 0 1,-1-1 153,0 1 0,-7-6 259,-5 0 1,-3 0-178,-2 6 337,0-8 0,0 5-83,0-3 1,-2 12 42,-3 5 1,1-2 12,-8 3 771,9-1-560,-13 6 1,12 6 630,-7-1-554,7 9 0,-6-5 14,5 9 1,3-1-226,-4 0 1,2 1 71,-2-1 1,4 2-659,-3 4 0,-5-2 277,-2 8 0,3-2-698,-3 2 0,3 3 414,-3-3 1,-3 2 147,3-2 0,-3 2 335,-2-8 1,1 0 50,5-6 0,-3 2 9,8 4-106,1-4 1,5 6 672,0-7 1,0-7-289,0 1 1,7-8 347,5 1 0,3-3-185,3-2 1,5 0-235,0 0 0,6-2-101,-6-3 1,2 1-236,-2-8 1,-4 8-9,4-1 1,-10 3 26,-1 2-204,-8 0 0,3 2 101,-7 3 0,0 5 273,0 7 1,-9 8-145,-8 4 0,-1-2 445,-5 2 1,6-6-98,5 6 1,-1-8 58,7 2 1,0-4 177,6-2-232,0 1 0,8-3-195,4-3 0,3-5 81,2-7 1,2 0 21,5 0 1,-5-2-29,4-3 0,-4 1-963,-2-8 670,1 1 1,-3-7 176,-4 1 1,-3 6 448,-8-1 0,-8 6-189,-3-5 1,1 5 233,-1-6 1,-1 9-170,-5-3 0,0 4-201,-1 2 0,1-6 77,0 0 1,0 1-1136,-1 5 498,1 0 0,0 0-212,-1 0 0,7 0-1087,-1 0 1,1 0 747,-7 0 1,1 0-517,0 0 1460,0 0 0,-8 0 0,-2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7907,'-35'0'0,"2"2"281,5 4 0,1-4-113,4 4 1,4-4 602,-5-2 0,11 0 326,1 0-637,1 0 0,-4 1 129,3 5-329,4-4 1,8 14-84,0-5 1,0 4-1,0 3 1,2-1 323,4 0 1,11 3-131,12 3 1,8-2 17,9 8 1,8-8-88,15 2 0,2-4-180,4-2 0,-4-5-240,4-1 1,-4-5-78,-2 6 0,0-9-268,0 3 0,-1-4-656,-5-2 1,2 0-2535,-7 0 3653,0 0 0,-3 0 0,1 0 0,-4 0 0,-2 0 0,-4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295 148 8487,'-8'-9'60,"-4"3"172,5 4-130,-9 2 1,1 0-309,-8 0 0,0 0 217,6 0 0,-3 6 141,-3 0 0,4 7 149,-4-1 0,4-3-85,2 3 0,5-1-28,0 6 1,7 7-167,-7-1 0,8 2 94,-1-2 1,3 2 3,2 3 1,0-3-200,0-7 0,2 3-45,3-4 1,-1 4 113,8-9 1,-1-5-128,7-1 0,-7-4 83,1-2 1,-1-2 11,6-4 1,3-3-58,3-8 1,-4-3-6,4-3 1,-4 2-24,-2-8 1,1 1-151,-1-7 1,-5 6 137,-1 0 1,-7 2 44,2-1 0,-4-5-56,-2 4 0,-2-2 44,-4 3 1,2 3-58,-7 7 1,7 7 5,-2-1 157,4 8 0,-6 4 0,-1 10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0 7956,'0'12'148,"0"-1"0,0-5 185,0 6 0,0-1 625,0 6 0,-2 1-397,-4-1 1,-3 0 117,-9 1-406,1-1 1,-2 2-427,-4 4 1,2-2-42,-8 8 1,0-6-130,-6 6 1,1-8 239,-1 2 1,6-6-404,1-5 1,6-2 174,-1-5 1,4-3-13,2 4 84,0-4 284,7-10-311,2-1 191,8-9 0,2 3-33,4 4 1,11-3 78,12 8 0,6-5-28,5 5 1,0-6-33,12 7 0,-4-7 124,10 6 1,2-5-37,-3 5 1,1-5 74,-6 5 1,-2-6-231,-4 7 0,-10-7 84,-7 6 1,-8 0-113,2 6 115,-4 0-201,-9 0 111,-2 0 274,-8 0 0,-8 6-1,-3 0 0,-5 7 66,-1-1 1,0 9-92,-1 2 1,1 6-35,0-6 0,-1 15 12,1 3 1,0 7-8,0 4 1,-1 3 160,1 9 0,-2-5-84,-4 16 0,3-7-204,-3 7 0,2-4 104,-2-2 0,6-8-121,0-3 0,-1-12-56,7-6 1,3-5 126,2-6 0,4-10-327,2-7 68,-7-9-132,5 5 0,-6-17 124,8-9 0,6-1-130,0-10 0,5 0 410,-5-5 0,7-8 0,-3-3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1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 1 7941,'10'0'818,"5"0"-437,-3 0 0,-2 1 111,1 5 1,1 4 78,5 7 0,2 8 104,4 4 1,-6 4-251,1 1 1,-1 1-73,-5-1 0,-5 1-439,-1-1 0,-4-1 128,-2-4 1,0 4-783,0-5 1,-2 3 516,-4-2 1,-3-4-844,-9-8 1,7-1 277,-1-5 1,1 3 93,-7-9 0,1-1 308,0-9 0,0-5 177,-1-7 1,7-6 196,-1-1 0,8-6-89,-1 1 0,3-4 500,2-1 0,0 7-277,0 4 0,0 3 1845,0 3-871,0 8 386,7 1-758,-5 8 1,4 2-12,-12 4 1,2-3-229,-7 9 0,-1-1-134,-5 7 1,6-3-333,-1-3 0,8 3 94,-2-3 1,-1-3-993,1 3 1,2-7 203,10 7 0,5-8-183,13 2 1,2-4 132,9-2 725,7 0 0,2-16 0,8-3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2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294 139 7970,'0'-27'183,"0"4"-270,0 4 203,0 2 431,0-1-301,-7 1 1,-3 8 214,-7 3 1,-1 4 506,1 2-567,-8 15 0,6-1-153,-4 14 1,2 1-157,-2 6 1,4 7 49,-5 4 1,7 4 81,6 2 1,-3 6-86,8-1 1,-5 7 100,5-7 1,0 1-217,6-6 1,0-6-6,0 0 1,0-7-547,0 1 0,6-9 37,0-2 0,5-8-187,-5 2 1,2-6-20,-2-5 0,-4-3-143,3-3 400,-3-4 0,-2 4 130,0-12 1,0-4-15,0-7 0,2-8 75,4-4 0,-4-4 248,4-1 0,-3-6 0,3-1 0,-2-5 0,8 6 0,-7-1-34,7 7 0,-1 5 34,7 0 0,1 8 60,4-2 1,-2 4-28,8 1 0,0 1 476,5 0 0,3 0-129,3-1 1,2 1 12,5 0 1,3 1-154,-4 5 0,2-5-101,-2 5 0,2 1-139,-8-1 0,6 7 83,-5-2 0,-1-2-74,-5 3 0,-3-1 56,-3 6 0,2 0-59,-8 0 0,-6 2 111,-5 4 0,-7-3 14,7 9 1,-8 0 58,2 5 0,-4-4 197,-2 5 0,-8-5 77,-4 10 1,3 4-132,-3 2 0,1 3-33,-7 3 0,3 2-49,3 3 1,-3 2-69,4 4 0,-3 2-22,3-7 1,-3 5-138,8-6 0,-5 0-4,5-5 1,0-6-275,6 0 0,-5 0-614,-1 5 0,0-7 454,6-4 0,0-9-174,0-3-32,0-7-86,0 4 1,0-16 179,0-4 0,0-5 57,0-6 1,0 2 253,0-8 1,-6 0 33,0-5 1,-1-7 146,1 1 1,-4 0-66,-7 5 0,-2 8 877,-4 4 0,-2 6-428,-4 5 0,-9 5 1131,3 7 0,-5 0-248,-1 0 0,5 1 45,-5 5 0,11 4-487,1 7 32,8 0-458,-4-7 1,13 5-201,1-3 0,7-2 17,-2 1 1,4-5-544,2 5 0,8-5 296,3 6 1,11-8-1113,1 1 0,9-3-159,3-2 1,-1 0-616,7 0 1,-5 0 1950,-1 0 0,-1-7 0,1-3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2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7838,'-6'23'1681,"0"1"1,1 6-637,5-1-705,0 4 0,0 1-33,0 1 1,0 0 37,0-1 0,1 1-914,5-1 1,-4-1 427,4-4 1,-4 2-1338,-2-8 1,6 0 1477,-1-6 0,9 0 0,-5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3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7838,'23'-8'0,"1"-3"0,4-3 366,-5 3 1,8 3-43,-2 8 1,-2-6-166,2 1 1,-8-1 64,2 6 1,2 6 27,-2-1 0,0 3-246,-6-2 0,6-2 75,0 7 0,0-5-249,-5 6 1,5-7 104,0 7 1,-6-6-125,-5 5 1,-3-5-38,3 5-75,3 1 316,-5 5 0,-1 1-66,-3-1 1,2-6 258,-2 1-185,-1-1 0,-3 7 67,4-1-70,-4 0 0,6 1 117,-8-1-55,0 0 0,2 1-21,3-1 0,-3 0 33,4 0 1,-4 1-1,-2-1 0,0 2-68,0 4 0,0-2 27,0 8 0,6 0-82,0 6 0,-1-1 79,-5 1 0,0 1-59,0 5 1,0 1 88,0 4 0,0 10 71,0-4 0,0 3 23,0-3 1,0 6 188,0 0 1,-2 7-251,-3-2 1,-3 6 22,-4 6 0,-1-13-138,7-5 0,-7-8 53,1-9 0,4-6-76,3 1 1,-3-2 72,2-10 0,-1-6-162,1-5-10,4-9-109,-6 5 1,2-10-764,1-4 754,-1-3 1,4-14 54,-4 0 0,2 0 59,-7 5 1,-1-5-122,-5 0 0,-2-2-29,-4 2 0,0 4-160,-12-4 1,2-2 50,-13 2 0,6-6-140,-6 6 0,6-2 525,-7 2 0,9 4 0,-20-14 0,5 6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4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52 102 7838,'-9'-8'109,"1"-1"0,10-8 117,4-1 1,3 7 351,9-1 0,-7 8 608,1-1-384,-1-5-685,6 8 0,-1-4 119,-5 12 1,-3-2-206,-8 7 114,0 1 1,0 5-93,0 1 0,-2-3-123,-4-4 1,4 5-577,-3-5 344,3-3 0,4 5-216,3-7 0,11 0 209,7-6 1,8 0 39,-3 0 0,3 0 213,-2 0 0,-4 6-338,-8 0 559,1 7 1,-9-3 81,-3 7 0,-6 0 214,-6 0 0,-5 1-21,-12-1 0,1 0-162,-6 1 1,-3-1-103,-9 0 0,3 1 25,-3-1 1,9-6-228,2 1 1,8-8 58,-2 1 1,6-1-293,5 2-73,4-4 0,8 4-218,0-12 0,8-2 68,4-3 1,5-5 190,6 5 0,2 3-5,4 2 1,2 5-364,-8 1 719,0 0 1,-6 0-135,0 0 0,-7 1 991,-4 5-514,-4 4 1,-10 7 168,-4 0 1,-9 1-305,-2-1 0,-6 0 16,6 1 1,-6-1-214,6 0 0,0-5 91,6-1 1,7-5-760,5 6 378,3-9-213,2 13 1,7-14 103,5 3 0,11-3-50,6-2 1,3 6 103,3 0 1,-2 0 51,-4-6 0,3 2 70,-3 3-26,-4-3 1,-2 8 774,-11-4-489,-5 3 0,-9 9 545,-3-1 0,-7 0-161,-11 0 1,-4 1 55,-7-1 1,1 0-200,4 1 1,-2-3 42,8-4 0,0 5-291,6-5 0,7-1 66,5 2 1,3-7-603,2 7 402,0-8 1,7 9-294,5-7 0,1 2 140,-1-3 1,3-3-171,-3 4 207,-5 4 498,1-8 520,-8 13 1,-2-7-408,-4 3 0,-9 4 647,-8-3 0,0-2-485,6 1 0,-1-7 1073,1 2-817,7 3-659,3 1 0,9 0-203,3-5 1,13-3-270,11-2 1,15 0-1585,13 0 1,7-7 272,16-5 1197,1-3 0,13-3 0,2 1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12346,'10'0'-3028,"5"0"3028,-13 0 0,6 8 0,-8 1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4.4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7825,'0'11'1949,"0"1"-743,0-8-831,0 3 0,0-14-623,0-5 1,0 3 247,0-3 0,0 1 0,0-7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5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69 7826,'17'-17'901,"1"0"0,-7 1 521,1 5-506,-8 3 225,3 8-693,-7 0 1,0 8-58,0 3 1,0 12 0,0 6 0,-5 4 179,-1 1 0,-2 1-216,2 0 0,4-7-118,-3 1 1,-3-2-193,2 2 1,0 2 85,6-8 0,-5 0-83,-1-6 1,0 0 61,6 1 1,0-1-962,0 0-289,0-7-313,0 5-951,0-5 1704,0-1 0,0 1-1218,0-4 762,0-4 272,0 5 884,0-7 0,-8-7 0,-1-3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6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7958,'0'-17'468,"0"-8"1,2 6-334,4-5 0,5 5 75,13 2 0,-3 2 217,7 3 1,7-1-201,5 7 1,8 0-39,-1 6 0,4 0-237,7 0 1,-2 2 110,7 4 1,-7 3-36,2 9 1,-5 7 107,-1 3 1,-2 5-140,-4 2 0,-3-1 63,-9 1 0,-9 1-14,-8 5 0,-7-5 97,-10 5 0,0-3 147,0 2 1,-15-3 181,-8 3 0,-14 3-139,-3-3 1,-8 6-40,2-6 0,-10 3-51,-2-3 1,-5-4-177,5 5 1,1-10-113,5-3 0,7-8-225,5-3 0,11-6-184,6-5 1,10-4-492,1 4 1,8-12-595,-1-5 1,5-7 740,5-5 1,7 2 797,11-8 0,4 8 0,8-4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3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8077,'-17'0'301,"7"0"-437,-5 0 1,11 0 113,-7 0 1,5 2 186,-6 4 0,3-2-26,-3 7 1,-1-5 208,7 6 0,-8-1-59,3 7 1,3 5-58,2 0 0,5 0-67,1-6 1,0 0 120,0 1 1,0-1-297,0 0 1,7-5 139,5-1 0,9-7-233,2 2 1,6-4 13,-6-2 0,8 0-130,-3 0 1,-1-8 6,2-3 0,-8-5 13,2-1 1,-3 0 9,-3-1 1,-2-1-52,-3-4 0,-5 4 186,-7-4 1,0 2-51,0-2 0,-7 3-122,-5-3 1,-5 4-83,-6 2 1,2 7 307,-8 4 0,0 4 0,-6 2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6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7837,'11'-6'0,"1"0"0,0-5 532,5 5 1,6 0 783,0 6 1,8-6-659,-2 0 1,3 1 19,3 5 1,-4 0-799,3 0 93,-11 0 0,12 0-500,-12 0 1,-4 2-1998,4 3 2524,-11 5 0,3 15 0,-5 2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7837,'17'10'2187,"0"-4"1,3-5-1972,3-1 1,-4 0-1,4 0 0,2-5 241,-2-1 1,8-2-556,-2 2 1,5 3-1002,7-9 1099,-5 8 0,14-19 0,-6 4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7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87 7925,'-9'-8'-113,"-1"4"56,4-7 1,4 5 231,-3-5 119,-5 7 0,6-10 234,-7 8 1,5-5-146,-6 5 1,7 0 15,-7 6 1,6 0-141,-5 0 0,5 0-52,-5 0 0,5 0 60,-6 0 0,3 10-27,-3 7 0,-3 3 0,3 8 1,-1 9 26,1 9 1,3 4-146,3 2 0,4 5 97,-4 1 1,4 0-385,2-6 0,8-6 146,3 0 0,-1-8-428,2 3 1,-1-1-149,6-5 1,1 1-479,-1-13 1,0 6 443,1-6 0,-7-2-195,1-9 0,-1 1 824,6-7 0,1 0 0,-1-6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8270,'2'-9'1053,"4"3"-1029,-4 4 0,7-4 330,-3 0 1,-2 1 467,7 5 0,-5 0-324,6 0 0,-3 7-134,3 5 0,3 3-91,-3 3 0,9 5-49,2 0 1,0 7 135,-6-1 0,8 4-57,4 2 0,2 5-17,-2 0 1,3 6-196,-3-5 1,2 1 75,-2-2 1,1-3-474,-7 3 1,6-5 223,-6-6 1,0 1-263,-5-7 1,-3 2 69,-3-2-583,3-3 1,-7 5-564,3-8-140,-3-7 612,-8-3 457,0-7 1,-2 0-418,-4 0 908,4 0 0,-21-7 0,4-3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7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846 18 9404,'0'-10'3238,"0"3"-2804,0 7 1141,0 0-1199,0 7 1,-8-3-218,-3 8 0,-5 1 106,-1 10 1,-8-2-49,-4 8 1,-5 0 57,-7 6 1,3-1-32,-8 1 1,-6-1-233,-6 1 1,1 5 81,5 1 1,0 5-543,0-6 0,8-1-84,4-11 0,3 5-259,2-4 1,9-4 325,2-2 1,7-4-193,6-2 0,-3 1-541,8-1 1,3-2 532,8-3 1,5 1-780,7-7 1444,1 8 0,7-12 0,1 5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8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12355,'0'11'1713,"0"1"-1339,0-8-27,0 3 154,-8 1 1,-2-6 600,-7 4 0,0 1-1413,-1-1 1,-7 8-2402,-3-3 2712,-5 12 0,-2 4 0,1 8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7:59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173 156 7930,'0'-11'-235,"0"-1"-191,0 8 581,0-11 0,0 11 133,0-7 19,0 7 0,0-6 182,0 5-369,0 3 1,0-8 145,0 4-203,0 4 1,0-7 33,0 3 142,0 4-63,0-6 1,-2 3 52,-4-1 272,5 0-231,-7 6 24,0-8-204,6 6 1,-7-5-161,3 7-45,4 0 0,-8 0 34,5 0 65,3 0 0,-8 0 68,4 0 57,4 0-104,-13 0 0,11 0 275,-7 0-156,7 0 1,-10 2 272,9 3-294,-9-3-1,12 14 0,-5-7-153,7 9 0,-6-1 73,0 0 1,0 1-86,6-1 1,0 0 128,0 0 1,0 1-13,0-1 0,0 0 35,0 1 1,6-1 108,0 0-21,0 8-38,1 2 121,-5 8 0,6-8-117,-8-4 1,0-4 93,0-2 0,6 0 3,-1 1-77,1-1 0,-6 0 46,0 1-190,0-1 0,0 0 19,0 0 1,0-5 72,0-1 1,0 1-41,0 5 1,0 1 0,0-1 1,0-6 35,0 1 0,0-1 63,0 7-3,0-1 1,0 0-70,0 1 1,0-7 111,0 1-71,-8-1 1,7 1 98,-5-1-224,4-7 0,0 6 181,-4-5-327,4-3-107,-5 6-332,7-8-437,0 0 0,15-8 0,4-1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1.8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467 191 7930,'10'-8'-1211,"-1"7"955,-3-5 1,-2 2 267,8-2 0,-7 4 31,7-4 178,-8-3-103,3 7 0,-1-8 215,0 5-175,7 3 226,-3-14-204,7 7 293,-7-1-131,5-5-36,-13 13 0,6-8 143,-8 4-112,0 4-58,0-5 92,0 7-260,0-8 122,0 6-97,8-13 54,-7 13-45,7-6 14,-8 1 70,8 5-101,-6-6 94,5 8 139,-7 0 947,0 0-1184,-7 8 0,-3 3 70,-7 12 0,0 4-46,-1 8 0,1-1 107,0 1 0,-6 7-114,0 4 0,-6 4 31,6 2 1,-6 0-96,6 0 0,-8 0-122,2 0 0,4-2 95,2-4 0,-2-4 8,2-7 1,0-1-73,6 1 1,5-8 32,1-4 1,1 2-96,-1-2 0,-3 0 67,8-6 0,-5 0 34,5 1 4,-7-1 0,3 0 9,-7 0 1,5 1-39,1-1 1,5-5-13,-6-1 0,9-5-582,-3 5 399,-4-7 0,6 10-1033,-7-9 441,7 1-903,-4-6 1094,8 0 1,8-9 52,3-9 1,13 1-249,4-6 0,-1-4 331,2-2 1,-2-3-254,2-3 713,3 0 0,-5 1 0,8-1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7930,'0'-17'611,"0"-1"64,0 1-236,0 0-31,0-1-161,0 1 0,0 6-486,0-1 241,7 8 0,-3-5-8,8 3 57,-8 4 0,5-6-69,-3 8 492,-4 0-259,6 0 416,-8 0 1241,0 0-1570,0 8-304,0 2 1,0 7 40,0 0 1,0 0 43,0 1 0,0 7 55,0 4 1,0 3-24,0 3 0,0-1 129,0 1 0,5 1-70,1 5 0,0-5-5,-6 5 0,6 1-73,-1-2 1,7 1-128,-6-7 0,7-1-36,-1-4 0,-3 3 46,3-3 1,-6-4 243,5-2 0,-7 2-154,2-2 0,-2 0 325,1-5 1,-3-1-108,4 0 0,-4 2 49,-2 4 1,0-9 15,0 3 0,0-3 68,0 3 1,0 0-165,0 1 1,0-7 98,0 1-378,0-9 196,0 13-5,0-14 61,0 5-499,0-7-83,0 0 0,0-7-979,0-5-122,0-3 0,0-2 671,0-1 1,0 1-615,0 0 0,-6-1 677,0 1 0,1 6-594,5-1 1314,0 0 0,-8-5 0,-2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8252,'-10'0'2319,"2"0"-1416,8 0-561,8 0 0,4 0 288,11 0 0,-2 0-178,8 0 1,-6 0 69,6 0 1,-2 6-106,1 0 1,3 1-48,-8-1 0,0-4-869,-6 4 0,1 2 395,-1-3 0,0 1-488,1-6 1,-7 6 303,1 0 0,-1 1 288,7-1 0,-1-4 0,0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3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7788,'11'-8'-257,"1"-4"1,-1-3-322,6-2 0,1 5 578,-1 1 0,0 5 0,1-6 0,-1 9 0,0-3 0,-5-2 0,-1 2 92,1 1 1,-1 5 605,1 0-291,-8 0 0,3 7-102,-7 5 1,0 3 108,0 2 1,0 1-246,0-1 0,0 0-131,0 1 1,2-3-111,4-3 0,-2 3 97,7-4 1,-5-3 233,6-2-519,-1 4 0,7-9-1420,-1 5 1058,-8-4 452,-1 6 1,-8-4 106,0 7 0,-2-5 137,-4 5 0,-3-1 131,-8 2 1,-1 3-54,1-3 1,-6-3 143,0 3 1,0-9-52,6 3 0,-1 2-82,1-2 1,5-1-123,1-5-139,7 0 0,-4-1 1,8-5 1,8 2-164,4-8 1,5 7-228,6-7 1,-2 6 196,8-5 1,-6 7 93,6-2 0,-8 4 159,2 2 1,-10 2-3,-1 4 0,-8-2 141,2 7 1,-5 1 109,-1 5 1,-3 0-45,-9 1 1,-1-1 55,-16 0 1,2 3 85,-2 3 1,-2-10-81,8 4 0,0-5-149,6-1 0,2-1 33,3-4-404,-3-4 182,13 5 0,2-7-178,11 0 0,5 0 98,1 0 0,6 0-35,0 0 1,6 0-130,-6 0 1,6 0 351,-6 0 0,0 2 0,-6 4 0,-5-4 0,-1 4 0,-7-2-10,2 1 0,-4-1 165,-2 8 0,-8-3 185,-3 3 1,-5 3-114,-1-3 1,0 3-65,-1 2 0,7-1-232,-1-5 337,8 5-690,-3-7 1,9 1 121,3-4 1,1 1 22,11-1 1,-3 0 276,9-6 0,-4 0 0,-2 0-55,1 0 1,-3 2 54,-3 4 0,-5-3 697,-7 9 0,-2-6-308,-3 5 0,-7 1 812,-11 5 1,4 6-298,-4 0 0,-2 0-78,2-5 0,2-1-410,9 0 1,-1-5-17,7-1 0,0-5-270,6 5 0,2-7-101,4 2 1,11-4-499,12-2 1,4-2 381,1-4 1,1-3-1121,-1-9 0,1 1-77,-1 0 1,1 0 1283,0-1 0,-1 1 0,1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1661 2144 8081,'0'-11'162,"0"-1"-453,0 9 132,0-13 276,0 14 0,0-7 199,0 3-23,0 4 7,0-6-66,0 8 412,0 0-486,-8 0 0,-1 0 1,-9 0 1,1 2-200,0 4 0,-6 4 125,0 7 1,-8 0-184,2 0 1,-2 1 89,3-1 1,-5-2 48,4-3 0,-4 1 10,-1-7 1,1 0 13,4-6 0,-3 0-15,3 0 1,2 0-1,-2 0 0,0 0-148,-5 0 0,3 0 155,-4 0 0,5 0-190,-11 0 0,-1-8 59,2-3 0,-6-5 34,5-1 1,-7-2 49,2-4 0,2-4 4,-2-8 1,0 6 184,-6 1 0,6-3-125,0-9 0,7 3 183,-1-3 1,9 3-117,2 3 1,2-1-8,-1 0 1,-3 1-62,8-1 0,0 1-17,5-1 0,7 0 0,-1 1 1,3 1-154,-3 4 1,3-1 15,3 7 1,4-6-85,-4 6 1,2-8-34,-1 2 0,3 2 36,-4-2 1,4 3-9,2-3 1,6-4 44,-1 4 1,9-3 7,-3-3 0,5 0 90,1 1 0,2-1-21,4 1 0,-2-1 4,8 0 1,0-1 93,6-4 0,-1 3 39,1-3 1,5 1-118,1-1 0,7 2 48,-2-9 0,6 9-64,5-2 0,-9 9-16,4 2 1,-4 8 1,4-2 1,-6 9-101,0 3 0,-1 5 54,1-5 0,4 5 48,-4-6 1,4 7 38,2-7 0,1 1-49,5-7 0,-4 1 71,3 0 0,-3-1 30,-2 1 1,-4 0 186,4-1 1,-4 1-103,10 0 0,-10 0 138,-2-1 1,0 3-282,6 3 0,0-1 9,0 7 1,-6-2-102,0 3 1,-12 3 103,7-4 1,-14 4-207,7 2 1,-5 6 25,0 0 1,2 1 104,-8-1 1,6-2 57,-6 7 1,2-5 89,-2 6 0,-4-6-47,4 5 1,-4-5 183,-2 5 1,3-5-116,3 6 0,-4-1-39,4 6 0,-4-5 24,-2 0 0,1-1-39,-1 6 0,-4 1-7,5-1 1,-11 2-1,11 4 0,-5-4-9,4 4 0,1 2-59,-1-1 0,-2 0 63,-3 0 0,3-3-29,-3 8 0,-3-6 21,3 5 0,-8-5-39,2 6 1,-4-6 66,-2 6 1,0-2-1,0 2 0,0 4 6,0-5 0,0-1 7,0 2 0,-2-8-29,-4 2 0,2 2 7,-8-2 0,7 8 48,-7-2 1,6-2-43,-5 2 1,1-1-73,-1 7 1,-5-2 16,5-5 0,-5 9-11,-1-8 0,0 7 22,0-7 0,-1 2-9,1-2 1,-6 3 63,0-3 0,-2-2-49,2 2 1,2-2 144,-8 2 1,6 3-142,-6-3 0,6 4 10,-6 1 1,2-5-44,-2 0 0,-3 0-121,3 5 0,-2 1 130,2 0 0,-3-7-18,3 1 1,-4-2 19,-1 2 0,5-2-21,0-4 1,0-4 77,-5 4 1,-1-6-3,0-5 1,7 3 115,-1-3 1,8-2-102,-2 1 0,3-5 272,3 5-227,-8-7 1,6 10 117,-4-9 1,4 7-122,1-6 1,7-1 135,-1-5-231,1 8 89,-7-6 1,7 8 31,-1-5-39,9-3-142,-5 6 0,6-8-1,-4 0-356,4 0-209,-5 0 55,7 0-2346,0 0 2204,7 0 715,3 0 0,15-8 0,2-1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3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294 225 7945,'0'-12'-559,"0"1"789,0-1 0,0-5-42,0 0 0,2 5 219,4 1 0,-4-1 217,4-5-308,-5 0 575,-1-1-201,0 1 35,0 0-164,0 7-474,0-5 63,-7 13 3,-3-6-277,-7 8 1,0 2 74,-1 4 0,7-2 51,-1 7 1,3-5 39,-3 6 1,-1 1-17,7 10 0,-6 2 25,7 4 1,-3 3 125,2-3 1,4 10 13,-4 1 0,6 8-16,6-2 1,-2-2 112,8 3 0,-9-7-30,3 6 1,2-2-203,-2 2 0,-1-1 98,-5-5 0,0-4-537,0 5 0,0-11 26,0-1 0,-1-2-184,-5 2 1,-2-4 236,-3-8 1,-5-1-114,5-5 0,1 3-1123,-2-9 1017,1 1 0,-6-6-260,-1 0 1,1-2 782,0-4 0,-1-11 0,1-10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3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7945,'8'-9'0,"-4"-1"514,7 4 1,1 4 739,5-3 1,1 3-183,-1 2 1,2 0-493,4 0 0,-2 0-320,8 0 1,-6 0-40,6 0 0,-2 0-1369,2 0 0,1 0 313,-6 0 1,4 0 834,-5 0 0,0 0 0,-5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4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9007,'2'-10'1510,"4"5"-602,-4 3-480,13-6 1,-5 6-144,7-4 1,-5 4 76,-1 2 1,1 0-46,5 0-77,1 0 0,-1 0-147,0 0 1,0 0 387,1 0-407,-1 0-25,8 0 0,-6 0-132,4 0 1,-4 6-14,-1 0 1,1 0-27,4-6 1,-8 0 71,8 0 0,-13 0 121,7 0-8,-3 0-4,3 0 224,0 7-301,-7-5 1,0 6-228,-5-8-7,-3 0-475,6 0-95,-8 0-345,0 0 0,0 0 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04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9119,'8'-10'864,"-6"3"0,13 7-528,-3 0 1,-3 7-42,3 5 1,5 11 261,6 6 1,2 9-146,-2 2 1,-4 14 277,4-2 0,-3 12-231,-3-1 1,-6-2 59,1 3 0,-6-10-71,5-3 0,-7-1-24,2-9 0,-4 5-532,-2-6 1,-4 3-390,-8-3 0,-3-2-3512,-20 8 4009,-18 8 0,-19 8 0,29-28 0,0 1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0.9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 8066,'0'9'1956,"2"5"-1375,4-9 1,-4 15-219,4-3 0,-4 12-101,-2 0 1,0-2-561,0 1 0,-2 7 223,-4 5 75,-4 8 0,-22-11 0,-5 5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572 1 8646,'-18'0'355,"7"0"-207,-1 0 1,1 2 20,-7 4 1,1-3 214,0 9 1,0-2-96,-1 1 1,1 4 150,0-3 1,-1 9 15,1 2 0,-2 6-162,-4-6 1,4 14 126,-4-3 1,1 14-136,-1 4 0,2 2-182,-8 9 0,8-5 81,-2 5 1,-2 1-138,2 5 1,0-8-61,6-3 0,1-12-370,5-5 0,-3-5-369,9-1 1,-1-8 371,6-4 1,0-10-1085,0-1 517,0-9 343,0 5 0,6-16 98,-1-3 1,9-12 93,-3-6 0,5-4 70,1-1 341,0-9 0,1-1 0,-1-8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4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8012,'0'-10'1906,"0"2"-1174,0 8 123,0 0-518,0 16 0,8 5-51,3 19 0,4 6 150,3 12 1,5-2-130,0 7 0,8 0-193,-3 7-186,-3-1 1,6-2-85,-8-4 0,0-1-131,-5-4 1,-1-10-197,0 4 0,-5-12 277,-1 0 1,-7-11-1421,2-6 546,-4 4-513,-2-8 1099,0 6 0,-8-15 198,-4-4 0,-5-12 296,-6-6 0,-4-3 0,-7-2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4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7996,'2'10'897,"4"-4"0,3-5-355,9-1 0,5 0-207,0 0 0,13 0-412,-1 0 1,5 6 83,0 0 0,5 0-276,7-6 0,-6 0 194,0 0 0,-6 2 75,6 3 0,-7-3 0,3 6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7865,'0'-9'0,"2"-7"-50,4 5 78,-4 3 0,5-7 578,-7 3-447,0 4 1,2-7 79,4 3 0,-4 3 12,4-3 1,-4 7-40,-2-7 1,0 6 0,0-5 1,-2 7-137,-4-2 37,4 4 0,-8 2-332,5 0 0,1 2 140,-8 4 0,7 4-68,-7 7 0,8 8 160,-2 4 0,-1 5 120,1 7 1,0-3 155,6 8 1,2 0-96,4 6 1,-2-2 108,7-4 0,1 2-39,5-7 0,0 5-421,1-6 0,-1 2-345,0-1 1,-1 12-572,-5 5 0,-3-4 911,-8-20 1,0-7 325,0-4 0,0-3-656,0-3 0,-2-2-192,-4-3 683,-3-4 0,-24-8 0,-4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5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7865,'11'0'1033,"1"0"0,-6 0-226,5 0 1,1 0-303,5 0 1,0 0-54,1 0 0,5 0-212,0 0 1,6 0-205,-6 0 0,2 0-325,-2 0 0,-2 0-671,8 0 0,-2 0 960,1 0 0,5-8 0,-6-2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8303,'0'-17'-1260,"0"7"951,0-5 284,-8 5 141,6-7-106,-6-1 81,8 1-73,0 8 57,-7-7 16,5 7 93,-14-9 0,13 7-154,-9-1 1,6 8 114,-5-1 0,5 3-25,-5 2-57,-1 0 1,-5 5 48,-1 1 0,3 8-12,3-3 0,-3 5 22,4 1 0,-3 2 100,3 4 0,-3-4 24,8 4 1,-5 2-87,5-2 1,-5 0-14,5-5 1,0 5 31,6 0 0,0 0-118,0-6 0,2-1-201,4-5 0,3-3 4,9-8 0,1 0-178,4 0 0,-2-2-244,8-4 0,-6-5 212,6-12 0,-2 3-115,1-3 0,-1-2 139,-4 2 0,-3 0 136,3 6 0,-6 0 221,-5-1 0,-3 3-1,-3 3 374,-4 5 78,6 7 0,-8 2 306,0 3 0,-6 7-353,0 11 0,-6-2 229,7 8 1,-1 0-176,6 5 0,0-5-76,0 0 0,2-8-230,4 2 0,3 2-185,9-2 0,1 0-208,4-5 0,4-7-529,7 1 0,9-9 735,3 3 0,4-4 0,1-2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5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8434,'17'0'1902,"6"0"-945,0 0-668,8 0 1,-4 0-230,8 0 1,-1 0 63,1 0 0,-3 2-774,-3 3 1,-4-3-584,-8 4 387,1-4 1,-9 0 845,-3 4 0,-4 3 0,-2 9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5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7843,'0'10'4403,"8"3"-4293,3-7 1,10 0-36,2-6 1,6 5-240,-6 1 1,8 0 167,-2-6 1,4 0-1134,1 0 1,1 0 1128,-1 0 0,1-8 0,-1-1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6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87 7992,'9'-7'-421,"-1"3"427,-8-8 0,0 7 497,0-7-332,0 8 1,-2-9 456,-4 7-439,4 0 0,-13 4-25,3-3 0,3 3-98,-3-4 1,1 4 92,-7 2 1,1 6-148,0-1 1,-1 7 83,1-6 0,0 7 7,0-1 0,-1-1-65,1 7 1,-6-5-21,0 10 0,0-4-52,6-1 1,1-1 101,5 0 0,-3 2-166,8 4 0,-5-7 92,5 7 0,0-8-238,6 8 1,0-4 30,0-1 1,0-1 137,0 0 0,6 1 108,0-1 0,2 0-93,-3 1 1,-3-1 214,4 0 1,2 0-76,-3 1 1,1-1 42,-6 0 0,-2 1-97,-3-1 0,-5 6-18,-7 0 0,-3 0-9,-3-6 1,-4 6-12,-7 0 0,5 6-16,0-6 1,2 0-135,-1-5 1,-3-1 162,8 0 1,0-7-67,5-4-382,9-4 282,1-2 1,10 5-75,4 1 0,3 2 162,9-2 1,7 3 53,3 8 0,5 1-21,2-1 0,-3 6 143,-3 0 0,4 8 345,-4-2 0,-6 3-206,-6 3 1,-2 0 477,-9-1 1,0 1-283,-6-1 0,-6-5 161,0 0 1,-11-6-177,6 6 1,-9-8-151,9 2 1,3-4-143,2-1 0,-1-7-240,1 1-525,0-1 0,8 4 412,4-3 1,-2 1-552,7-7 0,-1 2 312,1-2 0,11-4-285,-5 3 1,4-3 33,-4-2 716,1 0 0,7-7 0,1-3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70 8051,'0'-11'111,"0"-1"1,0 6 313,0-5 0,-2 5 389,-4-6-248,4 9-47,-13-5 0,5 8-110,-7 0 0,2 9 7,3 9 1,-3 7-15,3 9 1,-3 9 80,-2 3 1,7 2-325,4-2 0,-2 2 85,3-8 0,1 6-275,10-5 1,5-1 83,12-5 1,-2-1-1319,8 1 1,0-6 628,6-1 0,5-6 636,0 1 0,8-12 0,-3-3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7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8026,'0'-10'231,"0"1"552,0 3-524,0 4 0,0-7 651,0 3-76,7 4-492,3-6 0,7 10 106,0 4 1,1 4-156,-1 7 0,6 0-5,0 0 1,6 6-61,-6 0 0,2 2-29,-2-1 1,-4-5-271,4 4 0,-3 2 149,-3-2 0,0-2-462,0-9 0,-5 3 211,0-4 1,-9-1-447,3 2 1,2-7-38,-2 7-320,-1-8-128,-5 3-237,0 1 575,-7-6 1,-3 4 765,-7-12 0,-1 4 0,1-6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8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16 8017,'-11'0'2764,"-1"0"-2178,8-8 1,-11 6-168,3-4 1,3 10 1,-3 2 1,1 7-134,-7-1 0,1 5-83,0 6 0,-2 2 166,-5 4-1080,5 4 587,-6-7 0,2 3-760,0 0 0,0-2 495,6 2 0,5 2-323,1-8 1,7 5-276,-2-5 985,4 1 0,10-7 0,1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8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13475,'10'0'677,"-3"8"1,-7 1-845,0 9 167,0-1 0,-7 0 0,-3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8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8078,'-17'-17'348,"-1"7"1,1-3-425,0 7 188,7 0 192,-5 6 1,11 0 158,-8 0 47,9 0-212,-5 0-296,8 0 0,-6 8 140,0 3 0,1 7 86,5 5 0,-6 11-42,0 12 0,0 4 30,6 2 0,0 0 152,0 0 0,2 6-88,4-1 1,2 1-87,3-6 1,3-2 23,-9-4 1,7 4 16,-6-4 1,-1-4-407,-5-2 1,0-3-634,0-2 0,0-3 328,0-3 0,0-4-280,0-8 1,-7-1 46,-5-5 1,3 3 199,-3-9 0,6 1-14,-5-6 1,1-2 154,-1-3 1,-5-5 367,5-7 0,-12-8 0,-4-2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9756,'17'0'951,"1"0"0,-1 0-730,0 0 0,6 0-175,0 0 0,2 0 75,-2 0 0,-3 0-73,3 0 0,2 2-277,-2 4 0,2-4-492,-2 4 0,-2-4 721,8-2 0,-8 0 0,4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85 7982,'0'-18'263,"0"1"157,0 0 0,0 5 241,0 1-122,0 7 1,0-2 103,0 12 1,-6 3-213,0 9 1,-5 7 394,5 4-446,0 3 0,1 3-259,-1-1 0,0-5 63,6 0 0,0-8-265,0 2 1,2 2 113,4-2 0,-2 0-947,7-5 1,-5-7-52,5 1 1,-5-8-1901,6 1 1846,-1-3 1019,7-2 0,7-7 0,1-3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8341,'0'-18'0,"0"1"0,0 0 121,0 0 0,0-1 339,0 1 1,0 5-96,0 1 1,0 5 156,0-5-85,0 7 85,0-4-436,0 8 1,0 2 57,0 4 1,0 11-122,0 12 1,0 11-16,0 6 1,0 6 178,0 6 1,0-2-160,0 7 0,-2-7 70,-4 1 0,4-3-179,-4-2 0,-1-2 117,1-4 0,0-4-71,6-7 0,-6-8 85,0-4 0,1-4-242,5-2 64,0-7-255,0-2 280,0-8 1,2-8 85,3-3 1,5-7-353,7-5 1,1-4 53,-1-7 0,2 1 77,4 4 1,2-2 116,4 8 0,2 0 121,-8 6 0,2 7-8,-2 5 0,-4 3 263,4 2 1,-6 7-92,-5 5 1,-3 5-8,-3 6 0,-4-2 76,4 8 0,-12-6-101,-5 6 0,-7-8-73,-5 2 0,2 2-18,-8-2 0,0 0-37,-5-5 1,1-3-8,4-3 0,-3 1-143,3-7 0,4 0-220,2-6 0,4 0 119,1 0 1,3-8-171,3-4 1,5 1 416,7-6 0,0-5 0,0-12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7969,'17'0'-23,"1"6"-149,-1 0 1,0 5 1469,0-5 0,1 8-317,-1-3 0,2 10-140,4 2 1,-3 6-345,3-6 1,-4 6-100,-2-6 1,0 2-373,1-2 1,-7-2 92,1 8 1,-7-8-679,7 2 1,-8-4 251,2-1-2205,-4-1 440,-2 0 916,0 1 0,-2-9 409,-4-3 747,4-12 0,-13-11 0,5-10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19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8723,'0'-10'242,"-2"2"744,-4 8 0,2 0-399,-7 0 1,-1 2 480,-5 4 0,-8 4-457,-4 7 0,2 0-212,-2 0 0,1 3-309,-7 3 1,6-2-226,0 8 0,8-8-864,-2 2 0,6 2 652,5-2 0,-1 0-1229,7-6 0,0-5 659,6-1 1,8-7-741,4 2 1657,3-4 0,10 5 0,2 3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0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7976,'17'-9'1142,"0"3"1,0 4-362,1 2 0,-1 8-160,0 3 1,3 5 85,3 1 1,-10 6 245,4 0 0,-5 6-260,-1-6 1,-3 6-254,-8-6 1,0 2-1213,0-2 0,-2-4 525,-4 4 0,-3 2-1609,-9-2 0,-5 2 240,0-2 1616,-7-4 0,3 14 0,-8-6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0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7992,'9'-9'-33,"7"1"982,-5 8 0,1 0-128,5 0 1,-3 13 69,9 5 1,-4 10-244,-2 1 1,6 6 206,0 5 0,-5-3-428,-7 3 0,-1-5-176,1-7 0,-3 5-733,-8-4 1,-4-2 375,-7 2 0,-3-6-1287,-15 6 1,-1-3 75,-11 3 1,3 2 1316,-8-8 0,0 8 0,-6-4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1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7851,'0'-9'-1709,"0"1"1935,8 8 30,-7-8 338,7 6-82,-8-5-252,0 7 26,0 0-261,0 7 0,0-3 93,0 8 1,0-6-125,0 5 0,0-5 92,0 5 1,0 1-94,0 5 1,0 1 41,0-1 1,0 2 0,0 4 0,0-2 13,0 8 1,0 0 2,0 5 1,0 3-14,0 3 1,0-3 9,0 3 1,0-3-110,0-3 0,0 3 60,0 3 1,0-3-50,0 3 1,2-2 83,4 3 0,-2 1-9,7 4 1,-7 2 24,2-7 1,2 5 16,-3-6 0,3 6-86,-2-6 1,-2 7 42,7-7 1,-7 6 51,2-6 0,-4 7-21,-2-7 1,0 6 0,0-6 0,0 8 27,0-1 0,-6-5 85,0-2 0,-5 2-71,5-1 1,-6-1 26,7-5 0,-3-1 23,2 1 1,2-1-56,-7 1 0,5 0 166,-6-1 0,9 1-91,-3-1 1,4 1-75,2 0 1,0-1-38,0 1 0,0-6-152,0-1 0,0-1-2,0 2 0,0 2-163,0-8 1,0 0-594,0-6 1,0 1-79,0-1 931,0-8 0,0 7 0,0-7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6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85 7941,'-9'0'947,"1"0"-700,8 0-26,0-8 207,0 6-90,8-13 1,1 7-69,9-3 0,-1 1 14,0 4 0,6 2-59,0-7 1,2 7-14,-2-2 0,2 6 244,4 6-180,4 11-111,-14 10 1,6 17 237,-8 8 0,-1 0-127,-5 6 0,3-4-110,-9-3 1,7 5-179,-6-4 0,5 2-293,-5-14 0,6 1 114,-7-7 1,7-7-517,-6-4-336,7-4 0,-3-3 419,7-5 0,-6-5-166,1-12 0,-6-3 247,5-9 0,-7-1 25,2-4 0,-4 4 73,-2-4 445,0-4 0,7 0 0,3-8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7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483 52 7941,'10'-17'462,"-2"5"769,-8 1-666,0 7 0,-2-4 73,-4 8 0,-9 8 97,-9 3 0,-8 12 26,-3 6-494,1 4-102,-16 9 1,13-5-49,-3 3 1,-1-3-128,7-3 0,-5 1-183,11-1 1,3-5-420,2 0 0,9-6-995,3 6 1,7-8 1606,-2 2 0,19-4 0,7-1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7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346 156 8004,'-10'-35'0,"-3"8"-56,7 4 0,-5 4-185,5 2 0,-6 5 1779,6 1-973,-7 7 0,3-4 7,-7 8 0,-8 0-216,-4 0 1,2 16 36,-1 7 1,1 7-140,-2 5 1,-2 7-73,8 4 1,8 4-9,9 2 1,4-2-41,2-4 1,2-3-241,4-9 0,11-1-393,12-4 0,4-4-466,1-8 1,6-7 461,1-5 0,-1 3-478,-5-2 0,-8-2-19,-4-10 1000,-4 4 0,-2-21 0,0 4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53 7995,'-18'0'2734,"9"0"-2437,1 0 0,23-6-54,8 0 0,14 0-542,3 6 1,8 0 74,-2 0 1,-3-5-441,-3-1 265,4 0-197,-15 6 1,11 0 595,-11 0 0,4-8 0,1-1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7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8695,'0'-18'-173,"0"1"0,0 6 272,0-1 0,0 6 993,0-5 1,7 7-517,5-2 0,3 4 4,2 2 1,1 0-185,-1 0 0,0 8 102,1 3 1,-1 5-172,0 1 0,8 14-96,4 3 0,-2 9 208,2 3 1,-1 0-220,7 12 0,0 1-65,-1-1 1,1 5-44,-1-5 1,1 0-219,0-7 1,-1 1-171,1 0 0,-6 0-506,-1 0 0,-1-8 433,2-4 1,-4-9 51,-8-2 1,1-8-412,-1 2 0,-5-9-624,-1-3-227,-7-7 895,4 4 1,-8-10-583,0-4 1246,-8-4 0,-2-7 0,-7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415 952 8499,'0'-18'-65,"0"1"-33,0 0 1,0 0-137,0-1 0,2 1 656,4 0-178,4-1 1,-1 1-130,-3 0 0,2 5-54,-2 1 0,-1-1 50,-5-5 1,0 5 89,0 1-13,0-1 1,-2-3-113,-3 3 1,-5 3-103,-7 3 0,-1 4 55,1-4 1,-2 6-170,-4 6 1,2-2 151,-8 7 1,2 1-109,-2 5 0,-4 6 190,5 0 1,1 2-101,-2-2 0,8-1 231,-2 6 0,4-1-43,1 2 0,3-2-107,3-4 0,3-2-34,3 8-17,4-8 0,-6 4 30,8-8 0,8-7-14,4-4 0,3-4-67,2-2 0,2 0 48,5 0 1,-3-2-263,7-4 0,1-4 81,6-7 0,5-6-140,1 0 1,-3-6 42,-9 6 1,3-8 128,-3 3 0,4-11-29,2-1 1,-1-8-21,1 2 0,-3-2-92,-3 2 1,2-4 131,-8 3 1,0-3-35,-6-1 0,1 4 107,-1 1 1,-2 8 7,-3-2 1,-3 9-22,-3 2 0,-4 6 129,4-6 1,-4 8-88,-2-2 0,0 10 29,0 1 410,0 0-99,0-5-65,0 0 1,-2 7 61,-4 4 84,4 5-288,-5 1 1,1 7 8,0 5 1,-6-1-38,7 7 0,-7-5 1,6 10 1,-7-2-49,1 2 1,-3 4 44,-2 8 1,-1 1 217,1 5 0,0 9 6,0 7 1,-6 11 144,-1 1 1,1 0-154,6 6 0,0-4-34,0-2 0,7 0-135,4 0 0,4-1-123,2-5 1,2-9-607,4-8 0,9-10 313,8-1 0,10-8-338,2-10 0,1-7 639,10-4 0,8 3 0,8 1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8.1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813 16 7937,'0'-10'1513,"-8"4"285,-3 12 0,-12 4-993,-6 7 0,-6 8-31,-5 4 1,-8 9-177,-16 3 0,1 5-173,-12-6 1,6 6-876,5-6 1,5 3-118,7-3 0,8-3-509,3 3 0,13-4 22,5-1 0,11-6 1054,6 0 0,-3-1 0,-1 7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28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69 7923,'9'-7'0,"7"-1"241,-5-3 0,5-3 93,1 8 381,0 1 126,8-3 1,0 6-345,4-4 1,-10 4 3,-7 2 1,-1 8-290,7 3 0,-9 5 34,-3 1 0,2 2-387,-3 4 125,1 4-22,-6 8 1,0-1 72,0 1 1,-2 7-160,-4 4 1,-1-1-249,-5 1 1,-3 0 149,3 6 1,3-6-87,-3 0 0,1 0 197,-7 6 0,9-6 12,3 0 1,-2 0 148,3 6 36,-1 0-95,6 0 1,0 0-2,0 0 0,6 1 78,-1 5 0,9-8 122,-3 8 0,5-14-55,1 8 0,0-4 68,1 4 1,-7 0 365,1-1 0,-7 7-205,7 0 1,-8 1 166,1-1-158,-3-4-129,-2 13 1,0-9 57,0-1 1,-2-9-58,-3-19 0,3 4-3,-4-4 1,-4-4-75,-1-2 1,1-4-27,-1-2 0,-1-1-435,-5-5 1,0 3 200,-1-9 0,1 3-475,0-2 0,-8-4-353,-4 3 0,-6-3 920,-5-2 0,-4 8 0,-8 2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33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243 123 8339,'17'-42'384,"8"6"81,-6 1 0,-1 25-253,-13 16-170,-10 8 0,-1 11-136,-11 4 0,-5 3-255,-12 3 1,-8 7-354,-5 4 702,-2 4 0,-3 2 0,0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35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8337,'9'-25'0,"-1"5"0,-2-5 204,-1 8 0,9-2 60,-3-4 0,-1 4 14,1-4 1,-5 9-144,6 3 1,-6 1 90,5-1 1,-5-3-179,5 8 0,-5 1 60,6 5-344,-9 0 325,13 0 0,-14 7 23,4 5 0,-5 11 50,-1 6 0,0 5 199,0 7 0,-1-3-199,-5 8 1,2-2-6,-8 2 1,3 4-159,-3-4 1,-1-3 113,7-3 1,-2-3-250,3-3 0,3-1-29,-4-4-157,4-4 0,2-14 110,0 1-209,0-8 243,0 3 0,0-14 113,0-5 0,0-3-224,0-3 0,2-5 18,4 0 0,-2-6-104,7 6 1,6-5 124,6 5 1,6-1-116,-6 7 1,0 0 251,-5 0 0,-1 5 146,0 1 0,1 7 201,-1-2 1,-6 4-54,1 2 29,-8 8 1,3 1 72,-7 9 1,0-7 123,0 1 0,0-1-123,0 6 0,0 1 20,0-1 0,-5 2-207,-1 4 1,-8-3-10,3 3 1,-4 2-73,-3-2 1,-1 5 108,-4-4 0,4 4-228,-4-5 1,3 0-81,3-5 1,0-3-104,0-3 1,5 1-313,1-7-336,7 0 293,-4 1 249,8-5 1,0 4 115,0-12-181,8 4 830,1-5 333,1 7-149,-2 0 0,-10 5-39,-4 1 0,2 8 251,-7-3 1,-1 4-350,-5 3 0,-1-1 74,1 0 0,6 1-363,-1-1 1,6-6 277,-5 1-1142,7 0-56,-4-3 67,8-1 0,10-8 267,7 0 0,2-8-212,10-3-1,0 1 268,6-2 0,-7 3 122,1-3 1,-2-1 457,2 7 0,-2 0-149,-4 6 461,-4 0 1,4 2 348,-11 4-256,3-4 0,-13 8-32,4-5-292,3-3-230,-7 14 1,8-14-246,-4 3 0,-2-3-900,7-2 0,2 0 1114,11 0 0,2-15 0,9-4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35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8337,'10'9'1219,"5"-1"1,-13-6-1049,4 4 0,-4-2 77,-2 7-226,0-7-157,0 11 0,-6-11-1011,0 8 597,0-8-333,6 11 882,0-13 0,0 13 0,0-5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8:36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8337,'10'-24'-218,"-3"10"-328,-7-3 901,0 3-81,0 5-82,0-7 93,-7 14 27,5-5-200,-6 14-180,8 3 1,0 7 81,0 1 1,0-1-3,0 0 1,0 6-9,0 0 0,6 8 41,-1-2 1,7 11 157,-6 6 0,5 6-88,-5 6 1,2 11 16,-3 12 0,-3 13-230,1-42 1,0 0 0,-2-2 0,0 1 174,-1 7 0,0 0 0,-1-3 0,0 1-90,-2 7 0,0 1 1,2-2-1,-1-1-126,-4 0 0,0-1 0,4-3 0,0-1-308,-1 0 1,0-2 0,2 44 100,1-6 0,0-17-240,0-6 1,0-5 585,0-1 0,5-1 0,1-9 0,-2-1 0,-2-4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09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294 225 8205,'10'-11'-889,"-4"-1"0,2 7 796,-3-7 0,1 6 424,-6-5 1,6 5 51,0-6-294,-1 9 1,-3-11 151,4 8-121,-4-7 1,11 3 21,-7-7 0,2 5 116,-2 1 265,-4-1-376,13-5 0,-13 6 182,4-1-58,-4 8-13,-2-3-20,0 7 460,0 0-500,0 7-68,0-5 0,-2 12 16,-4-9 1,4 9 22,-4-3 1,-3 7 107,-3 5 0,-3 2-70,-3 3 1,1 7-2,0 0 1,-2 5-27,-4 6 0,1 4 19,-6-4 1,4 4-197,-4 2 1,5 0 6,-6 0 1,8-6-96,-2 0 0,3-9 73,3-3 1,7-1-144,5-10 0,-3 0 155,2-6 0,1-5-77,5-1-529,0-7 160,0 4-300,0-8-277,0 0 0,0-8 499,0-3 1,5-5-131,1-1 0,6 0 186,-7-1 0,7-1-231,-6-4 699,7 4 0,-3-22 0,7 5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09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8205,'8'-23'0,"4"0"0,-3 5 417,3 7 1,-7 5 213,7-5-503,-8 7 279,11-4-295,-5 8 1,5 13 298,-3 5-178,3 11-65,-13 5 0,11 8-40,-7 5 1,6 4 109,-7 1 0,3-6-190,-2 6 0,-4-9 67,4 3 0,-3-8-125,3 2 1,-4-3 28,4-2 1,2-3-149,-3-3 1,1 2-104,-6-8 1,6 0-352,0-6 0,-1 0-181,-5 1 0,0-7 309,0 1 1,0-6-185,0 5 1,-2-7 638,-3 2 0,-13-4 0,-8-2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09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8205,'9'-8'412,"5"-2"51,-8-7 0,7 6-243,-1-1 1,3 1-8,2-7 0,6 1-67,0 0 0,2 5-57,-2 1 0,-3 7-980,3-2 0,2 4 891,-2 2 0,0 8 0,-6 1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0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190 139 8211,'10'-27'-590,"-2"2"-242,-8 7 834,0 1 397,0 0 0,0 5-129,0 1 1,-2 7 108,-4-2 1,2 4-383,-8 2 0,7 2 35,-7 4 1,3-2-16,-3 7 1,-1 1 61,7 5 0,-6 6 10,7 0 1,-1 10 14,6 2 0,0-1 105,0 6 1,2 3-49,3-3 0,5 6 251,7-5 0,-1 1-216,-5-2 0,3-3-23,-9 3 0,3-3-242,-2-3 1,-4 1-162,4-1 0,-4-1-322,-2-4 1,-8 2 173,-4-8 0,3 0-201,-3-6 0,-1-2 117,-10-3 1,2-4-391,-8-8 852,8 0 0,-12 0 0,6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5.56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11063,'0'-9'-1288,"0"1"1,0 6 1243,0-4 93,0 5-191,0-7 193,0 0 0,8 6 0,1-5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0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8210,'17'-8'3006,"1"6"-2875,-1-4 0,0 4 141,1 2 0,5 0 30,0 0 1,7 0-448,-1 0 1,-2 0-995,2 0 1139,0 8 0,-2 2 0,-2 7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1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1 432 8194,'7'-17'-567,"1"6"649,4-1 0,-3 2 240,-3-1 1,-4-5-44,4 5 0,-5 1 5,-1-1 0,0 5 40,0-5 0,2 5 453,4-6-276,-4 8 61,6-11-564,-1 13 0,1-4 99,4 12 1,1 4 280,-7 7 0,5 2-191,-5 4 1,6-2-14,-7 8 0,3-6-77,-2 6 0,-4-8-169,4 2 1,-4 2-332,-2-2 1,5 0 274,1-5 0,0-7-1146,-6 1 914,0-1 0,2-1-404,4-4 513,-5-4 1,9-10 56,-4-4 1,-2-5-108,7-6 0,-5-4 66,5-7 0,1-1 72,5 0 0,6 3 27,0 3 1,8-2 196,-2 8 1,2 2-66,-2 9 0,3-1 101,-3 7 0,-4-5 98,-2 5 0,2 0 140,-2 6 0,-6 0-2,-5 0-102,-1 0 0,1 0-455,0 0 0,-9 8 129,3 3 1,-4 1-119,-2 5 0,-6-3 44,1 9 1,-9-4 4,3-2 0,-5 0 109,-1 1 0,-6 1 199,0 4 0,0-10-111,5 5 0,1-5 259,0 5 0,5-9 333,1-3-179,7 3-407,-11-7 171,13 6-246,-6-8 1,10 0-52,4 0 1,-3-2-255,9-4 1,-2 3 162,1-9 1,5 2 86,-5-1 1,-3-4-646,-3 3 1,3-3 201,-2-3 1,0-1 486,-6-4 1,0 2 46,0-8 0,-2 6 0,-4-6 0,2 6 46,-7-6 0,5 8 53,-6-2 0,9 2 79,-3-2 0,-2 4 282,2-4 0,1 3 95,5 3 1,-2 6-190,-4-1 0,4 6-64,-4-5 1,4 5 1,2-5 2,0 7-256,0-4 1,6 10-225,0 4 1,5 3 122,-5 9 1,6 1-100,-7 4 1,7 11 272,-6 13 1,-1 3-94,-5 1 1,0 7 88,0 0 0,0 7-40,0-2 1,0-3-2,0-2 1,0-5-116,0-1 0,0-2-162,0-4 1,0-3-1,0-9 1,0-5-243,0 0 0,8-10 41,4-2 0,-3-1-157,3-10 1,-3 1 556,3-1 0,3-4 0,-5 6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2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8194,'11'-8'873,"1"-3"-462,-1 3 0,1-5 74,-1 7 0,-5-6 65,6 7 0,-7-3-215,7 2 1,-6 4 152,5-4-678,-7 5-21,11 1 0,-13 1-223,4 5 1,-4 4 191,-2 7 0,0 0-110,0 1 0,-2-1 131,-4 0 1,-1 6-49,-5 0 0,-3 2 122,3-2 0,3-3-8,-3 3 1,6-4 219,-5-2 1,7-5 39,-2-1 51,4 1 1,4 3-82,4-3 1,-2-3 64,7-3 1,-5-2-182,6 7 48,-1-7 0,5 12-59,-5-5 0,3-1-162,-9 1 1,1 1 129,-6 5 0,0 2 114,0 4 1,-2-3 276,-4 3 1,3 4-9,-9 1 1,6-3 127,-5-2 0,7 2-200,-2-1 1,-2 4 87,3-5 1,-1 2 10,6-2 0,0-3 444,0 3-866,0-4 1,0-2-146,0 0 1,0 1-650,0-1 686,0-7-391,0 5 149,0-5 41,0-1 0,-2-1-278,-4-8 0,2 0 165,-7 0 1,5-2 79,-5-4 1,7-11-356,-2-12 793,4-4 0,2-9 0,0-2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3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87 8194,'17'-21'741,"0"4"1172,-7-5-1656,-2 13 96,-8-1-343,0 3 0,-8 12-70,-3 1 0,-5 13-210,-1-1 1,-2 10 149,-4 1 0,3 2-76,-3-2 0,-2 3 115,2-3 0,0 4-209,6 2 1,0-7 54,-1 1 1,7-6 140,-1 6 1,8-8-235,-1 2 1,3-4-24,2-1 1,0-7 142,0 1 1,2-1 105,3 7 1,-1-3-4,8-3 1,-8 9 79,1-4 0,3 6 254,-2 0 1,0 2 610,-6 4 0,0 4-450,0-5 0,0 5 846,0 2 0,-2-7-444,-4 1 0,4-6-279,-4 6 1,4-6-258,2 6 0,0-8-85,0 2 1,0-9-62,0-3 0,0-5-237,0 5-118,0-7 1,2 4 110,4-8-435,-4 0 0,13-8 134,-3-3 1,3-5-28,3-1 1,-1-2 41,0-4 1,0 4-154,1-4 0,-3 3 279,-3 3 0,3 6 56,-3-1 0,-3 8 1147,3-2-775,-9 5 0,7 1 359,-4 0 0,-4 1 76,4 5 1,-5-2 466,-1 8 0,0-7-408,0 7 1,0-6-48,0 5-659,0 1-650,8-3-1305,-6 7 1572,13-14 0,-5-2-217,7-12 1,1-5 3,-1-6 1,0-4-121,1-8 1,-7 3 477,1 3 1,-3-2 428,3 8 0,-5 6-10,-7 5 374,8 8 720,-6-3 0,6 14-606,-8 5 0,0 3 105,0 2 1,0 1-159,0-1 0,2 0-43,3 1 1,-3-1-433,4 0 1,-2-1-369,2-5 1,-2 3-9,7-9 0,-5 1-369,5-6 1,-5 0-139,6 0 0,-7-2-143,7-4 345,-8-3 1,3-14 139,-7 0 1,0-8 169,0 2 0,-7-5 148,-5-7 0,5 7 162,1-1 1,-2 2-36,2 10 0,1 0 201,5 6 1,0 0-16,0-1 0,0 7 57,0-1 227,0 8 0,0-5 325,0 3 160,0 4-238,7-6-233,-5 8-123,6 0 19,-8-7-263,8 5 1,-5-6 97,9 8 1,-6 2-155,5 4 1,1-2 114,5 7 0,6 3 45,0 9 0,8 4 73,-2 7 1,5 5 205,7 7 0,3 0-105,8 12 0,0 1 148,-1-1 0,1 7-637,0-2 1,0 5 329,0 1 1,-8-10-927,-3-7 0,1-2-23,-2-9 0,-5 5-364,-6-6 1,-8-7-555,2-10-784,-4 4 2448,-2-8 0,-7 6 0,-2-8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7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8387,'8'-15'1259,"4"3"-1102,3 5 0,2 7-614,1 0 1,-1-2-265,0-4 1245,16 4 1,-4-8-119,11 5 0,4-5 101,2-7 0,4-1-261,2 1 0,6 0-117,0 0 0,5 5-34,-5 0 1,-7 7-121,-4-7 0,-7 8-247,6-1 0,-13 3 182,1 2 0,-11 0-400,0 0 0,-3 0 98,-3 0 0,-6 0-589,1 0 324,-8 0 104,3 0 297,-7 0 0,-7 5 53,-5 1 0,-5 2-341,-6-2 544,-4 3 0,-8 9 0,1-1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7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8359,'-18'0'-372,"1"0"0,0 5 438,-1 1 0,1 8 274,0-3 1,-1-1-53,1 1 93,0 1-152,7 5 1,-5 6-102,3 0 0,5 2 56,1-2 0,-2 2 53,2 4 1,1 2-96,5-8 0,0 6 18,0-6 0,2 0-54,3-6 0,5 0-188,7 1 1,1-7 131,-1 1 0,2-9-175,4 3 1,-4-4-79,4-2 0,-1 0 160,1 0 1,-10-8-92,4-3-24,-3 3 115,-5-7 1,-1 5-3,-8-7 0,0 0-38,0-1 1,-2-1 2,-4-4 0,3 4 92,-9-4 1,-5 6 9,-6 5 0,0-1 47,5 7 0,1-6-86,0 7 0,-1-1-35,1 6 0,6 0-393,-1 0-59,8 0 1,-3 2-338,7 3 241,0-3 1,7 12 599,5-8 0,11-1 0,4-5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8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52 8297,'0'-17'481,"0"7"64,0-5-211,0 13 199,0-6 1,0 8-416,0 0 1,2 10-207,4 7 1,-2 8 302,8 10 0,-1 5 139,6 1 0,1 7 153,-1-2 0,-6-2-115,1 2 1,-8-6-139,2 6 0,-4-7-90,-2 1 0,-2-3-169,-4-3 1,-2-1-98,-3-4 1,-5 2-369,5-8 1,-3 0 16,3-6 0,-5 0-370,5 1 1,-5-9-634,-1-3 950,0-4 0,0-2-788,-1 0 1294,1-15 0,-8-5 0,-2-14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8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8192,'7'-17'121,"-3"8"-62,8 3 0,-1 4 145,7 2 0,-7 0 581,1 0 0,-7 6-381,7-1 1,-6 9-32,5-3 0,-7 5-348,2 1 1,-2 6 71,1 0 0,-3 0-657,4-5 1,-2-7-390,2 1-308,-4-1 790,13-1 1,-11-3-529,7-7 995,-7 0 0,12-7 0,-7-3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8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8192,'18'0'1548,"-1"8"342,-7 2-727,5-1-733,-13 7 1,6-12-330,-8 7-841,0-7 320,0 11 0,5-11-1284,1 8 970,8-8-273,-5 3 86,8-7 0,-5-6 921,-1 1 0,1-9 0,5 5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8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68 8192,'15'-17'381,"-3"0"1,1 5 1548,-7 1-1552,0 7 1,-6-2-161,0 12 0,-2 3 73,-4 9 0,-2 7 105,-3 3 0,-4 5-339,3 2 1,-1 7 120,1 4 0,4-4-181,8-1 0,0-5 55,0-1 1,8-1-47,4 1 0,1-2 98,-1-5 1,3-3 22,-4-7 0,-1 1-101,2 4 1,-9-4-101,3 4 1,-4-4-182,-2-1 0,-2-1-314,-4 0 1,-9 1-405,-8-1 0,-8 0 386,2 0 587,-11 8 0,-4-5 0,-8 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6.2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2836 1 11122,'-17'0'-802,"0"0"748,-1 0-76,9 0 1,-7 0 142,5 0-280,3 0 409,-7 0 1,5 2-6,-7 4 0,5-3 90,1 9 0,-3-4-74,-9 9 1,4-4-17,-4 10 0,-4-1 3,-2 1 0,-3-2 7,-3 8 0,1-6-26,-1 5 0,0-1-119,1 2 1,-1 4-13,1-4 0,-1 3 28,0 3 1,1 1-31,-1 5 1,-1-3 14,-5 8 1,3-7 1,-8 1 1,7 4-51,-1 2 1,2-1 3,-3 1 0,5-6 109,-5 6 1,-1 0 9,2 6 1,0 0-12,5 0 0,0-6-41,1 0 1,-1 0-69,1 6 0,5-6 24,0 0 1,6-1 4,-6 1 0,8 4 11,-2-4 1,2-4-9,-2-2 0,3 3-65,-3-3 0,-2 6-5,2-6 0,-7 3-86,1-3 1,2 2 73,-2 4 1,0 4-67,-5-3 1,1-3 15,4 2 0,-2-8 3,8 3 0,0-7 48,6-5 0,0 2 17,-1-8 1,1 8 64,0-3 1,5-1 171,1 2 0,1 0-108,-1 6 1,-5-7-40,5 1 0,-3 0-88,3 6 1,-5-1 41,5 1 0,-4-6 3,-3-1 1,1 1-31,0 6 0,-1-6-34,1-1 0,-2 1-56,-4 6 0,2-1-29,-8 1 0,8 0 331,-2-1 1,3-5-97,3 0 1,0-8-46,0 2 1,-1-4-11,1-1 0,-6-1 116,0 0 0,0 0-40,5 1 1,1 5 153,0 0 1,0 0-72,-1-6 0,3 6-35,3 0 1,-3 6-198,4-6 1,1 6 172,-2-6 1,7 6-135,-7-6 1,8 6 111,-2-6 0,5 0-16,1-6 1,-6 0 9,0 1 0,0-1 80,6 0-301,0 1 267,0-1-590,0 0 183,0-7 60,8-3 1,-4-7-147,7 0 0,1-7-257,5-5 1,2-3 91,4-2 536,-3-1 0,12-14 0,-5-5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19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0 448 8202,'0'-17'-159,"0"8"1,0-1 296,0 4 1,0 2 38,0-7-30,0 7 1,2-11 177,4 3 1,-2 4 150,7 3 1,1-3-209,5 2 1,2 0-28,4 6 0,2 0-25,4 0 1,4 2-109,-4 4 1,1-4-259,-1 4 0,4-2 132,-4 1 0,-2-3-165,1 4 1,-5-4-365,6-2-179,-8 0 0,4-6-340,-7 0-284,-9-7 978,-1 3 0,-8-7 372,0 0 0,-8 0 0,-3-1 0,-6-1 0,-7-4 0,3 2 0,-8-8 0,8 2 0,-2-2 0,2 2 20,-2 4 0,6 10 257,0-4 1,-1 9 188,7-4 1,1 9-146,-1-3 1,1 8-119,-2 9 0,5 3 14,7 14 1,0 1-18,0 6 1,2 7-1,3 4 1,5 6 209,7 6 1,1-4 269,-1 3 0,0-3-365,1-2 0,-1 0-122,0 0 1,-2-6-129,-3 0 0,3-8-271,-3 3 1,1-7-134,-1-5 1,3-4 243,-3-8 0,3-1-769,2-5 1,-5 3-591,-1-9 615,1 1 0,3-13 372,-3-5 1,-4-11 466,-8-6 0,7-11 0,3-4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87 8202,'0'-27'218,"0"4"1,0 10 1014,0 1-381,0 8-303,0-3 0,-7 7-303,-5 0 1,-3 2-165,-3 3 0,-5 5-43,0 7 0,-8 6 64,3 0 1,1 6-882,-2-6 0,8 0 488,-2-5 1,4-1-1251,1 0 275,9-7 581,-7 5 1,14-15 683,-3 0 0,-5-7 0,0-11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0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1 188 8202,'2'-34'0,"4"-1"0,-4 6 1143,3 1 1,-3 12 374,-2-1-533,0 3-887,8 5 1,-6 3-266,4 12 1,-3 3 84,3 9 1,-2 1-78,8 4 1,-1 4-1267,6 8 1,6 1 1424,0 4 0,8-3 0,-4 5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12553,'-10'17'-1500,"4"0"1,4-5-462,2-1 979,0 1 982,0-2 0,8 5 0,2-5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0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8202,'0'-17'0,"0"-1"-131,0 1 1,0 5 83,0 1 1,0 5-35,0-5 1,0 5 150,0-6 228,0 8-285,0-3-32,0 7 87,0 0-50,8 7 1,-7 5 203,5 11 0,2-2-117,-2 8 0,5 8 164,-5 9 1,2 11-71,-3 7 0,-3 11-67,4 5 1,2 5-206,-2 1 0,-1 1 188,-5-1 1,0 3-143,0 3 0,-5-6-270,-1 1 0,-6-8-173,6-10 0,1-8 199,5-3 1,0-14 7,0-9 0,2-5-121,3-12 67,-3 3-12,6-19 159,0 5 260,-6-22 0,5-4 1,-7-16-1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174 104 8299,'17'-19'0,"0"-4"1736,0 4-1087,1-6 0,-7 15 154,1 5-732,-8 3 1,3 9 60,-7 5 1,-2 5-149,-3 6 1,-7-2-85,-11 8 0,2 2 167,-8 9 0,6-3-804,-6 3 1,6-3 193,-6-3 0,10 1-116,2-1 0,1-5 329,11 0 1,-7-8 332,6 2 0,1-9-4,5-3 0,7-1 246,5 1 1,3 3-65,3-8 1,-1 1-25,0-1 1,0-2 124,1 7 1,-1-7 3,0 2 0,-5 2-124,-1-3 1,-5 9-98,6-3 0,-9 5-131,3 1 0,-4 2 89,-2 4 1,0 4-19,0 8 1,0-1 77,0 1 1,0 0-46,0-1 0,0-1 222,0-4 1,0 3-28,0-3 1,0-4-90,0-2 0,0 2-144,0-2 1,0 0-177,0-5 1,0-1 119,0 0 1,0-5-133,0-1 0,0-5-429,0 5 0,-2-7 264,-4 2 1,3-4-422,-9-2 0,1-10-28,-7-7 802,9 0 0,-14-31 0,3 2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1.3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8195,'35'-25'-20,"-6"8"-86,0 0 0,-6 7-49,6 10 0,-8 0 196,2 0 1,2 2-274,-2 4 1,-2 3 231,-10 9 0,5 7 0,-7 2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8300,'17'0'230,"1"2"4,-1 4 0,0-2 238,1 7 0,-3-5 723,-4 6 1,3-6-381,-8 5-763,7 1-1527,-11 5 1197,6 0 0,-6-1-1034,3-5-59,-3-3 1371,14-8 0,-7-8 0,9-2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2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35 8276,'17'-8'285,"-7"6"0,3-7 1140,-7 3-766,0 4-292,-6-6-126,0 16 0,0 7-118,0 8 0,-6 10-138,0 2 1,-13 7 12,2 10 0,-6 3-259,0 9 1,2-3 146,-8 9 1,0 4-286,-6-4 1,3 1 177,3-8 1,-2 1 106,8-13 1,-6 3 59,6-13 1,-6-1 32,6-6 0,0-7 273,6-4-222,0-3 56,-1-11-126,1-1 1,6-10 75,-1-4 0,8-3-209,-2-9 1,6-5 90,6 0 0,4-6-355,7 6 1,6-7-5,0 1-75,8 4 257,4-8 1,1 14 139,4-4 1,-1 4 199,1 1 1,4 1 97,8 0 1,0 5 410,0 1 0,0 7 39,0-2 0,-2 6-274,-4 6 0,-4-2 500,-7 7 0,-6 1-363,-1 5 0,-8 6-372,-3 0 0,-8 2-65,-9-2 0,0-4-213,0 5 1,-1-5-217,-5-2 0,-6 0 237,-11 1 1,4-3 0,-4-3 0,-2-5-71,2-7 0,0 0 414,6 0 0,-1-7 26,1-5 0,7-3 44,5-3 0,3-1-281,2-4 1,9 4-182,9-4 0,8 4 82,15 1 1,3 1-187,8 0 1,0 7-1600,0 4 1888,0 4 0,-1-5 0,1-3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8081,'0'-18'187,"0"1"-101,0 0 1,8 7 298,4 4 0,5 2 698,6-1 1,2 3-630,4-4 1,3 4-553,-3 2 1,4 0-441,1 0 0,-5 0 258,0 0 0,-2 0-254,2 0 1,2 2 533,-8 4 0,7-4 0,-3 5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8513,'-17'-9'-111,"7"-7"564,-5 14-47,13-13-421,-6 13-56,8-6 267,0 1-167,8 5 1,2-6 106,7 8 0,0 0-194,0 0 0,6 2-50,1 4 0,4-4 114,-5 4 1,8 3-38,-2 3 0,4-3-9,1 3 1,1-1-96,-1 7 1,7-1 154,-1 0 1,6 1-122,-5-1 0,7 2 97,-2 4 0,-4 12-357,-2 11 1,3-4 174,-3-2 0,6-3 317,-6-3 0,1-1-139,-7-4 0,3 2 116,3-8 1,-3 8-140,3-3 0,-3 5 19,-3 2 0,1-7 57,-1 1 0,1-2-45,0 2 1,-1-4 221,1-8 0,-1 1-77,1-1 1,5 0-53,1 0 0,5-5-119,-6-1 0,8-5-145,-2 6 1,-4-1 96,-1 7 1,-5-7-197,-1 1 0,-2-7 501,-5 7 1,5-8-50,-4 2 1,4 3-5,1 3 1,1 3-76,-1 2 0,1 1-23,-1-1 0,1 0-189,0 1 1,5 1-238,0 4 1,1-6 770,-7 0 1,1 1-200,-1-7 0,3 8-359,3 10 0,-9-8 91,4 8 1,-5-8 189,5-3 0,0-1-110,-1 0 1,1 0 13,-1 1 1,1-1 12,-1 0 1,-1-1 8,-4-5 0,4 3-63,-5-9 1,5 9-14,2-3 0,-6 5-140,-1 1 1,1 6 87,6 0 0,-6-5 210,-1-7 0,-1 1-199,2 5 1,-2-2-19,-4-3 0,-4 1 108,4-7 0,-3 7 134,-3-1 0,0-2-163,0 1 1,1-1 10,-1 1 0,0 3 143,1-9 1,5 15-124,0-3 0,0 10 272,-6-4 0,0-2-146,1-9 0,-1 3-305,0-4 1,1 3 244,-1-3 1,0 5 3,0-5 0,1-1-85,-1 2 1,0-9-110,1 3 1,-7-4 121,1-2 0,-7 0 63,7 0-398,-1 0-256,7-8 135,-1-1 1,0-7 94,1 5 1,-7 1-431,1 4 744,-8 5 0,11-15 0,-5 7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139 183 8174,'18'-25'-53,"-3"6"77,-4-4 1,5 4 267,-5 1 1,3 1 256,-3 0-173,5-1 1,-9 7 240,5-1-149,-4 9 1,-3 3-280,1 11 1,0 6 0,-6 6 0,-6 4 24,0 8 1,-1-1-151,1 1 0,4-2-139,-4-4 0,4 1 102,2-7 0,2 6-44,4-6 1,-2-5-122,7-7 1,3-5-101,9 5 0,-4-7-69,4 2 0,-2-4-217,2-2 1,-5-2 71,-1-4 0,-2 2-100,-9-7 0,6 5 93,-7-5 1,-1 5 108,-10-6 0,1 3 117,-13-3 1,3-1 93,-14 7 1,6 0 140,-6 6 0,1 0 10,-7 0 0,0 6 202,1 0 1,1 7-10,4-1 0,-1 9 194,6 2 0,-4 2 164,5-2 0,0-2-257,5 8 1,9-8 115,3 2 0,4-2 48,2 2 1,0-4 35,0 4 0,15-3-149,8-3 1,10-5-50,7-1 0,-1-7-164,7 2 0,8 1-189,9-1 1,-1-2-135,1-10 0,0 2 179,7-7 0,-3-1-789,-4-5 1,3-2 145,-9-4 1,1 4-153,-6-5 1,-2 3 287,-4-2 1,-6 2-104,-11-8 1,0 2 305,-12-1 0,4-3 147,-9 8 0,-5-6 157,-1 6 0,-6 2 0,-6 9 0,-3-1 0,-8 7 0,-1-6 390,1 7-4,0-1 1,-1 6-22,1 0 1,0 0 208,0 0 1,1 8-205,5 3 0,-5 5-48,5 1 0,1 2-113,-1 4 1,7-4 78,-2 4 0,4-1-244,2 1 0,0-4 50,0 4 1,6-4-95,0-2 0,13-5 43,-2-1 1,6-7-134,0 2 0,2 2 47,4-3 1,2 1-163,-8-6 1,0 2-569,-6 4 0,0-4 372,1 4 0,-9 3-444,-3 3 0,-4 9 845,-2 2 0,-15 8 0,-5-4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4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200 0 8174,'-35'17'-325,"1"-1"271,-1-5 0,8 5 1694,4-5-504,4-3-416,2 7-526,7-13 0,12 6 30,15-8 1,8 0-109,10 0 0,2 0-194,3 0 1,-4 0-1051,5 0 0,-7 2 667,-5 4 1,2-3-604,-8 9 0,-6-1 1064,-5 7 0,-8-1 0,3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8174,'-25'25'-168,"-2"-5"-42,-8 3 0,6-4 1373,0-2 0,14 0 218,-2 1-219,11-9-774,-2 7 1,18-9-319,7 5 1,10-4-6,13-8 0,5 0-193,7 0 0,1 0 128,5 0 0,3 7 0,9 3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6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8309,'25'-23'0,"-4"10"409,8-16 1,-8 15 603,2 9 1,-4 3-360,-1 2-616,-1 0 0,-6 2 55,1 3 0,-8-1-144,1 8 1,-5 1-935,-5 10 1,-7 4 984,-11 8 0,-4-1 0,-7 1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4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52 8225,'8'-17'-226,"1"8"-74,8 3 0,-1 2 351,-5-2 0,11 4 985,-5-4-845,4 5 1,-4 1-111,1 0-65,-1 7 1,-2 3-15,-3 7 1,-5 0 2,-7 1 0,0 7 53,0 4 1,-1-3 138,-5 3 0,-10 2-75,-7 9 0,-7-1 164,1 7 1,-6 0-252,-5 6 0,1 0 51,-7 0 1,8 0-77,-3-1 0,1 1-11,6 0 1,-5-8-170,10-3 0,4-5 41,2-1 0,10-8-168,1-4 0,3-10-328,-3-1-280,4-8-244,1 3 1149,5-14 0,-6-11 0,8-9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8212,'10'0'2387,"5"0"-1315,-5 0 0,7 0-538,1 0 1,-7 0-214,1 0 0,-7 2-444,7 4 1,-6-2-456,5 7 1,1 1-161,5 5 1,0-2 447,1-3 1,9 1 289,7-7 0,1 8 0,7-5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5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8212,'27'10'0,"3"5"822,-7-3 0,-5-3-257,-7 3 1,-5-1 651,6 6-1122,-9 1 1,5-1-551,-8 0 1,0 1 454,0-1 0,8 0 0,1 1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120 397 8312,'0'-18'612,"1"9"627,5 3-1006,-4 4 0,14 2 429,-5 0-439,12 0 1,-2 0-146,8 0 0,2-8-186,9-3 1,-3-1-456,3-5 1,-2 4 256,3-10 0,-10 3-599,3 3 1,-11 0 345,0 0 1,-5-1 118,-7 1 1,-3 0 439,-8-1 0,0-5 0,0 0 0,-2 0-194,-4 6 194,-4 0 0,-7 1 280,0 5 0,-2 5-151,-4 12 0,3 5 285,-3 12 0,4 6-109,2 11 0,0 5 19,-1 7 1,1 7 25,0 5 0,7 5 39,4 6 1,-1-4-43,1 4 0,-2-6 69,2-6 1,4 1-342,-3-12 1,-3 1 59,2-12 1,0-3-416,6-9 1,0-4-77,0-8 55,0 0 0,2-7-60,4-4 0,-4-12-381,4-5 1,2-11 148,-3-1 1,1-9-14,-6-3 0,0-1 606,0-10 0,-8 5 0,-3-5 0,-5 10 0,-1 1 0,6 8-57,-1 10 0,-1 7-84,-10 4 1,3 6 403,-3 6 1,-2 4 374,2 7 1,0 6 99,6 0 0,-4 0-235,4-5 0,-3-1-143,15 0 1,-7 0-71,6 1 0,2-9-172,10-3 0,6 2-110,11-2 0,0-1-219,11-5 1,-1-7-114,13-5 0,0-5-404,6-6 0,8-4 220,3-8 0,4 1-108,3-1 0,1 0 231,4 1 0,-10-1 131,4 1 1,-17 7 349,0 4 0,-8 5-3,-4 7 1,-7 3 733,-16 8-546,1 0 0,-9 2 150,-3 4 1,-6 2-72,-6 3 0,-3 6 3,-9 1 0,1-1-244,0 6 1,-1-4-106,1-1-118,0-1 0,2 0-352,3 0 89,4-7 0,10 4 166,4-9 1,4 1 88,7-6 1,0 6 228,0 0 0,-1 1-134,-5-1 1,5 2 102,-5 3 1,-1 5-56,1-5 1,-7 5 323,2 1 1,-4 6 19,-2 0 1,-6 0 4,0-6 0,-5 6 7,5 0-225,-7 0 0,11-5 108,-4-1-31,-4-7-18,8-3 0,2-7-68,12 0 1,5-7-227,6-5 1,4-3-153,8-3 0,5-7-323,1-3 0,-1-5 345,-6-2 0,7-1 203,-1-4 0,1-5 0,-7-7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6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18 8290,'12'0'-123,"-1"0"1,1 0-295,5 0 0,1-2 332,-1-3 676,0 3-320,0-6 99,1 8-211,-9 0 1,-1 2-93,-8 4 1,-8 9-222,-3 8 169,-5 8-39,-9-12 0,4 12 18,-7-8 1,-1 8 0,-4-5 140,4 1-137,4-2 1,8-7 160,0-1 0,1-6 128,5 1 83,3-8 1,22 3-13,3-7 1,14-1-165,3-5 1,8-4-52,10-7 0,0 0-128,0-1 0,-2 1 105,-4 0 0,2 1-97,-7 5 1,-7-3-335,-5 9-802,-8-1-1190,-4 6 2303,-9 0 0,-23 15 0,-5 4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7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8229,'2'17'0,"3"0"0,5 1 425,7-1 0,0 2 36,1 4 1,-3-2-176,-3 8 1,3-6 17,-3 6 0,-5-2-1,-1 2 1,-4 2-154,-2-8 0,-2 7-121,-4-1 1,-3-4-697,-9-2 0,-5 2 470,0-2 1,-8 0-664,3-5 0,-5-7 260,-2 1 1,1-8-349,-1 1 948,1-3 0,-1-17 0,0-4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2699 87 8283,'9'-8'46,"-3"-3"1,-2 1 430,2-1 173,-5 7 31,7-12-649,-8 7 64,0-1 15,0 3-386,0 7-163,0 0 398,-8 0 0,-1 0-54,-8 0 1,5 7 74,1 5 0,-1 3-9,-5 2 0,-1 3 106,1 3 1,-2-2 19,-4 8 0,2-1-96,-8 7 0,6 2 17,-6 3 0,0 4-70,-5 8 0,-1 6 84,0-1 0,-5 7-269,0-7 1,-3 7 78,3-7 0,4 3-127,-5-2 1,-1-5 212,2 5 0,-3-4 27,3-2 1,3-6 36,-3 0 0,2-2 125,-3 2 1,9-2 81,-9-3 1,9-3-67,-9 8 0,3-5-4,-2 5 1,3-2-78,-3 2 1,3 4-46,3-4 0,-1-2-11,0 3 0,1-7-18,-1 6 0,1-8 3,-1 3 1,1-10-23,-1-3 0,0 1-68,1 6 1,-1-6 99,1-1 1,-3-1 82,-3 2 1,3 4-91,-3-4 1,3-3 19,3 3 0,-1-8 61,1 2 1,-1-1 164,0 1 1,-5-2-176,0 8 0,-6-8 107,5 2 1,1-2-60,5 2 1,-3-6-32,3 1 0,-1-1 106,13-6 1,-2-3-85,2-2 0,5-2 123,1 2 1,0-5-68,5 5 1,3-4-3,-3-2 1,3-2-6,-3-4 15,-3 5-244,5-7 137,-7 0 1,5 6-214,1-4 154,7 5-928,-12-7 370,15 6 0,-7-13-932,8 3 1497,0-3 0,15-10 0,4-2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8186,'20'-6'0,"3"1"0,2-1 264,3 6 0,7 7 438,0 5 0,1 5-225,10 6 1,-7-1-22,1 6 0,-4-7-149,-1 3 0,0 0-47,-1 0 1,3 4-1116,3-5 0,-1 6 855,7-6 0,0 8 0,6-4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7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8119,'17'-6'174,"1"0"0,6 1 212,5 5 0,2 0 88,-2 0 0,4 1 422,-5 5 1,-1 2-1115,2 3 1,-14 5 153,3-5 1,-11-1-447,5 2 298,-8-1-251,3 6 0,-7 1-388,0-1 1,-7 8 390,-5 4 460,-3-4 0,-10 7 0,-2-5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8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8119,'-17'7'0,"5"-3"237,1 8 1,7-7 1000,-2 7-681,4-8 0,2 5 270,0-3 426,0-4-585,0 6-434,0-8 124,0 0-358,0 7-284,0-5 0,0 8-82,0-4-43,0-4 1,0 7-188,0-3 379,0-4 0,0 8-721,0-5 379,0-3 417,0 14 0,2-14 0,4 3 341,-4 5-319,13-8 1,-5 6-31,7-8 0,2 0-164,4 0 0,-2 0 144,8 0 1,-2-8-582,2-4 297,4 5 227,-6-9 1,5 9 60,-3-5 0,-2 4 225,-4 8 1,-2 0 392,8 0 1,-8 8-145,2 4 1,-6 3 219,-5 2 0,1 1 861,-7-1 1,6 0-566,-7 0 1,3-1 991,-2-5-1420,-4 5 0,7-9-365,-3 5 0,-2-4-284,8-8 0,1 0-500,10 0 1,4-2 316,8-4 0,-1-4-535,1-7 1,1 2-1915,5 3 1441,-13-3 1086,5 5 0,-16 0 358,1 5 0,-1 3 0,-7 4 0,-5 3 0,-5-1-78,-5 8 1,-7 1-37,-11 10 0,4-3 114,-4 3 0,4-4 0,1-2 0,1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8.8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67 8343,'17'-21'-8,"0"4"0,0-2 479,1 13 1,-1 2 686,0 10 0,-1 3-606,-5 9 0,3 1 80,-9 4 0,-1 2-322,-10 4 0,-5 4-52,-12-5 0,2 5-774,-8 2 296,0-1 80,-13 1 1,5 1-167,-3 5 1,-2-5-77,1 4 1,1-11-396,5-6 1,3-3 303,3-3 0,-2-8-64,8-3 0,6-4 417,5-2 1,8-13-31,-1-5 0,3-5 234,2 0 0,7 4-33,5-4 0,11 4-15,6 2 1,11-1 25,6 1 0,4 2 107,2 3 1,6 2-3,-1 5 0,7 3 96,-6-4 0,3 4 51,-9 2 1,2 0-162,-14 0 0,-2 0-507,-9 0 53,-4 0 133,-7 8 1,-9-4-24,-3 7 0,-6-5-230,-6 5 0,0-1 112,-11 2 1,4 3-130,-10-4 1,-2-1 428,2 2 1,-8-1-115,2 6 0,2 6 427,-2 1 1,6 12-80,-6-1 1,6 13 86,-5 4 1,4 1-46,-4 11 1,5 3 313,-6 2 1,6 10-452,-6-10 0,6 10 221,-6-4 0,10-2-609,1-10 1,1-3 190,6-8 1,3-8-141,2-4 1,4-5-419,2-6 69,0-4 1,8-16 207,3-3 0,11-6-106,1-6 0,6-11 204,-6-12 0,2-4 250,-2-1 0,-4-8 0,6-3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9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8164,'10'-10'-171,"5"-3"825,-4 7 0,-1 0-70,2 6 0,-1 4 47,6 8 0,1 1-67,-1 16 0,-2 2 91,-3 9 1,1-2-406,-7 8 1,6 1-305,-7 4 0,1-4-196,-6-1 0,0-2 270,0 2 0,-8 2-1062,-3-8 1,-4-1 143,-3-10 0,1 1-278,0-7 1,-1-1 204,1-11 971,0-3 0,-1-1 0,1 3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9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8163,'0'-18'267,"8"3"-10,3 4 1,3 1 234,-3 4 18,12 4 0,-11-5 39,11 7-396,-12 7 1,-3 3-137,-8 7 1,-10 2-23,-7 4 0,0-3-182,-6 3 1,-2 2 204,2-2 0,5-6 68,7-5-172,7-9-104,-4 13 0,18-14-106,7 3 0,10-10 95,13-7 1,-1-3 200,7-2 0,0-8 0,6-2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2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363 208 8224,'0'-23'0,"0"0"0,-2-1 168,-3 7 0,3 0-177,-4 0 1,-2-1 195,2 1 1,-7 2-39,1 3 0,-3-1 99,-2 7 1,-2 0-255,-4 6 1,3 8-92,-3 3 1,-2 7 75,2 5 0,-6 9-103,6 9 0,0 9 346,6 2 1,2 1-89,3 11 0,-1-7 402,7 7 0,0-7-182,6 7 1,0-8-15,0 1 1,6-3-262,0-2 0,5-2 42,-5-4 0,0-6-69,-6-11 0,5 2-693,1-8-344,0 0 410,-6-6-609,0-7 500,0-2 1,6-18 683,0-7 0,7-8 0,-3-10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0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8287,'25'0'133,"-4"-2"-345,7-4 0,9 2-408,9-8 0,4 9 773,2-3 1,6-2 812,-1 2 0,-5 1-144,-6 5 1,-7 0-320,1 0 0,-4 0-168,-1 0 1,-2 0-259,-4 0 0,1 2-208,-7 3 1,0-1 149,-5 8 0,-3-7-54,-3 7 1,1 0-140,-7 5 1,0 6 92,-6 0 1,0 8 212,0-2 0,-2 3-147,-4 3 0,-4 5 514,-7 0 0,0 9-155,-1-3 0,1 2 16,0-2 0,0 2-117,-1-8 1,1 1-187,0-7 1,1-1-39,5-4 1,-5 1-413,5-7 0,1 0-507,-1-5 0,5-3-5,-6-3-802,9-5 1026,-13-7 1,7-2 38,-9-3 1,1-7 247,0-11 0,-1 2 394,1-8 0,-2-5 0,-4-7 0,4-1 0,-4 2 0,1 3-38,-1-3 1,4 11-45,-4 6 1,4 4 1293,2 1 0,-1 9-290,1 3 1,0 4 70,-1 2 0,1 2-348,0 4 1,2 3-14,3 9 1,-1-7-200,7 1 0,0-1-161,6 6 0,2 1-301,4-1 0,11-5 138,12-1 0,3-7-225,3 2 1,5-4-313,1-2 1,-1-2-532,-5-4 1,-3-2 310,-3-3 1,-6-5-222,-11 5 1,-5-5 380,-7-1 1,0-6 246,0 0 0,-7 0 128,-5 6 0,-11 5-159,-6 1 1,2 7 169,-1-2 0,1 4-249,-2 2 1,4 0 350,8 0 0,7 8 0,2 1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0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8139,'-2'20'1022,"-4"3"0,3 11 322,-9 12-862,8 4 1,-9 2-300,7 0 0,0 6 72,6-1 1,-2 1-517,-3-6 0,1-6-81,-8 0 1,6-7-303,-5 1 1,7-4 138,-2-1 0,4-6-220,2 0 1,0-14 147,0 2 1,2-11 576,4 0 0,-4-4 0,6-2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0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8138,'34'-27'0,"1"-4"347,0 8 0,-3 0-41,-3 6 0,9 5 50,-3 0 0,3 9-195,-3-3 1,-2 4-144,-4 2 0,1 0 87,-7 0 0,6 0-113,-6 0 1,6 2 61,-6 4 0,6-3 68,-6 9 1,0-6-154,-6 5 0,1 1-8,-1 5 0,-2-5 101,-3-1 0,3 1-50,-3 5 0,3-2-3,2-3 0,-1 3-14,-5-3 1,5 3-140,-5 2 0,3 1 120,-3-1 1,-1 0-18,-4 1 0,-5 1-79,5 4 1,-4-4 87,-2 4 0,0-4 26,0-1 0,0-1 37,0 0 1,0 1 148,0-1 0,0 2-147,0 4 1,0-2 39,0 8 1,0-6-14,0 6 0,0 0-22,0 5 1,0 1 214,0 0 0,0 7-118,0 4 1,0 4 285,0 2 0,0 0 116,0 0 0,0 7 64,0 5 1,-6-3-165,1 2 1,-9 7 23,3 5 1,-5-1-288,-1-4 1,0-7-132,-1 0 0,-1-5-158,-4 5 0,4-9 162,-4-2 1,-2-2-421,2-10 1,2-5 52,9-6 1,-3-10-158,3-2 0,3-5 131,-3-6 1,6-4-170,-5 3 0,-1-5-269,-5-5 0,0-5 235,-1-7 1,1-8-406,0-4 1,-2-6 953,-4-5 0,3-12 0,-5-9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9.1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11558,'10'-8'-638,"-2"-1"0,-3-3-202,1 1 410,0 7 465,2-12 1,-4 15 45,7-5 1,-5 4-7,5 2 0,1 6-10,5-1 0,0 9-132,1-3 1,1-1 39,4 1 1,-2 1 98,8 5 0,-6-5-38,6-1 1,0 1-49,5 5 0,1-1-29,-1-5 0,1 4 14,0-3 1,1 3 8,5 3 1,-5-7-18,4 1 1,3 1-30,-3 10 0,6-4-38,-6 4 1,1 2 87,-7-1 0,7 0-39,-1 0 0,6-3 41,-5 8 0,5-6 6,-6 5 1,8-6-2,-2 1 1,2 2 1,-2-2 1,2 5-60,-7-4 0,7 6-7,-2-1 1,-2-2-18,2 2 0,-7-6 63,1 6 1,4-2-23,2 1 1,2-1 24,-2-4 0,4-3-1,-4 3 0,4 2 15,2-2 0,0 5 12,0-4 1,-6 4-4,0-5 0,-5 8 0,5-2 0,-6-2-14,6 2 1,-7 0 0,1 5 0,2 1-66,-1-1 1,-3 1 36,-9-1 0,4 1-6,-5 0 1,3-1 16,-2 1 0,2-6-6,-8-1 1,6-5 28,-6 6 0,7-6 14,-1 6 1,2-8 91,-2 2 1,3-3-109,-3-3 1,2 0 50,-2 0 1,-2-1 32,-4-5 1,-4 5 7,4-5 1,-4-1 2,-1 1 0,-1-1 153,0 2 0,-2 3-123,-3-4 1,1-1 118,-7 2 0,8-3-201,-3 3 0,-1 3 74,1-3 0,-1-3-163,1 3 0,5-3 94,-5 3 1,5 1-84,1-7 1,-2 8 55,-3-3 0,3-1-3,-3 1 0,3-5 56,3 6 0,-1-3 139,0 3 1,-5 1 356,-1-7-237,1 7 245,5-3-71,-7 7-113,5-7 112,-13 5 27,6-13-45,-8 6 194,0-8-654,0 0 1,-6-2 236,0-4-237,0-3 1,-1-9 114,-5 1 1,2 2-898,-1 3 0,-3-3 765,-9 3 0,-3-3 0,-9-3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1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8076,'10'-8'1101,"-3"-2"0,-7-1 97,0-1 652,0 8-526,0-3-704,0-1 0,2 6-266,4-4-758,-4 4-1313,6 10 1497,-8 2 0,2 7-1117,3 0 1,-1-1 552,8-5 1,-1-1-71,7-4 1,1-4 301,4 3 1,4-9 211,7-1 1,-5-7 339,0 6 0,-8-5 0,2 5 0,-4 0 291,-1 6 1,-7-2-329,1-3 1976,-8 3-851,3-6-393,-14 16 0,-3 1-254,-7 9 1,-8-3-278,-4-3 1,-2 3-183,2-4 0,-1 5-334,6 1 0,-4 0-465,5 1 0,-6-3 415,6-3 1,5 1-370,7-7 527,7 7 0,-4-9 35,8 8 0,8-9 146,4 3 0,3-4 386,2-2 1,2 0-201,5 0 1,-5 0 91,4 0 1,-6 2 69,-5 4-204,3-4-60,-13 5-9,6 1 0,-22 2-13,-3 7 1,-12 0-51,0 1 1,-3-1-16,-3 0 0,-5 0 129,-1 1 0,9-1 160,9 0 0,5 1 317,7-1-324,3 0 1,12 1-16,7-1 1,3-8-16,15-3 0,1 2 115,11-2 1,-5-1-294,5-5 0,-5-5-190,-1-1 0,-1-8 72,1 3 0,-6-4-249,0-3 1,-8 1-17,2 0 0,-6-6 101,-5 0 0,1-8 7,-7 2 0,0-4 31,-6-1 0,0-1-93,0 1 0,0-1 237,0 0 1,-2 7 158,-4-1 0,2 8-31,-8-2 0,3 9 412,-3 3-21,-3 7 1,5-4-199,-7 8 0,6 0 20,-1 0 0,0 8-18,-5 3 0,-6 7 111,0 5 0,0 4-6,6 7 0,-6 3 37,0 3 0,0 4-216,5 8 1,-5-4-171,0 4 0,0-12-69,6 6 1,1-1 87,5-5 1,-3-5-481,9-7 0,-1-7 4,6 3 1,0-5-887,0-2 874,8-7 0,1 3-193,8-7 1,-1-2 267,-5-10 0,5 2 407,-5-7 0,5-1 0,1-5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8076,'18'0'0,"-7"0"522,1 0-173,-1 0 0,6 0 138,1 0 0,-1 0 317,0 0 0,1 0-174,-1 0 0,0 0 2,0 0 1,1 2-312,-1 4 0,-5-4 206,-1 4-1646,1 3 337,-3 1 0,-1 7-1729,-8 0 2511,-8 1 0,-17-1 0,-11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2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8658,'10'-8'1309,"5"7"-1399,-3-5 1,11-4-705,6-1 0,-4 3 1345,-2 2 0,-4-1-217,-2 1 1,-5 0 1482,-1 6-859,-7 0-284,12 0-245,-7 0-446,9 8 1,-3 1-323,-4 9 0,-3-1 103,-8 0 68,0 0 0,-8 1-568,-3-1 0,-4 0 288,-3 1 1,1-7-37,0 1 0,-1-3 171,1 3 1,6-4 117,-1-8 58,8 0 493,-11 0-247,13 0 0,-6-2 318,8-4 704,0 4-464,0-6-208,0 8 3199,0 0-3079,0 8-304,8-6 0,2 7-336,7-3 1,0-4 87,0 4 0,1-4-1908,-1-2 1032,0 0-574,1 7 1,-3-3 430,-4 8 1,-5-6-293,-12 5 1284,-3 1 0,-16 5 0,-2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9:32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8203,'-35'10'381,"2"5"-183,4-4 0,10-1 1026,8 2-334,7-1-303,-4 6 0,10-5 622,4-1 1,0-5-582,11 6 0,-2-8 286,14 1 0,2-3-350,9-2 1,-1 0-284,7 0 0,0 0-465,6 0 0,-6 0-493,0 0 1,-6 0 609,6 0 67,-7 0 0,3 0 0,-7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0.2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1 243 8188,'17'-6'0,"0"0"0,1 2-127,-1-5 0,2 1-156,4-4 0,-2-3 189,8 4 141,0-5 0,5 5 17,1-1 0,2 2-1,3-1 1,-4-4-71,5 3 51,-5 4 0,1 1-23,3 7 0,-3 0-14,3 0 1,4 0-18,2 0 1,4-6-5,2 0 0,2 0-40,4 6 0,3-5 67,8-1 0,0 0-28,1 6 0,1-6 4,4 1 0,-4-7-131,4 6 0,-4 1 138,-2 5 1,0 0 0,0 0 0,-1 0 35,-5 0 1,-2 0-31,-3 0 1,-2 0 0,7 0 0,-5 0 2,5 0 1,-5 5-5,5 1 1,-5 2-2,5-2 1,-1-5-3,1 5 0,3 2 1,-9-2 1,10 1-4,3-1 0,-1-4 55,6 4 1,4-4 98,1-2 0,7 0-150,5 0 0,0 0-164,-40 0 1,0 0 0,46 0 111,-46 0 0,0 0 0,0 0 1,-1 0 70,47 0 1,-48 2-1,0 1 1,48 3 1,-48 0 0,0 0-137,42 0 1,6 5-244,-5-5 0,5 0 356,-6-6 1,0 0-84,-5 0 0,5 1 217,0 5 0,0-4-108,-5 4 1,-1-2 66,1 2 1,-1-5-21,1 5 1,1-4 23,4-2 0,-3 6-28,3 0 1,2-1-2,-2-5 1,0 0-81,-5 0 0,-1 0 54,1 0 1,5 6-45,0 0 1,-5 0 34,-7-6 1,-1 6-84,2-1 1,9 3 14,-3-2 0,3-4-123,-4 3 0,5-3 114,-5-2 1,10 0-15,-9 0 0,1 0 70,-7 0 1,2 0-1,-9 0 1,7 0 92,-6 0 1,0 0-175,-6 0 1,0 6 219,1 0 1,-1 0-86,0-6 1,6 5-32,0 1 1,5 2-45,-5-2 1,8-4-209,-2 3 1,1-3 177,-1-2 0,2 6 54,-8 0 1,13 0-20,-2-6 0,-1 0-31,-4 0 1,-3 0 2,3 0 0,4 5 2,-5 1 0,-1 0-3,2-6 1,0 0 30,5 0 1,-1 0 0,-5 0 1,3 0 9,-8 0 1,6 0-23,-6 0 1,5 0 129,-5 0 1,6 0-70,-6 0 0,7 0-3,-1 0 0,-2 0-45,2 0 1,-1 0 2,7 0 1,-1 0-3,1 0 0,1 0-7,4 0 1,-3-6 1,3 0 0,-8 1 5,3 5 0,-4-2 27,9-4 0,-4 4-27,-1-4 0,-1 4 3,1 2 1,-3 0-5,-3 0 0,1-2 1,-7-3 0,8 3 1,-2-4 0,-4 4-2,-3 2 0,-1 0-2,2 0 1,-7 0 2,7 0 1,-2 0-13,7 0 1,3-2 9,-8-4 0,2 4 5,-2-3 0,2 1-1,3-2 0,-1 4 0,-4-4 1,-2 2 2,8-1 0,-8 3 0,2-4 0,-4-2 4,-2 3 1,-6-1 44,1 6 1,-1-6 1,6 0 1,-5 0-46,-1 6 0,1 0-15,5 0 1,0-1-12,0-5 1,-6 4-1,1-4 0,-1-2 9,6 3 0,-1-3-3,-5 2 1,4 4-16,-3-4 0,1-1 14,-2 1 1,3-2 13,-9 3 1,1 3-16,-6-4 0,0-2 313,0 2 1,0-1-277,-1 1 0,3 4 60,4-4 1,-4 2-70,3-1 1,-1 3 5,2-4 1,-4 4 186,3 2 1,-1-6-196,2 1 1,-3-1-31,9 6 1,-9 0 28,3 0 1,2 0 55,-3 0 0,1 0-73,-6 0 1,0 0-1,0 0 1,-1 0-1,1 0 0,0 0-2,0 0 1,-2 0-3,-4 0 0,10 0 7,-4 0 0,5 0 3,1 0 0,-4 0-4,3 0 1,5 0 5,1 0 0,-3 0-4,-2 0 0,1 0 0,-1 0 1,-1 0 1,-5 0 0,0 0 1,0 0 0,0 0-1,0 0 1,-2 2-2,-4 4 0,-2-5 12,-4 5 0,-3-4-11,3-2 0,3 0 1,-3 0 1,8 0-2,-2 0 1,2 6-1,-2 0 1,6-1-37,0-5 1,0 0-7,5 0 1,-8 2 28,-3 4 1,-2-4 1,2 4 0,-2-4 15,-4-2 1,-3 0-19,3 0 1,-3 0 108,-3 0 1,1 0-64,0 0 1,-3 2 8,-3 3 1,4-3-6,-4 4 1,3-4-12,3-2 1,-1 2-49,1 4 0,0-4 47,-1 3 0,1-1-95,-1 2 0,-5-4 81,0 4 0,0-4-38,5-2 1,-5 5 20,0 1 0,-2 0-5,2-6 1,3 6 6,-3-1 1,2 1 5,-2-6 1,2 0 4,-8 0 0,5 6-7,-4 0 0,4-1 67,-5-5 1,0 0-63,-5 0 0,-1 0 132,0 0-7,1 0 213,-1 0-243,-7 0 1,-1 0 346,-3 0-121,-4 0-135,5 0-97,-7 0 1,2 0 124,4 0-251,-4 0 22,6 0-185,-8 0 1,-2 0 194,-4 0 0,-11 16 0,-10 3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5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8207,'-10'-8'186,"3"6"0,5-6 819,-4 8-111,4-7-139,-6 5-198,8-6-365,0 8-173,0 0 253,8 0 172,-6 8 0,6 1-104,-8 9 1,0-1 49,0 0 0,0 0 111,0 1 1,0 7 121,0 4 1,0 3-203,0 3 0,0-1 2,0 1 1,-6-2-259,0-5 1,0 9-162,6-8 1,0 5 45,0-11 0,0 1-159,0-7 0,0 0-184,0 0 1,0-5 175,0-1 0,2-7-927,4 2 1,-4-2-743,4 2 736,-4-4 1,-2-2 272,0-12 0,0-5-182,0-6 0,0-4-406,0-8 1365,0-7 0,-8-2 0,-2-8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6.2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1 329 8194,'17'-34'0,"0"5"271,1 0 0,5 8 477,0-2 0,2 4-324,-2 1 0,-2 3-157,8 3 0,-8-3 89,2 3 0,4-1-110,2 1 0,-2-3-206,1 4 1,-5 1-15,6-2 0,-6 9-115,6-3 1,-6-2 103,6 2 0,-8 1-160,2 5 0,-4 0 180,-1 0-374,-1 0 214,0 0 1,1 0-74,-1 0 0,-6 0 171,1 0 1,-2 2-38,1 3 1,4-3 53,-3 4 1,-2 2-7,1-3 26,1 9 1,5-10 8,0 7 0,-5-5-4,-1 6 1,-5-9 28,6 3 94,-1 4 0,5-6-77,-5 7 0,2-5 107,-7 5 1,6-5-97,-6 6 0,1-7-3,-1 7 0,-2-6 6,7 5 1,-7 1 5,2 5 0,-2-5-15,2-1 1,-5 1 0,5 5 1,-4 0 273,-2 1 0,0-1-94,0 0 1,2 0 100,4 1 1,-4-1 24,4 0 0,-5 6-19,-1 0 0,0 2-53,0-2 1,6 4 129,0 8 0,6 0-102,-7-1 1,3 6 2,-2 1 0,-2 7-109,7-2 1,-1 12 5,1 5 1,5-1-12,-5 1 1,-1-7-175,1 1 1,-5-3-252,6-2 0,-9 0 148,3 0 0,-2-8-16,2-4 0,-4-5 46,3-6 1,-3-2 32,-2-4 0,0-4-124,0 4 124,0-4-589,-7-2 1,-1-5 17,-3-1 1,-5-7-72,5 2 1,-7-12 120,-5-5 0,2-5-222,-8-1 1,-5-14-78,-7-3 0,-7-12-328,2 0 1,-2-6-907,2-6 1745,-12 4 1,12-13 0,-13 6-1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7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53 156 8180,'2'-11'217,"4"-1"0,-5 6 179,5-5 150,4-1 0,-3-5-128,5 0 1,3 5 220,-3 1 0,-2 1-516,1-2 1,1-1 50,5 7 0,-6 0-547,1 6 223,-1 0 68,7 0 1,-7 6 73,1 0 1,-8 7-178,1-1 1,-3-2 74,-2 1 1,2 1 89,4 5 1,-4-6 190,4 1 0,-4-6-92,-2 5 0,0-5 261,0 6-249,0-1 1,0 6-41,0 1 0,-2-3-46,-4-3 1,4 3-168,-4-4 1,2-1 58,-1 2 1,1-7-125,-8 7 1,7-6 116,-7 5 1,0-1 51,-5 1 1,0 3 220,0-8 0,-6 5-70,-1-5 1,1 5 95,6-5 1,0 6 144,0-7 346,-1 1-228,9-6-76,1 0-666,8 0 0,8 0 193,3 0 0,10-6-18,2 1 1,6-7 30,-6 6 1,2 1-144,-2 5 1,-9 0-236,3 0 232,-4 0 0,-1 0 167,0 0 0,-9 7 2,3 5 1,-4 3 217,-2 2 0,-6 1-71,1-1 1,-9 2 82,3 4 60,-5-3-188,-1 5 1,5-10 151,1-4 0,1 5-210,-1-5 0,3-1-235,8 1-341,-8-7 391,6 12 1,2-14 3,12 3 1,3-3 111,3-2 1,-1 0 15,0 0 1,0 0-57,1 0 181,-1 0 1,-2 2-82,-3 4 0,1-2 181,-7 7 1,0-5-57,-6 6 1,0-1 189,0 6 1,-8 1 28,-3-1 0,-5 0-91,-1 1 1,6-1-169,-1 0 1,6-1-67,-5-5-318,7 4 244,-4-13 1,16 12-179,3-8 1,7-1 192,5-5 0,-4 0 17,4 0 1,2-5 158,-2-1-261,0 0 523,-6 6 0,-7 2 338,-4 4 1,-6-2 613,-6 7 1,-4-5-478,-7 5 0,0-1 159,0 2 0,-1 1-257,1-7-552,0 7-699,7-11 1,2 8 387,8-4 1,16-5-1901,7 5 0,15-12 2014,8-5 0,20-20 0,5-5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7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10577,'18'0'1750,"-1"-6"-1097,0 0 1,1 0-1,-1 6-416,0 0 1,0 0-501,1 0 1,-1 0-504,0 0 0,1 2 414,-1 4 1,-2-2-198,-3 7 1,-3-5-71,-3 6 1,-4-1-536,4 7 0,-6 1 48,-6 4 1106,-4 4 0,-7 0 0,0-2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8.2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8844,'0'10'1778,"2"0"-1035,4-5 1,-5-1-305,5 8 0,-2-7-416,2 7-71,-4 0 1,5 5-28,-7 0 1,0-5 12,0-1 1,0-5-428,0 5 183,0-7 0,0 6-64,0-4-430,8-4 477,-6 5 0,13-12-181,-3-1 0,3-8 118,3 3 0,5-5 16,0-1 1,6 0 194,-6 0 0,2 7 137,-2 4 1,-4 4 133,4 2 1,-4 0 520,-2 0 0,-5 6 765,0 0 1,-9 7-636,3-1 1,-4-3 1339,-2 3-1380,0-1 0,0 1 524,0-1-1226,0-7 0,2 4-448,4-8 0,-2 0-622,7 0 0,1 0 626,5 0 1,6-8-698,0-3 1,0-5 311,-6-1 1,1 6 365,-1-1 0,0 8 202,1-2 0,-7 5 223,1 1 0,-7 0-116,7 0 264,-8 7 0,3 3-41,-7 7 0,0-5 450,0-1-818,0 1 136,-7 5-346,5-7 122,-6-3 382,8-7 0,8-15 0,1-4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1.0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87 8564,'10'-12'-350,"-4"1"285,-4 7 1,3-6-32,1 4 1,2 4 127,-2-3-28,-4-5 1,7 8 23,-3-4-300,-4 4 171,6-5 94,-8 5 222,0-6-184,0 8 18,0 0 14,0 8 1,-6-4 61,0 7-76,-7 1 0,5 5 4,-4 0 0,3 1 15,3-1 1,4 0-26,-4 0 1,2 3-96,-1 3 0,3-4 67,-4 4 1,4-4-1,2-1 0,0 1-24,0 4 1,6-4-14,0 4 0,7-4-35,-1-1 1,-3 1 59,3 4 1,-1-2-48,7 8 1,-1-6 34,0 6 1,0-6 3,1 6 0,-3-8 24,-3 2 1,3 4 1,-3 1 1,-3-3 61,3-1 0,-7 0 17,7 0 1,-2 4-89,1-5 0,3 2 4,-9-2 0,9-3-67,-3 3 0,-1-2 79,1 2 0,1-4-67,5 4 1,-5-4 63,-1-1 0,1-1-9,5 0 1,0 1 40,1-1 1,5 0 21,0 0 1,2 1-88,-2-1 0,-2 6 30,8 0 1,0 0-114,5-5 1,-5 1 111,0 4 0,-2-4-72,2 4 1,3-4 33,-3-1 0,-2 5-11,2 0 0,-8 0 33,2-6 0,2 0 15,-2 1 1,0 5 23,-6 0 0,1 0-43,-1-6 1,2 0-40,4 1 0,-2 3 49,8-4 0,-6 4-69,6-9 0,0 3 33,5 2 1,-5 1-9,0-1 0,0-5 18,6-1 0,-3-1 5,-3 1 0,4 3 59,-4-9 1,-3 9-63,3-3 1,-6-1 94,6 2 0,-6-7-73,6 7 0,-6-3 4,6 3 0,0 3-35,5-3 1,1-3-5,-1 3 1,1-2-21,0 1 1,5 3-132,0-9 0,1 9 127,-7-3 1,1-1-28,-1 1 0,1-7 111,0 2 1,-7 2-81,1-2 1,-8 1 168,2-1 1,-3-4-60,-3 4 0,0 1 164,1-1 1,-1 2-91,0-2 1,0-5-60,1 5 1,5-2-71,0 2 1,2-4 2,-2 4 0,2-5-73,4-1 0,3 2 111,-3 4 0,4-4-195,1 4 1,-5-4 115,0-2 0,-6 6-13,6-1 0,-6 1 52,6-6 0,-8 6 8,2 0 1,-4-1 38,-2-5 1,3 2-52,3 4 0,-4-4 4,4 4 0,-4-4 10,-1-2 0,-1 0-51,0 0 0,0 0 6,1 0 1,-1 0-8,0 0 0,-1 2 76,-5 3 0,5-3-3,-5 4 0,-1-4 27,1-2 1,-5 6 159,6-1 0,-3 3-172,3-2 0,3-4 4,-3 4 1,3 1-108,2-1 0,1 2 25,-1-3 0,0-3-167,0 4 1,6-4 147,1-2 1,-1 0-34,-6 0 1,0 6 36,0 0 0,1-1-20,-1-5 0,0 0 177,1 0 0,-7 0-90,1 0 0,-1 0 134,7 0 1,-7 0 28,1 0-60,-1 0-29,6 0-3,1 0 64,-9 0-17,-1 0 407,-8 0 1637,0 0-1835,-8 0 24,6-7-212,-13 5 1,11-8 18,-7 4 1,-1 4-505,-5-3 0,0 3 161,-1 2 155,1 0 0,-16 7 0,-3 3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8.8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87 8216,'0'-17'3328,"0"0"-2979,-8-1-663,6 9 463,-6 1-209,8 8 1,-5 8 296,-1 3 0,0 10-88,6 2 1,0 2-180,0-2 1,6-1-9,0 6 1,9-7-8,2 3 0,1-7-16,5-6 0,2 3-147,-2-8 0,8-1-243,-3-5 1,-3 0 156,-2 0 0,2-7-408,-2-5 466,0-3 1,-7-3 104,-5 1 0,-3-2-28,-8-4 1,0 2 20,0-8 1,-6 8 109,1-2 1,-9 4 262,3 1 1,1 9 10,-2 3 0,7-2-75,-7 2 1,6 1 24,-5 5 1,1 7-80,-1 5 1,1 9 128,4 2 1,4 10 1,-3 1 0,3 9 130,2 8 0,0 7-185,0 0 1,0 5-50,0-5 0,0 5-79,0-5 1,0-1 24,0-5 1,0-2-302,0-4 1,0-3 92,0-9 0,0-1-237,0-4 1,0-4 85,0-8 0,0-5-40,0-1 0,-8-7 86,-3 2 0,-5-6 37,-1-6 1,-6-4 32,0-7 0,-2-6 17,2 0 0,3-6 300,-3 6 1,0-8 28,6 2 1,-2 5 27,13 0 0,-5 5-109,5 2 0,0 0 111,6-1 1,0 7-134,0-1 0,2 7-14,4-7 1,3 0-56,9-5 1,9 0 62,7 0 0,5-3-67,12-3 1,7 2 36,17-8 1,4 2 119,7-1 1,6-5 101,1 4 1,-44 13-1,0-1 158,43-17 1,0 7-247,-5 4 0,-9-2-209,-3 2 1,-11 6-734,-7 5 1,-11 2 451,-5-1 0,-7 3-1918,-5 8 979,-11-7 344,-11 5 1,-16-6 896,-9 8 0,-14 0 0,-13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9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18 8186,'-40'-6'-91,"1"0"-104,7 2 265,-3 2 0,10 2-61,-4 0 346,4 0 28,8 8 0,8 2-157,3 7 0,4 2 0,2 4 0,8 2 140,3 4 0,4 4 146,3-4 0,5 9 178,0 2 0,6 3-12,-6-3 0,0-4-802,-6 5 0,0 1 162,1-2 0,-9 3-1131,-3-3 613,-4-3-8,-2 5 0,-2-10-412,-4-3 1,-5-4 450,-12-7 0,3-3-36,-3-4 1,2-3 423,-2-8 0,4-2-84,-4-4 0,6-3 991,5-8 0,4-6-486,8-1 1,0 1 565,0 6 1,8 6-299,4-1 1,3 2-92,2-1 1,3 1-179,3 5 0,-4 3-341,4-4 0,2 4-296,-2 2 0,6 0-93,-6 0 1,6 0-1227,-6 0 1,2 0 95,-2 0 1501,-12 0 0,20 0 0,-12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09.9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33 8254,'0'-17'3602,"0"7"0,5 5-3330,1 10 247,0-3 1,-6 14-375,0-5 0,0 5-314,0 1 0,6 2-1385,-1 4 0,1-2 878,-6 8 0,0-8-835,0 2 0,6-3-429,0-3 1319,7-8 1,-3-1 620,7-8 0,0-8 0,1-3 0,5-4 0,0-3 0,0 3 0,-6 3 0,-5 3 430,-1 3 0,-5 4-101,5-4 2344,-7 4-1682,4 2 1,-8 8-205,0 4 1,-8 3-499,-3 2 1,-10 8-364,-2 4 0,-8 4-194,2 1 0,-4 1-527,-1 0 0,1 3-445,4-3 0,-2 3 512,8-9 1,-5-2 212,5 2 0,5-14-280,7 2 662,7-3 706,-4 3-56,8 0 1,2-1 145,4-5 0,-2 4 600,7-3 1,-5-2-194,6 1 0,-9-5-465,3 5 0,2-5-438,-2 6 1,-1-7-249,-5 7-224,8-8 0,-4 5-72,7-3 0,-5-4-434,6 4 1,-7-4 342,7-2 1,5-6-239,6 0 1,2-5 557,-2 5 1,-1-6-75,6 7 1,-7-7 425,3 6 0,-11 1 607,-1 5 92,-1 0 1,1 0-364,-1 0 1,-7 7 235,2 5 1,-4-3-411,-2 3 0,0 0-301,0 5 1,-6 0-557,0 0 0,-5-5 271,5-1-273,-8 1 1,11 5-120,-9 1 1,6-7-389,-5 1 0,5-1 468,-6 6 1,1-3 26,-6 3 0,-3-3 344,-3 9 1,-4 4 236,-7 1 1,-1 3 904,1-2 0,1 2-604,4-8 0,4 0 690,8-6 0,2 0-64,3 1 0,4-7 228,8 1 0,10-8-522,7 1 1,16-3 125,13-2 1,4-2-645,2-3 0,5-5-488,1-7 1,6-6-189,-7 0 0,-5 2 377,-6 9 0,-7-3-1668,1 3 1,-4-1 130,-1 1 1,-2-1 1644,-4 7 0,3-8 0,-5 5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0.1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8118,'10'0'-4,"5"-7"1,-5 5 3,7-4 965,-7 4 108,-3 2 0,-7 2-1359,0 4 0,0-1 286,0 13 0,-15 3 0,-4 13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0.2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8100,'10'8'5495,"5"0"-5401,-3 3 0,-3-3-1808,3-8 406,-1 0 1308,-1 0 0,5 7 0,-5 3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1.23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502 70 8291,'9'-27'910,"-3"4"-639,4 11-226,-1 4 93,1 8 1,-3 8 547,-7 4 1,0 3-164,0 2 1,-7 1 225,-5-1 1,-3 2-388,-2 4 0,-1 4-171,1 8 1,5-8-198,1-4 1,1-4 23,-1-2 1,3 0-102,8 1 0,4-3-113,7-3 1,3-5-392,15-7 1,5 0 208,7 0 0,1 0-155,-2 0 1,-1-5 133,7-1 1,-10 0 131,-1 6 1,-2 0 28,-10 0 0,0 0 5,-6 0 277,-7 8 1,-3 1 41,-7 9 0,-9-1 203,-9 0 0,-1 8-97,-10 4 0,-1 4 51,-11 1 1,1 3-35,-12 3 0,10 4-147,-10 8 1,0 6-88,0-1 1,-9 9-258,9-3 1,-10 4 133,5 3 0,7-11 188,9-7 1,5-2-27,1-10 0,10-1 96,8-10 1,2 1 197,9-7 0,0-5-45,6-7 0,8-5-122,3 6 1,7-9 79,5 3 1,5 2 240,13-2 0,3-1-157,8-5 1,2 0-91,3 0 0,3 0-4,3 0 1,5-5-51,-5-1 0,-2 0 4,3 6 0,-7 0-93,7 0 1,-8 0 109,1 0 0,-11 2-558,-5 4 0,-7-2-122,-5 7 1,-4-1-1199,-8 1 225,-7 5-970,-2-7 1581,-8 1 860,0-2 0,-16-8 0,-3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1.5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710 17 9828,'17'-9'1241,"0"1"-177,0 8 1,8 2-423,4 4 1,-4 3 71,-2 9 0,-3 7-271,-3 3 1,0 5-138,0 2 1,-7 5-238,-4 0 0,-4 3-183,-2-3 1,-2 4-289,-4 8 1,-6-2-206,-11-4 1,2 4-741,-8-4 0,-1-2 601,-11 3 1,3-15-159,-8 3 1,5-6-36,-5-1 0,0-3 362,-6-7 0,0-9 577,1-3 0,-7-4 0,0-2 0,-5-2 0,5-4-193,1-3 0,-3-24 0,-1-3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1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35 208 8143,'-10'-18'0,"1"3"635,3 4 71,4-5-235,-6 7 0,16-3-132,4 1 0,3 5 147,2-6 1,8 6-118,4-5 1,11 5 19,7-5 1,3 7 248,1-2-121,1-4-307,0 9 1,0-9-114,0 4 0,0 4-256,0-4 1,-6 5-378,0 1 1,-13 0-141,1 0 1,-9 0-2350,4 0 3025,-8 0 0,12-8 0,-6-2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1.7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0 8143,'-17'0'520,"0"0"1,5 0 323,1 0 1,7 8-214,-2 4 1,-2-1-384,3 7 1,-9-3 22,3 14 0,1 7-271,-2 10 0,1 12 0,-6 3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4.7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8214,'-10'0'763,"2"0"0,10 0-226,4 0 0,-2 5 385,7 1 0,1 8-226,5-3 0,0 10-16,1 2 0,-3 8-292,-3-2 1,1 3-145,-7 3 1,0 0-266,-6-1 1,0 1-319,0-1 1,0 1-949,0 0 1,0-9 95,0-2-1477,0-5 2668,7-2 0,3-7 0,7-3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7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8394,'10'-8'-168,"-2"7"326,-8-15 91,0 7 0,2-7-6,3 5 1,-3-5 16,4 5 0,-2 1 277,2-1-271,-4-1 0,7-3-58,-3 3 40,-4-3-314,6 13 217,-8-6-278,0 8 0,0 8 263,0 3 0,0 12 163,0 6 0,0 12-38,0 5 1,0 4-144,0 2 0,-6-1 191,0 1 0,0-6-187,6 1 1,-2-3-99,-3 2 0,3-4 82,-4-7 0,4-6-182,2-1 1,0-6 158,0 1 0,0-4-230,0-2-600,0 0 287,0 1 235,8-1-367,-6-7-667,5-3 572,-7-7 0,0-7-187,0-5 1,0-3 343,0-3 0,0 1 530,0 0 0,-7-8 0,-11-2 0,-9-8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8520,'12'-11'0,"-1"-1"0,-5 1-185,6-7 119,-9 9 1,13-5 315,-5 9 1,-1-9-77,2 3 0,-1 1-49,6-2 0,1 7-14,-1-7 1,0 6-2,1-5 0,-1 5-42,0-5 1,6 5-158,0-6 1,0 7 130,-5-7 0,1 6-149,4-5 0,-2 5-76,8-6 0,-6 1 132,6-6 0,-6 5-90,6 1 1,-3-1 116,3-5 0,2 1-72,-8 5 1,2-5 63,-2 5 1,-9 1 18,3-1 7,-4 7 23,5-11 87,-9 13 1,5-8-117,-9 4 329,1 4-182,-6-5 212,0 7-248,0-8 24,0 6-111,0-6-11,0 8-188,0 0 110,8 0 51,1 0 1,9 0-30,-1 0 49,0 0-2,1 0 167,-1 0-164,-7 0 1,-3 2 253,-7 4 0,0-2-136,0 7 0,0 1 220,0 5 0,-7 1-93,-5-1 0,-3 6-142,-3 0 1,1 6-114,0-6 1,-1 8-239,1-3 0,0 5-111,0 2 0,-1 7-29,1 4 393,0 4 0,-1 2 0,1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5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70 8205,'0'-17'787,"0"-1"-11,0 1 259,8 7-402,2 3 1,-1 9-91,-3 3 1,-4 7 110,-2 11 0,-8 10-13,-3 7 1,-7 8-184,-5-2 1,-4 12-316,-7 5 0,-1 1-357,1 5 1,5-10-460,0 11 0,8-15-140,-2-3 0,6-2 813,5-10 0,-11 1 0,4-7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5.55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67 156 8177,'-17'-17'0,"2"0"600,3-1-393,4 1 405,1 0 0,5 0 855,-4-1 1,6 3-545,6 3 0,5 5 218,12 7 0,-1 0-446,6 0 0,1 2-224,6 3 0,-1 5-602,1 7 1,0 6-492,-1 0 0,1 8-717,-1-2 0,1-2 1026,0 2 313,-9-8 0,15 11 0,-5-5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6.0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8132,'0'-18'1317,"7"1"-463,3 0 1,7 1 458,1 5-835,-1 3 1,0 8-242,1 0 0,5 8-40,0 3 1,0 7-55,-6 5 0,0 4 85,1 7 1,-1 3-1,0 3 1,-1-3 157,-5 3 1,3 4-109,-9 2 1,7-2 31,-6 2 1,-1-5-44,-5 5 0,0-6-25,0 6 1,-2-7-307,-3 1 1,3-9-428,-4-2 0,-4-8 363,-1 2 1,1-4-98,-1-2 1,5-7-43,-6-4 0,1-4-158,-6-2 0,5 0-316,1 0 0,-1 0-271,-5 0 87,-1 0 1,3-8 124,4-3 0,3-5-763,8-1 1563,0-8 0,0-2 0,0-8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6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0 122 8132,'27'-25'0,"0"11"117,-4-3 0,2 5 357,4 1 0,4-3 682,-4 9 0,-4-3-551,-2 2 1,-4 4 646,-2-3-948,0 3 1,-1 9-288,-5 5 1,3 3-211,-8 2 0,-1 3 224,-5 3 0,0 4-205,0 7 1,-2-3 131,-3 4 1,1-5-13,-8 11 0,3-5 55,-3-1 1,-3-1 174,3 1 0,3-6-129,-3 0 1,6-6 46,-5 5 1,5-6-151,-6 1 1,9-4-13,-3-2 0,4-5-608,2-1 400,0-7-135,0 4 156,0-8 1,8-6-118,3 0 1,5-7-193,1 1 1,0-3 172,0-2 1,1-1 210,-1 1 0,6 2-88,0 3 1,0-1 224,-6 7 1,1 0 533,-1 6 956,0 0-883,1 0 1,-3 2 491,-3 4 1,-5-2-237,-7 7 1,0 1-330,0 5 0,0 0-390,0 1 1,-7-1 6,-5 0 1,-1 6-128,1 0 1,-9 0-216,4-5 1,-5-1-423,5 0 1,0-1 189,0-5 1,-1 3-527,1-9 1,5 3-858,1-2 756,7-4 178,-11 5 675,13-7 0,-4 0 250,12 0 0,-2 2 455,7 4 697,-7-4-79,4 6 1198,-8-1-1128,0 3 0,-8 7-523,-3 1 1,1-7-86,-2 1 1,3-7-167,-3 7 1,-1-6-17,7 5 0,0-5 389,6 5-316,0-7 0,10 10 66,7-8 1,8-1 358,10-5 1,7 0-363,4 0 0,0 0-195,6 0 0,-4-5-338,10-1 1,-6 0 91,-6 6 0,2 0-1627,-8 0 1,1 0-465,-7 0 1,-7 8 2032,-4 3 0,-11 12 0,-5 4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7.3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8258,'10'-8'527,"5"-2"-353,-4-7 1,7 7 333,5 5 1,4 3 806,7 2 0,-1 0-575,-4 0 1,2 0 381,-8 0 1,5 5-635,-5 1 1,1 8-378,-7-3-392,0 5 1,-2 1-563,-3 0 0,1 0 522,-7 1 1,0-5-1086,-6 4-546,0-3 1,0 11 49,0-8 1902,0-7 0,-8 5 0,-1-5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8.0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311 0 10875,'-15'2'638,"4"4"0,-5-2-516,5 8 1,-5 1-730,-1 10 0,0-2 341,-1 8 0,1-6-658,0 6 0,0-6 358,-1 6 0,3-8 9,3 2 0,-3 2-24,3-2 581,-3 0 0,0-6 207,3 1-77,-3-1 0,13 0 2092,-4 0-1063,4 1 1467,2-1-879,0 0-1085,0 1 0,6-7-260,0 1 0,-1-7-110,-5 7 0,0-6-300,0 5 1,0-5-361,0 6 0,0-7-1262,0 7 929,0-8-1196,0 3 511,0 1 817,8-6 1,4 6 189,11-8 1,-2-6 107,8 0 0,-6-1 129,6 1 1,-6 4 203,5-4 0,-6-2 1121,1 3-767,-4-1 1039,-2 6-429,-7 0-542,-3 0 0,-14 8-92,-5 3 1,-5-1-29,-6 1 1,4-1-196,-4 1 1,3 3-183,3-8-563,7 7 496,3-11 1,9 6-349,3-8 1,7 0 143,11 0 0,-2 0-49,8 0 0,-2 0 16,2 0 0,1 0-101,-6 0 0,-1 0-375,-6 0 307,-7 7 1,-3 5 398,-7 11 1,-13-2-96,-5 8 0,-16 0 691,-1 5 1,-5-5-110,0 0 0,3-2 140,-3 2 0,5 1 62,6-7 1,4 0 1579,8-5-788,0-1-868,7-7 1,10-3-303,12-7 0,11 0 40,6 0 0,11-7-236,6-5 1,4-3-253,2-3 0,0 1-549,0 0 0,-6 0-41,0-1 0,-2 7-913,2-1 1,-6 8 1726,-11-1 0,4-5 0,-6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8.2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8183,'9'-27'3122,"7"2"1,-5 15-2663,12 5 0,-3 3 280,3 2 373,-4 0-1133,-2 0-6,0 0 1,-5 2-376,-1 3 1,-5-1-735,6 8 1,-6-1 188,5 6 0,-7 8-721,2 4 0,-4 2 1667,-2-2 0,-8 11 0,-2-3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8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0 8183,'-7'10'0,"5"5"595,-4-3 1,2-3 2297,-2 3-1064,4-9 533,-5 13-1773,7-7 0,0 9 614,0-1-1050,0 0 1,0 1 26,0-1 0,0 0-529,0 1 0,0-7-217,0 1-494,0-9 271,0 13-686,0-14 621,0 5-93,0 1 667,7-6 0,3 6 30,7-8 0,1 0-288,-1 0 0,2-6-83,4 0 1,4-7-62,8 1 1,-1-3 323,1-2 1,-1 5 240,1 0 0,-6 7 52,0-7 0,-6 8 210,5-1 0,-6 3 1388,1 2 1,-4 0-31,-2 0 2704,0 7-1852,1 3-1666,-1 7 0,0-1-26,1-5-1681,-1-3 788,0-8 0,8 0 37,4 0 0,9-2-160,3-4 1,5-3-761,-6-9 1,6 7 351,-5-1 1,-1 8 785,-5-1 0,-3 5 430,-3 5 1,-6-1 600,-11 8 1,-5-1-336,-7 7 1,0-1 505,0 0 0,-7 6-635,-5 0 0,-9 0-185,-2-5 1,-6-7-758,6 1 0,-6-9 289,6 3 1,-6 2-1232,6-2 1,0-1-64,6-5 1,0-7-766,-1-5 0,1 1 833,0-7 1287,7 5 0,-5-27 0,5 3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9.52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1 105 8137,'17'-25'331,"0"-4"0,1 12 0,-1 3 201,0 4 1,1 9 1153,-1-5-964,0 4 0,-7 11 180,-5 9 0,-3 3-78,-2 13 1,-7-1-328,-5 13 0,-3 0-427,-2 6 1,-1-6-95,1 1 1,2-3-18,3 2 0,4-4-64,8-7 0,0-8-436,0-4 1,10 0-132,7-6 0,4-4-626,14-13 0,-2 0 2,13 0 1,2-7 630,9-5 0,-3-1 110,4 1 0,-6-3 226,-6 3 0,-4 5 249,-7 1 0,-8 4-120,-4 2 342,-4 0 0,-10 8 65,-3 3 1,-13 5 419,-11 1 1,-7 8 584,-9 4-648,-9 3-313,-1 3 0,-8-1 176,0 1 1,6 0-198,0-1 0,10-1-358,1-4 0,8 1 161,10-6 1,7-1-221,5-6 0,7-6 171,9 1 0,4-6-39,20 5 0,3-5 392,14 6 0,0-9-107,0 3 0,-2 2 87,-4-2 0,2 7 107,-7-1 1,-3-3 171,-9 3 1,-4-1-378,-8 7 1,-2-1-411,-3 0 1,-4 0-142,-8 1-236,0-1 0,-2 0-274,-4 1 1,-4-9 271,-7-3 0,-2-4-23,-4-2 1,-4 0 89,-8 0 0,1-2-96,-1-4 0,1-3 117,-1-9 0,0-1 482,1-4 0,-8-12 0,-3-9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9.7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52 8108,'0'-27'4117,"0"10"-2909,0 9-650,0 8 1,0 8-95,0 4 0,0 3 111,0 2 1,0 3-309,0 3 0,-6-2-260,0 8 1,-6-1-671,7 7 440,-9-8 243,12 6 0,-5-8-1426,7 3 0,0 3-8,0-8 1,0-6-1567,0-5 2980,7-8 0,3 3 0,7-7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8145,'0'-9'42,"0"-7"158,0 14 130,0-13-227,0 13 360,0-6 158,0 8 100,0-7-287,0 5-112,0-6 34,0 8-21,0 0-163,8 0 0,-4 2-138,7 4 1,-7-2 83,2 7 1,2-5-122,-3 5 1,7 1 180,-6 5 1,7-5-53,-1-1 0,3 1-117,2 5 1,1 0 57,-1 1 1,6-1 35,0 0 0,0 1-54,-6-1 0,-5 6-118,0 0 0,-3 0 106,3-6 0,-3 1-23,-3-1 1,-4 0 105,4 0 1,-4 1-71,-2-1 0,0-5 336,0-1-210,0 1 0,0-1-31,0 1 1,0-7 178,0 7-144,0-8 0,-2 4-30,-4-8 0,2 5 130,-7 1-354,-1 0 0,-11-6 114,0 0 0,-8 2 65,2 3 0,-5-3-382,-7 4 1,1 4-524,-12 1 1,4 5 220,-9 1 0,8 6-445,3 0 0,10 0 191,1-6 833,8-7 0,10 5 0,0-5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19.8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8108,'25'-17'1016,"-12"8"1539,4 3-1071,-3 4-615,-5 2 0,-1 2-33,-8 4-780,0 3 32,0 16 0,-2-4-949,-4 8 0,3 2 861,-9 9 0,1-3 0,-7 5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0.40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8183,'0'-18'0,"8"3"293,3 4 1,10 3 0,4 8 1530,2 0 0,-4 0-1003,6 0 1,-8 8-370,2 3 0,2 4-740,-2 3 1,-2 1-251,-9 4 1,1-4-550,-7 4 1,0 4 545,-6 2 1,0 4-711,0 1 1251,-8 1 0,-9 7 0,-10 2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0.8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 8183,'-10'7'663,"5"5"0,3 3-179,2 2 1,0 3 204,0 3 0,0 0-200,0 11 0,0-1 49,0 13 1,0 0-83,0 6 1,0-2-177,0-4 1,0 4-204,0-4 0,0 2-180,0-2 1,0 2-135,0-7 0,-2-1-391,-4-5 1,4-3-400,-4-3 1,4-10-144,2-7 584,-7-8 1,-3 4 103,-7-8 0,0-4 121,-1-8 0,1-1 188,0-16 0,-1 2 112,1-2 1,-2-4 96,-4 5 1,5-3-56,1 2 1,0 2 244,5 4 0,-1 4-65,1-4 0,-1-2 22,7 2 0,0 0 1,6 5 0,0 1 112,0 0 1,8 0-72,4-1 0,5 1-53,6 0 0,8-2 382,15-5 1,8 3-186,15-8 0,12 6 131,11-5 0,0 5-248,-38 8 1,1 1 0,-3 3 0,0 1-227,6-2 1,0 1 0,-2-1 0,1 0 133,1 4 0,-1-1 0,41-10-121,-11 13 0,-14 0-250,-4 6 0,-12 0-485,-16 0 0,-3 2-949,-15 4 1,-7 4 269,-11 7 1508,-10 0 1,-13 8 0,-9 2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1.0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8751,'-10'7'3426,"3"3"-2769,7 7 0,0 1-196,0-1 1,-6 6-323,0 0 0,-1 6-234,1-6 0,4 6-353,-4-6 1,4 6-724,2-6 0,0 0-432,0-6 1603,0 0 0,8-7 0,1-2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1.3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240 0 8182,'18'15'701,"-3"5"16,-3 14 0,3 7 951,-3-1 0,1 8-859,-1-2 0,1 4-33,-7 2 0,0 6-605,-6-1 0,-8 3-511,-4-3 1,-3 3-232,-2 3 0,-8 3 456,-4-9 1,2-7-1172,-2-9 0,6-7 430,-6-5 0,6-12 47,-6-11 1,8-4 489,-2-2 0,6-15 443,5-8 0,-1-8 187,7-4 1,2-5 488,10 0 0,11-1 96,12 7 0,4 7-343,1 4 1,3 4-63,3 1 0,-3 9 220,3 3 0,-3 4 107,-3 2 0,1 2-920,-1 4 1,-5 5-886,0 12 1,-6 10 805,6 7 181,-8 8 0,12-4 0,-6 8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2.9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0 104 8080,'10'-25'2821,"-2"6"-2548,-1-6 1,1 13-93,3 1 0,-1 7 1696,-4-2-1304,-4 4 0,5 12-186,-7 7 0,-2 10-186,-3 13 0,-5 4-112,-7 8 0,5 2 6,1 4 0,7-6-200,-2 0 0,6-2 74,6-10 1,13 0-117,16-5 0,7-3-252,10-3 1,2-6 198,3-11 1,3 3 14,3-3 0,-3 1 159,-8-1 0,-8 3 15,-4-3 1,-11 3-7,-6 2 0,-11 1 114,-7-1 0,-5 6-97,-5 0 0,-7 6 46,-11-6 1,-4 0-235,-7-6 0,-1 1 116,0-1 1,1-8-278,-1-3 0,3 2-260,3-2 1,-4-1-320,4-5 1,-3-2 256,-3-3 671,0-5 0,1-7 0,-1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3.1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0 174 8149,'10'-35'1306,"5"2"232,-3 4 1,5 4-678,6 8 1,-2 6 181,8-1 1,-8 8-713,2-1 0,-3 3-282,-3 2 1,-2 7-1775,-3 5 1,-4 11 323,-8 6 1401,0 11 0,0 4 0,0 8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3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35 173 8054,'-18'0'1514,"9"-7"0,1 3 372,8-8-943,8 1-547,9-7 1,6 1 218,12 0 1,-3-2-339,14-4 1,1 9-397,4-3 1,7 11 384,0 0-266,-8 4 0,0 2 0,-6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3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467 18 8151,'0'-10'1867,"-7"3"0,3 14-1479,-8 5 1,-5 3-71,-6 2 1,-10 8-559,-1 4 0,-3 4-550,-9 2 0,8-7 142,-3 1 0,7-8-399,5 2 0,-2-9-279,8-3 1326,0-7 0,6 12 0,-1-7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3.9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69 8115,'10'-17'0,"-1"8"20,-3 3 0,-2-2 297,8 2 1,-7-1 321,7 1 0,-6 4-196,5-4 1,1 4-19,5 2 0,6 8-48,0 4 0,6 11 185,-6 5 0,8 13 38,-3 5 1,7 4-153,5 2 0,-3 5 520,3 1 0,4 3-548,3-9 0,3 4-122,1-10 0,-4 4-629,-1 2 1,-8-8-713,2-3 1,-3-7 954,-2-5 1,-9 2 87,-3-8 0,-3 0 0,-3-6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8207,'-9'-10'643,"1"0"-155,8 5 470,0 3-325,0-14-157,0 14 1,0-7 295,0 3-176,0 4-451,0-6 0,2 6-170,4-3 0,5 3 124,12-4 1,-2 4-94,8 2 1,-6-2-676,6-4 0,0 4 353,6-3 0,-1-3-415,1 2 0,-1-1 258,1 1 0,-6 4 72,0-4 1,-8 2 230,2-2 1,-4 5 229,-2-5 1,1 4-152,-1 2 225,-8 0 871,7-8-475,-14 6 590,5-5-478,-7 7-352,0 7-138,0 3 1,0 7-42,0 0 1,6 1-45,0-1 0,0 2-207,-6 4 1,-2-2-35,-4 8 0,2-6 131,-7 6 1,-1 0-96,-5 6 0,0-7-80,-1 1 1,-5-6-172,0 6 1,6-6 61,5 6 0,3-8-380,-3 2 707,-3-4 0,13-1 0,-6-1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4.2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8129,'9'-10'2681,"9"4"1,-1 4-2232,6 2 1,-4 6-163,-2 0-882,1 7 1,-3-3 11,-3 7 1,-5 6-1472,-7 0 2053,0 8 0,-7 4 0,-3 9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4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17 8161,'-8'-9'277,"6"1"0,-4 8 939,12 0 0,-2 8-512,7 3 0,-5 7 379,6 5 0,-8 0-215,1 11 1,3 3 51,-2 9 0,5 10-414,-5-5 1,0 7-131,-6 0 1,0-4-356,0 3 1,0-5-288,0-6 1,0 2-891,0-7 1,-6-3 768,0-9 0,-5-2-1202,5-4 0,-7-12 451,1 1 0,2-3 365,-1-3 0,5-8 217,-5-9 0,-1-5-60,-5-1 1,-6-8 410,0-4 0,-6-3 7,6-3 0,-8 0 407,2 1 1,4 1-232,2 4 0,4-7 338,2 7 0,7-6-82,4 12 0,-1-5 100,1 5 1,0-1 65,6 7 0,0 0 225,0 0 0,0-1-200,0 1 0,8 6 29,3-1 0,12 0 92,6-5 1,6 6-22,5-1 0,18 1 22,11-7 0,6 7-359,0-1 1,4 3 79,7-3 1,6-1-472,1 7 1,4-2 156,-4 2 1,-11 4-509,-12-3 0,-5 3 400,-13 2 1,0 0-1438,-18 0 1,-3 6 717,-14-1 0,-7 9 873,-4-3 0,-4 5 0,-2 1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5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242 156 8113,'0'-17'0,"0"5"781,0 1 0,2 5-257,4-6 1,-2 9 485,7-3-512,-7 4-755,4 2-604,-8 0-357,0 8 1,0 1 175,0 8 1,-2-5 1041,-4 0 0,4-7 0,-4 7 0,4-8 0,2 3-312,0-7-147,0 0 647,0-7 0,2-3 329,4-7 0,-2 5-78,7 1 1,-5-1-71,6-5 0,-8 5 354,1 1-326,5-1 882,-8-5-12,6 7 103,-1-5-301,-5 13 203,6-6-259,-8 8-658,0 0 0,0 8-13,0 4 1,-6 3-105,0 2 0,-7 3 6,1 3 0,-3 3-35,-2 9 0,-1 0-30,1-1 0,2-1-180,3-4 0,5 1-347,7-6 1,0 4-1534,0-5 1013,0 0 168,0-5 1,7-9 54,5-3 1,-3-4-138,3-2 1,-1-6 235,7 1 0,1-15 16,4 3 0,-4-4 272,4 4 0,-4-6 58,-1-1 1,-1-1 149,0 2 0,1 4-330,-1-4 739,0 4 1,-5 4-138,-1 3 2002,-7-3-577,4 13 62,-8-6-1118,0 8-676,0 0 1,-2 6-8,-4 0 1,2 7 168,-7-1 1,-1 3-615,-5 2 0,-2 8 228,-4 4 1,3-2-578,-3 2 1,2 0 49,-2 5 1,4 1-165,-4-1 1,9-1-198,3-4 546,-1 3 1,1-12 385,-1 3 0,7-10 265,-7-1 163,8-8 1,-5 9 591,3-7 33,4 0 0,-8-6 595,5 0-41,3 0 1,-8-6 205,4 0-121,4 0-909,-5-1-266,7 5 1,0-8-578,0 4 1,7 4 53,5-3 1,5-3-149,6 2 0,2-5 226,4 5 0,4-6-158,-4 7 1,3-1 163,3 6 0,-6 0 104,-1 0 0,-6 0 469,1 0 0,-10 0-185,-1 0 0,-9 2-50,3 3 1,-4-1 238,-2 8 0,-2 1 290,-4 10 0,-5-3-437,-12 3 1,-2 4-406,-4 1 1,-4-1 118,5 2 1,-5-6-218,-2 6 0,3-8-818,3 2 0,-2-4 471,8-1 0,0-3-486,6-3 1,-1-5 488,1-7 1,0 6 49,0 0 0,-1 0 225,1-6 1,2-8 195,3-4-440,-3-3 316,13-10 1,-6 6 120,8-4 0,2 3 136,4 3 0,3 2 61,9 3 1,5-1 406,0 7 0,0 0 592,-6 6 0,6 0-83,0 0 1,8 2 737,-2 4 0,3 4-822,3 7 1,5 0-2,1 0 0,5 1 169,-6-1 0,8 2-456,-2 4 0,-1-2-1384,1 8 1,-6-8-506,6 2 0,-6 2-2693,7-1 3977,-9-1 0,20 2 0,-5 1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6.4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8302,'19'0'1592,"4"0"1,12 0 0,11 0-281,4 0 0,-4 0-739,0 0 0,-7 0-176,1 0 0,0 0-430,-5 0 0,3 2-355,-9 4 0,-4-4-487,-2 3 0,-4-3-621,-1-2-238,-9 0 1,-1 2 696,-8 4 0,-2-4 168,-4 4 0,-3-4 869,-9-2 0,1-8 0,-8-9 0,-2-10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6.5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295 52 8302,'-8'-17'-251,"6"0"1,-7 7 960,3 4 201,4 5 1,-8 1-106,4 0 0,3 1-328,-9 5 1,2 10 35,-1 7 0,-4 5-98,3-4 1,2 6-204,-1-1 1,1 6-398,-1 5 0,-5-2-519,5 9 0,1-5-26,-1 10 0,-1-10-2073,-5 10 2802,0-4 0,-8 4 0,-2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6.8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0 295 8250,'39'-18'222,"7"1"1,8-2 895,15-4 0,0 4-841,0-5 0,0 5-378,0 2 1,1 5-8,-1 1 0,0-1-229,0-5 1,-7 6-130,-5-1 1,-3 8 246,-2-2 1,-8 3-785,-4-3 0,-11 2 43,-6-8 960,-3 9 0,-11-13 0,-17 14 0,-15-3 0,-7 3-16,-5 2 1,-7 2-112,-4 3 1,-2 5 1134,2 7 1,-12 8-401,0 4 1,3-2 396,3 2 0,2 0-501,9 5 1,1 3-329,5 3 1,1-3-245,-1 3 0,6-2-427,1 3 1,8-7 266,3 1 1,2-3-296,9-8 1,0-7-625,6-6 0,8-7 1147,3 2 0,12-12 0,4-3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7.3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122 311 8241,'7'-9'14,"-5"3"278,4 12 0,-4 5 490,-2 12 0,-8 2 262,-3 4 0,-5 4-433,-1-4 0,0 3 53,0 3 0,1-8-80,5-4-714,-5 4 0,14-8-519,-3 4-136,3-11 0,9-5 385,5-7 0,5-7-442,6-5 0,4-11-578,8-6 1,3-3 674,-3-3 0,3 6 526,-9 0 0,-4 10 437,-2 2 1,-4 7 492,-1 10-475,-9 0 0,-1 2 279,-8 4 0,-14 9 210,-3 8 0,-4 8 848,4-2 1,-1-4-607,1-2 0,0 2 36,-1-2-990,1 0-759,8-6-23,1-7 1,10-10 477,4-12 0,11-9-392,12-2 0,3-13-93,3 1 0,7-11-402,4 0 0,4-4 337,2-2 0,0 2 725,0 4 1,6 4-153,-1 7 0,9 0 399,-3 1 0,4 7 10,2 4 1,-1 4-186,-5 1 0,2 9 291,-7 3 1,3 4 223,-9 2 1,2 0 501,-13 0 1,-3 0 156,-9 0 1,-4 6-516,-8 0 0,-7 7-24,-5-1 1,-3 3-308,-2 2 1,-2 6-580,-3 0 0,-7 2 187,-11-2 1,-4-3-118,-7 3 1,-1 2-221,0-2 0,-1 0-777,-4-6 0,1 0 74,-7 1 1,6-3 506,-6-3 1,7-5 640,-1-7 0,3 0 0,3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7.5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35 8213,'10'-10'-10,"5"-5"696,-13 13 733,6-6-667,-8 8-499,0 0 1,0 8 96,0 4 0,-6 7-102,0 10 0,-5 7 161,5 16 1,-8 4-115,3 7 1,-5 8-45,-1 16 1,-6 7-328,12-45 1,-1 0 0,-2-1 0,-1 0-2,4 1 1,-1 0 0,-17 39-213,6-1 1,6-12-560,5-18 0,9-1-37,-3-16 0,4-5 394,2-6 1,2-14-157,4 2 0,-3-11 80,9 0 1,-6-12 566,5-5 0,8-12 0,8-4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8.6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606 105 8284,'11'-25'240,"1"-4"0,-1 6 839,7 6 46,-1 7 1,0 10 202,1 0-914,-1 0 1,-2 10-51,-3 7 0,-5 2 179,-7 10 0,0-2-364,0 2 1,-5 9-290,-1-3 0,-6 1-833,7-7 0,-7 4 624,6-5 1,-5-3-1195,5-2 1031,0-3 1,8-5-791,4-3 1,5-12 491,12-12 1,4-11 236,8-6 0,-2-2 545,-5 3 0,5-3-46,-4 8 0,-4-4 239,-2 10 1,-10-3 464,-1 15-72,-8-1 1,3 8-237,-7 4 0,-7 5 806,-5 12 1,-11 4-431,-6 8 0,-1-3-243,1-3 0,-10 4-375,5-4 0,-5 3-314,5 3 1,5-6-109,0-1 1,8-6-458,-2 1 0,11-4-532,7-2 883,-5-7 0,10-3-243,0-7 1,14 0 263,9 0 0,2-7 256,-2-5 0,-4 3 131,4-3 1,2 6 339,-2-5 0,-6 7 635,-5-2-471,-8 4 478,3 2 0,-9 10-352,-3 7 0,-5 2-126,-7 10 0,-3-2-411,-3 2 0,-3 9-265,-9-3 0,0 5-183,1 1 0,-7 1-550,1 4 0,0 2 447,5-8 1,2 1-205,5-7 1,3-1-685,7-4 1356,1-4 0,7-14-309,5 1 1,5-8 373,5 2 1,13-12 188,11-6 1,5-1-71,7 1 1,1-3 142,4 3 1,2 5 88,-8 1 0,-1 4-143,-10 2 1,-4 0 2020,-8 0-1576,0 8 1,-7 3 387,-5 12 1,-5-2-473,-5 8 1,-5 0-285,-7 6 1,-2-1-334,-4 1 0,5-6-290,1-1 1,2-5 377,9 6 1,0-8 142,6 2 1,2-5-862,4-7 0,5 3 224,12-8 0,4-1 3,8-5 0,-1 0 24,1 0 0,1 0 162,5 0 1,-10 0 79,3 0 0,-9-7 21,4-5 0,-8 2-209,2-1 0,-9 1 116,-3-1 0,-7-5-785,2 5 0,-6-3 336,-6 3 1,-6-4-115,-11 3 1,-4 2 548,-7-1 1,-6 5 424,-1-5 1,-5 7-121,6-2 1,-8 4 58,2 2 1,1 2 193,-1 4 0,6 3 681,-6 9 1,0-1-7,-6 0 0,6 6-388,0 0 0,-1 2 176,-4-2 0,6-3-400,5 3 1,5 2-317,7-2 1,-3 0-34,8-6 0,2 0-212,9 1 1,4-7-841,8 1 0,2-8 533,4 1 0,6-3-315,11-2 0,0-2 252,11-3 0,-3-3 603,10-4 1,1-1-72,-2 7 0,4 0 117,-9 6 1,9 0 168,-9 0 0,1 8 490,-7 4 0,4 3 419,-5 2 0,7 1-469,5-1 0,-1 0-97,7 0 1,-2-5-192,2-1 0,10-5-1031,-4 6 1,4-8 178,-5 1 0,-4-3-139,-1-2 1,-2 0-402,2 0 0,-2 0-2722,-3 0 3660,-5 0 0,6-7 0,-7-3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29.0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226 104 8077,'9'-17'0,"1"2"0,-4 3 0,-2-1 1395,7 7-828,-7-7 1,9 9 659,-7-8-733,8 8 0,-11-3 714,9 7-394,-8 0-438,3 0 0,-7 2-20,0 3 1,0-1 13,0 8 0,0-1 31,0 7 1,0 1 237,0 4 0,-7 4 482,-5 7 0,-3 7-507,-2-1 1,-7 10 799,1 2 0,-5 2-681,5 9 0,-6-5-251,6 5 1,0-1-511,5 1 1,1-1-655,0-5 0,1-9-78,5 4 0,-3-12-910,9 1 0,-1-7-4538,6-5 6208,0 4 0,8-14 0,1 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8586,'9'9'453,"1"-1"-101,-4-8-381,-4 0 215,13 0 0,-11 0 95,7 0 1,-7 2 82,2 4 0,-2-4-148,2 3 1,-4-1 38,3 2 71,5-4-391,0 6 1,7-8 21,0 0 0,0 0 159,1 0 0,1-6-196,4 0 0,-4-6 51,4 7 0,2-7-38,-2 6 1,0-7 50,-5 1-256,-1 5 215,0-9 1,-1 13-108,-5-9 111,-3 8 15,-8-4-24,0 8 16,-8 0 5,6 0 47,-13 0 8,13-7-25,-6 5-2,8-6 47,-7 8-48,5 0 96,-6 0-77,8 0-3385,0 0 3380,8 8 0,-6-6 0,5 5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38.1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53 7947,'10'-10'-935,"-1"-3"1188,-3 7-160,-4 0 0,6 4 53,-8-3-16,0 3 261,7-6-87,-5 8 15,6 0-213,-8 0 0,-2 0 127,-4 0 43,4 0-5,-13 0-180,5 8 1,-1-1 49,-1 5-165,9 3 1,-11-5 261,8 7-139,1 0 0,-1 1 34,0-1 1,0 0 0,6 1 0,0-1 164,0 0 1,0 0-101,0 1 0,0-1-13,0 0 1,2-1-85,4-5 1,-2 3-36,7-9 20,1 9 0,5-6-232,0 3 182,1-3 1,-1-8-40,0 0 0,1 0-85,-1 0 0,0 0 57,1 0 1,-1-8-77,0-3 0,-2 1-3,-3-2 79,3 1 0,-7-6 17,4-1 0,-3 1-11,-3 0 71,-4-1 1,6 1-57,-8 0 0,-6 0 136,0-1 0,-5 1-72,5 0 1,-8 1 85,3 5 0,-5-3-356,-1 9 1,0-3-360,0 2 0,-1 4 123,1-4 1,2 6-601,3 6 1052,-3-4 0,-3 13 0,-9-5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39.4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7964,'11'-1'-774,"1"-5"1,-6 4 663,5-4 0,-5 4 345,6 2 1,-7 0-5,7 0 1,-6-6-162,5 1 0,-5-1 23,5 6 80,1 0 3,5 0-126,1 0 1,-1 0 9,0 0 1,-5 0 1,-1 0 0,-5 0-26,6 0 1,-7 0-62,7 0 81,-1 0 1,7 0-42,-1 0 0,0 0-7,1 0 0,1 0-14,4 0 0,-2 0 11,8 0 1,-6 0-9,6 0 1,-6 6-7,5-1 0,1 1-9,6-6 1,-6 0-20,0 0 0,1 0 43,11 0 1,-5 0-15,4 0 1,-3 0 19,-2 0 0,-7 0 0,1 0 0,0 0 59,6 0 0,-7 0 12,1 0 0,0 0-90,6 0 0,-1 0 7,1 0 1,-1 0-57,1 0 0,0 0 79,-1 0 0,1 0-128,-1 0 1,1 0 107,0 0 0,-1 0-11,1 0 0,-6 0 55,-1 0 1,1 0 5,6 0 0,-1 0-36,1 0 0,0 0 14,-1 0 0,1 0 54,-1 0 1,1-2-51,-1-4 1,1 5 25,0-5 0,-7 4-72,1 2 1,0 0-9,6 0 0,-1 0 0,1 0 0,1 0-94,5 0 0,-5 6 60,5-1 1,-5 1-133,-1-6 0,-1 0 81,1 0 0,5 0 45,1 0 1,-1 0-25,-6 0 1,3 0 24,3 0 1,-9 6 9,4 0 1,-7-1 54,1-5 1,2 0 7,-8 0 0,6 0-23,-6 0 0,6 0 14,-6 0 0,6 0 56,-6 0 1,2 0-70,-2 0 0,-2 0 57,8 0 0,-8 0-39,2 0 0,-4 0 3,-2 0 1,7 0-8,-1 0 1,-4 0 0,-2 0 0,-9 0-4,9 0 0,-4 0 1,5 0 0,-7 0 9,1 0-3,-1 0-240,7 0 230,-1 0 0,0 0-3,1 0 1,-7 0-1,1 0 1,-7 0-3,7 0 2,-8 0 3,11 0 0,-11 0 288,7 0-155,-7 0 222,4 0-183,-8 0 19,0-7 13,0 5-93,0-6 0,-2 8 11,-4 0 1,2 0-39,-7 0 1,5 0 336,-5 0-328,7 8 0,-4 1 437,8 9-288,0-1 0,2 0-37,4 1 0,3-3-58,9-3 0,-1 1 10,0-7 0,1 5 16,-1-5 0,0 0 209,0-6-686,1 0 0,-1-2 153,0-4 0,-5-4-82,-1-7 1,-7 0 62,2 0 0,-4-1 14,-2 1 1,0-2 123,0-4 0,0 2-15,0-8 1,-8 8 37,-3-2 1,-5 0 126,-1 5 0,-6-1-1727,0 13 1608,-15 1 0,-7 5 0,-16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0.2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35 7956,'0'-10'-647,"0"3"947,0 7 923,0 0-994,8-8 89,-6 6-7,5-6 10,1 8-89,-6 0 0,6 2-29,-8 4 1,1-4-71,5 4 1,-4-2 214,4 1-289,4-3 1,-7 8 268,9-4-361,-1-4 0,7 11-25,-1-7 1,0 0-30,1-6 1,-1 5 84,0 1 0,-1 2-81,-5-2 0,4-3 89,-3 9 0,3-8-6,3 2 1,-1 1 61,0-1 0,-5 6-42,-1-7 1,1 7 128,5-6 1,0 5-10,1-5-98,-1 7 1,0-5 124,1 4-86,-1 3 0,-2-11 214,-3 7 285,3-7 43,-5 12-263,-1-15 447,-1 15-96,-8-14-464,0 13 0,-13-5-522,-5 7 1,-20 2-719,-8 4 1,-16 4 992,-18 8 0,-9-1 0,37-16 0,0-1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4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53 8054,'11'-10'-615,"1"4"0,-9 3 424,3-3 0,-2 4 71,2-4-17,-4 4 91,5 2 180,1 0-109,-6 0 10,6 0 56,-8 0 91,0 0 0,6-2 117,-1-3-100,1 3 84,-6-6-133,0 8-42,0 0 8,8 0-9,-6 0-54,13 0 1,-11 0-17,7 0 0,-5 0 60,6 0 1,-7 6 28,7-1 64,0 9 1,5-6-121,0 3 0,-5 4 77,-1-3 1,1 1-57,5-1 0,-5 3 0,-1-3 1,1 3-17,5 3 0,-2-7-104,-3 1 1,3-1-40,-3 6 0,3 1 82,2-1 1,1 0-113,-1 1 1,0-1 125,1 0 0,5 0-65,0 1 0,0-1 17,-6 0 0,0 1 9,1-1 1,-1 0-31,0 1 0,6-7 5,0 1 1,0-1-23,-5 6 1,-1 1-123,0-1 1,0 0 3,1 1 1,5-1 126,0 0 1,6 0-6,-6 1 0,2-1 56,-2 0 0,-2 1-4,8-1 0,-8 2-15,2 4 1,2-4 136,-2 4 1,2 2-85,-2-2 1,-2 6 29,8-6 0,-2 2-21,2-2 1,3 2-29,-3 4 1,4 4 33,1-4 1,7-2 25,-1 1 0,1 1 5,-7 6 0,6-6-16,1-1 0,-1-1 4,-5 2 0,5 4-4,0-4 1,7-2-10,-7 1 0,2 1 20,-1 6 1,-3-1-19,8 1 1,-8 0-18,3-1 0,-5-5-51,-1 0 1,0 0-8,-1 5 0,1 1 34,-1-1 0,-1-5-8,-4 0 0,3-2-22,-3 2 0,4 1 16,2-6 0,-1-1-18,1-6 0,-1 0 46,1 0 1,-6 1 1,-1-1 0,-4-2 0,4-3 0,-6 3 7,1-3 1,-4-3-16,-2 3 1,-5-8 30,-1 2 69,-7 3 10,11-7 128,-13 6-169,6-8-7,-8 0 1,0-2-142,0-4 1,-2 2-167,-4-7 1,4 5 140,-3-6 1,-5 3-88,-2-3 1,3-3 130,-3 3 1,1 3-32,-7-3 1,1 7 41,0-7 0,0 8-134,-1-2 205,1-3 1,0 7-28,-1-4 1,3 6 129,4 6 1,-3-2 96,8 7 87,-7 1 1,11 5-59,-4 0 1,4 6-127,2 0 1,0 1 108,0-7 0,8 0-88,3 0 1,5-5-205,1-1 1,2-1 0,4 2 1,-1-5-115,6-7 0,-1 0 29,2 0 0,2 0-190,-8 0 0,2-2 15,-2-3 0,-10 1 54,5-8 1,-13 1-36,1-7 1,-4-1 120,-2-4 1,-8-2 112,-3-4 0,-8-3-62,-10 3 1,0-4-36,-11-1 1,-3 7-146,3 4 0,-8 3-524,2 3 804,4 8 0,-8 1 0,6 8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5.7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1 848 7911,'0'-10'-1186,"0"1"988,0 3 309,0 4 106,0-13-147,0 13 252,0-6-28,0 0 150,0 6-138,0-5 233,0 7-220,8 0-146,-7 0 1,13 2-9,-8 3 0,5-1-12,-5 8 0,5-1-69,-5 7 1,8-7-15,-3 1 1,-1-1-12,1 6 1,-1 1 1,1-1 1,5-5-9,-5-1 0,5 1-15,1 5 0,0-6-121,1 1 1,5-2-31,0 1 0,6 5 48,-6-5 1,2-3-39,-2-3 0,-4 3 21,4-2 1,-4 0 17,-2-6 0,1 0 54,-1 0 0,-5 0 1,-1 0 1,-5 0 41,5 0 214,-7 0-41,4 0-155,0 0 123,-6-8 1,5-2-60,-7-7 1,0-6 18,0 0 1,0-2-80,0 2 1,0-4-6,0-8 0,0-1-24,0-4 0,0-5-90,0-6 1,0-1-10,0 0 0,2-8 57,4-3 1,-4 1-135,4-1 1,1 5-15,-1-5 1,2 9-137,-3 2 0,-3 10-74,4 13 0,-2 4-771,2 8 1145,-4 7 0,13 3 0,-5 7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7.1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2525 17 8019,'0'-9'145,"0"1"-138,-7 8 1,-3 0 80,-7 0 0,-1 8-63,1 3 1,-8 5 59,-4 1 1,-3 8-127,-3 4 0,-7 3 52,-4 3 1,-4-2-20,-2-5 0,0 5 86,0-4 1,-2 4 3,-3 1 1,1 1 26,-7-1 1,-1 1-199,-5 0 0,-2-1 154,-4 1 1,4-3 12,-4-3 1,4 10 124,2-5 1,-1 5-153,1-5 1,2 7-7,4-1 1,-5 0-18,5-5 1,1-1-141,-1 1 1,7-2 189,-1-4 1,3 1 25,2-7 0,8 0-31,4-5 1,1-1-43,-1 0 1,9 1-74,-4-1 0,10-6 37,-3 1 1,5-2 205,-6 1 0,8 2-206,-2-7 0,3 6 50,3-6-31,0 7-31,-1-11-103,1 6 116,8-1-630,-7-5-289,14 6 298,-5-8 1,14 0 53,5 0 571,3 0 0,10-15 0,2-5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7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189 139 8041,'-8'-10'150,"6"3"80,-13 7 1,11 0 14,-7 0 0,5 0-972,-6 0 461,1 0-127,-6 0 385,-1 0 0,1 6 263,0-1 0,7 9-108,4-3 0,-1 5-25,1 1 1,0 6 83,6 0 0,-6 2 133,1-2 0,1-4-248,10 4 0,-3-3 82,9-3 0,1-6-160,10 1 1,-1-6 31,6 5 1,7-7-80,5 2 1,6-6 69,-5-6 1,5-2-22,-6-3 1,6-10-148,-5 3 1,-1-3 45,-5 4 0,-8 0-81,-4-1 0,-4-5 88,-2 0 1,-7-2 47,-5 2 1,-3 4 11,-2-4 0,-2-2-2,-3 2 1,-5 0 30,-7 6 1,-6 1 26,0 5 0,-2-3-257,2 8 0,2 1-43,-8 5 1,8 0-546,-2 0 0,3 7 808,3 5 0,-8 3 0,-2 3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8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53 8159,'0'-12'-716,"0"1"918,0 7 1,6-6 234,0 4-36,0 5-463,-6-7 264,7 8-64,-5 0-105,6 0 0,-8 2 232,0 4 1,-2-3-83,-4 9 0,0 5 53,-11 6 0,4 8-113,-10-2 1,-4 5 73,-2 7 1,-4-5-113,-1 5 0,7 1-115,4-2 1,3 1 139,3-7 0,2-7-164,3-4 1,-1-4 186,7-1-50,0-9 0,8 5 171,4-8 1,13-8-122,16-10 0,3-3 300,14-3 1,6-5-188,17 0 1,5-6-645,13 6 1,1-5 255,-45 16 0,0 1 0,45-13-559,-8 7 1,-7 8-2126,-4 3 2826,-4 4 0,-7 8 0,-5-1 0,-5-1 0,-6-2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49.8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8062,'8'-10'-738,"-5"1"859,9 3 1,-6 4-19,5-4 0,-5-2 20,5 3 0,1-3 38,5 2-14,1 4 1,-1-7 124,0 3 191,0 4-163,1-6 218,-1 8-428,0 0 1,-5 0 49,-1 0 0,-5 0-178,6 0 0,-1 2 35,7 4 1,5-4 28,0 4 0,7-2-9,-1 1 1,10-3-147,1 4 0,6-2 80,-6 2 1,7-4 3,-7 3 1,0-1-13,-5 2 0,1 2 51,5 3 1,-5 3-91,5-9 1,-5 9 33,-1-3 0,1 3-8,5-3 1,3 5-30,8-5 1,-1-1-15,1 1 0,6-1 53,0 1 0,-1 3 1,-5-8 0,4 5 113,-4-5 0,9 6-109,-9-7 1,4 7 107,-4-6 1,-2 1-11,-4-1 0,4-4 17,-4 4 0,-2 1-87,2-1 0,-7 0 20,1-6 1,2 6-29,-1-1 0,-1 1-16,-6-6 1,1 2 41,0 4 1,-7-4-8,1 4 0,-6-4 93,6-2 0,-8 0 15,2 0 1,-1 5 187,1 1 0,-4 0-140,4-6 0,-4 2 92,-2 3 0,1-3-204,-1 4 1,0-4 24,1-2 0,-1 0-196,0 0 0,0 2 139,1 4 1,-1-4-50,0 3 0,1-3 37,-1-2 0,6 0-94,0 0 151,0 8 1,-6-6 275,1 4-266,-1-4 0,0-2 115,1 0 1,-7 2 7,1 3 1,-7-3-9,7 4 120,-8-4 0,5-2-34,-3 0-178,-4 0 0,8 0 37,-5 0-332,-3 0 230,6 0-147,0 0 1,-4 0 11,7 0 1,-5 0 105,5 0 1,-5 0-121,6 0 1,-7 0 24,7 0-5,-1 0-88,7 0-245,-1 0 106,0 0-42,1 0 1,-7 0 10,1 0 71,-8 0 284,11 0-4,-6 0 1,3 0-99,0 0-342,-9 0-102,13 0 569,-14 0 0,5 0 0,-7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50.5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552 35 7997,'17'-8'0,"-5"7"-125,-1-5-21,1 4 367,5-6 7,0 6-6,-7-5 60,-2 7 160,-8 0 47,0 0 0,-8 0-478,-4 0 0,-3 0 111,-2 0 1,0 0-339,-1 0 0,-7 1 67,-4 5 1,-3-2-64,-3 8 1,1-9 57,-1 3 1,0 2-80,1-2 1,5-1 128,0-5 0,8 0 64,-2 0 0,2 0 203,-2 0 1,9 6-84,-3 0 1,4 0 459,-5-6-308,1 0 0,0 0 352,-1 0-11,9 0 209,-7 0-214,15 0-150,-15 7-91,14 3 0,-4 7-89,12 1 0,-2-1 202,8 0 1,5 0-74,6 1 0,10 1-104,1 4 0,10-4-311,14 4 0,4-2-361,7 2 1,2-1-185,4 6 593,-12-6 0,12 4 0,-12-2 0,1 4 0,-6 5 0,-9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6379,'0'-10'496,"0"3"-639,0 7 1,0-2 130,0-4 234,0 4-154,0-6-1,0 8-132,0 0 64,0-7-21,-8 5 268,6-6-228,-6 8 0,8-2 461,0-4-94,0 4-82,-7-5-131,5 7 0,-8 0 420,4 0-396,4 0 10,-5 0-298,7 0 1,0-2 165,0-4 184,0 4-110,0-6 113,0 8-1128,0 0 1,-6 8-400,0 4 1266,0-5 0,-1 16 0,-3-3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53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18 208 8077,'12'-1'-1591,"-1"-5"1392,-7 4 0,6-6 260,-5 8 50,-3-8 0,8 7 292,-4-5-278,-4-4 0,11 6 147,-7-7-30,7 7-123,-3-11 1,7 7 16,0-4 1,-5 3 5,-1 3 1,-5 2 42,6-7 0,-6 5 1,5-6 1,-5 7 351,5-7-158,-7 8-273,12-11 0,-9 11 99,5-8-35,3 9 11,-5-5-299,7 8 209,0 0-144,1 0 1,-3 2 211,-3 4-114,3 3 0,-11 9 51,7-1 0,-5 0-26,6 0 1,-9 1 8,3-1 0,2-5 6,-2-1 1,1-1 11,-1 1 1,-4 5-13,4-5 1,-4-1 6,-2 1 0,0 1-26,0 5 0,0-5 8,0-1 1,-8 1 5,-4 5 0,-3 0-9,-2 1 1,0-1-5,-1 0 0,1-5 22,0-1 1,-1 1-1,1 5 1,0-5-70,-1-1 1,7-5-1,-1 5 1,1-7 64,-6 2 0,5-2-23,1 2 0,5-5 71,-6 5-84,1-4 1,-7-4-7,1-4 0,6-1-53,-1-5 1,6-3-6,-5 3 0,1-9-5,-1-2 0,-5-2-11,5 2 1,3 4 10,2-4 0,-1 4 23,1 1 0,-2 3-1397,2 3 762,4-3 631,-5 5 0,22 1 0,4 1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54.7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398 3182 7293,'0'-10'-23,"0"3"211,0-1 0,0 6-33,0-13 1,0 11 67,0-8-137,0 8-27,-8-11 0,6 11 1,-3-7 0,3 5 20,2-6 1,-2 3 63,-4-3-97,4-3 1,-8 5-3,5-7 0,3 0 31,-4-1 0,-2 1-8,3 0 1,-3-2-125,2-4 1,4 1 45,-4-6 1,3 1-12,-3-2 1,4-4 31,-4 4 1,4-3-9,2-3 1,-2 6-1,-3 1 1,3 1 11,-4-2 1,4-4 82,2 4 1,0-1-83,0 1 1,0-4-30,0 4 0,0-1 115,0 1 1,0-4 6,0 4 0,0-3-45,0-3 1,-2 2 2,-4 4 1,2-3 8,-7 3 0,7-4 1,-2-1 1,-1-1-127,1 1 0,0-1 110,6 0 0,0 1-195,0-1 1,0 1 56,0-1 0,0 0 35,0 1 1,0-1-27,0 1 1,0-1-5,0 1 0,0-1 91,0 0 1,0 7 24,0-1 0,2 0 85,4-6 1,-4 6-129,3 1 0,-1 5 24,2-6 0,-4 6-10,4-6 1,-4 6 1,-2-6 0,0-2 20,0-9 0,0 1-11,0-7 0,0 8-137,0-2 0,-6 9 111,0 2 1,-5 0-320,5-5 1,-6-1 93,7 0 1,-1-7 129,6-4 1,-8-4 143,-3-2 0,-5 6 216,-1 0 0,5 13-305,1-1 0,-1 5-146,-5 0 1,2 2-142,3 4 0,-1 2 146,7-8 0,-6 0 873,7-5 1,-9 7-21,3 4-1238,3 4 77,0 9-99,8-5 628,0 13 348,0-6-465,8 16 1,-4-4-172,7 7 1,-1 1 4,1 5 0,3-6-73,-8 1 351,7-1 0,-5 7-44,3-1 1,-1-5-172,-4-1-67,-4-7 68,13 11 79,-13-13 0,6 8-98,-8-4 198,0-4 0,0 5 0,0-7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55.5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87 139 7971,'0'-17'-346,"0"5"-35,0 1 1,1 5 389,5-6 31,-4 8 0,12-5-46,-9 3 0,3 4-30,-2-4-121,-4-3 178,13 7 0,-11-8-352,7 5 271,-7 3 0,6-6 25,-4 8 155,-4 0 280,5 0-73,-7-8 370,0 6-338,0-5 196,0 7-239,0 0 0,0 7-359,0 5 0,-5 3 159,-1 2 0,-8 7-12,3-1 1,-5 7 100,-1-1 1,0-2-80,0 2 1,1 0-146,5 5 1,-5-1 85,5-4 1,3 2-321,2-8 1,-1 0-54,1-6 1,0 0-401,6 1 200,0-9-77,0 6 207,0-13 0,8 6 104,3-8 0,-1-8 2,1-3 0,1 1 270,5-1 0,1-1 0,-1-13 0,0-2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2:55.8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1 104 7865,'9'-17'-126,"-1"0"0,-8 5-125,0 1 1,0 5 1130,0-6-321,8 8 532,-6-11-718,13 13 0,-11-6-51,8 8 0,-1 0-51,6 0 0,-5 8 63,-1 4 0,3 5-8,9 6 71,-4-4-115,6 6 1,-6-2-456,4 0 1,-3 8 211,3-2 0,2-4-982,-2-2 0,6 2 511,-6-2 0,5 8 432,-5-2 0,8 3 0,-4 3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3:05.0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1367 87 8121,'6'-11'-639,"0"-1"1,-1 6 237,-5-5 503,0 7 1,2-4-203,4 8 178,-4 0-46,6-7-15,-8 5 72,0-6-12,0 8 37,0-8-42,0 6-43,0-5 39,0 7 942,0 0-782,-8 0-110,6 0 1,-8 0-7,5 0 0,3 2-171,-4 3 161,-4-3-138,1 14 0,-8-9 78,-1 5 0,7 3-8,-1-3 0,1-3 38,-7 3 0,1-1 5,0 7 1,-8-1 107,-4 0 1,2 1-112,-2-1 1,-1 8-34,-11 4 0,5 3 68,-5 3 0,3 0 12,-2-1 0,3 1-34,-3-1 0,1 3 0,-1 3 1,3-3-22,-3 3 1,4-3-18,1-3 1,0-1 74,1-4 1,-7 3-42,1-3 1,0-2 142,5 2 1,-1-2-57,-5 2 0,11 1 8,-5-7 1,6 6-90,0-6 1,-1 2 14,7-2 0,-1-3-27,7 3 1,6-4-257,-1-2-5,1 0 185,1 1 1,-3-7-227,7 1 10,0-8-139,6 3 159,0-7-2667,0 0 2415,8 0 1,3-2 446,12-3 0,4-13 0,8-9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3:05.7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8122,'0'-9'-1171,"0"1"1090,0 8 81,0 0 0,0-8 100,0 7 21,0-7-36,0 0 1,2 6 394,3-4-29,-3 5-216,6 1 87,-8 0-55,0 0-5,8 0-128,-7 0 1,9 0 0,-4 0 0,-2 0-65,7 0 0,1 0-10,5 0 1,-5 0-15,-1 0 1,1 0 46,5 0 1,2 5-41,4 1 1,-4 6 39,4-7 0,-1 9-17,1-3 1,2 5-12,3 1 0,5 0 14,-4 1 1,4 5 37,1 0 1,1 7 6,-1-1 0,1-2 99,0 2 0,-3-2-122,-3 2 1,4 3 9,-4-3 1,-3-2 52,3 2 0,-6-6-14,6 6 1,-6-8-21,6 2 1,-8-4 26,2-1 1,2-1 45,-2 0 0,6 0 155,-6 1 1,2-1-46,-2 0 0,-4-1-138,4-5 0,2 5-96,-2-5 0,1-1 184,-7 1 1,0-5-41,0 5 1,-1-5-36,-5 6 1,5-8 18,-5 1 1,-1 3-82,1-2 0,-7 2-19,2-3 0,-2-3-75,2 4 64,-5 4 1,9-8 17,-4 3 74,-4 5-289,13-8 426,-13 13 7,6-13 132,-8 6-148,0-8 658,0 0-854,7 0-366,-5-8-883,6-2-1311,-8-7 2440,0 0 0,-8 7 0,-1 3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3:11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3165 7956,'0'-11'-758,"0"-1"0,2 9 411,4-3 347,-4-4 0,7 3 40,-3-5 0,-4 2 41,4 5 9,-4 3 55,-2-14-67,0 7 1,0-3 93,0 1 311,0 7-256,0-12-142,0 15 1,0-9 172,0 4 15,0 4-137,0-13 0,0 5-47,0-7 0,2 5-18,4 1 0,-3-1 14,9-5 1,-2 6 19,1-1 1,4 2-333,-3-1 0,3-3 99,3 9 1,-1-9-29,0 3 0,1 1-6,-1-1 1,6-1 90,0-5 1,6-1-12,-6 1 0,8 0 13,-3 0 1,-1-3 32,2-3 1,-6 4 7,6-4 1,-6 2 115,6-2 0,-6 4-114,6-4 0,-6-2 126,6 2 0,-3-8-23,3 2 0,4-2-31,-4 2 1,5-3 47,7 3 0,-9-4 10,9-1 0,-9-1-68,9 0 0,1 3 17,-2 3 0,1-4-114,-7 4 1,1 3 97,0-3 1,-7 2-121,1-2 1,-2-2 25,2 8 0,4-6 23,-5 6 1,-1-5-11,2 4 0,-6-6-2,6 1 0,0-2 19,5 2 0,-5-3 4,0 3 0,0 2 25,5-2 0,-5 6-22,0-6 1,-2 8-58,2-2 1,-2 2 68,-4-2 0,-4 4-2,4-4 0,-2 3-1,2 3 0,-4 0 5,4 0 0,-3-1-29,-3 1 0,0 0 11,1-1 0,-1 1 13,0 0 1,0-1-7,1 1 1,5-6 10,0 0 0,2 0-1,-2 6 1,-2-3-4,8-3 1,-8 4 49,2-4 1,-2 4 11,2 2 0,-4-1 13,5 1 0,0 0-53,0-1 0,1 3 0,-2 4 1,-4-5 8,4 5 1,2-5-19,-2-1 0,0 2 7,-6 3 1,6-3-6,0 3 1,0-1-6,-5 1 0,-1-3-1,0 3 0,1-3-20,-1-2 1,0-1 26,0 1 0,1 2-52,-1 3 1,6-3 45,0 3 1,0-3-7,-5-2 1,-1 5 65,0 1 1,0-1 8,1-5 0,-1 5-21,0 1 0,1 1 13,-1-1 0,0-5-57,0 5 1,-1 1 29,-5-1 1,5 5-64,-5-6 0,5 3 57,1-3 0,0-3-37,0 3 1,-1 3 45,-5-3 0,5 6-7,-5-5 1,-1 5 4,1-6 0,-1 7 12,2-7 1,3 6 4,-4-5 1,5 5-20,1-5 1,2 5-9,4-6 1,-3 7 14,3-7 0,-6 6-15,-6-5 0,5 7-20,-5-2 0,-1-2 2,2 3 80,-9-9-1,13 12 89,-14-13-144,5 13 1,-7-8 87,0 5-37,0 3 17,0-6 0,0 6-63,0-4 8,0 4 0,0-5-26,0-1 94,0 6-44,0-6 19,0 1-24,0 5-93,0-6-1,0 0-1,0 7-302,0-7-101,0 8 0,-2 0 84,-3 0 351,3 0 0,-21 8 0,3 1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3:11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8018,'0'-9'-577,"7"-5"504,5 8 1,-2-1 104,1 1 1,1 2 31,5-7 1,0 5-59,1-6 0,-1 7 70,0-7 1,2 6-74,4-5 0,-3 5 69,3-6 1,2 7-165,-2-7 0,7 8 121,-1-1 1,-2-3-18,2 2 0,-2-5-48,2 5 1,1-6-7,-6 7 1,4-7-39,-5 6 0,0-5 76,-5 5 1,-1 0-41,0 6 1,-5-6 12,-1 1 78,1-1 1,-1 6-17,1 0-10,-8 0 1,5 0-5,-3 0 13,-4 0-133,13 0 1,-11-6 106,8 0 1,-6 1-79,5 5 80,-7 0 0,6 0 5,-5 0-12,-3 0 1,8 0 6,-4 0 94,-4 0-36,13 0 0,-11 0 183,7 0-186,-7 0 101,12 7 0,-15 3-41,5 7 1,-4 0 10,-2 1 1,0 5 41,0 0 1,0 8 159,0-3 0,-2 13-208,-4 5 0,-5 12-160,-12 5 1,-10 14-313,-7 9 0,9-29 0,-2 3 0,2 7 0,-1-1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3:15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53 778 7784,'0'-11'-531,"0"-1"0,0 6 434,0-5 1,0 5 168,0-5 5,0-1-22,7-5 19,-5-1 0,12 1-43,-8 0 0,-1 5 166,-5 1-104,0-1 1,6-5 7,0 0 0,0 5-34,-6 1 1,0-1 7,0-5 0,2 5-61,3 1 0,-3-1 55,4-5 1,2 0-120,-3-1 1,9 1 57,-3 0 1,-1-1-98,2 1 0,-1 0 49,6 0 1,-1 5 23,-5 1 1,5-1 42,-5-5 0,5-1 0,1 1 1,0 0 93,0 0 1,1 5-100,-1 0 0,0 1 24,1-6 0,-1 1-8,0 5 1,0-3-20,1 9 0,5-9-5,0 3 0,0 3-9,-6 2 0,6-2 9,0 3 1,0-7-8,-5 6 0,-1 1 38,0 5 1,1 0 55,-1 0-16,0-8 0,0 6-55,1-4 1,5 4-7,0 2 0,0-5-18,-6-1 1,1 0-6,-1 6 1,6 0 25,0 0 1,0 0-3,-6 0 0,1 0 2,-1 0 1,0 0-13,0 0 0,1 6-19,-1 0 0,2 1 21,4-1 0,-3-4-41,3 4 1,-4 1 30,-2-1 1,2 6-4,4-7 0,-3 7-28,3-6 0,-4 7-81,-2-1 1,6-5 86,0-1 0,0 2 1,-5-2 0,-1 5 28,0-5 0,0 5-27,1-5 0,-1 8 113,0-3 1,-5-1-66,-1 1 1,-1 1 11,2 5 0,1 0 9,-7 1 0,1 1 2,-1 4 0,-4-4-48,4 4 0,2-2-3,-3 2 1,3-3-11,-2 3 1,-4-2 27,4 2 0,-5-4-12,-1 4 0,6-2-29,0 2 0,0-3-1,-6 3 1,2 2-1,3-2 0,-3 2 0,4-2 0,-4-4-6,-2 4 1,0-4 20,0-2 1,-6 7 76,0-1 0,-5 2-76,5-2 1,-7-4 32,1 4 0,3-2-24,-3 2 1,1-4 4,-7 4 0,1 2-27,0-2 1,5 0-11,1-5 1,-1 1 13,-5 4 0,1-4 12,5 4 1,-4-5 8,3-7 1,-3 5-17,-3-5 1,1 4 54,0 3 1,-1-3-11,1-3 0,-6 3 9,0-4 1,0 5-42,6 1 1,-6 0-7,0 1 0,0-1-23,5 0 0,1-1 38,0-5 1,-1 5-72,1-5 0,0 5 56,-1 1 0,-3-6-24,4 1 0,-10-3 16,10 3 1,-4 1 5,3-7 0,1 6 3,0-6 0,-6 5 3,0-5 1,0 0 55,5-6 0,1 1-58,0 5 0,-1-4 5,1 4 1,-6-4 0,0-2 1,0 2-5,6 4 0,-1-5 24,1 5 0,-6-4 2,0-2 0,-6 0-2,6 0 0,-2-2 0,2-4 1,4 5 106,-4-5 0,4-2-68,1 2 1,1-1 17,0 1 0,-1 2-39,1-7 1,0 5 30,0-6 0,-1 6-63,1-5 1,2 5-10,3-5 1,-3 5 40,3-6 1,-3 7-14,-2-7 1,1 6 2,5-5 0,-5 1-1,5-1 1,1-3 4,-1 8 0,1-7-5,-2 1 0,3 3 60,3-3 1,2 1-25,-7-7 1,7 7 6,-2-1 1,2 1 97,-2-6-87,5-1 1,-7 1-6,8 0 0,0-1-14,0 1 1,0 0 0,0 0 1,0-1-19,0 1 0,0-6-69,0 0 0,0 0 34,0 5 0,6-5-8,-1 0 1,9-5 3,-3 4 0,-1-4-83,2 5 1,-3-8-14,3 2 0,-3 2 92,-3-2 0,-2 6-49,7-6 1,-5 1 31,6-7 0,-7 8-39,7 4 0,-8-2-11,2 2 0,1 0-94,-1 6 0,2 1-119,-3 5 0,-1-5-335,8 5 0,-6 3-488,5 2 1094,1-3 0,13 7 0,2-6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8329,'-17'0'47,"0"0"1,5 10 257,1 7 0,5 4-334,-6 14 96,9-4 0,-11 18-1,8-2 1,-5 8-13,5 3 0,-2 0-68,3-7 0,3 1 83,-4 0 1,-2 0-159,2 0 0,1-6 144,5 0 0,0-7-236,0 1 0,2-3-2,3-3 0,5-7 10,7-4 0,1-4-33,-1-1 1,6-9-251,0-3 1,2-4 455,-2-2 0,-4-16 0,6-3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8331,'-9'-7'679,"1"5"-316,8-6-73,0 8 767,0 0-871,0 8 1,0 1 57,0 9 1,0 1 10,0 4 1,0 2 5,0 4 0,6 3 9,-1-3 0,7 2-94,-6-2 1,5 1 10,-5-6 0,6 4-119,-7-5 1,7 0 161,-6-5 1,1-1-227,-1 0 1,-4 1 26,4-1 1,-4 0-105,-2 1 1,2-7 119,3 1 1,-3-1-141,4 6 0,-4 1 124,-2-1 1,0 0-30,0 1 1,0-1-106,0 0 1,0-5 148,0-1-470,0 1 0,2-1-500,4 1-465,-4-8 832,13 3 1,-7-9-115,3-3 1,3-5 126,-9-7 0,7 3 208,-6-3 0,5 4-53,-5-10 0,0-2 389,-6 1 0,0-6 0,7 3 0,3-8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8441,'-10'-7'-97,"2"-3"1,10-2 289,4 1 1,11 5 359,12-5 0,4 5-466,1-6 1,1 8 22,-1-1 0,1 1-340,0-2 1,-1 4 120,1-4 1,-1 6-387,1 6 495,0-4 0,-1 21 0,1-4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5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18 8468,'-12'-6'-89,"1"0"1,5 1 602,-6 5-258,8 0 1,-11 0-133,4 0 1,-3 7-157,3 5 1,-5 9 96,5 2 0,-5 8 22,-1-2 0,7 1 7,5-1 0,5 4 4,5-4 0,5 1-148,7-1 1,8 2 39,4-8 0,10 0-191,1-6 0,6-1 226,-6-5 1,6 3 1,-5-9 0,-7 1-762,-5-6 0,-8 0 50,2 0 685,-11 0 0,3 0 0,-5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8468,'0'-9'2499,"0"1"-2518,8 23 0,-5-1-296,9 15 0,-6-8-57,5 2 0,-7 4 187,2 2 1,-4 3 184,-2 3 0,-8 7 0,-1 2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35 8419,'-8'-17'-182,"4"7"182,-7 4 180,7 4-138,-4 2 1,1 18 0,-5 10 0,-3 7 76,-3 11 0,-1 2 190,-4 10 0,4-2-185,-4 7 1,6-2 15,5 3 0,-1 1-151,7-7 0,-2 5 99,2-5 1,4-2-259,-3-10 0,5-4 40,5-7 1,-1-1 26,8 1 0,-6-8 54,5-4 29,1-4 1,11-4 5,0-3 1,2-5 25,-2-7 0,6 0-254,11 0 0,-4-7 150,5-5 1,1-3 91,-2-2 0,8-8 0,-3-2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6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8476,'2'-27'942,"4"4"1,11 9-361,12 3-377,12-1 1,3 3-224,8 3 1,1 4-392,5 2 1,-4 2-723,3 4 1,-8-3 1130,-3 9 0,-8-1 0,4 7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9162,'-10'0'602,"3"2"-427,7 4 1,0 10-147,0 7 0,0 7-127,0-1 1,-8 4 83,-3 1 0,3 1-19,2 0 0,-2 1 37,3 4 0,-1-5-8,6 0 0,6-1 93,-1-5 1,13 4-73,-7 1 1,8-7 89,-7-4 0,3-4-53,3-1 0,-9-1 20,-3 0 1,-4-5-104,-2-1-119,0 1 1,-8 3-340,-3-3 1,-5 1 205,-1-7 0,-6 2-485,0-3 766,0-3 0,-2 6 0,-2-8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7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8396,'17'-8'738,"0"-3"1,3-5 86,3-1 0,3 6 500,9-1 0,0 8-1236,-1-2 0,1 5-826,-1 1 1,-7 13 736,-4 4 0,-11 20 0,-4-1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260 139 8480,'0'-25'0,"0"0"0,0-4 0,0 10 868,0 7-423,0 9 1,-2-11-220,-3 8-36,3 1 1,-14 12-245,5 5 0,-7 18 120,-5 11 0,-4 15 85,-7 7 0,1 14-194,4 9 1,4-1 169,8 1 1,8-1-193,3-10 1,4-2-118,2-10 1,9-5-215,9-12 1,1-4 191,10-7 1,0-8-226,5-4 1,-1-12 128,-4-5 1,1-4-289,-7-2 1,6-2 123,-6-4 1,-1-3 553,-11-9 0,-3-7 0,-8-1 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8466,'-40'-2'239,"-1"-3"0,7 1 477,5-8 1,14 8-197,-3-1 1,13 1 25,-1-2-740,4 4 0,11-6 208,9 8 0,7 0-87,9 0 1,11 0-216,6 0 1,3 2-400,10 4 0,-7-4 279,7 4 185,-1 3 1,6 1 0,0 7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52 8522,'-9'-17'484,"3"-1"-131,4 9 89,-6 1-411,6 8 0,-7 8 32,3 3 1,2 18 0,-7 6 1,-1 11 142,-5 0 0,5 6-136,1 6 1,7-5-177,-2 5 0,6 2-82,6-3 1,6-1-237,11-10 1,-2-4 166,8-7 0,-1-8-171,7-4 0,-6-10 85,0-1 1,-8-8-279,2 1 620,4-3 0,-8-2 0,6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7682,'-12'0'-1078,"1"0"2471,7 0-986,-4 0 0,6-6-219,-4 0 1,4-2 374,-3 3 21,3 3 196,2-6-361,0 0-277,0 6 1,2-5 102,3 7 1,5 6-8,7-1 0,8 7 18,4-6 1,8 5-153,9-5 0,0 0-420,12-6 1,-7 0 222,-4 0 1,1 0-870,-8 0 0,0 0 112,-5 0 1,-8 5-1045,-4 1 1894,-12 0 0,5 2 0,-7 1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102 173 8368,'-23'-17'0,"0"0"0,2 0 795,10-1 0,1 1-196,4 0 1,4 5-119,-4 1 0,14 5-148,9-6 0,8 9-43,10-3 0,9-2-371,8 2 0,2 1 171,9 5 0,-5 7-1287,5 5 1,1 3 1196,5 2 0,-8 8 0,-1 2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0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8353,'0'-17'-1058,"-8"-1"766,6 1 361,-6 0 114,8-1-57,0 9-20,0-7-57,0 15 80,0-7-39,0 8 207,0 0-239,0 8 0,0 3 5,0 12 0,0-2-145,0 8 1,0 0-1,0 6 1,0 5 27,0 0 0,-5 8 88,-1-2 0,0 4-8,6 2 0,-6 0 100,1 0 0,-1 6-122,6-1 0,-6 9 156,0-3 1,0 2-64,6-1 0,-1 3-33,-5-4 0,4 5-30,-4 1 1,4 0-4,2 0 0,0 6-117,0 0 0,0 0 132,0-6 0,0 0 6,0 0 1,2 1-26,4-1 1,-4 0 7,4 0 0,-5 0 4,-1 0 0,0 8-54,0 4 0,2 2 24,4-3 0,-4 3-4,4-8 0,-2 11 89,1-5 0,-3 6 0,4-12 0,2-1-29,-2-4 0,-1-1-26,-5 0 0,6 0 216,0 0 1,2-5-109,-3-1 0,-1 1-91,8 5 0,-8 0 77,1 0 0,-3 0 7,-2 0 1,0 6-110,0 0 1,0 0-10,0-6 0,0-7-49,0-5 1,0 3 79,0-2 1,0-1 10,0-5 0,0 0-26,0 0 0,0-2-43,0-4 1,0 2 125,0-8 0,0 7 283,0-7 0,0 0-262,0-5 0,0 5 57,0 1 0,0-1-190,0-6 0,0 1 98,0 0 1,2-1-127,4 1 1,-4-1 61,4 1 0,-3 0-118,3-1 0,-4 3-6,4 3 1,2-3-111,-3 3 0,3-4 170,-2-1 0,-2 0 1,7-1 0,-7 3 99,2 3 1,1-3-94,-1 3 0,0 2-15,-6-2 0,6 14 91,0-2 1,5-4 156,-5-7 1,0 1-165,-6-2 0,5 1-50,1-7 1,0 6 41,-6 1 1,0-1-10,0-5 1,0 5 5,0 0 1,0 1-13,0-7 1,2 1 106,4 0 1,-5-1-102,5 1 0,2 5-3,-2 0 0,-1 1 29,-5-7 0,6 3 20,0 3 1,0-3-133,-6 3 0,6 2 72,-1-1 0,1 9-108,-6 2 0,0 5 108,0 7 0,6-9-226,0-3 0,-1-8 58,-5 14 1,0-10 320,0 4 1,0 6-85,0-7 0,0 19-110,0-1 1,0-6 40,0-11 0,0 0 66,0-6 1,6 2-96,0-2 1,0 4 6,-6-4 0,0 0 92,0 6 1,5 4-47,1 13 0,6-13-173,-7-4 1,7-4 76,-6 4 0,1 3 51,-1 9 0,2-3 12,3 9 1,3-9-173,-8-9 1,5 0 160,-5 0 1,0-6-35,-6 0 1,0 0 212,0 6 1,0 0-112,0 0 1,0 5 86,0 1 1,-6 1-106,0-1 0,-2 0-26,3 11 1,3 8-179,-4 9 1,2-5-280,-2-18 1,3 3 198,-9-9 1,1 9 109,-7-3 1,3-3-112,3-3 0,-1 5 44,7 1 0,0-3-519,6-3 0,-5-9 334,-1-1 1,0-9 314,6 2 0,0-9 57,0-2 0,0-8 0,0 4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1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8286,'27'-8'0,"-4"-3"0,2 3-505,-2 2 352,7 4 1,-1 2-161,12 0 361,3 0 0,2 0-31,0 0 1,2 0-14,10 0 0,-5 0-82,5 0 1,-4 0 106,-2 0 1,5 0-78,1 0 1,0 0 66,-6 0 1,1 0-66,5 0 0,4 0 65,7 0 1,2-2-137,4-3 0,4-5 81,7-7 0,8 0-1722,4-1 1721,-47 13 1,0 1-1,-1-4 1,0 0-23,2 2 1,0 1-1,42-9-100,-43 8 1,2 1 0,-3-2 0,1 0 170,4 4 0,0 1 0,-5-2 0,0 2-35,2 1 1,0 2 0,42-1 60,4 0 0,-6 0 90,6 0-1199,0 7 1077,-46-6 1,0 0 0,-2 6 0,0 0-6,2-4 0,-1 0 200,-1 4 0,0-1 0,9-4 0,0-2-262,-5 2 0,1 2 0,3 0 0,1-1 72,-1 0 1,0 0-1,4 0 1,0 0-70,2-3 1,-1 0 0,4 0 0,1 0 28,-2 0 1,0 0-1,-1-3 1,-1 0 18,-1 1 1,1-2 0,0-1-1,1-1 0,-2 3 0,0 0 0,0 0 0,-1 0-1,-4 3 1,0 0 0,0 0-1,1 0 19,-4 0 1,-1 0 0,4 0-1,0 0 59,-4 0 1,1 0 0,3 0-1,-1 0 6,-2 0 1,0 0 0,0 0 0,-1 0-33,-2 0 0,0 0 0,6 3 0,0 2-11,-1 1 1,1 0-1,1-2 1,-1 1-5,-3 1 1,0 0 0,-3-3 0,1-1-101,2 4 0,0 0 0,4-3 0,1 0 37,0 3 1,1-1 0,1-2 0,1-2-21,-2 2 1,-1 0 0,-2 1 0,-1 0 10,1-1 0,-1-1 0,1 2 0,0-2-12,2-2 1,1 0-1,-1 0 1,1 0 63,-1 0 1,1 0 0,-2 0 0,-1 0-38,-3 0 1,0 0-1,5 3 1,1 0 108,-7 0 1,1 0-1,5 0 1,-1-1-61,-3-1 0,-2-2 0,-2 1 1,0 0 87,46 0 1,-47 3 0,1 0-61,3 0 1,0 0-1,0 0 1,-1 0-19,-2-3 0,0 0 0,1 0 0,0 2-18,2 0 0,-1 1 1,-1-2-1,0 0-8,2 2 0,0 0 1,0-1-1,1 0-44,-1 1 0,0 0 0,-2-2 0,-1 0 33,0 1 1,0 1-1,-2 1 1,0 0-54,4-1 1,1 0 0,-2 0 0,0 0 30,-1-3 0,0 0 1,0 0-1,2 0 1,0-1 1,1 2 0,-4 1 0,0 1 18,4 0 0,-1 0 1,44 3 4,-43-6 1,0 0-1,41 0 6,-44 0 1,0 0-1,48 2 8,-48 1 0,-1 0 0,45-2-25,-3 5 0,-3-4 7,2-2 1,2 6 23,4 0 1,-47-3-1,-2-1-20,44-2 1,-1 0 94,-6 0 1,1 0-36,-1 0 0,1 0 323,-1 0 1,-5 6-333,0 0 0,-3 7 10,3-1 0,-2-2-88,-4 1 1,-2-5 81,7 5 0,-7-1-107,2 2 1,-4-3 89,-1-3 1,-3-4 12,-4 4 0,3 1-164,-9-1 1,-5 0-350,-6-6 468,0 0 0,4 0 0,-4 4 0,-5 7 0,-5 8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206 122 8523,'10'-18'0,"-3"1"-303,-7 0 0,0 5-458,0 1 0,0 5 948,0-6 0,0 7 169,0-7 34,0 8-337,0-3 1,-7 7-53,-5 0 0,-3 7 108,-3 5 0,1 11-2,0 6 1,-1 5 118,1 7 1,0 5-68,0 11 1,5 5 141,0 7 0,3 0-117,-3 0 1,3 1-88,3-1 1,4-8-10,-4-3 0,6-6-128,6-6 1,-2-4 107,7-7 0,7-3-48,5-3 0,8-6-189,-3-11 0,-1 1 55,2-7 0,0 0-220,5-6 0,-1-8 74,-4-3 0,2 1-313,-8-2 1,8-5-33,-3-6 605,-10 0 0,12-2 0,-10-2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8554,'-18'-2'0,"1"-3"120,7-5 171,3 0-250,7 3 0,7 7 36,5 0 0,3 0-357,3 0 0,7 0 151,3 0 1,-1 0 168,2 0 1,2 0-244,9 0 0,-3 0 105,3 0 1,4 0-408,2 0 0,-1 0 505,1 0 0,0 7 0,6 3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2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87 1 10669,'-10'0'367,"3"2"-214,7 3 1,-6 5-336,0 7 1,0 6-103,6 0 1,-2 6-353,-3-6 1,3 8 189,-4-2 1,2-2-93,-2 1 0,4-4 490,-3 4 1,-5-7 0,0 4-1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6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242 1 9271,'-17'0'-1786,"0"8"1936,-1 3 0,1 12-183,0 6 0,0 17 189,-1 6 0,-5 8 346,0 3-341,0 0 1,8 16-70,3-4 1,-1-8-108,7 8 1,0-13-32,6 7 0,2-11 82,4-1 1,0-5-150,11-6 0,-4-3 99,10-9 0,-3-7-249,-3-4 1,0-11 1,1-7 0,-1-3-22,0-2 1,0-2 175,1-3 0,-1-5-531,0-7 638,-7-8 0,-2-2 0,-8-8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3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69 8493,'-18'-2'21,"1"-3"190,0-5 0,5-5 46,1 3 1,7 2 172,-2 5-312,4 3 62,2-6 1,8 8-192,4 0 1,5 0 29,6 0 0,4 0 110,7 0 1,1 0-770,0 0 0,5 6 304,0 0 0,6 5-989,-5-5 1325,-1 7 0,-5-3 0,-1 7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8493,'17'0'319,"1"0"0,-7 0 233,1 0-476,-1 0 0,7 2 145,-1 4 0,-6-2-632,1 7 1,-8 1 75,2 5 1,-4 0-158,-2 1 1,0-1 271,0 0 0,-8 6 152,-4 0 0,5 1 61,1-7 1,4-6-192,2 1 1,0-6 408,0 5 1,8-7-104,3 2 1,6-4 101,7-2 1,4 0-126,13 0 0,-3-8-175,8-4 0,0-3 90,6-2 0,8 0 0,1-1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12 7481,'-18'-10'-350,"1"8"372,0 8 0,2 13-12,3-1 1,-9 16 60,4 1 0,-6 15 10,-1 7 1,5 1 112,-4 17 1,6-4-271,5 4 0,3 0 327,3-12 1,4-1-180,-4 1 0,12-9-62,6-2 0,-3-6 13,3-6 0,-1-9-199,7 4 0,-1-6 112,0-1 1,-1-8-212,-5-9 0,4-7-130,-3 2 1,-2-6 143,1-6 261,-7-4 0,4-7 0,-8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7377,'-10'0'2541,"2"0"-2136,8 0 783,0 0-826,8 0-365,2 0 13,7 7 1,0 3 141,1 7 0,-7 0 8,1 1 1,-1-1-88,6 0 1,-3 1-6,3-1 1,-3 0-7,9 0 0,-4-1-63,-2-5 1,0 5 69,1-5 0,-1 5-17,0 1 0,1-6-32,-1 1 1,0 0 53,1 5 0,-7-2-1,1-3 1,-3 3 28,3-3 1,1-3 9,-7 3 1,2-3 46,-3 3-59,-3 3 0,8-7-16,-4 3-46,-4 5 0,5-12-86,-7 7 1,0-5 179,0 6-107,0-9-58,0 5 15,0-8 1,0 2-3,0 4 0,-7-4-97,-5 3 0,-5-3-10,-6-2 0,0 6-239,-12 0 0,4 2 44,-9-3 0,3-1 154,3 8 1,-1-7-487,1 7 1,1-6 653,4 5 0,-3 1 0,5 5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8451,'-17'-7'0,"5"5"406,1-4 814,7-4-949,-4 1 0,22-7-85,3 5 1,12 3-190,0 8 1,5-6 151,6 1 1,-3-1-234,3 6 1,-3 6 86,-3-1 1,1 9-786,0-3 0,-3 5 135,-3 1 0,4 6 647,-4 0 0,-4 0 0,0-6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4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8451,'17'0'0,"0"0"0,1 0 507,-1 0 0,8 0 54,4 0 0,3 0 37,3 0 0,-2 6-521,-4 0 1,1 5-451,-7-5 0,-2 8-2,-9-3 0,1 4 212,-7 3 0,-2 1-337,-10 4 0,1 4 221,-13 7 1,5-5-135,-10 0 1,5-2 105,7 2 1,-3 2 271,9-8 1,-1 7 41,6-1 0,8-4 322,3-2 0,6 2 155,6-2-235,-3 8-85,12-12 1,-12 12 197,3-8 0,-4 6-28,-2-6 0,-5 0-288,-1-6 0,-7 2-84,2 5 0,-18-3-292,-5 7 1,-12 1 329,0 6 0,-19-1 0,-5 1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8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8466,'18'-6'-129,"-1"1"1,0-7 407,0 6 1,1 1 469,-1 5 0,-2 9-328,-3 9 0,1 7-125,-7 9 1,0 3-418,-6 3 1,-6 4 125,0 8 1,-5 2-260,5 4 1,-7 1 182,1 4 0,-1 5 71,1-5 0,-3 4 0,5 3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8329,'18'-23'547,"-1"0"1,6 2 372,0 10 0,8-5-299,-2 5 1,1 3-539,-1 2 1,2 4-187,-8 2 0,0 0-106,-6 0 0,-1 8-96,-5 3 0,-3 5-445,-8 1 0,-2 6 183,-4 0 0,2 6 265,-7-6 0,-6 2 341,-7-2 1,1-4-253,6 4 1,2-3 1376,3-3-831,5 0 0,7 1-37,0-1 0,13-6-220,4 1 1,14-6-595,4 5 518,-1-7 0,16 11 0,-6-5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1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86 121 8227,'0'-27'620,"0"-3"-177,0 7 644,0 0-277,0 13-701,0 2 0,-5 18 21,-1 7 0,-7 16-190,1 13 1,-1 6 115,1 5 0,-1-1-115,7 8 1,0-7-79,6 7 1,2-11 144,4-1 1,3-2-625,9-9 1,-1 3 51,0-10 0,2 3-124,4-14 0,-3-2-280,3-9 968,-4 3 0,-2-13 0,1 6 0,-1-8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8227,'-42'-5'512,"7"-1"-359,8-8 1,12 11 1843,3-9-1404,5 8 1,20-9-356,4 7 1,12-2-115,0 3 1,6 3-164,5-4 0,0 4-43,12 2 1,-4 2-296,10 4 1,1 3 376,-1 9 0,0 7 0,-6 1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3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8884,'0'-34'1230,"8"9"-961,4 7 1,9 7-58,2 5 1,8 2 303,-3-7 1,3 7-115,-2-2 1,-4 4-1103,-8 2 0,-1 2 133,-5 4 1,3 5-107,-9 12 0,1 4 291,-6 8 1,-8-4-12,-3 3 0,1-3 256,-1 9 1,1-5-212,-1-6 1,-3 3 860,8-3 0,1-2-301,5 2 0,7-8 731,5 2 0,-3-4-268,3-1 1,-1-1 40,7 0 0,-1 1-324,0-1 0,-1 0-150,-5 0 0,-3 1-394,-8-1 0,0 8-531,0 4 0,-10 5 683,-7 7 0,-16-5 0,-11 7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17 8342,'-8'-9'19,"-2"1"-39,-7 8 1,0 13 104,0 5 1,-1 13 225,1 3 0,-2 8 134,-4 10 0,4 8-157,-5 3 1,7-1-330,6 1 1,3-7 8,8 1 1,13-5-83,5-6 0,9-3 13,-4-9 1,5-1-357,-4-4 0,4 2 65,-5-8 1,0 0-820,-5-6 1211,-1-7 0,0 13 0,1-4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0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52 8273,'-39'-7'53,"5"-5"0,11 3 120,-1-3 325,5 8 261,10-4 0,3 8-317,12 0 1,5 0-198,12 0 1,4 0-214,8 0 1,7 2-285,4 4 0,12-2-450,5 8 0,4-7 702,3 7 0,-1-1 0,0 7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8343,'0'-25'0,"6"12"579,-1-4 161,1 11 1,-6-4-390,0 5-92,0 3 0,-6-4-613,1 12 1,-9 3 168,3 9 0,-5 1 52,-1 4 1,0-2 261,-1 8 1,1 0 186,0 5 0,7 7-69,5-1 0,3-2-187,2-9 0,2 4-138,3-4 1,7 9 164,11 2 1,2-5-554,4-6 1,3-12 2,-3 6 0,2-13-191,-2 7 0,3-11 58,-3 0 596,-4-5 0,8 7 0,-6 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8355,'-9'-8'455,"1"6"1,8-8-133,0 5-120,0 3 1,0-8 280,0 4 34,0 4-454,0-5 1,0 5 292,0-4-141,0 4-40,8-5-226,-6 7 0,7 0 172,-3 0 0,-4 1-37,4 5 1,-2-4-130,1 4 1,-3 3 100,4 3 0,-2-2 2,2 1 1,-2-5 13,7 5 0,-7 1 11,2 5 0,3 1 25,3-1 0,-3 0 12,3 0 1,-2 1-14,1-1 1,4 0-8,-3 1 0,3-1-10,3 0 0,-3 0 6,-3 1 1,3-1-168,-4 0 0,5 1 153,1-1 0,0 0-132,1 1 0,-1-1-2,0 0 53,1 0 1,-1 1-21,0-1 0,-5-2-10,-1-3 0,-7 3 208,2-3 0,1-3-159,-1 3 1,0-6 343,-6 5-262,0 1 0,-2 5 178,-4 0 0,2-5-128,-7-1 0,-2-5-54,-11 6 0,3-3-89,-8 3 1,-1 3-265,-11-3 0,5-5-528,-4-1 1,5 2 362,6-2 0,-2-1-1058,8-5 1,6 0 1476,6 0 0,-1 8 0,-5 2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8197,'-15'-18'226,"3"1"0,-1 6-80,7-1 0,-2 8 1698,2-2-1269,5 5 1,-7 2-180,8 5 0,0 4-380,0 7 1,0 16-325,0 7 0,0 10-1137,0 8 1445,0 3 0,0 1 0,0-3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258 105 8056,'10'-35'0,"-3"8"0,-7 4 926,0 11-145,0 5-529,0 7-80,0 0 1,-7 15 87,-5 8 0,-5 16 1,-6 7 0,-4 4 70,-8 2 0,1 7-130,-1 5 0,8-5 28,4-1 1,6-4-270,5-3 0,6-1-21,12-4 1,6-3-172,11-9 0,-2-7-54,8-4 1,-2-3-353,1-3 0,3-6 291,-8 1 1,6-8-441,-6 1 1,6-3-59,-6-2 845,-8 0 0,8 0 0,-3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68 226 8056,'-27'-18'234,"7"1"-196,9 0 1,7 0 699,-2-1 0,6 1-217,6 0 1,11-1-221,12 1 1,4 2 14,1 3 0,13-3 0,-1 3 0,13 5-305,-7 1 1,4 4-269,-4 2 0,0 6-995,-1-1 0,1 9 273,0-3 979,0 5 0,0 1 0,0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8074,'0'-19'1174,"8"3"-1313,3 16 1,5 0 172,1 0 0,-5 8 188,-1 3 0,-1 5 320,1 1 0,-3 6-233,-8 0 1,0 8-17,0-2 0,2 3-220,4 3 1,-3 2-206,9 3 1,0-4 87,5 5 0,-8-7-143,-3-5 1,2 2 34,-2-8 1,-1 0-221,-5-6 1,0 1-20,0-1 0,-7-6 83,-5 1 0,-3-6-28,-2 5 1,-7-1 98,1 1 0,-7 3 237,1-8 0,-19 7 0,-6-3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2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8028,'43'-35'0,"-5"2"507,8 5 1,0 3 763,6 7 0,6 3-1069,-1 3-202,9 5 0,3 7 0,10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8551,'7'-10'-117,"-5"3"152,6-1 1,-6 6-134,4-4 405,-4 4-58,5 2 149,-7 0-243,0-7 202,0 5-42,0-6-217,0 8 0,0 2-16,0 4 1,-4 5-93,-7 12 1,-3 12 149,-14 11 0,-7 4-146,-5 2 0,-3 0 112,3 0 0,3 0-174,-3-1 0,11-6 79,6-5 0,4 2 27,2-1 0,1-7-10,5-5 1,3-2 6,8 2 0,0-4-69,0-8 1,14 0 80,3 1 0,17-3-29,1-4 0,19-3 26,4-8 1,1 0-149,4 0 1,-1 0 56,1 0 1,3-2-140,-9-4 0,1 5 53,-6-5 0,-8-2-196,-4 2 0,-3-5-33,-2 5 0,-9 0-186,-3 6-563,-3-7 1111,-11 5 0,-9-14 0,-9 7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8427,'-18'-17'924,"1"-1"569,8 9-968,-7 1 1,12 16-463,-7 3 1,5 7 13,-6 5 1,7 4 95,-7 7 1,6-3-352,-5 3 0,7-3-540,-2 10 0,-1 3 166,1 2 1,0 4-1235,6 2 1786,0-8 0,0 6 0,0-6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2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8379,'9'-17'0,"1"8"1249,-4 3-743,3 4 1,10 2 241,5 0-420,-5 0 1,6 0-126,-8 0 0,0 8-17,1 3 0,-3-1-367,-3 1 1,-3 1 230,-3 5 1,-4 0-680,4 1 0,-12 5 411,-6 0 1,-5 8-448,-6-3 1,2-1 265,-8 2 0,2-8 87,-2 2 0,6-4 101,12-1 0,-3-7 305,8 1 0,1-6 251,5 5 1,2-5-210,3 5 0,7-5 469,11 6 0,4 1-234,7 10 1,3-4 84,3 4 0,-5-1-19,-1 1 1,-5-4-42,-6 4 1,-11 2-72,-1-2 1,-7 2-69,-4-2 1,-2-2-501,-3 8 0,-13-6 216,-11 6 0,-3-8-765,-3 2 0,1 0 443,-1-6 0,8 5-329,4-11 1,4 4-91,2 3 768,7-9 0,-5 7 0,5-7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8731,'7'-10'2040,"-5"3"-1556,6 7 1,-8 2-166,0 3 1,0 13 794,0 11-656,0 3 1,-6 3-78,1-1 1,-9 9-141,3 3 0,1-2-665,-2 2 1,3-6 318,-3 7 1,-1-3-378,7 2 0,0-4 346,6-7 0,0-3-2345,0-3 2481,0 4 0,8-14 0,2 6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0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8362,'11'0'73,"1"0"0,0 0 106,5 0 1,-2 2 317,-3 4 0,1 3-351,-7 9 1,0-1-173,-6 0 1,0 1-14,0-1 1,-4 6-6,-8 0 1,-1 2-426,-16-2 1,6-4 151,-6 4 0,8 0 459,-2-5 1,6 3-159,5-10 1,4-1 1097,8 1-705,0-7 0,14 6 15,3-4 1,12-4-116,0 3 0,2-3 152,-3-2 0,5 0-586,-4 0 0,4 0 157,1 0 0,-1 2-1062,-4 4 0,3-4 1062,-3 4 0,4 3 0,1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8458,'0'-9'-2044,"0"-1"1696,0 4 430,0 4 0,0-7 190,0 3-144,0 4 46,0-6 16,7 8 19,-5 0-113,6 0 1,-6-5 103,4-1-108,-5 0 0,9 6 92,-4 0-212,-4-8 197,5 6-346,1-5 119,-6 7 70,6 0 154,-8 0 1904,0 0-1984,7 0 0,-3 0-12,8 0 0,-6 0-77,5 0 97,1 0 1,5 0-53,0 0 1,0 0 39,1 0 0,-1 0-148,0 0 1,1 2 14,-1 3 1,6-3 32,0 4 0,0-4 44,-6-2 1,6 0-5,1 0 1,-1 6-39,-6 0 0,0-1 35,0-5 0,1 2-25,-1 4 1,-5-4 48,-1 4-184,1 3 1,3-5 91,-3 8 1,1-7-81,-7 7 117,7-8 1,-5 5-26,3-3 30,5-4 1,-14 8-53,3-5 315,5-3-161,-8 6 387,6-8-150,-8 8-99,0-6 1,-8 11-202,-4-7 1,-3 7-84,-2-1 1,-6 1-104,0-1 1,-6 3 132,6-3 0,-6 3-652,6 2 0,0-1 291,6-5 0,-1 10 382,1-3 0,0 3 0,-1-4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8365,'12'-9'351,"-1"3"0,-5 4 452,6 2 1,-7 0-337,7 0 0,-8 10-161,2 7 0,-5 2 354,-1 10-468,0 0 0,0 7-7,0 5 0,0-3-111,0 8 1,0 0-40,0 6 0,2-6 93,4 0 0,-2-5-86,8 5 0,-7-10 18,7-1 0,-6-2-55,5-10 1,-7 0 69,2-6 1,1 0 17,-1 1 0,0-7-43,-6 1-169,0-8 1,-8 3-715,-3-7 1,-12 6 434,-6 0 1,-4 0-259,-1-6 1,-1-6-74,0 0 729,-7-7 0,6 3 0,-7-7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3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8235,'40'-23'593,"0"0"1,1 2 796,-7 10 0,9 1 50,3 4 1,-4 4-691,-2-3 1,-9 3-588,-2 2 1,-8 0 211,2 0-375,-4 7 0,-1 11 0,-1 9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8473,'0'10'-196,"0"-3"265,0-7 1,-2 0 406,-4 0 36,4 0-264,-13 0 1,5 0-137,-7 0 1,6 0-9,-1 0 0,6 2-125,-5 4 0,5-2 136,-6 7 1,1-5 14,-6 6 0,-1-1-26,1 7 0,0-1-9,-1 0 1,1 6-68,0 0 0,0 6 83,-1-6 1,1 8-139,0-2 0,7 3 93,4 3 1,4-1-211,2 1 1,2 0 38,4-1 1,4-5-101,7 0 1,8-8 119,4 2 1,5-9-9,7-3 0,-3-7-121,8 2 0,-7 1 162,1-1 0,2 0-161,-1-6 0,-1 0 133,-5 0 1,-1 0-359,1 0 0,-8-6-645,-4 0 58,-4 1 1025,-2 5 0,1-8 0,-1-2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4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8353,'-11'-23'1201,"-1"0"1,7 6-503,-7 5 0,8 7 1040,-1-7-1274,3 8 0,0-3-363,-4 7 0,2 13 45,-7 4 1,5 14-139,-6 4 0,3 11-1638,-3 17 1,2 2 1628,5 16 0,-5 0 0,-7 5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70 8359,'18'-16'0,"-1"-7"0,2 8 400,4 4 0,-2 7 648,8 4 0,-6 2-912,6 3-99,-8 5 1,2 7-74,-11 1 0,1 5-300,-7 0 0,0 9-386,-6 3 0,-10 0 398,-7 5 0,0-4 10,-6-1 1,3-2 25,3-5 0,0 3-45,-1-8 0,7-5 251,-1-7 291,9 1 0,-3 3 10,12-3 1,3 1 288,8-7 0,1 5-31,-1-5 1,6 2-164,0-3 0,-6-1 411,-5 8 0,-2-6-220,1 5 0,-3-5-22,-8 5 1,-2 3-323,-4 9 0,-9-2-267,-8 8 1,-8-8-6,2 2 1,-4 2-437,-1-2 0,5 0-53,0-6 1,8 1 288,-2-1 0,6-5-1769,5-1 2080,-3-7 0,13 11 0,-6-5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5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10784,'0'19'1749,"0"4"0,0 4-1458,0 8 0,0 1-515,0 5 0,-8 1-666,-3 4 0,1 2 401,-1-8 1,7 8-912,-2-1 1400,4-5 0,2 0 0,0-7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8370,'17'0'3058,"2"0"-2511,4 0 0,-2 0 16,8 0 1,-8 0-476,2 0 1,-3 8-433,-3 4 1,-7 3-330,-5 2 524,-3 8 1,-9-4-138,-5 8 1,-5 0-246,-6 6 1,2-3 208,-8-3 0,8 2 37,-2-8 1,11 0 735,6-6 1,4 1-260,2-1 0,8 0 18,4 0 1,11-5-12,5-1 0,7-7-37,5 2 0,3-2-366,3 2 0,4-4-1237,-4 3 1441,4-3 0,-6-9 0,-2-3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174 121 8292,'17'-15'921,"-6"3"226,1-11 1,-6 4-423,5 2 1,-1 5 192,1 1-796,5 7-38,-14-4 0,5 16-175,-7 3 1,0 12 152,0 6 0,-7 12-86,-5 5 0,3 4 25,-3 2 0,2 1-298,-1 5 0,3-2 27,8 7 0,8-9 100,3 9 1,1-5-298,5 11 0,-9-13 367,9-10 0,-3-11 346,3 5 1,-7-13-148,-5 7 1,-3-11 93,-2 0 0,0-3-118,0-3 0,-2-5-17,-3-1 1,-5-7-508,-7 2 0,-8-4 217,-4-2 1,-4-2-259,-1-4 1,-7-6 489,1-11 0,-8-4 0,4-7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8297,'27'-25'2536,"-4"8"0,14 7-1697,9 10 0,4 0 299,8 0 1,-10 2-1575,-2 4 1,-10 4 435,-1 7 0,-1 8 0,-7 2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17 8323,'-9'-7'1532,"1"5"-1595,8-6 131,0 8 131,-8 0 1,-1 6-182,-9 0 0,7 7 140,-1-1 0,1 1-19,-6-1 0,5 3 81,0-4 1,1 5-22,-6 1 1,-1 2 37,1 4 1,0-3 116,-1 3 0,7-2-210,-1 2 0,9-2-74,-3 8 0,-2-6-233,2 6 0,3-2 115,8 1 0,5 3-28,7-8 0,2 6-98,4-6 1,4 0-13,8-6 0,1-5 93,5-1 1,-3-7 67,8 2 0,0-4-80,6-2 1,0 0 19,0 0 1,-2 0-380,-4 0 0,-4-6 151,-7 0 1,-6-5-94,0 5 1,-14-2-694,2 3 1099,-11 3 0,2-14 0,-8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8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7769,'25'-8'244,"-12"6"136,4-4 1,-3 5-3,3 1 0,-5 0-137,-1 0 1,-1 1 559,1 5-106,5-4-538,-14 14 1,11-7-154,-7 8 1,0-5-225,-6-1 0,0 1-67,0 5 1,-2 6-366,-4 0 1,4 0 122,-4-5 1,4 5 235,2 0 0,0 2 204,0-2 1,2-4-93,4 4 0,4 2 151,7-2 0,0 6 81,0-6 1,1 2 226,-1-2 0,-2-4-14,-3 4 1,1-3 97,-7-3 1,0 0 38,-6 0 0,0 1-109,0-1 1,-8-5-346,-3-1 1,-10 1 83,-3 5 1,-1-2-243,2-3 0,4 1-332,-4-7 0,10 0-1417,1-6 1960,8-8 0,-3-17 0,7-11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8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18 243 8394,'-6'-17'-13,"1"-1"58,-1 1 1,6 0 96,0-1 1,7 3-301,5 4 1,9-5 202,2 5 1,14-5 61,-3-1 0,9 0 150,3-1 1,0 3-111,11 3 0,-1 5-136,2 7 0,-8 2-4,7 3 0,-9 7-120,4 11 0,-2-2 122,-9 8 0,-1-8 14,-5 2 0,-7 2-15,1-2 1,-10 8-34,-1-2 0,-3-2 273,-9 2 0,0-3-152,-6 3 1,0 4 157,0-4 1,-2 3-83,-4 3 1,-11 5-55,-12 1 1,-6-1-7,-5-5 1,1-1-13,-7 1 1,6-1-4,-6 1 1,7-2-115,-1-5 0,4-3-78,1-7 0,6-1 84,0 0 0,8-7-400,-2-4 1,4 1 95,2-1 1,-1-2-65,1-10 1,7 2-61,5-7 1,5-8 438,5-10 0,5-4 0,7-1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2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52 346 14116,'0'10'-688,"0"-3"311,0-7 433,0 0 283,8 0 0,-4 0-160,7 0 1,1 0 33,5 0 0,0-2-2,1-3 1,-1 1-355,0-8 1,1 6 264,-1-5 0,0 1-185,0-1 1,1-5-126,-1 5 1,-5 1 181,-1-1 0,-1-1-251,1-5 1,-1 5 72,-4 1 0,-5-1-341,5-5 269,-4 0 1,-2-1-118,0 1 1,0 0 23,0 0 0,0 5 27,0 0 1,-8 1 197,-3-6 1,1 5-161,-1 1 1,5 7 174,-5-2 0,-1 4 107,-5 2 1,5 0 138,1 0 1,-3 0-132,-9 0 0,4 0 122,-4 0 1,4 8 119,1 3 1,1 7-36,0 5 0,-1-2 192,1 8 0,0 5-185,0 7 1,7 5 32,4-6 1,4 8-147,2-2 1,8-4 26,4-1 1,3 1-129,2-2 0,0 1-310,1-7 0,7-5-89,4 0 1,3-8-358,3 2 0,5-4-1098,1-1 1828,14-9 0,-9-1 0,14-8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7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8263,'-17'-10'3154,"7"2"1,0 10-2669,5 4 1,1 6-101,-8 11 1,7-2-581,-7 8 1,6 7-559,-5 10 0,7 6 748,-2 6 4,4 3 0,10 8 0,2 1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8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70 8224,'8'-18'0,"3"1"0,6 2 457,7 3 1,-1 4 680,11 8 0,-3 0-530,9 0 1,-9 0-222,-2 0 0,-8 6-793,2 0 0,-6 9 358,-5 3 1,-4 1-680,-8 10 0,-14 5 331,-3 7 0,-12 5 59,0-6 0,-4 0-138,-1-5 0,1-6 6,4 0 0,-1-8 667,7 2 1,7-10-101,10-1 423,5-1 0,2 5-243,5-5 1,6 5 211,11-5 1,-4 3 70,4-3 1,-4 4 248,-1-3 1,-3-2-320,-3 1 1,-5 1-176,-7 5 0,-2 2-720,-3 4 233,-5-4 200,-15 14 1,-2-6-1178,-8 8 1,3-3 621,3-3 0,-2-2-1593,8-4 2119,0-4 0,6 6 0,0-8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52 8101,'-8'-17'174,"-3"0"46,3 7-54,-7 2 0,11 10 328,-7 4 0,5 4 51,-6 7 1,3 8-248,-3 4 1,-1 3 67,7 3 0,0 5-107,6 1 1,0 1-45,0-2 0,2-3-101,4 3 0,-2-3 59,7-3 1,-1 6-10,1 1 0,3-1 4,-8-5 1,-1-1-539,-5 1 1,0-6 188,0 0 1,-7-8-40,-5 2 0,-5-2 72,-6 2 1,4-4-540,-5 4 1,-1-9 34,2-3 652,-7-7 0,3 4 0,-8-8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1 157 8255,'25'-43'0,"-4"16"2053,8 4 0,9 6-962,14 11 0,8-7-127,9 1 1,-8 5-419,-3 1 0,-10 4-1137,-2 2 0,-7 2-370,1 4 1,-9 5 960,-3 12 0,1 4 0,6 8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5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8117,'10'-17'0,"0"1"1466,-5 5-658,-3 3 1,6 10 545,-8 4 0,0 5-627,0 12 1,-2 2 83,-4 4 1,-3 12-643,-9-1 1,-7 2 68,-3 4 0,3-1-1033,2 1 1,3 2 212,3-8 1,6 0-1112,-1-5 0,8 0 1693,-2-1 0,20-7 0,5-2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3:59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8133,'18'-17'1377,"-1"7"0,0 2-583,1 8 0,7 0 15,3 0 0,5 0-322,2 0 0,-7 0 463,1 0 0,-8 8-299,2 4 0,-5-3-66,-7 3 0,-3 5-314,-8 6 0,-4 6-173,-7-6 0,-9 10-982,-14 1 1,-1 1 632,1 5 0,-1-9-730,0-2 0,3-2 382,3 1 1,6-3 506,11-7-57,5-1 0,16 0 77,9 1 1,10-9 126,19-3 0,6-4 489,17-2 1,4 0-1526,1 0 0,8 0 621,-2 0 1,11-15 0,4-5-1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8304,'10'-25'464,"5"6"-395,-3-4 1,-3 4-34,3 1 1,-6 7 1311,5-1-825,-7 1 1,6 1 532,-5 4-413,-3 4-365,6 2 1,-8 16 94,0 7 1,0 13 4,0 5 0,0 9-98,0 1 0,0 1-272,0 6 1,0 2-565,0-3 0,0 7-1791,0-7 2174,8 1 1,1 1 0,9 3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8040,'10'-17'0,"-3"0"197,-7-1 1,0 7 963,0-1-390,0 9 27,0-5-606,0 8 0,-2 2-49,-3 4 0,-5 5-156,-7 12 51,-8 4 1,5 8 117,-3-1 1,4 7-43,2-1 0,5 8-150,1-2 1,7 2 57,-2-2 1,6 2-199,6-7 1,6-3 77,11-9 1,0 2-120,11-8 0,-1-2 25,13-10 0,2 3 26,10-8 0,-3-1-107,9-5 0,-10 0-240,-3 0 0,1-2-1010,-6-3 1523,-3 3 0,7-21 0,-6 3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4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8040,'-33'0'498,"5"0"1,-3 0 739,8 0 0,0 8-721,5 4 1,3 3-131,4 2 0,-3 8-188,8 4 1,-5 4-92,5 1 0,-2 3-1267,3 3 1,3 4 1158,-4 8 0,12 8 0,3 1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8349,'17'0'1507,"1"0"-982,-1 0 1,0 0-224,1 0 0,-1 0 18,0 0 0,1 2-39,-1 4 1,-6-4-131,1 4 1,-6 3-31,5 3 0,-7 3-171,2 3 1,-4-7 50,-2 1 1,0 1-211,0 10 0,-2-4-395,-4 4 0,-4-1 319,-7 1 1,0-4-42,0 4 1,-1-4 84,1-2 1,0 1 132,-1-1 0,7-2 115,-1-3 0,8 3 253,-1-3 1,-3-3-93,2 3 0,8-1 214,10 7 0,5-1 119,6 0 0,-2 3-160,8 3 0,0-4 46,5 4 0,-7 2-100,-4-2 1,-3 0 158,-3-6 1,-8 1-269,-3-1 0,-4 2-162,-2 4 1,-9-2-114,-9 8 1,-7-8-452,-9 2 1,-1 2-117,1-2 0,-1 0 337,0-5 0,8-1-1689,4 0 2016,4-7 0,-6 5 0,-2-5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8483,'-10'0'1691,"2"0"1,8 2-1452,0 4 1,2 3-1,4 9 1,-4 5-24,4 0 0,-4 2-227,-2-2 0,0 2-405,0 4 1,0 3-846,0-3 1260,0 4 0,7 9 0,3 2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18 8126,'-2'-10'3064,"-3"5"-2037,3 3 0,-8 2-532,4 0 0,-3 9-42,-9 9 1,1 7 115,0 9 1,0 1-133,-1-1 1,3 9-125,3 3 0,3-2-283,3 2 1,4-8-262,-4 3 1,6 1 34,6-2 0,-2-5-288,7-6 1,-1-6 237,2 6 0,-3-8-256,-3 2 0,-4-4-402,4-2 1,-6-1 335,-6-5 1,-4 3-255,-7-9 1,-2 3 325,-4-2 1,2-4-130,-8 4 0,0-6-195,-6-6 820,1-4 0,-9-15 0,-1-2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7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8126,'69'-15'196,"1"4"1,-3-3 414,-4 8 0,-1-7 391,-5 1 0,-10 3-416,-1-3 1,-14 8-291,-3-1 0,-8 1-642,2-2 0,-9 4-1637,-3-4 1983,-7 4 0,12 10 0,-7 2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08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8084,'6'-17'-227,"-1"0"0,15 5-369,-3 1 0,6-1 1740,0-5 0,-2 5-416,8 1 1,-8 7 126,2-2 1,2 4-249,-2 2 0,2 0-17,-2 0 1,-4 2 29,4 4 0,-3 4 193,-3 7 1,-6-2-312,1-3 1,-6 9-75,5-4 1,-7 4-1041,2-3 1,-12 7 479,-5 3 1,-7 3-1101,-5-2 0,-4 4 516,-7-4 0,-1 1 149,1-1 1,1 2 194,4-8 1,10-2 398,7-9 0,9 3 0,-3-4 1,6 3 232,6-3 0,11-3-2,12-8 1,11 0-79,6 0 1,12 0-789,5 0 608,4-8 0,10-1 0,2-8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277 121 8219,'-9'-17'495,"-7"-1"1,15 7 1394,-5-1-1326,-4 1 0,6-4-133,-7 3-216,7-3 1,-11 13-33,3-4 0,2 4-38,-1 2 1,-1 8-99,-5 3 1,-2 5 56,-4 1 1,6 8-112,-1 4 1,1 3-145,5 3 0,3-6 62,-3 0 0,8-2-10,-1 1 1,3 3-6,2-8 0,0 2-103,0-2 1,7-6 59,5 1 0,9-1-156,2-5 0,8-3 24,-2 3 1,3-8-221,3 1 0,3-3-142,-3-2 0,3 0 230,-9 0 0,-4 0-7,-2 0 1,-4 0 100,-1 0 0,-1-6-35,0 1 1,1-9 351,-1 3 0,-7 3 0,5-15 0,-5 4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1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18 8099,'-8'-10'0,"-1"2"746,-8 8 1,5 0-8,0 0 1,3 2 145,-3 4 1,-3 4-235,3 7 0,-3 0 54,-2 1 0,-1-1-197,1 0 0,-2 6-158,-4 0 1,4 2-848,-4-2 0,3 6-438,3 12 1,-2 3 934,-4 8 0,4 7 0,-6 3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8117,'0'-17'416,"7"7"0,3-3 498,7 7 0,2 0-337,4 6 1,-3 0-272,3 0 1,-4 8 70,-2 4 1,-5 3 133,-1 2 1,-5 3-341,6 3 0,-9-4 56,3 4 1,-4 4-542,-2 2 1,-8-2 159,-3 1 1,-5-1-87,-1 2 1,0-2 7,0-4 1,-1-6-115,1 1 1,5-3 308,1-9 0,7 1 741,-2-1 227,4-4-652,2 6 1,8-10-325,4-4 1,11 2 148,5-7 0,11 7-378,1-2 1,8-2-323,-2 3 1,10-1-659,2 6 0,9 0 1254,2 0 0,0 0 0,8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13156,'-7'25'1286,"-3"2"-665,-7 8 1,0 5-306,-1 1 0,1 7 0,2-2-524,3 4 1,-1 7-702,7 1 0,0-6 77,6-6 0,2-8 832,4 3 0,11 3 0,10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1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8111,'17'0'318,"1"0"0,5 0 311,0 0 1,7 0 73,-1 0 0,-2 2 958,2 4 1,-8-2-1204,2 7-280,-11-7 0,1 11-297,-7-3 1,0 3-492,-6 3 1,-2 5 314,-4 0 0,-4 7-172,-7-1 1,0-2-221,-1 2 1,7-6 176,-1 6 1,9-2 845,-3 2 0,12 3-67,5-3 0,4 4 792,3 1 1,-1-1-227,0-4 0,1 2 449,-1-8 0,-6 5-615,1-4 1,-8-1-85,2-6 1,-14 2-393,-9 4 1,-10-2 6,-14 8 1,-5-6-1752,-11 6 1,5-8-62,0 2 0,2-4 1612,10-1 0,-1-1 0,7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52 7877,'9'-7'0,"1"3"586,-4-8-184,-4 8 1,5-5 834,-7 3-701,0 4 1,2-6 210,4 8-821,-4 0 143,6 0 1,-8 2-1,0 4 1,0 6 52,0 11 0,0-2 25,0 8 0,-2 1 22,-4 11 0,4-5-28,-4 5 1,4 3 33,2 2 0,0-2 214,0 2 1,0-5-123,0 5 1,6-8-29,0 3 0,7-11-18,-1-1 1,-2-8-33,1 2 1,-5 2-95,5-2 1,-7 0 12,2-5 0,-4-7-140,-2 1-333,0-1 287,0 7 0,-8-7-189,-3 1 0,-5-9-248,-1 3 0,0-4-436,-1-2 1,-5 0 222,0 0 0,-6 0-377,6 0 0,-7-2 393,1-4 712,-4-3 0,-1-8 0,-1-1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4:25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7928,'20'-8'0,"3"-4"0,-2 5 777,8 1 0,5 4-62,6 2 0,14 0 481,-2 0 0,6 0-1475,-1 0 0,-9 2 279,4 4 0,-11 11 0,1 10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3.7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42 640 12746,'-9'-17'-2445,"1"7"2620,8 3 1,0 5 366,0-4 141,0 4-336,8-6 236,1 8 0,11-2-285,3-3 1,-2-5-49,8-7 0,-1-1 191,7 1 0,0-6-201,-1 0 1,1-6-136,-1 6 0,-1-6-134,-4 6 1,2-2-231,-8 2 0,0 4-96,-6-4 1,-6 2 53,1-2 1,-8 4-24,2-4 0,-4 3-49,-2 3 1,0-2 57,0-4 0,-6 4-50,0-5 1,-7 5 208,1 2 0,-5 2 28,-6 3 1,2 4 186,-8 8 1,0 2 115,-6 4 1,1 6 275,-1 11 0,-1 9 0,-5 9 0,9 3-137,-9 2 1,14 0-24,-7 12 1,13-10 25,3-2 0,7-6-161,5 6 1,6-13-163,0 2 1,10-10-272,13 3 0,-2-8 100,8-3 0,7-2-206,10-9 0,8 6-190,9-7 1,3-1 582,15-10 0,-8-3 0,3-8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5:38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8098,'0'-25'66,"0"5"0,0 1-163,0 8 1,8 5 1091,3-6 0,11 9-517,1-3 0,2 4-398,-2 2 1,2 2-193,3 4 0,3 3-326,-8 8 1,6 1 437,-6-1 0,8 8 0,-4 2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47.1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1 450 7959,'8'-17'-1118,"-5"1"881,9 5 1,-6-3 251,5 9 43,-7-9 0,9 10 7,-7-7 0,6 5-27,-6-5 1,5 5 5,-5-6 1,7 7 16,-1-7 0,3 6-20,2-5 1,1 1 24,-1-1 0,0-3-40,1 8 1,-1-7-1,0 1 0,-5 3 34,-1-3 1,1 3-8,5-3 0,0-1 20,1 7 1,-7-6 103,1 7-67,-1-9 0,7 6-51,-1-3 0,-6-3-61,1 9 1,-1-1 0,7 6 0,-7-6-7,1 0 1,-1 1 39,7 5-26,-1-8 1,0 6 8,1-4 1,-3 2 0,-4-1 0,5 3 32,-5-4 1,5 4-32,1 2 1,-6-6 42,1 1 1,1-1 0,11 6 0,-5-6 4,4 0 1,-2 0-10,2 6 0,-4 0-1,4 0 1,-4 0 54,-1 0 0,-1 0-54,0 0 0,1 0-51,-1 0 1,-6 0 48,1 0 1,0 0-126,5 0 1,0 6 6,0 0 0,1 2-94,-1-3 0,-5-1 116,-1 8 1,1-8-21,5 1 1,-2-1 16,-3 2 0,3-4-29,-3 4 0,-3 1 141,3-1 0,-1 0-105,7-6 1,-7 6 111,1-1 1,-7 7-59,7-6 0,-6 7 11,5-1 1,-5-3 6,6 3 1,-7-6 36,7 5-57,-8 1 0,9 5-1,-7 0 0,5-5-29,-5-1 0,2-5 28,-2 6 1,-2-1-78,7 6 1,-7-5 46,2 0 1,-3-1-6,3 6 0,-4 1 22,4-1 0,-4 0 1,-2 1 0,0 5 86,0 0 1,0 2-90,0-2 0,2-4 19,4 4 0,-5-2-8,5 2 0,-4-4-9,-2 4 1,0-3 9,0-3 0,0 6-2,0 0 1,6 0-13,0-6 1,-1 1-7,-5-1 1,0 2 36,0 4 1,0-4 7,0 5 0,0-5 13,0-2 0,0 6-33,0 0 1,-1 6 20,-5-6 0,2 2-31,-8-2 0,7-4-2,-7 4 1,6 2 32,-5-2 1,5 0-4,-5-5 1,1-1 24,-2 0 1,-3 1 1,3-1 0,-3 0 56,-2 0 0,0 1-75,-1-1 1,1-5-33,0-1 1,-1-1 1,1 1 0,0 5-93,-1-5 0,1-1 65,0 1 1,0-5-109,-1 6 0,1-7 87,0 7 1,-1-6 11,1 5 0,-6-5 32,0 5 1,-6-7-30,6 2 1,-8 2 25,3-2 1,1 5 15,-2-5 0,6 1 10,-6-1 1,8-4-13,-2 4 1,-2-2 4,2 2 0,0-5 63,5 5 1,1-4-73,0-2 0,0 0-19,-1 0 0,1 0 24,0 0 0,-1-6 11,1 1 0,0-3 34,-1 2 1,1 2 5,0-7 1,5 5-43,1-5 0,-1 5 30,-5-6-86,0 1 1,-1-7 54,1 1 1,0 6-28,0-1 0,-1 1 29,1-7 0,5 7-65,1-1 0,-1 1 50,-5-7 0,2 1-4,3 0 0,-3-1 55,3 1 0,3 0 9,-3 0 1,6-1 9,-5 1 1,7 0-53,-2-1 0,-1 1 78,1 0-59,-8 0 0,10-1 0,-7 1 1,7 0-40,-2-1 0,3 1-3,-3 0 1,4 5 6,-4 1 0,4-1-7,2-5 1,0 0-10,0-1 0,-6 1-9,1 0 0,-1-1 15,6 1 7,0 0 1,0 0-61,0-1 45,0 1 1,0 0-2,0-1 0,0 7 107,0-1-48,0 1 1,0-6 44,0-1 1,0 7-79,0-1 1,6 6 369,-1-5-166,1-1-17,2-5 1,-1 0-94,5-1 0,3 7 22,-3-1 1,-2 7 136,1-7-59,1 1 0,5-5 3,0 5 0,0-3-92,1 8 0,-1-1-17,0 1 1,1 2-22,-1-7 0,2 7-138,4-2 0,-4-2 102,4 3 1,-5-3-140,-7 2 0,5 2 135,-5-7-156,5 7 0,-1-6 0,-4 5 1,-1 3 99,-4-4 1,-2 2-727,7-2 275,-7 4-1417,4-5 1876,-8 14 0,-16 11 0,-3 9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8:59.0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138 173 7731,'8'-9'-391,"-6"1"1,6 6 179,-8-4 232,7 4 0,-3-7-97,8 3 148,-8 4-34,3-6 0,-1 6 27,0-3-4,0 3 3,1-6 0,-5 0-70,14 6 1,-13-7 40,9 3 1,-6 4-103,5-4 76,-7 4 1,11-3-4,-3-1 0,-2 0-6,1 6 0,-5 0-5,5 0 1,-5-6 68,6 1 15,-8-1-49,11 6 7,-6-8-69,9 6 40,-1-6 0,0 7-1,1-5 1,-7 4 4,1-4 1,-7 4 2,7 2 38,0 0-23,5 0 1,0 0 66,0 0 1,-5 0-73,-1 0 0,-5 0 18,6 0 1,-6 0-2,5 0-17,-7 0 1,11 0-24,-3 0 1,-3 0-9,3 0 0,-6 0-6,5 0-24,1 0-13,5 0 52,0 0 0,-5 0 60,-1 0-30,-7 0-14,12 0 1,-13 0-3,9 0 0,-6 6 2,5 0 1,-5-1-9,6-5-12,-1 0-17,6 8 1,1-6 27,-1 4 0,-5-2-21,-1 1 1,1-3 4,5 4-4,0-4 1,0 0 2,1 4 7,-1-4 0,0 7 0,1-3 0,-1-4 0,0 13 1,-1-11-1,-5 8 0,4-8 0,-3 1 1,-2 3-1,1-2 0,-1 1 0,1-1 0,5-4 0,-5 4 0,-1-2 0,1 2 0,1-5 0,3 9 0,-3-4 0,1-2 3,-7 7-3,7-7 1,-3 11-13,0-5 0,3 7-1,-7 1 1,2-7-2,-3 1 1,-3-7-20,4 7 11,4-1 0,-7 7-27,9-1 45,-8 0 1,5 1-11,-3-1 0,-4-6 42,4 1-23,-4 0 0,4 5 14,-1 0-12,1 0 1,-6 1 11,0-1-17,0 0 1,0 1 1,0-1 0,0 0-3,0 0 0,0-5 4,0-1-8,0 1 0,0 5 14,0 1 0,0-7 0,0 1 0,0-1 55,0 6-28,0 1 1,0-1-37,0 0 1,0 1 1,0-1 0,0-6-1,0 1 12,0 0 0,0 5 34,0 0 0,0-5-2,0-1 1,-2-1 54,-4 1 6,4 5-44,-13-7 0,11 7-29,-7-5 1,5 3 45,-6-9-66,9 9 1,-7-6 27,4 3 1,4-1-86,-3-5 1,-3-1 58,2 8 0,-7-6-10,1 5 0,2-7 15,-1 2 1,5 1 21,-5-1-29,-1 8 0,-3-11 18,3 9-39,-3-8 1,5 9 24,-7-7 0,5 6-15,1-7 0,1 3 5,-1-2 0,-5-2-4,5 7 0,-5-5-10,-1 5 0,0-7 0,0 10 6,-1-8 0,7-1 1,-1-5-12,1 8 0,-7-6 12,1 4 1,6-3-16,-1 3 8,1-4 3,-7 6 1,1-8-20,0 0 1,-1 6-3,1-1 1,6 1-16,-1-6 1,1 0-6,-7 0 0,1 6-27,0 0 0,-1-1 50,1-5 0,0 2 36,-1 4 1,1-4-11,0 4 1,0-4 9,-1-2 0,-1 0-11,-4 0 0,4 0 8,-4 0 0,9 0 9,3 0 0,-1 0 4,-5 0 0,2-2-14,3-4 0,-3 4-3,3-4 1,3-1 99,-3 1 0,6-2 2,-5 2 10,-1 5-44,-5-7 21,0 0-140,-1 6 121,1-13-164,0 13 111,-1-13 1,7 11-33,-1-8 0,7 8 4,-7-1-1,8-5 1,-5 6 3,3-7 0,4 5-1,-4-6 1,2 7-1,-1-7-3,3 8 10,-14-11-3,14 5 1,-7-1-14,3-1 1,4 6-11,-4-5 2,4 7 17,-5-11 0,5 11-1,-4-8 0,2 8-1,-2-1 1,4 1-3,-3-2 9,-5 4-7,8-13 0,-7 11 7,3-8-5,4 9 2,-6-13 11,8 7-8,-7-9 0,5 1 48,-4 0 1,4 5-48,2 1 0,-6 5 41,0-6 1,1 7-35,5-7 0,0 6-13,0-5 0,-6 5 18,0-6-3,0 9-17,6-13-13,0 7 32,0-9 1,-7 1 68,5 0-78,-6-1 1,8 1 14,0 0 1,0 5-13,0 1 1,0 5 0,0-5 1,0 5-12,0-6 0,0 6-8,0-5 2,0-1 0,0 1-5,0-1 0,0 7-21,0-7 31,0 8 0,0-5-26,0 3 21,0 4-2,0-13 5,0 13 2,0-14 0,0 12 5,0-7-8,0 7 2,0-11 0,0 13-22,0-14 8,8 7-5,-6-1 36,5-5-7,-7 13 0,2-12 34,4 9-43,-4-1 0,6 4 44,-8-4-35,0 4 2,7-13 7,-5 13 0,8-11 22,-4 7-39,-4 0 1,7 0-7,-3 1-6,-4-1 1,7 0 16,-3 0 0,-4-1-7,4 1 7,3 4 60,-7-6 47,6 0 13,0 7-117,-6-7 1,7 2 17,-3 0-20,-4 1 1,8 5 10,-5 0-5,-3-8 22,6 6-9,0-6-28,-6 1-3,5 5 4,-7-6 1,2 6-3,4-4 46,-4 4-35,6-5 1,-7 7 18,5 0-22,-4 0 0,6-2 165,-8-4-61,0 4 16,0-6-39,8 8 5,-7 0-38,7 0 29,-8-7 58,8 5-64,-6-6 60,5 8-26,-7 0 3283,0 0-3267,0-8-114,0 7 125,0-7 9,0 8 438,0 0-559,0-8 113,0 6-1198,0-5 1060,0 7 0,-7 0 0,-3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18.72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 7832,'10'9'2291,"-10"7"-1564,-12-5-727,-3 12 0,-18 4 0,-4 8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1.77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1 260 8093,'0'-11'-384,"0"-1"0,0 6 348,0-5 470,0-1-207,0-5 1,0 0 402,0 0-436,0-1 0,0 1 24,0 0 1,5 5-210,1 1 0,2-1 109,-3-5 0,-3 5 14,4 1 245,-4 7 4,6-11 51,-6 13 333,5-6-294,-7 8 28,0 0-314,-7 8-324,5-6 3,-6 13 194,8-6 1,0 9 103,0-1-81,0 0 1,0 6 164,0 0 1,0 1-88,0-7 0,0 8 147,0 4 1,0-2-101,0 1 0,6 1 89,0 6 1,-1 5-30,-5 0 0,0 7 3,0-7 0,0 8-88,0-2 0,0 4-45,0 2 0,0-2-58,0-4 0,0 4 112,0-4 1,0-4-143,0-1 1,0-5 116,0-1 1,0-1-135,0 1 0,0-6-63,0 0 0,2-8-356,4 2 326,-4 4 1,6-8-292,-8 4-218,0-12 202,0-3-379,0-8 453,0 0 1,0-8-282,0-3 0,0-4-168,0-3 1,0-1-373,0-4 1,0-2 369,0-4 1,2-5-819,3-1 1564,-3-7 0,21-10 0,-3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2.6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18 173 7975,'-10'-9'823,"3"-7"1,8 7-453,5-9 1,-2 7-107,8-1 1,-1 3 50,6-3 1,1-1-83,-1 7 1,0 0 29,1 6 0,5 0-13,0 0 1,7 0-1,-1 0 0,-2 0 0,2 0 0,0 0-15,5 0 0,-5 0-36,0 0 0,0 0 65,5 0 1,-5 0-166,0 0 1,0-2-4,5-3 1,1 3-70,0-4 1,-1 2 54,1-2 0,5 4-104,1-3 1,-1-3 28,-6 2 1,-5 0 89,0 6 0,-2 0-146,2 0 0,2 0 81,-8 0 1,5 0-41,-5 0 1,1 0 15,-7 0 1,0 6-1,0 0 1,-1 2-22,-5-3-16,5-3 54,-7 14-25,9-14-319,-1 13 253,0-13 0,-1 8-255,-5-5 207,4-3 42,-5 6 1,2-8 37,-1 0 0,-5 2-30,5 4 1,-7-4 29,4 5 346,-8-7-188,0 8 308,0-6-115,0 5-77,0 1-170,0-6 1,0 8 36,0-5 1,-2-3 22,-4 4-10,4-4-102,-5 6 50,-1 1 0,6 3-38,-4-1 36,4 1 0,2 5 2,0 1 1,0-7-10,0 1 0,0-1 6,0 6 0,0 6 65,0 1 1,0 6 123,0-1 0,-2 4 200,-3 1 1,3 1-118,-4 0 1,-2 1 68,3 4 1,-1-1 13,6 7 0,-6-6-134,0 6 1,0-5-34,6 5 0,-1-6 4,-5 6 0,4-1-107,-4 1 0,4 2 85,2-8 0,0 4-121,0 2 0,0-7 63,0 7 0,0-8-131,0-3 0,0-6 46,0 0 0,0-8-63,0 2 0,0-4 235,0-2-142,0 1 1,0-1 33,0 0-22,0-7-447,0 5 161,0-13-133,0 6-37,0-8-128,0 0-199,0-8 45,0 6 0,0-13-1568,0 3 1547,0-3 0,0-2-553,0-1 1,0 1 529,0 0 0,0-1-863,0 1 0,0 0 443,0-1 1,0 7 1066,0-1 0,-15 1 0,-4-6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43.0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87 364 8002,'-18'0'413,"1"0"662,0 0-659,7 0 0,-3-2 563,7-4 55,0 4-652,14-13 1,7 11 87,8-7 0,16-1 173,1-5 1,10 0 38,8-1 0,3 3-249,8 3 0,1-3 144,-1 4 0,-2-5-182,-4-1 0,5 0-97,-5-1 1,-1 1-360,1 0 1,-7-1-424,1 1 0,-5 6 96,-6-1 1,-9 2-490,-8-1 0,-10 1-749,-2 5 1,-5 3-129,-7-4 369,-3 4 1,-4 2 1384,-15 0 0,-8 8 0,-9 1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4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8061,'-11'-10'-33,"-1"4"0,9 3 267,-3-3-30,4 4-339,2-13 1,2 13-255,4-4 0,-3 4 224,9 2 0,-6-6-450,5 0 615,-7 1 0,11 5 0,-5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0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87 7285,'-9'0'1073,"1"-7"0,6 5-674,-4-4 49,5 4-193,-7-6 3,8 6-119,0-5 1,0 5 215,0-4-200,0 4 1,0-7 179,0 3-184,0 4 155,8-6-11,-7 0-112,7 7-8,-8-7-28,0 8 320,0 0-391,0 8 1,0-5-1,0 9 0,0 1 72,0 10 1,-6-1 140,1 6 0,-3 1 235,2 6 0,4 1-185,-3 5 0,-3 3 251,2 8 1,-2 0-167,3-1 1,1 7-66,-8 0 0,6-1-190,-5-5 1,7-8-117,-2-3 1,4-1 30,2-5 1,0 1-111,0-13 0,0 0-495,0-5 440,0-1 0,6-5-572,0-1 258,0-7 170,-6 4 1,5-10-151,1-4 0,0 2-306,-6-7 0,0-1-30,0-5 1,0-6-308,0 0 0,2-2-164,4 2 1,-4-4 153,3-8 1028,-3 8 0,6-13 0,2 3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1.7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0 346 8229,'0'-17'217,"0"0"0,0 5-146,0 1 1,2 5 556,4-6 1,-2 7-114,7-7 0,1 2-74,5-1 0,0 1-210,1 5 1,-1 1-10,0-8 1,8 6-49,4-5 1,4 5 70,1-5 1,3 5-75,3-6 1,-1 8 2,7-1 0,-8-3-166,3 2 0,1 0 78,-2 6 1,1-5-226,-7-1 0,1 0 121,-1 6 1,1-6-87,-1 1 0,7-3 34,-1 2 1,1 2 93,-7-7 0,6 1-139,1-1 1,1-3 105,-2 8 0,-3-5-168,3 5 1,-11 0 33,-6 6 0,-4 0-110,-1 0 0,-1 0 257,0 0-36,-7 0 83,5 8 1,-13-4-121,4 7 1,-2-7 232,2 2-139,-5-4 0,7 0 43,-8 4 0,2-4-41,4 3-7,-4-3 0,5 0 161,-7 4 0,8-4-28,-6 6-107,13-1 115,-13-5-112,14 14 0,-12-13 51,7 9 1,-7-6-23,2 5 0,1-5-5,-1 6 0,2-7 107,-2 7-94,-4-1 0,5 7 115,-7-1 0,0 0-67,0 1 0,0-1 188,0 0 0,0 0-63,0 1 1,0-1 96,0 0 1,-6 1-108,1-1 0,-3 0-66,2 0 1,4 7 41,-3-1 0,3 0-7,2-6 0,-2 8 98,-4 4 0,4-2-108,-4 1 0,4 3 241,2 10 1,0-3-102,0 8 1,-5 0 164,-1 6 0,0-2-65,6-4 0,0 4-189,0-4 0,0 2-95,0-2 0,0 2 2,0-7 0,0-1-147,0-5 0,0-1 94,0 1 1,6-6-94,0 0 0,-1-6 51,-5 5 1,0-6-205,0 1 0,0-10 31,0-1 1,0-7-185,0 7-62,0-8-327,0 3-186,0-7 350,0 0-57,-7 0 0,5-2 174,-4-3 1,4 1-701,2-8 1,0 7 262,0-7 1,-2 6 14,-4-5 0,3-1 78,-9-5 738,0 7 0,-5-5 0,0 5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4.5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11043,'9'-8'204,"7"-2"1,-7-5 387,8 3 1,1-1 36,-1 7 1,2 0-621,4 6 0,-4 0 322,5 0-638,-5 0 1,-4 2 92,-3 4 0,1-2-95,-7 8 1,0-1 51,-6 6 0,-8 3-145,-4 3 0,-3-2-115,-2 8 1,5-6 126,1 5 1,-1-6 434,-5 1 1,7-4-163,5-2 868,-5 0-440,8 1 1,-6-1 400,8 0-543,0-7 0,8 3-85,4-7 1,-3 6-302,3-7 0,5 1 186,6-6 0,8 0-1298,-2 0 1347,11 0 1,4 0-1,8 0 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59:52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70 277 7945,'-18'-9'249,"7"-5"-249,-1 9 455,9-1-181,-13 6 300,14 0-115,-5 0-179,14 0 1,3 0 17,7 0 0,2-6 164,4 0 0,-1 0 65,6 6 0,-3-5-124,10-1 1,-2-2 57,13 2 1,0 3-69,6-9 1,0 2-117,-1-1 1,9-4 6,3 3 0,5 2 126,1-1 0,6 1-105,0-1 0,2-5-29,-2 5 0,-2 1-209,7-1 0,-7 1 130,2-1 1,-11 1-4,-7 4 0,-13 4 249,-9-3-243,0 3 1,-16 2 313,4 0-31,-12 0 171,-3 0-121,-8 0 1,-2 0-276,-4 0 1,3 0 239,-9 0-634,8 0 1,-11 0 177,3 0 1,3 0-1638,-3 0 0,4 0-202,-9 0 0,2 0 1797,-14 0 0,0 0 0,-5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0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17 796 8020,'-9'-8'3069,"1"6"-2194,8-5-414,8 7 1,1 1-159,9 5 0,5-4 229,0 4 1,2-4-167,-2-2 1,-2 0-161,8 0 1,-6 0-165,6 0 0,-6 0-266,6 0 1,-8-2-30,2-4 0,-4-3 199,-2-9 0,1 1-753,-1 0 0,-6-1 314,1 1 0,-8 0-132,2-1 1,-5 1 293,-1 0 0,0 0 292,0-1 0,0 1 12,0 0 1,-5 5 354,-1 1 1,-2 7 114,2-2-264,5 4 1,-7 12-130,8 7 1,0 16 35,0 13 1,0 10 190,0 1 1,0 14-70,0-2 0,0 6-113,0 0 0,0-4 63,0 4 1,0-11 124,0-7 0,0-3-250,0-2 0,0-13 74,0-5 0,0-11-727,0 0 1,2-5 25,4-7-835,-5 4 888,7-13 1,-8-2-30,0-11 0,-2-12 86,-4-6 1,3-11 52,-9-7 1,1-4 273,-7-7 1,7 12-44,-1 0 1,8 7 271,-1 5 0,1 9-195,-2 7 431,4 1 1,-6 23 175,8 0 1,0 13 384,0 4 1,0 8-240,0-3 1,0 5 306,0 2 0,-5-3-323,-1-3 0,0 2 159,6-8-138,-8 0-125,6-6-902,-5-7 0,14-2-71,5-8 0,0-16-365,5-7 0,-4-17 291,10-12 0,2-9-324,-2-14 0,8-18 83,-16 42 0,-1-1 1,-4-1-1,-1 0 526,0-2 0,-1 0 1,2 1-1,0-1 252,1-9 0,1 1 0,0 8 0,1 2-40,-2 4 0,1 0 0,15-31-39,7 11 0,1 15 131,-1 13 0,1 13-35,0 5 0,-7 11 5,1 6 0,-6 4 234,6 2 1,-8 0 460,2 0 0,-3 8-299,-3 4 1,-6 3 625,1 2 0,-6 6-561,5 0 0,-7 0-11,2-5 1,-4-1-214,-2 0 1,0 1-228,0-1 1,0 0 56,0 0 0,0 1-96,0-1 1,0 0-494,0 1 0,0-1 271,0 0 1,7-1-318,5-5 1,3 3 176,3-9 0,1 7-46,4-6 0,-2-1 115,8-5 0,-6 0 37,6 0 1,-8 0 140,2 0 0,-4 0 210,-2 0 1,-7 2 260,-4 4 1,-4 4-208,-2 7 0,-8 2 522,-4 4 0,-5 4-305,-6 8 0,2-1 357,-8 1 1,6-1-218,-6 1 0,10-2-61,2-4 0,-1-4-306,7-8 0,3 0-247,3 0 0,3 1-511,2-1 0,7-5 398,5-1 0,-1-1-457,7 1 0,-5 5 280,10-5 0,-4-1-117,-1 1 0,-1-5 133,0 6 0,-1-7 113,-5 7 1,3-6 188,-9 5 0,1 1 184,-6 5 1,0 0 594,0 1 1,-8 5-376,-3 0 0,-4 2 624,-3-2 0,1-4-390,0 4 0,-1 2 227,1-2 1,0 0-264,-1-6 1,7-1 96,-1-5-530,9 5-254,-5-7 0,10 1-565,4-4 1,5-4 429,12-2 1,2-2-766,4-4 1,9-6 431,-3-11 0,3-4-66,-3-7 0,-8 5 248,-4 0 0,-6 8-273,-5-2 654,3 4 257,-13 9 1,4 2 491,-12 8 0,-4 8-393,-7 4 0,-2 13 735,-4 9 1,-2 1-395,-4 5 1,-2 2 85,8-1 0,-6-3-222,6-9 0,0-2 404,6-4-971,7-4-278,-5 6 1,13-13-643,-4-1 0,6-7 542,6 2 0,4-4-268,7-2 0,2 0 253,4 0 1,-3-6 189,3 0 1,2 0 268,-2 6 1,2 0 539,-2 0-178,-4 8 0,6 0 474,-8 3 0,-1 5-288,-5-5 1,2-1 271,-7 1-1391,8-7 1,-5 10 381,9-9 1,-7 1-1079,1-6 1284,-1 0 0,6-7 0,1-3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1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7978,'-10'0'2350,"2"7"0,8 3-1947,0 7 0,-1 1 1,-3-1 22,-2 0 0,0-3 113,6 3 0,-6-4-387,1 10 1,-3-3 28,2-3 1,4 6-820,-4 0 1,-1 6 461,1-6 0,0 0-1026,6-6 1,0 1 88,0-1 0,0-6 31,0 1 1,2-2 489,4 1 0,4-3 592,7-8 0,0-8 0,0-2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1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1 364 7978,'17'0'465,"-2"1"156,-3 5 1,1 4-38,-7 7 1,2 0 180,-2 1 1,1 5-242,5 0 0,3-6-143,-3-5 1,5-3-154,6 3 1,-4 1-13,4-7 1,2 0-318,-2-6 1,6-2-122,-6-4 1,6-3-167,-6-9 1,6 3 99,-6 3 0,0-3-885,-6 3 713,1-3 0,-3-2 117,-4-1 0,-1 7-174,-4-1 0,-4 7 35,4-7 1,-6 6 68,-6-5 1,0 1 50,-11-1 0,3-5 14,-9 5 1,-2-5 347,2-1 0,-6 2 0,6 3 0,0-3 105,6 3 0,2 3-124,3-3 1,-1 6 1702,7-5 50,-8 7 754,12-11-1857,-5 13 1,9-12-141,3 9 1,-1-9-148,8 3 0,-3 1-54,3-2 0,3 1-34,-3-6 1,3 1-22,3 5 1,-1-3-299,0 8 1,0-5 36,1 5 0,1 0-101,4 6 0,-2 0 42,8 0 0,-8 0 22,2 0 1,-4 8 162,-1 4 0,-1 3 81,0 2 1,-7 1-197,-4-1 0,-4 0 102,-2 0 1,0 1-1274,0-1 0,-8 6 1186,-4 0 0,-11 16 0,-4-3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7956,'17'0'730,"1"0"1,-1 2-432,0 4 0,0 2-80,1 3 0,-9-1 215,-3-4-656,-4-4 1,-2 13 95,0-3 0,-2 5-988,-4 6 1,-3 4 1113,-9 7 0,-7 9 0,-1 1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7956,'7'9'0,"-3"-1"305,8-8 1,-1 0-66,6 0 1,3-2 64,3-4 0,4-3-8,7-9 0,-5 1 100,0 0 1,-2 5-244,2 1 1,-5 7 13,-6-2 0,-1-2-115,0 3 0,-5 1-246,-1 9 0,-7-1-17,2 8 0,-6 1 129,-6 10 1,-3-2 3,-9 8 1,-1 0 161,-4 6 0,-2-7-23,-4 1 1,-1-6 39,7 6 1,1-13 209,11 1 0,1-6-252,4 1 38,5 3 0,-5-13-157,12 4 0,5-4 98,12-2 0,4-6-52,8 0 0,-1-13 23,1 2 1,1-4-145,5 3 1,-5-5-18,5 0 1,-7 0-221,-5 6 1,2 5-46,-8 1 0,-6 7-838,-5-2-422,-9 4 851,5 2 825,-23 16 0,-5 3 0,-14 16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2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389 0 7956,'-10'17'-305,"5"1"318,3-1 0,8 0 634,-1 1 1,9-1-181,-3 0 1,-1 2 59,1 4 1,-7-1 119,2 6 0,-4-5 164,-2 6 0,0-6-357,0 6 1,-8 0-83,-3 6 0,-10-1-743,-2 1 0,-8-1 297,2 1 0,-4-1-218,-1 1 1,-1-6 272,1 0 0,1-10-1466,4-2 0,-2-7 337,8-10 1,0-2 60,6-4 1,5-11 742,1-12 1,9-4 343,2-1 0,8 1-31,9 4 0,8 4 31,4 8 0,3 2 103,3 3 0,5 4-201,1 8 1,-1 2 1225,-5 4 0,-1 4-138,1 7 0,-6 0 110,-1 1 0,-1-1-715,2 0 1,2 0-168,-8 1 1,8 5-407,-2 0 1,-3-6-514,3-5 1,-8-8-702,2 1 1402,4-3 0,0-2 0,8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292 1 11909,'0'11'475,"0"1"0,0-7-117,0 7 0,0-6 0,0 5-222,0 3 0,0 1-32,0 2 1,0 1-597,0-1 1,2 0 381,4 1 1,4-7-697,7 1 1,2-9 274,4 3 1,4 2 66,8-2 0,-1-1 105,1-5 1,-6 2-5,-1 4 0,-1-2 386,2 8 0,-4-7-100,-8 7 1,-5-3 430,0 3 1,-9 5-184,3 1 1,-4 1 260,-2 10 0,-13-4-180,-5 9 0,-9-1-128,4 13 0,-13 0-24,1 6 1,-3-6 2,3 0 0,3 0 251,3 6 0,4-6-78,7 0 0,1-7-275,0 1 1,7-3 102,5-3 0,3-1-180,2-4 0,7 3 64,5-3 1,9-2 38,2 2 0,8-8 69,-2 2 0,5-4-25,7-1 0,-5-1 123,4 0 0,-9 6-111,-2 0 0,-6 0 95,6-5 1,-10 7-42,-2 3 1,-1-3 21,-11-1 0,1 2-80,-6 3 0,-2 4-4,-3 2 1,-5-3-35,-7-3 0,-1 4-132,1-5 0,0 3-79,-1-2 0,1 2 64,0-8 0,0-2-383,-1-9 0,1-3 219,0-3 0,-1-6-590,1 0 1,0-8 160,0-9 0,-7-14 57,1-3 1,0-11 245,6 5 0,0-6 142,-1 6 1,7-5 321,-1 11 1,3-3-141,-3 14 0,-1 6 672,7 5 0,-7 9-386,1-3 0,-3 6 920,-3 6 0,-1-1-312,-4 13 1,2-5-95,-8 10 1,8 2-201,-2-2 1,2 6-70,-2-6 1,9 0-436,-3-6 1,9 1 173,-3-1-986,7-7 1,-2 3 538,12-7 0,4 0-592,7-6 0,8-2 301,4-4 1,3 4 129,3-4 0,-2-2 217,-5 3 1,3-1 326,-8 6 1,0 0 797,-5 0 1,-7 2-535,1 4 1,-9-3 1927,3 9-1600,-4 0 0,-4 5-523,-4 0 1,5-5-510,-5-1 1,-2-5-1456,2 5 1761,1-7 0,5-4 0,0-9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7926,'17'0'931,"1"1"-626,-1 5 0,-6-2 326,1 8 1,-1-7 121,7 7 0,-1-3-284,0 3 1,-5 3-48,-1-3 0,-1-2 147,2 1-1083,3 1 1,-7 5-168,3 0 1,-3 2-519,-8 4 0,-2 6 496,-4 12 0,-13 3 703,-16 8 0,-7 7 0,-10 3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3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87 121 7926,'-27'35'0,"2"-8"0,8-4 0,7-4 601,5-2 0,3-5-90,2-1 1,9-7 42,9 2 1,8-6-134,15-6 1,3-6 108,8-11 0,2 2-355,3-8 1,-3 3 57,4-3 0,-10-2-584,-2 8 1,-10 0 293,-1 6 1,-8 5-1894,-10 1 65,-7 7 1885,-3-4 0,-14 23 0,-3 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5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8901,'8'9'1223,"-4"-1"-645,8-8 0,-1 0 240,6 0 0,3-2-300,3-4 1,-4 4-147,4-3 0,-4 3-333,-2 2 0,1 0 84,-1 0 1,0 5-794,1 1 1,-7 8 529,1-3 0,-9 10-987,3 2 1,-4 2 304,-2-2 0,-8-1 111,-3 6 0,1-6 323,-1 1 0,7 2 269,-2-2 0,4 0 718,2-6 1,8 6-415,3 0 1,5 0 961,1-6 1,0 1 540,1-1-837,-1 0 0,-2 1-330,-3-1 0,-4-6-91,-8 1 1,0 0-289,0 5 0,-16 6-172,-7 0 0,-17 8-934,-12-3 0,-2 3 574,-9-2 0,5 4 166,-5-4 1,7 3 0,-4 3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7906,'8'17'817,"-4"7"212,7-1 0,-5 5-407,6-5 1,-7 6 76,7-6 1,-6 6 254,5-6-422,-7 0-247,4-5 0,-8-1 236,0 0 0,-8 6-117,-4 0 1,1 0-732,-6-5 0,3-3-198,-9-3 1,2 1-455,-2-7 0,2 0 123,-8-6 0,2 0-744,-2 0 1,4-8 1599,8-4 0,0-11 0,-1-4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7874,'10'0'2969,"-5"0"-1660,-10 0 0,-7 8-642,-11 3 1,-2 10-6,-4 2 1,-3 14-223,3-3 0,-6 5-362,-5-5 1,1 7-274,-7-1 1,14 0-365,-3-5 0,14-8-419,4-4 978,7-4 0,25-1 0,5-1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11459,'0'17'1058,"0"1"1,0-1-605,0 0 0,-2 2 286,-4 4 1,4-1-60,-4 6 0,-1-7-276,1 3 1,-6-5-1327,7-2 0,-1 0 634,6 1 1,0-7-1508,0 1 1,9-8 452,9 1 1,3-12 288,13-11 0,-1-9 555,13-13 0,0 4 497,6-5 0,-2 5-255,-4 1 1,-4 10 254,-7 8 0,-8 1 644,-4 11 1,-4 1-531,-1 10 0,-9 3 1275,-3 9 0,-4-1-404,-2 0 0,0 6-340,0 0 1,0 6-326,0-6 1,-8 6-200,-3-6 0,-5 2-600,-1-2 1,0-4 376,-1 4 0,-1-9-1381,-4-3 0,4-7 1483,-4 2 0,-4-4 0,0-2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16 7895,'0'-9'1824,"0"3"-1263,0 12 1,0 11-135,0 12 1,0 3 39,0 3 1,-2 5 94,-4 1 0,2 12-98,-7-1 1,5 4 174,-6-4 0,6-2-765,-5-4 1,7 0 140,-2-11 1,4 1-1142,2-13 0,2-2 637,4-9 0,4-4-545,7-8 0,8-10 11,4-7 1,3-8-30,3-10 1,5 1 1051,1-1 0,-3 8 0,-9 4 0,-4 6 554,-8 5-463,-7 5 1,-2 20 1558,-8 4 0,-2 10-568,-4-4 0,-4 8-214,-7-2 1,-2 3-528,-4 3 0,2 0-160,-8-1 1,0 1-102,-6-1 0,1-1-186,-1-4 1,1-4-652,-1-8 0,2-1 517,4-5 1,-1-3-142,7-8 0,0 0 65,5 0 0,3-10 133,3-7 0,5-6-37,7-6 0,4-4 303,7 4 1,3 3 8,14-3 1,1 10 269,6 1 1,7 1-344,4 5 1,4 5 29,2 1 1,0 4-205,0 2 0,-6 0 103,0 0 1,-9 2-140,-3 4 1,-7 3-7,-10 9 1,-1-1 76,-5 0 1,-3 1-105,-8-1 1,0 0-198,0 0 1,-10 1-315,-7-1 0,-2 0 270,-10 1 0,-6 5-298,-5 0 763,-8 7 0,-4-3 0,-9 8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373 104 7843,'-40'18'0,"-1"-1"91,3 0 0,1 1 184,3-1 0,5 0 374,0 0 1,6-1 211,-6-5 410,8 5-883,-4-7 1,14 1 865,-1-4-966,8-4 0,6-2-331,16 0 1,3-2 139,13-4 0,1-4-50,17-7 0,3-6-92,15 0 0,-3-6 68,-4 6 0,1-6-826,-12 6 0,-4 6 318,-14 5 0,5 7-225,-5-7 1,-1 6 135,-10-5 1,-10 7-486,5-2 774,-13 4 1,1-4 79,-12 1 1,-3-1 35,-8 6 0,-7 0-41,1 0 0,0-6 485,6 0 1,0 1-196,-1 5 1,7 0 1693,-1 0-1036,9 0 0,-5 2 241,8 3 0,0 5-200,0 7 0,0 8 178,0 4 0,0 11-275,0 6 0,6 4-264,-1 2 1,1-6 88,-6 1 1,0 3-433,0 1 1,0-3-495,0-13 0,0-8 97,0-4 0,-2-6-393,-3-5 1,3-3-336,-4-3 1,-4-6-1073,-1 0 0,-5-8-35,-1-9 2157,-8 0 0,-2-16 0,-7-3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7817,'-27'0'0,"2"0"1237,7 0 1,1 8-536,0 4 1,1 3 361,5 2 1,-3 1-483,9-1 1,-1 2 143,6 4 1,0-4-505,0 4 0,6-9-388,-1-3 0,9-1-496,-3 2 0,7-5-2052,5-7 2714,4-7 0,15-11 0,2-9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5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7791,'-14'11'1952,"-3"1"1,-4 1 801,4 11 0,-1-11-1434,1 4 1,5-9-2852,1 3 0,5-7 761,-5 2 1,5-4 769,-6-2 0,-7-23 0,-8-6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0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53 952 7043,'0'-10'68,"0"2"1,0 6 539,0-3-222,0 3-139,0-14 31,0 14-219,0-13 0,0 11 70,0-7 0,0 5 197,0-6-201,0 9 1,0-13 126,0 5 1,-6 1-26,0-1 0,0 5 5,6-6 0,-5 1-229,-1-7 1,0 7 180,6-1 0,-2 1-165,-4-6 0,4-1 81,-3 1 0,3 0-188,2-1 0,0 1-42,0 0 1,0 0 97,0-1 1,5-1 22,1-4 0,0 4-23,-6-4 1,0 3 31,0 3 0,0 0 9,0 0 0,6-1-10,0 1 1,1 0 22,-1-1 1,-2-5-78,7 0 0,-1 0 62,2 6 0,3 0-36,-4-1 1,5 1 68,1 0 1,-5-1 1,-1 1 1,1 0 35,5 0 0,0-1 11,1 1 0,-1 0 138,0-1 1,0 7-98,1-1 1,5 3-5,0-3 0,0 5-77,-6 7 1,0 0-119,1 0 1,-1 0 78,0 0 0,1 1-332,-1 5 329,0 4 1,-1 9-5,-5 4 1,3-4 76,-9 4 1,1-3-92,-6-3 1,-2 6 84,-4 0 0,-3 2-107,-8-2 1,-3-4 8,-3 4 1,-2-3-46,-4-3 1,-3 0-165,3 0 0,-2-7-48,2-4 1,-1 1 140,7-1 0,-6 0-406,6-6 0,5 0-269,7 0 815,-1 0 0,3-15 0,1-5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0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53 15214,'12'-2'-334,"-1"-4"0,1 4 319,5-4 1,-6 5 272,1 1 1,5 0-108,6 0 0,2-6 273,-2 0 1,-3 0-440,3 6-16,4 0 0,-1 0-16,9 0 0,-6 0-229,0 0 1,-8 0-492,2 0 0,-4 0 32,-2 0-889,1 0 416,-9 0 1087,-1 0 0,-16-7 0,-1-3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20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277 1 11122,'9'0'478,"-1"0"-452,-8 0 0,0 8-186,0 3 1,-8 5 200,-3 1 0,-4 6 24,-3 0 1,-1 8-200,-4-2 0,4-3 106,-4 3 1,3-8-179,3 2 0,2 2 41,3-1 0,-3-1-251,3-6 0,3-6 18,-3 1 1,6-2 413,-5 1 1,-1 4-1,-5-5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8483,'-10'-8'3502,"3"6"-1992,7-13-466,0 5-2,7 0-307,3-5 1,7 13 5,1-4 0,-1-1-240,0 1 1,2-2-39,4 2 0,-1-3-94,6-8 0,-5 3-323,6-3 1,2 3-40,9-9 1,-3 4-84,3 2 1,-3-6-206,-3 0 1,-1 0-680,-4 5 0,-4 1-267,-8 0 0,0-2 505,1-5 1,-7 5 115,1-4 1,-8 4 239,1 2 1,-3-1 346,-2 1 1,-6 6-202,1-1 0,-9 6 136,3-5 0,-5 7 41,-1-2 0,0 4 377,-1 2 0,1 0 155,0 0 1,-6 0-209,0 0 0,-6 2 128,6 4 1,-6 4-149,6 7 1,0 0 336,6 0 1,-5 3-114,5 3 0,-4-2 48,10 8 1,-3-2 67,3 1 0,-3 5 219,8-4 0,1-2-303,5 2 1,0-6-191,0 5 1,1-6-381,5 1 0,12-4-25,10-2 0,7-2-55,5-3 0,10-4-409,8-8 1,7 0-1055,-1 0 0,3 0 21,2 0 1,6 0 1281,0 0 1,8 0 0,-5 0-1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39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11023,'9'-8'226,"1"0"-17,-4-3 0,-3 3-723,9 8 447,-8 0 1,11 8-36,-3 3 0,-3 5 57,3 1 1,-6 8-317,5 4 0,1-2-60,5 2 1,-6 5-410,1 7 772,-1-1 1,14 2 0,2 2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0.86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243 0 10390,'-12'0'-894,"1"0"620,-1 0 1,-7 8 270,-4 3 0,4 7 87,-4 5 0,3 4 209,3 7 0,0 1-134,-1-1 1,7 7 47,-1-1 0,7 8-159,-7-2 1,8-2-126,-1 3 1,3-9-31,2 2 0,7-3-235,5-3 0,3-1 76,2-4 0,3-4-244,3-8 1,4-7 504,7-4 0,9 3 0,1 1 1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1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16 8445,'-8'-10'-380,"4"4"-123,-7 12 0,7 4 464,-2 7 1,2 8 326,-1 4 1,1 3 526,-8 3-511,8 0 0,-3 1-157,7 5 1,0-5-48,0 4 1,0 3-169,0-3 0,0 0 118,0-5 0,2 0-423,3-1 0,-1-1 186,8-4 1,-6-4-297,5-8 0,-5 0 97,5 0 1,-5-5 385,6 0 0,-1-1 0,7 6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8445,'12'-13'713,"-1"-4"0,-1-4-188,1 3 1,7 7-333,-1-1 0,2 3-119,10-3 1,0 4-217,6 8 0,-7 0 221,1 0 1,-6 0-118,6 0 0,-8 2-867,2 4 0,-4-2 236,-1 7 669,7 1 0,-6 13 0,6 2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8445,'10'0'1742,"-3"0"-1484,-7 0 0,0 2-54,0 4 0,0-2 66,0 7 0,0 3-52,0 9 0,0-4-763,0 4 1,-5 2 303,-1-2 1,0 6-626,6-6 0,0 0-177,0-6 1043,0 0 0,8 1 0,1-1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8441,'17'0'558,"0"0"-349,8 8 1,-6 8 53,4 7 0,2 7 276,-2-1 1,0 4-281,-5 1 1,-1 1-75,0 0 1,-7 1-544,-4 4 1,-4-3 217,-2 3 1,-8-1-322,-4 1 1,-3-3 136,-2 3 324,-1-11 0,1 3 0,0-5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1.93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10027,'17'-8'-542,"1"7"1240,-1-5 1,6 2-292,0-2 1,8 4-52,-2-3 0,1 3-432,-1 2 0,2 0-423,-8 0 0,0 0-683,-6 0 267,1 0-785,-1 7 1700,-7 3 0,-10 7 0,-10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8540,'0'17'0,"2"-8"1093,3-3 0,7-4-414,11-2 1,-2 0-248,8 0 0,0 0-268,5 0 0,1 0-208,-1 0 1,1-6-893,0 1 0,1-3 631,4 2 1,-3 4 304,3-4 0,5-3 0,-1-1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36 121 8487,'5'-23'1203,"1"0"-305,0 0-664,2 6 1,-7 5-1042,5 1 358,-4 7 715,-2-4-200,0 8 0,-6 8-51,1 3 1,-9 12-12,3 6 1,3 11-1,2 7 0,-2 4 142,3 7 0,-1-4-76,6 4 0,2 1 380,4-1 0,-3-1-102,9-5 1,0-8-233,5-3 0,0-5-63,0-1 1,1-6-88,-1 0 0,-5-10-92,-1-2 1,-1 0-412,1-5 1,-1-4-656,-4-3 837,-5-3 1,5-2 354,-12 0 0,-3-7 0,-8-3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12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8467,'-10'-8'1259,"4"-3"-703,5-5 0,14-1 282,4 0 0,12 5-424,0 1 0,4 7-177,1-2 0,7 4 282,-1 2 0,0 0-175,-5 0 0,-1 0-630,1 0 0,-6 6 293,0 0 1,-2 7-1438,1-1 1,-3 3 250,-7 2 0,-7 1 1179,1-1 0,-1 0 0,7 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8384,'9'0'99,"-1"2"432,-8 4-290,8-4 362,-6 6-117,13-8 0,-5 0-160,7 0 0,-6 0 88,1 0 1,-1 0 135,7 0 0,-1 0-98,0 0 1,1 0 929,-1 0-909,0-8 1,6 4-229,0-7 0,0 5-207,-5-6 0,5 1-320,0-7 0,2 1 123,-2 0 1,2 0-202,4-1 1,-2-5-1013,-4 0 0,-4-6 554,4 6 0,-6-2-42,-5 2 1,1 2 449,-7-8 1,0 8 114,-6-2 175,0-4 1,-8 8 259,-4-4 1,3 11-53,-3 7 0,-5 3-28,-6 2 0,-2 2 332,2 3 1,2 5-155,-8 7 1,0 2 123,-5 5 0,5-3 21,0 7 1,2 1 75,-2 6 0,4 5-136,8 1 0,0 7 105,-1-2 0,7-2 7,-1 2 0,8-8 153,-1 3 1,5-5-294,5-1 1,5-2 2,7-5 0,8-1-550,4-4 1,4-3-168,1 3 1,1-6-466,0-6 0,7 3 368,4-8 1,-2 1-303,2-1 0,0-4 818,6 4 0,0-4 0,0-2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0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8538,'0'-10'-659,"8"-5"0,-4 11 1056,7-7 0,-7 5-125,2-6 0,1 7 193,-1-7-302,8 8 0,-5-9 26,9 7 1,-7-2 82,1 2 0,-7 5 121,7-5-159,-1 4 1,5 10-76,-5 3 0,3-1 15,-8 1 0,5 1-228,-5 5 1,0 6 68,-6 0 1,0 0-259,0-5 1,0-1 107,0 0 0,-2 0 3,-4 1 1,-2-7-7,-3 1-33,-5-1 1,9 1 111,-5-1-12,-3-7 6,13 4 51,-6 0 1,10-5 160,4 9 0,3-6-145,9 5 1,-1-1 245,0 1 0,1 5 17,-1-5 0,0 5 60,1 1 1,-9 0-191,-3 1 0,-4-1 35,-2 0 0,0 0-206,0 1 1,-10 5-287,-7 0 0,-2 2-243,-10-2 0,6-4 147,-6 4 418,0 4 0,2-8 0,2 6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8501,'9'-17'0,"5"-1"-124,-8 1 180,7 7 1,-9-5 58,7 4 0,-5 1 0,4-2 23,-3-1 0,1 3 32,-2-1 0,-4 5 117,4-5 0,1 5 528,-1-6-824,0 8 1,-4-3 111,3 7 0,-3 2-555,4 3 1,-4 7 268,-2 11 0,-6-2-249,1 8 1,-9 6 431,3 5 0,-5 0 0,-1-5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6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1107 7263,'0'-12'414,"0"1"1,0-1-206,0-5 112,0 0 0,0-6-104,0 0 1,2 0 27,4 5 1,-2-1-142,7-4 1,-7-2 32,2-4 0,2-3-49,-2 3 0,5-4-15,-5-1 1,5-1-159,-5 0 0,2 1 27,-2-1 1,-3-5-47,9-1 1,-6 3 63,5 9 1,-1-3-62,1 3 0,5-2 89,-5 2 0,7-3-11,5 3 1,-4 2 20,4-2 0,2 6-1,-2-6 1,8 8 154,-3-2 1,-1 4-142,2 1 1,-6 1 166,6 0 0,-2 1-72,2 5 0,-2 3-45,-4 8 1,-4 0-77,4 0 0,-4 0-5,-1 0 1,-1 8 42,0 3 1,-2 7-14,-3 5 1,-4-4-86,-8 4 0,0-4 80,0-1 0,-10 1-49,-7 4 0,-2-4 30,-10 4 1,6-8-61,-6 3 1,2-11 26,-2 11 1,-4-11-8,5 5 0,-5-8 26,-2 2 0,7-4-10,-1-2 1,2 0-150,-2 0 0,-2 0 88,8 0 0,0 0-334,6 0 0,0 0 93,-1 0 1,7-6 339,-1 0 0,8-7 0,-3 3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8478,'0'-27'-422,"0"2"351,0 7 1,2 3 801,4 4 1,3 1-315,9 4 1,1 4-388,4-3 0,4-3 95,7 2 1,1-2-174,-1 3 0,5 3-51,-4-4 0,7 4 71,-13 2 0,5 0-961,-11 0 751,8 0 1,-12 2-149,4 4 0,-11-2-10,-6 7 0,-5-5-156,-1 5 1,0-5 551,0 6 0,0-8 0,0 11 0,0-6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68 8478,'0'-18'-750,"0"1"2001,0 0-740,0 7 0,0 4-695,0 12 0,-6 4 80,0 7 1,-7 8 136,1 4 0,-3-2-7,-2 2 0,-7-1-193,1 7 1,-2 0 49,2-1 1,4-1-262,-4-4 1,-2 1-135,2-6 0,2-1 182,9-6 1,-3-6 329,4 1 0,3-1 0,0 7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8636,'0'-17'-670,"-7"0"226,5 7 431,-14 2-88,14 16 1,-5 2 325,7 7 1,2 2 49,3 4 0,-1-2 88,8 8 1,-3 0-375,3 5 1,1 1-230,-7 0 0,6 1-970,-7 5 1210,1-5 0,2 14 0,1-6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7.76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295 16 12033,'-10'-8'-1586,"-5"6"1499,3-3 1,-3 12-1,-4 11 7,-4 8 0,-4 9-135,-8 5 0,6 6 156,1 12 0,6-4 80,-1 4 1,6-1-87,6-5 1,3 4-162,8-10 1,0-4 65,0-1 0,6-7-243,-1-5 0,9 2 59,-3-8 1,5-2 343,1-10 0,8 5 0,2-7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05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208 69 10340,'0'-23'-583,"0"0"884,0 8-328,0 7 8,0 8 0,0 2-179,0 4 1,-2 9 279,-3 8 1,1 8 45,-8-2 1,1 11-160,-7 6 0,1 6 193,0 6 1,-1 1-267,1 5 1,6 3 34,-1-4 0,1 1-96,-7-7 0,7 1-20,-1-12 0,8-4-65,-1-1 0,3-7 26,2-5 0,0-4-672,0-7 589,7-1 1,3-8 306,7-3 0,8-4 0,2-2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8494,'-18'-7'493,"9"-3"1,3 0-120,12 5 0,5 3-257,12 2 1,4-6 91,8 0 0,7 0-186,4 6 1,-1 0-293,1 0 1,-6 0 219,6 0 0,-9 2-624,-3 4 1,1-2 132,-6 7 0,-4-1-761,-2 2 1301,-12 3 0,5-6 0,-7 9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8494,'18'0'121,"-1"0"1,0 0 308,1 0 1,-1 0-127,0 0 1,0 0 251,1 0-781,-1 0 1,-2 1 158,-3 5 0,-4-2-862,-8 8 708,0-1 0,-2 10-23,-4-3 1,-4 7 120,-7-14-78,0 8 4,-1-9 1,3 7 247,3 0 0,-1-5-279,7 0 506,1-9-258,5 5 0,3-8 55,9 0 0,-1 0-139,12 0 0,2-2-168,-2-4 0,8-1 231,-2-5 0,4-3 0,9-3 0,2-8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8384,'9'0'2526,"-1"0"-1472,-8 0 128,0 0-953,-8 0 0,-1 13-61,-9 4 1,1 6-144,0 0 0,-6-1-126,0 6 0,-2-1 97,2 2 1,5 2-272,1-8 1,5 0 136,7-6 0,3 1-283,-4-1 1,12 0 171,5 0 0,12-1 114,6-5 1,4-1 47,1-4 0,3-4 8,3 3 1,-3-3-38,3-2 0,2 0 38,-1 0 1,5 0-243,-6 0 1,-1 0 135,-11 0 0,3 0-489,-8 0 0,0-5-21,-5-1 694,-9 0 0,-1 6 0,-8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8494,'8'10'-528,"-7"-1"358,5-3 1,4 4 491,1 7 0,-1 8-70,2 4 1,-1 2 90,6-3 0,1 5-106,-1-4 0,-7 3-43,-5 3 1,3 2-537,-2 3 1,0-4 210,-6 5 0,-8-5-601,-4-1 1,-3-1 120,-2 1 611,-1-8 0,-7 6 0,-2-6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8.8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8326,'23'-27'170,"0"4"1,0 12 0,-5 5 168,-1 4 0,6 2-455,0 0 1,0 0-299,-6 0-172,1 0 1,-3 2 140,-3 4 1,-5-3 137,-7 9 1,-2 1 306,-3 10 0,-13-3 0,-9 5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8326,'0'10'373,"2"-3"-189,3-7 0,7 0-113,11 0 1,4 0-20,7 0 1,7-1-259,-1-5 1,2 2 3,-1-8 1,-5 7-640,5-7 841,-13 1 0,13-7 0,-5 1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3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243 104 9826,'0'-23'-853,"0"0"382,0 0 0,0 11 335,0 1 390,0 7 0,-2-4-180,-4 8 1,3 0-52,-9 0 0,0 8 268,-5 3-199,-8 5 1,6 15-64,-4 3 0,-2 12 12,2 0 0,0 10-33,6 2 0,5 7 36,0-2 0,9 3 17,-3-3 0,4-3-13,2-8 0,0-2-159,0-4 1,8 0-6,3-12 1,-1 3-149,1-14 1,1 0 141,5-6 0,-5-5-178,-1-1 0,-5-7-339,5 2 361,-7-4 278,12-2 0,-7-8 0,9-1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8439,'0'-17'105,"2"2"8,3 3 0,7-1 369,11 7 1,2 0-487,4 6 1,3 0 18,-3 0 0,2 0 49,-2 0 0,4 0-6,-5 0 1,5 6-333,2 0 0,-7 7-110,1-1 0,-8 3-126,2 2 1,-1 1 53,1-1 456,-12 0 0,20 8 0,-12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29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8439,'18'2'553,"-1"4"0,-6-4 110,1 3 0,-2-1 318,1 2-1801,-3-4 396,-1 6 332,-5-1 1,-2 1 81,-11 3 0,-5 5-12,-1-5 0,0 5-98,0 1 1,-6-5 79,-1-1 1,7-1 309,6 1 0,5 5-108,-6-5 1,8-1 252,-1 1 1,5-5-102,5 6 1,7-7-4,11 7 1,4-6-279,8 5 1,-1-7-334,1 2 1,5 1-1029,0-1 1,1 6 1327,-7-6 0,9 7 0,1-3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1315 8279,'8'-10'-275,"-6"-5"1,7 11 236,-3-8 216,-4 1 0,7-7-17,-3 1 1,-4 0 6,4 0 1,-2-1 171,1 1 1,-3 0-178,4-1 1,-2-1 135,2-4 1,-4 4-85,3-4 1,-3-2-194,-2 2 0,2-8 108,4 2 0,-4-3-6,4-3 1,-2-5-50,1-1 0,-1-7-153,8 2 1,-6-4-35,5-2 0,-5-2 91,5-3 0,1 3-124,5-4 1,6 5 102,0 1 0,8 8-25,-2 3 1,-2 10 55,2 3 1,-3 6-9,3-1 0,4 4 3,-4 2 1,2 2 12,-3 3 1,3 4 59,-8 8 0,6 0-55,-6 0 1,0 8 8,-6 4 0,-1 5-3,-5 6 0,5-4-42,-5 4 1,-3 2 9,-2-2 0,-4 6-5,-2-6 1,-2 0 39,-4-6 0,-4 3-3,-7 3 0,0-10 67,-1 4 1,-5-5-76,0 0 1,-6 1-47,6-7 0,-5-1 51,4-5 0,-4 0-202,5 0 0,0-7 49,5-5 1,3-3-93,3-2 0,3-6-124,3-1 1,6-6-980,0 1 1343,8-4 0,17 6 0,2 2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4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9694,'8'-11'-2,"4"-1"1,3 8 686,2-2 0,3 3-225,3-3 1,5 4-210,13-4 1,-3 4-246,8 2 0,-5 0 94,5 0 0,-6-6-141,6 1 1,-9-1-352,-3 6 0,1 0-329,-6 0 0,-4 0 170,-2 0 1,-10 6-271,-1-1 1,-8 3 820,1-2 0,-3 3 0,-2 9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9677,'0'18'-413,"0"-1"0,-6 0 692,1 0 0,-9 3-111,3 3 0,-5-2 155,-1 8 0,0-6-547,-1 6 0,-5-1 70,0 7 1,0-1-167,6 1 0,-2-2 131,-4-4 0,9 1-1133,-3-7 1322,4 0 0,-5-5 0,1-1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1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8475,'0'-17'1034,"0"7"-60,-7-5-262,5 13-1036,-6-6 0,14 16 178,-1 3 1,9 6 319,-3 6 0,5 4-258,1 8 0,0 1-291,1 5 0,1 1 17,4 4 1,-2 4-376,8-4 0,-6-2 733,6 3 0,-8-1 0,4 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8349,'0'9'1873,"0"-1"-857,0 0 0,0 1-117,0 8 1,0 3 97,0 3 0,-1-2-409,-5 8 0,2 0-94,-8 5 1,3 1-1562,-3-1 0,-3 7 704,3-1 0,5 8-3433,1-2 3796,-4-4 0,8 1 0,-5-9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8329,'0'-32'524,"0"3"-437,0 4 0,0 14-939,0-1 89,0 8 876,0-11 1,-2 7 62,-4-3 109,-3 3 1,-10 10-107,-4 4 0,3 5-95,-3 12 0,-2 12-146,2 11 1,-2 10-5,2 1 0,6 9 59,0-3 0,1 2 3,11-1 0,-1 1-189,6-7 1,7-1 93,5-5 0,3-8-237,3-3 1,1-5 71,4-1 0,4-8 264,7-4 0,9-4 0,1-2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8379,'0'-18'-250,"0"9"-6,0 1 170,0 8 1,0 4 79,0 7 0,-8 9 206,-4 14 0,3 9-60,-3 3 1,1 6 192,-7 5 1,7 5-299,-1 7 1,9-2 1,-3-3 1,-2-3-82,2-3 1,1-10 50,5 4 1,5-12-130,1 0 1,6-5 79,-7-6 0,9-4-180,-3-8 1,-1-2-166,2-3-367,-1-4 754,6-8 0,1-8 0,-1-2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8374,'0'-17'628,"0"5"123,0 1 1,2 5-454,4-5 1,4 7-222,7-2 1,6 4-196,0 2 1,2 0 96,-2 0 0,-2 0-668,8 0 1,-6 0 272,6 0 0,-6 8 416,6 3 0,-8 5 0,4 1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8374,'17'0'2327,"0"0"-2016,1 0 1,-7 0-731,1 0-10,-1 0 0,1 0 98,-1 0 43,-7 7 1,2 3 123,-12 7 0,2 2-70,-7 4 0,-1-1 79,-5 6 0,0-7-57,-1 3 1,3 1 428,3-2 1,5 0-104,7-6 1,0 2 428,0 4 0,7-4-224,5 4 1,9-3 45,2-3 1,8 0-149,-2 1 1,-2-7-41,1 1 0,-6-1-89,1 6 1,-6-5-312,-6 0 0,3-7-1052,-8 7 947,-1-1 0,-8 7-313,-9-1 1,-1-6 213,-16 1 1,0-2 426,-6 1 0,1 4 0,-1-5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2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8342,'18'-10'1214,"-1"4"1,2 12-588,4 6 1,2 9-524,4 2 0,2 8 111,-8-3 0,0 5-75,-6 2 0,-5 1-578,-1 5 0,-7-3 327,2 8 1,-20 0-1068,-9 6 1178,-8 8 0,-11 1 0,-2 8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8517,'10'-17'656,"-3"7"1,-5 2 0,4 8-181,6 0 1,3 0-199,2 0 0,1 0-255,-1 0 1,0 2 80,0 4 0,3-4-139,3 4 1,-4 1-73,4-1 0,2 0-238,-2-6 0,2 6-418,-2-1-815,-4 1 711,6 2 1,-9-4-5,-5 7 871,-3 1 0,-16 5 0,-1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8517,'-10'0'104,"4"-2"49,12-4 0,4 3 276,7-9 0,8 6 367,4-5-391,4 7-141,1-11 0,-1 11-598,-4-8 1,9 8 221,-3-1 0,-3 3-949,-3 2 1,0 0 213,6 0 847,-1 0 0,1 0 0,-1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5.89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191 35 8831,'0'-17'-1578,"0"7"1336,0 2 1,0 10-52,0 4 1,-8 6 332,-3 11 1,-5 4 165,-1 7 0,0 8 278,0 5 1,-6 4-254,-1 7 1,3 2 5,10 3 0,-3-3-58,9-9 0,-1-1-90,6-3 0,0-5 31,0-8 0,2-1-118,4-4 1,3-4-202,8-8 0,-5 0-6,-1 1 1,1-9-264,5-3 1,1-4 64,-1-2 403,0 0 0,-7-8 0,-3-1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52 8438,'-18'-8'0,"1"-3"0,6 3 815,-1 2-553,8-3 0,4 7-127,12-4 0,3 4 5,2 2 1,10 0 179,8 0 1,1 0-1097,10 0 1,-5 8 366,5 3 0,-2 5 409,2 1 0,4 0 0,-6 1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8385,'10'0'-424,"-3"0"0,-9 0 242,-3 0 1,1 0 40,-8 0 1,1 7 527,-7 5 0,-1 3-114,-4 3 0,6 5 27,0 0 0,-1 7-185,7-1 1,3-2-42,2 2 1,6-2-12,6 2 0,6-4 55,11-8 0,2 6-102,3 0 1,5-6 61,-4-5 1,4-6-247,1 5 0,-1-5-101,-4 5 1,1-7-267,-7 2 0,1-4 535,-7-2 0,0 8 0,0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8214,'0'10'63,"0"-3"433,0-7-74,0 0-101,8 0 1,-4-5 613,7-1-556,-7 0 0,11 6 119,-3 0 0,-3-2 7,3-4 1,-1 5-103,7-5 0,1-2-282,4 2 0,-2-7 84,8 1 1,-2-3-127,2-2 0,3-3-183,-3-3 1,2 4-367,-2-4 1,-4 4 106,-8 2 0,0-1-361,1 1 1,-3 0-583,-3-1 823,-5 1 1,-7 0 194,0 0 1,-2 5-255,-3 1 399,-5-1 0,-7 2 110,-1 5 1,1-3 154,0 2 0,-1 0-18,1 6 1,0 2 79,0 4 0,-1-2 66,1 7 1,0 3-86,-1 9 0,1-4 103,0 4 0,0 4-50,-1 2 1,9 4 79,3 1 0,-2 1 19,2-1 0,1 1 187,5 0 0,2-1-101,3 1 0,5-8-176,7-4 1,6-4-400,0-2 1,8-1 167,-2-5 0,0 3-167,5-9 1,-3 1 71,9-6 1,-9 0-731,-2 0 1,-6 0 28,6 0 0,-6 0-953,6 0 1753,-8 0 0,12-8 0,-7-1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10570,'-10'8'-1042,"3"2"500,7 7 1,-6 0 970,0 1 0,-2 7-232,3 3 0,1 7-984,-8 5 0,7 1 787,-7 11 0,1-4 0,-7 11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6.6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79 8377,'-1'-33'3104,"-5"5"-2833,-4 10 0,-7 20-271,0 16 0,-16 7 0,-4 9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7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1862 8302,'-8'-17'68,"6"-1"0,-5 1 139,7 0 0,0-2-223,0-4 1,0-4-3,0-8 1,0-1 369,0-5-170,7 5 1,-5-14-155,4 4 1,-4-10 13,-2-2 1,0-7-108,0 2 0,0-10 132,0-2 1,0-6-300,0 6 1,0-4 267,0-1 0,0-1-221,0-11 0,7 5 249,5 6 0,3 6-11,3 12 1,7 3-31,3 9 1,-1 6 21,2 5 1,0 11 75,6 6 1,-7 6-63,1 5 0,-2-1 147,2 7 1,-2 8-147,-4 10 0,-4 5-2,4 6 1,-9 0-298,-3 12 0,-7-5-98,2 11 0,-8 3 146,-10 2 1,-1-2-117,-16 2 1,6-5 38,-6 5 1,0-8 89,-5 3 1,7-7-14,4-5 1,4-4-156,1-8-215,1-7 561,7-2 0,-5-8 0,5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7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8529,'2'-12'998,"4"1"0,3 7-307,8-2 0,8 2-564,4-2 0,12 3 65,5-9 0,2 8-380,-2-2 0,2-1-203,-8 1 0,1-2-270,-7 3 1,-7 3 297,-4-4 1,-4 4-411,-1 2-752,-9 0 1525,-1 8 0,-8 1 0,0 9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8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35 8495,'0'-17'1307,"0"7"-438,8 2-914,-6 8 0,0 8 106,-8 4 1,-9 9-165,-3 2 0,1 8-93,-6-3 1,2 5 100,-2 2 1,4-1-421,-5 1 0,5-1 236,2 1 0,0-6-329,-1 0 0,7-8 173,-1 2 0,8-10 435,-1-1 0,3-8 0,2 3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38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1 8468,'-9'0'2668,"3"8"-2574,12 3 1,-2 12 11,7 6 1,1 4-235,5 1 0,2 7 105,4-1 23,4 8 0,8 4 0,-1 9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8455,'0'-25'-648,"0"6"260,0-4 419,0 3-27,0 11 0,-2-5 59,-3 9 1,1-1 322,-8 6-346,1 0 1,-7 2-3,1 4 1,-6 11 180,0 12 0,0 3-147,6 3 1,1 7 327,5 4 1,-3 4-115,8 2 0,1-6 54,5 0 1,0 1-183,0 4 1,5-4-45,1-1 1,8-8-139,-3 2 0,5 1-391,1-7 1,6 3-457,0-14 0,8 0 382,-2-6 0,-3-7 489,3-4 0,8-4 0,7-2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52 8554,'0'-17'-225,"-7"0"1,3 7 160,-8 4 1,7 5 145,-7 1 1,2 7 98,-1 5 0,-4 11 182,3 6 1,4 11-80,3 6 1,3 6 239,2 6 0,-6 3-133,0 8 1,0-5-66,6-1 1,0-7-355,0 1 0,0-5 155,0-6 1,2-1-629,4-5 1,-2-9 170,7 3 1,-5-11-427,6 0-159,-8-3-487,11-3 1402,-13-7 0,6 5 0,-8-5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8517,'-10'-17'-320,"2"6"320,8-1 668,0 8 1,14-9-140,3 7 0,14-5-145,4 5 0,3-2-196,14 2 1,-10 4-175,10-3 1,-6 3-884,0 2 0,-2 9 491,-3 9 1,-10-1-1344,3 6 1721,-3-4 0,-4 6 0,-2 2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8517,'0'-17'2106,"0"0"-1799,0 7-650,0 2 1,-8 10 188,-3 4 0,1 11-51,-2 12 1,1 0-69,-6 6 1,7-3 190,4 14 1,4-7 33,2 1 1,2-5 112,4-6 1,4-1-53,7-10 0,8 3-6,4-10 0,3-1 127,3 1 1,-1-7-440,1 2 0,0-4 112,-1-2 0,-1 0-931,-4 0 1124,-4 0 0,-8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8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8363,'17'0'0,"1"0"0,-7-5 39,1-1 1,1-2 239,10 2 1,-4 3 168,4-9 0,-1 8-66,1-2 0,-4-1 85,4 1 1,2-2-111,-2 2 1,0 5 324,-6-5-882,1 4 1,-1 2 279,0 0-835,1 0 1,-3 2 465,-4 4 0,3-3-665,-8 9 0,-1-6 291,-5 5 0,0 1-314,0 5 977,0 0 0,-7 1 0,-3-1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8205,'-11'0'518,"-1"0"-363,8 0 1,-3 2-342,7 4 0,-6-2 365,0 7 1,-1 3 495,1 9 1,4-2-225,-4 8 1,-2-6 38,3 6 0,-1-6-162,6 5 1,2-5-75,4 6 0,3-8-121,8 2 0,-5-3 133,-1-3 0,1 0-364,5 1 0,1-1-170,-1 0 0,-7-5-189,-5-1 0,-3 1 17,-2 5 0,0-5-420,0-1 0,-7-1 94,-5 1 0,-5 3-9,-6-9 775,3 1 0,-12-6 0,5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8562,'-2'-15'1781,"-4"3"-1183,4 4-315,-5 8-55,7 0 0,0 2 44,0 4 0,-6 4-186,0 7 1,-7 2 53,1 4 1,2-2-1058,-1 8 0,1 0 125,-1 6 1,-3-1 791,9 1 0,-9-1 0,4 1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 8392,'9'-2'300,"-3"-3"1,4 5-641,1 0 1,-1 9 49,1 14 0,7 6 1064,5 11 0,-6 6-298,-6 12 0,-1-2-153,2 7 1,1-1-319,-7 1 1,-1-3-298,-5-8 1,-1-1 52,-5 1 1,2-2-284,-8-4 1,7-3 22,-7-9 0,3-5 53,-3 0 446,4-16 0,1 10 0,-3-13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8428,'25'-24'206,"4"-5"0,4 4 258,1 2 0,-1 9 548,-4 3 0,3 5-347,-3-6 0,-4 9-663,-2-3 1,-4 4 52,-1 2-834,-1 0 1,-7 2-8,-5 4 0,-3 9-344,-2 8 0,-2 6 1130,-3-6 0,-13 15 0,-9-1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1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8428,'0'10'526,"2"-3"163,4-7 1,5 0-168,12 0 0,4-7-167,8-5 1,-1 3-335,1-3 1,5 3 88,0-3 0,7-1-966,-7 7 1,0 0 279,-5 6 576,-8-8 0,5 6 0,-5-5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52 8563,'0'-17'-362,"8"0"-257,-6 7 560,6 3 1,-16 12 123,-4 1 0,-5 13 354,-6-1 0,2 16-132,-8 1 0,6 11-258,-6 0 1,2 12 26,-1 5 0,3-2 180,7 3 0,9-8-39,3 1 1,6-11 102,6-5 1,3-5-27,9-1 1,1-8 67,4-4 0,-4-4-445,4-2 1,2-1 197,-2-5 0,2-3-418,-2-8 0,-4 0 81,4 0-618,-3 0-332,-3 0 1192,-7 0 0,-3-15 0,-7-5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8281,'0'-25'494,"1"8"-346,5 0 0,10 1 568,7 11 1,13-7-200,-1 6 1,9-5-402,-4 5 1,6 0-226,-5 6 1,-1 0-331,-5 0 0,-1 4 351,1 8 0,-8-1 198,-4 12-110,-4-3 0,6 5 0,2 1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2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8281,'12'0'602,"-1"0"-422,1 0 0,-1 0 877,1 0 0,-9 2-363,3 4 1,-4 5-149,-2 12 0,0 0-590,0 12 1,-2-2-577,-4 13 1,-3 2 619,-8 9 0,-8 5 0,-2 7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5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52 968 8315,'-9'0'-441,"-7"0"1,14-1 1367,-4-5-244,-3 4-361,7-13 1,-6 5-107,8-7 0,0-1-7,0 1 1,0 0-135,0-1 0,0 1 59,0 0 1,0 0-127,0-1 1,0 1 74,0 0 1,6-8-200,0-4 0,0-4 60,-6-1 1,0-1-139,0 0 0,1-7 165,5-4 0,-4-4-130,4-2 0,4 6 131,1 0 1,4 2-8,3-2 0,1 3 186,4 9 0,2 1-106,4 4 0,2 6 101,-8 12 0,7 3-18,-1 8 1,-2 0-25,2 0 0,-2 8-53,2 3 1,1 12 10,-7 6 1,0 4-69,-5 1 0,-7-5 60,1 0 1,-8-2-99,1 2 0,-5 2 72,-5-8 1,1 0 93,-8-6 0,1-2-124,-7-3 0,-5 1-7,0-7 1,-2 0-51,2-6 0,4-2-144,-4-4 1,4-3-130,2-9 0,5-5 118,0 0 0,9-8 214,-3 3 0,12-5 0,3-2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5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8305,'0'-27'1582,"2"-2"-1187,4 12 1,-1-2-349,13 13 1,-3-8-56,14 3 0,0 1 212,5-1 1,1 5-196,-1-6 0,1 9-208,0-3 0,-1 4 32,1 2 0,-6 0-185,-1 0 1,-5 0-572,6 0 0,-8 0 116,2 0 807,-3 0 0,-11 0 0,-1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0 8305,'-2'18'509,"-4"-1"1,3 0-266,-9 1 1,1 5-172,-7 0 1,1 5 58,0-5 0,-1 6-236,1-6 0,0 8 101,0-2 1,-1 2-689,1-2 0,0 3 292,-1-3 1,3-4-270,3-2 0,-1-10 668,7-1 0,-7 0 0,3 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8205,'10'0'1651,"5"0"0,-5-2-1060,7-4 0,0 2-33,1-7 1,-1 1-343,0-1 1,-5 1 45,-1 4 1,1 3-969,5-9 1,0 8 375,1-2 330,-1 5 0,8-7 0,2-2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8305,'-9'-18'0,"-5"1"547,8 0 870,1 7-481,-3-5-452,6 13-162,-6-6 0,8 10-228,0 4 1,0 4 102,0 7 0,6 6-454,0 0 0,7 10-28,-1 1 0,9 3-237,2 9 1,8-6 297,-2 6 224,-4-15 0,7 17 0,-5-11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260 156 8321,'0'-35'0,"-6"3"632,0 3 1,1 10-86,5 7-966,-8 8 1,4-9-361,-7 7 833,-1 0 1,-7 14 48,-4 4 0,2 11 225,-8 6 0,8 11-276,-2 6 1,3 10 41,3 1 1,2 3-353,3-2 1,5-5 98,7 5 1,0-10-215,0-2 1,7-5 112,5 5 0,5-14-349,6 3 609,-4-12 0,14 10 0,-6-7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6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8273,'0'-27'1709,"0"8"-1942,0 8 12,0 7 313,0-4 1,-6 10 117,0 4 0,-7 3 245,1 9 0,2 7-189,-1 3 0,-1 13-105,-5 5 1,6 4-79,-1 2 1,8 4 33,-2-5 1,5 5-119,1-10 0,0 2-3,0-2 0,7-5-242,5-12 1,3 1 26,2-7 1,1 6-265,-1-6 1,0-5 71,1-7 1,-1-5-618,0 5-65,0-7 1093,1 4 0,-1-24 0,0-3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0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8273,'0'-23'0,"0"0"0,2 0 1081,4 6 1,-2 0-465,8-1 1,-1 1-58,6 0 0,3 5-231,3 1 0,-2 7 20,8-2 1,-1 4-899,7 2 1,0 2 123,-1 4 425,1 11 0,7 10 0,2 8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69 104 8305,'6'-23'1286,"0"0"-647,0 0 416,-6 6 0,2 7 238,3 4-1605,-3 4 1,6 10 69,-8 4 1,-2 9-67,-4 2 0,2 9 143,-7 3 1,1 0-40,-1 5 1,3-5-3,8-7 0,0 5 55,0-4 0,0-4 215,0-2 1,8 0-95,3-6 1,5 4 354,1-9 0,-6 1 216,1-1-148,-8 3-383,11-5-153,-13-1 0,4 5-482,-12-8 0,-4 1 300,-7-1 1,-2-4 324,-4 4 0,-12 3 0,-9 1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8268,'29'-18'344,"0"1"0,-6 6 459,6-1 1,-2 3-277,2-3 0,1-1 308,-6 7 0,1 0-1151,-2 6 0,-4 0 168,4 0 0,-10 2 148,-1 4 0,-8 3 0,3 9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7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8184,'17'-27'0,"0"4"887,1 12 0,7 3-659,3 8 1,3 2 1177,-2 4 1,4 3-580,-5 8 0,-3 3-342,-2 3 1,1 4-345,-7 7 1,2 8-144,-13 5 0,0 4-1369,-6 7 1,-10 0 765,-7 11 1,-10-2-3487,-14 14 4091,5-8 0,-6 4 0,7-8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8303,'7'-17'0,"5"0"0,9 7 1764,2 4-1069,0 4 1,2-4-211,4 1 1,4-1-184,1 6 0,1 6-1033,-1-1 0,-5 9 36,0-3 0,-6-1-265,6 2 0,-8-1 392,2 6 568,-4 1 0,-9-1 0,-2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52 105 8303,'-17'0'0,"5"0"438,1 0-541,7 0 175,-4 0 1,16 0-189,4 0 0,3 0 366,2 0 0,8-2-269,4-4 1,13 2-478,10-7 0,2-1 496,9-5 0,1-8 0,5-2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8358,'0'-17'0,"0"-1"0,0 7 1085,0-1-835,0 8 0,-2-3-206,-4 7 0,3 7 137,-9 5 0,1 11 212,-7 6 0,1 11-139,0 6 1,1 6-132,5 6 1,-3 3-287,9 8 1,-1-1 102,6-5 0,0-3-226,0-8 0,7-2-35,5-4 1,3-4-40,3-7 1,-1-3 151,0-3 1,1-4-95,-1-8 0,-6-7-676,1-4 591,-1-4 0,7-4 387,-1-4 0,-7-11 0,-3-10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36 658 8312,'-12'0'1321,"1"0"-565,7 0-137,-4-8 9,8 6-1,0-6-488,0 1 0,6 3-162,0-8 1,7 7-5,-1-7 0,3 6 111,2-5 1,2 5-194,4-6 0,-1 1 39,6-6 0,3-1-35,9 1 1,-3 0-12,3-1 1,-3 1-60,-3 0 1,-1 0 31,-4-1 1,-2 1-142,-4 0 0,-6-6-85,0 0 1,1 0 103,-7 5 0,-3-1 84,-2-4 1,1 4 85,-1-4 1,0 3 9,-6 3 0,0-2 5,0-4 1,-6 4 159,0-4 1,-1 5-18,1 7 0,2-3 128,-7 9 1,1-3 69,-2 2 1,-3 4-114,4-4 0,-5 5-5,-1 1 1,3 7-51,-3 5 1,4 3-21,-10 2 0,3 3 42,3 3 1,-6 4-23,0 7 0,-6 3 183,6 3 0,-6-2-110,6 9 0,0-1 243,6 6 0,0-1-95,-1 1 1,3-6 65,3 1 0,-1-9-156,7 2 1,0-9-21,6-2 0,6-8-162,0 2 1,13 2-333,-1-2 0,10-6 3,1-5 0,6-8-290,5 2 0,-1-4-579,7-2 0,0 0 521,6 0 0,-6-8 635,0-4 0,0-3 0,6-2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8280,'-17'-8'0,"5"0"607,0-3-486,9 3-255,-5 8 1,16 0 28,3 0 0,10 2 161,2 4 0,14-2-340,-3 7 0,13 3 153,-1 9 1,-2-4 130,2 4 0,0 4 0,6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9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77 8280,'11'-6'633,"1"0"1,-7-5-66,7 5 0,-6-5 687,5 5-724,1-8 0,-1 12 916,1-3-1489,-8-5 0,3 10 68,-7 0 1,0 2-445,0 9 0,0 9 361,0 9 0,0 3-564,0 3 1,0 1 216,0 5 0,-5-5-21,-1 4 0,0-3 140,6-2 1,8-1 169,3 1 1,-1-6 523,1-1 0,1-6-189,5 1 0,-1-4 326,-5-2 0,3 0-220,-9 1 1,7-7 22,-6 1 0,-1-7-157,-5 7 1,0-6-287,0 5 1,-7-7-158,-5 2 0,-5 2-540,-6-3 1,-4 1-566,-8-6 1,1 0 1355,-1 0 0,-15-8 0,-4-1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03:49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8249,'35'-16'1184,"0"5"148,-1-12 0,3 3-660,3 3 1,2 6 300,4-1 0,-3 8-2747,-9-2 1,1 4 1773,-1 2 0,-7 8 0,-2 2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2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6290,'0'-10'174,"8"2"0,-6 6-141,4-3-79,-4 3-305,-2-6 284,0 8 468,0 0-220,0 8-25,0-6 63,0 5 267,0-7 63,0 0-447,0-7-45,0 5-288,0-6 190,0 8-421,0 0 240,7-8 29,-5 6 145,6-5-85,-8 7 126,0 0 7,7 0 0,-5 0 0,6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4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7866,'0'-9'1042,"0"1"-576,0 8 1961,0 0-2076,0 8-24,-7 1 0,-1 8-127,-4 1 1,-1-1-132,7 0 0,-5-3 48,5 3 1,-6-4 6,7 11 1,-9 2 80,3 3 1,-5 4 7,-1 2 1,2-1 14,3 1 0,-3 1-80,3 5 1,-3-5 217,-2 4 0,1-3-47,5-2 1,-3-1-326,8 1 1,1-8 59,5-4 0,0 2-123,0-2 0,2 0-20,3-6 1,-1 0-238,8 1 0,-1-1 110,7 0 1,1-5-34,4-1 0,-4-7-427,4 2 0,-2 2 264,2-3 1,-3 1-499,3-6 0,-4-6 129,-2 1 0,0-9-44,1 3 1,-7-7 824,1-5 0,-8-4 0,3-7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4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53 7949,'-33'0'0,"5"0"0,5-2 0,11-4 0,2 4 464,5-3 0,3 1 195,-4-2 0,6 4 759,6-4 1,9 4-802,8 2 1,8-2-205,-2-3 0,11 3-279,6-4 1,4 4-214,2 2 1,0 0-1297,0 0 1,-2 8 1374,-4 3 0,4 5 0,-6 1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4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35 7937,'17'0'2431,"-3"-6"-1738,3 0 0,-4-5-84,11 5 1,-5 0-245,-2 6 1,0 0-299,1 0-100,-1 0 1,-2 8-334,-3 3 0,-4 5-317,-8 1 0,0 2 470,0 4 0,-8-3-465,-4 3 0,-3 2 219,-2-2 1,-1 2 655,1-2 1,6-4-33,-1 4 0,2-4 147,-1-2 1,3 7 78,8-1 1,0 0 446,0-6 1,0 0 73,0 1 1,6-7-337,0 1 1,1-3-315,-1 3 1,-4 3-43,4-3 1,-4-3-700,-2 3 0,-2-1 145,-4 7 1,-4-1-130,-7 0 0,-2 6-341,-4 0 0,2 2 804,-8-2 0,0 4 0,-5 8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70 7987,'0'-12'42,"0"1"1,0 5 213,0-6-834,0 8 90,0-11 1619,0 13-742,-8-6 1,-2 16-23,-7 4 1,0 5-124,-1 6 0,1 6-33,0 11 1,0 4 139,-1 8 0,1 8-74,0 3 0,5 3-147,1-3 0,1 2-90,-1-7 1,3 0-206,8-7 1,0-6 27,0-5 0,2-4-130,4-1 1,-3-8 91,9-4 1,5-6-31,6-5 1,0 1-182,-5-7 1,5 0 60,0-6 1,6 0-112,-6 0 0,0-2 1,-6-4 1,-2-3-358,-3-9 792,3 1 0,-13-8 0,6-2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6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7987,'-21'-2'622,"4"-3"176,-5 3 0,20-8-702,-3 4-15,3 4 1,4-5 478,3 7 1,5 0-234,7 0 1,8 0-171,4 0 0,12 0-99,5 0 0,6 2-240,5 3 1,-1 3 211,7 4-207,-7 3 1,4 2 0,-9 10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6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8574,'-12'2'862,"1"3"-507,-1-3 1,1 14-15,-1-5 1,3 4-11,-3 3 0,-3-1-91,3 0 0,5 1-72,1-1 1,4 0-207,2 1 1,0-1 108,0 0 0,8 0-91,3 1 0,6-1-41,7 0 1,-3-1-207,7-5 1,-1 3-51,2-9 1,2 7-149,-8-6 1,6-1-336,-6-5 1,6 6 319,-6 0 0,0 0 480,-6-6 0,0 0 0,1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8358,'17'-9'-1212,"0"-7"1,-7 13 2882,-4-9-444,-4 8-440,-2-3-287,0-1-65,0 6-37,0-6-168,-8 8 1,-2 0-214,-7 0 0,0 2 96,-1 4 0,1 0-141,0 11 1,-2-2-7,-5 14 0,5-6-52,-4 6 1,-2 6 223,2 5 0,0 6-26,6-6 0,1 1-151,5-7 0,3 1 126,8 0 0,0-9-109,0-2 0,14-5 98,3-2 1,10-2-245,-4-3 1,8-4-28,-2-8 0,3 0-163,3 0 0,-3-6 114,-3 0 1,-4-7-84,-7 1 1,-3-3 418,-4-3 1,-3 7-164,-8-1 1,-2 1 587,-4-6 1,-11 1-233,-12 5 1,-3-3-39,-3 8 1,-5 1-534,-1 5 1,1 0 285,5 0 0,1 15 0,-1 4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6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69 8025,'-10'-17'0,"-5"2"1097,3 3 37,5 4 0,-3 3 1438,4-1-1902,4 0 0,-7 14-87,3 3 1,-2 12-165,-3 6 0,-5 13-1070,5 10 0,-5 10 651,-1 13 0,-8-4 0,-2 6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1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69 139 8174,'0'-17'-281,"0"0"1,2 5 101,4 1 0,-2 5 601,8-6 0,-7 3-150,7-3 0,-6 3 124,5 3-200,-7 4 0,6-8 549,-5 5-179,-3 3-91,6-6 189,-8 8-66,0 0-332,-8 8 1,1 7-32,-5 8 1,-3 10 110,3 1 1,-3 3-122,-3 9 0,1 0 3,0 6 1,5 0-104,1 0 0,7-6-289,-2 0 1,4-6-302,2 6 1,0-9 297,0-2 1,2-3-320,4-9 0,4 0 201,7-5 1,6-1-63,0 0 0,8-7-73,-2-4 1,3-5-122,3-1 0,-2 0 3,-5 0 1,3 0-78,-8 0 1,0-7-342,-6-5 956,1-3 0,-1-2 0,0-1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1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69 8131,'-18'0'321,"9"-7"1,-1 5 1335,4-4-1281,4-4 0,2 6-121,12-7 0,3 7 165,3-2 1,1 4-106,4 2 1,4-5-242,7-1 0,9 0-248,3 6 1,-2 0-402,2 0 1,-2 0 35,2 0 0,-1 6-1514,-5 0 2053,-4 7 0,7-3 0,-9 7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31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13550,'10'7'572,"-3"3"-184,-7 7 0,6 2-237,0 5-935,0 2 482,-6 9-507,0 0 1,0 5 808,0 0 0,7 8 0,3-3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27.9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105 104 8058,'-10'-10'-1813,"2"1"1844,8 3 1,0 2 702,0-7 338,0 7-489,0-12-193,0 14 293,0-13-249,0 13 283,0-6-55,0 1-307,0 5 1,-2-6 190,-3 8-27,3 0-181,-6 0-131,0 0 1,5 6-91,-9 0 1,8 7 104,-2-1 1,-1-3-155,1 3 1,-2-1 66,3 7 0,3-1-34,-4 0 1,4 0 61,2 1 1,0-1 18,0 0 1,0 1 81,0-1-129,8 0 0,1 1-128,8-1 0,1-8 74,-1-3 0,6 2-169,0-2 1,2-1 72,-2-5 1,2-1-66,4-5 1,4-4 81,-4-7 0,-3 1-25,3 5 0,-8-4-6,2 3 0,-3-3 9,-3-3 1,-7 1 254,-5 0 1,-3-1-139,-2 1 1,0 0 438,0 0 1,-9-1-191,-9 1 1,-1 5-442,-10 1 0,6 7-120,-6-2 0,6 4-157,-5 2 0,4 0-325,-4 0 1,7 2-809,-3 4 0,5 4 1505,2 7 0,-8 8 0,-2 2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4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2353 87 8218,'0'-9'-2043,"0"-1"2060,0 4 93,7 4 8,-5-13-22,6 13 0,-6-8 5,4 5 86,-4 3-106,5-6-2,-7 0 135,0 6 241,0-5-238,0 7 476,0 0-467,-7 0 21,5 0 53,-14 0-362,14 0 35,-13 0-85,13 0 1,-8 5 15,5 1 0,1 6 148,-8-7-150,9 9 0,-13-4 87,5 7 0,1-6 136,-2 1 0,1-1-54,-6 7 1,5-1 158,1 0 0,-1 1-155,-5-1 0,-1 0 31,1 0 0,2 1-50,3-1 1,-3 0 11,3 1 1,3-1 12,-3 0 0,6 1-4,-5-1 1,5 0-25,-5 0 1,1 1-8,-1-1 1,-3 0-11,8 1 1,-7 5 6,1 0 0,-3 0 12,-2-6 0,5 2-66,1 4 1,1-3-12,-2 3 0,-3-4-60,4-2 0,-3 0 104,3 1 1,-5 5-89,5 0 1,1 0 59,-1-6 0,1 0-2,-2 1 1,-3 5 21,4 0 1,1 0 3,-2-6 0,7 0 40,-7 1 0,6-1 10,-5 0 0,5-1 43,-5-5 1,5 5-81,-6-5 0,6 5-53,-5 1 1,1 2 43,-1 4 1,-3-4-47,9 4 1,-9-3 38,3-3 0,1 0-7,-2 0 1,7 1 109,-7-1 1,3 0-104,-3 1 0,-3-1 164,3 0 1,3 1-91,-3-1 1,2 0-35,-1 0 0,-5 1-19,5-1 1,1 0-10,-1 1 0,1-1 5,-1 0 1,-3 0-10,8 1 1,-5 5-40,5 0 0,-5 0-15,5-6 1,-6 2 11,7 4 0,-7-3 26,6 3 1,-5-4 36,5-2 1,-6 1-12,7-1 0,-7 2 2,6 4 1,-5-4 23,5 4 0,-5-3 9,5-3 1,-6 2-33,7 4 0,-7-4-1,6 4 1,-5-3-73,5-3 0,-7 2 69,1 4 0,2-4-77,-1 4 1,5-3 48,-5-3 1,5 6-10,-6 0 0,3 0 24,-3-6 0,-1 7 7,7-1 1,-6 0 144,7-6 0,-3 0-91,2 1 0,4-1-60,-4 0 1,-1 0 25,1 1 1,-5-1-158,5 0 0,-2 2 103,2 5 1,2-5-14,-7 4 1,5-4-10,-5-2 0,5 1-23,-6-1 0,8-6 124,-1 1 1,-5-1-92,-1 7 0,3-1 230,2 0 1,-2 1-62,3-1 1,-7-6 24,6 1 1,-5 0-111,5 5 0,-2 0 0,3 0 0,1-1 6,-8-5-206,8 12 0,-9-11 41,7 11 0,-5-4 116,5-2 1,-2 1-55,2-1 0,3 0 8,-9 1 9,8-1 1,-9 0 12,7 1 0,-5-1 10,5 0 1,-2-5 33,2-1 0,4 1-6,-3 5 0,-3-5-46,2-1 0,-5 1-6,5 5 1,-2-6-46,2 1 0,5-1 58,-5 7 0,-2-7 44,2 1 1,-5-1 33,5 7 0,-6-7 168,7 1 1,-7-1-186,6 7 1,-5-1 15,5 0 1,-5 0-144,5 1 1,-2-7 202,2 1-256,4-1 0,-11 7 99,7-1 1,-1-6-20,1 1 0,4-1 56,-4 7 1,-2-7 117,3 1 1,-3-1-105,2 7 0,2-1 34,-7 0 0,7 2-236,-2 4 1,-1-3 132,1 3 0,-2-4-24,2-2 0,4 1 68,-3-1 0,-3 0-54,2 0 0,-1 1 102,1-1 1,2 0 130,-8 1 0,7-1-75,-7 0 1,6-5 225,-5-1 1,5 1-240,-6 5 0,9 0 13,-3 1 1,-2-7-140,2 1 1,1-1 89,5 7 1,-2-7-449,-4 1 10,4-1 196,-6 6 1,3 1 176,-1-1-6,0 0 1,0 1 119,1-1 1,-1-6-166,6 1 202,-8-1 0,6 7-121,-4-1 0,-1-5 174,1-1 0,-2-1-110,3 1 1,3 5 9,-4-5 0,4-1 49,2 1 11,-8 1-215,6 5 1,-7-2 113,3-3 0,4 3 312,-4-3-267,-3 3 1,7 3 122,-4-1 1,2 0-135,-2 0 0,4 1-149,-3-1 97,3 0 0,2 1-138,0-1 1,0-6 59,0 1 101,0-1-146,0 7 73,0-1 0,0-5 469,0-1-15,0-7-196,0 11 3,0-13 203,0 6-228,0 0-92,0-6 0,0 7 400,0-3-175,0-4-434,-8 13 1,6-11 56,-4 8-92,-3-9 188,7 13-287,-6-14 82,0 5 134,7-7-621,-7 0 185,8 0-402,0 0 0,0-7-290,0-5 1,2-11-625,4-6 1,3-11 1747,8-6 0,16-4 0,4-2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46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8190,'10'-7'-267,"-1"5"-226,-3-4 771,-4-4 1,6 7-101,-8-9 1,2 8 277,3-2-239,-3 4 1,6 1 9,-8-5 151,0 4 46,0-6-278,8 8 224,-6 0 184,5 0-226,-7 0-89,0 0 0,6 2-216,0 4 1,0-2 45,-6 7 1,0 1 50,0 5 0,0 6-74,0 0 1,0 2-17,0-2 0,0-2 154,0 8 1,0-6-95,0 6 1,0-6 168,0 6 1,1-6-69,5 6 0,-4-6-73,4 6 0,-4-6-30,-2 6 1,0-3-142,0 3 1,0-2 118,0-4 0,0-4-21,0 5 0,0 0 12,0 0 1,0-1 7,0-6 1,0 0 56,0 0 0,0 1 25,0-1 84,0 0-141,-8 1-27,6-1-73,-5 0-308,7 1-187,0-9 186,0-1 104,0 0 79,0-7 91,0 7 71,0-8 1,1 0 441,5 0-283,-4 0-120,6 0 0,-2-2-101,-1-4 0,3 3 75,-2-9 1,-2 1-71,7-7 0,1-1 58,5-4 0,-4-2-300,5-4 0,-5-4 53,10 5 0,-3-5 109,-3-2 0,8-1 118,4-4 0,-2 3 120,1-3 0,1 3 188,6 3 0,-1-7-110,1 1 1,-1 0-33,1 5 1,0 0 8,-1 1 0,3 1-358,3 4 1,-3-1-342,3 7 0,-9 1-522,-2 11 1,-8-3 1038,2 9 0,4-1 0,0 6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29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156 173 7960,'-10'-7'-962,"3"5"1594,7-14-274,0 7 0,0-3 417,0 1-301,0 7-129,0-4 1,0 6-158,0-4-26,-8 4 0,6-3-30,-4 10 0,-1-1 65,1 8 1,-8 5 180,3 6 0,-2 2-2,1-2 0,-3-2 51,3 8 1,4-8-180,3 2 0,-3-3 22,2-3 0,0 0-227,6 0 51,0 1 0,2-7-21,4 1 1,-2-8 73,7 1 1,1-3-185,5-2 0,1-2-83,-1-3 0,0-5-69,0-7 0,1-1-63,-1 1 1,-5-2-182,-1-4 0,-7 2 18,2-8 0,1 6-179,-1-6 1,0 2-38,-6-2 1,-2-1 207,-4 7 0,-1-6 423,-5 6 0,-11 0 0,4 5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2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53 250 7294,'0'-17'136,"0"6"258,0-1-85,0 8-177,0-11-29,0 13 170,0-13 5,0 13 241,0-6-158,0 8 786,0 0-719,-8 0-130,6 8 0,-11 1-47,7 8 1,0 1 0,6-1 1,-2-5-12,-4-1 0,4 1-13,-3 5 1,3 0-339,2 1-86,7-1 47,3 0 0,7-5 142,1-1 0,-1-7-101,0 2 0,6-6 31,0-6 1,0 2 10,-5-7 0,5-1-128,0-5 1,0 0 32,-6-1 1,0 1-75,1 0 0,-3-1 102,-3 1 0,-5-8 112,-7-4 0,0 2-27,0-1 0,0 6 2,0-1 1,-2 4 88,-3 2 435,-5 0-1218,-7-1 0,1 11 740,5 7 0,-12 15 0,3 12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51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7964,'0'-10'-805,"0"-5"1169,0 13-174,0-6 0,2 2 69,4 1 241,-4-1-400,6-2 1,-6 6 147,3-3 65,-3 3 16,6 2 224,-8 0-162,0 0-26,8 0-231,-6 0 38,5 0-12,1 0 1,-4 0 5,7 0 1,-5 0-832,6 0 293,-9 0 16,13 0 282,-7 0 1,9 0 27,-1 0 1,-6 0 34,1 0 0,0 0 5,5 0 1,-6 0 15,1 0 0,-1 0-7,7 0 0,1 0 21,4 0 1,-4 0-22,4 0 0,4 0 54,2 0 0,-2 0-44,2 0 1,0-6 2,5 0 0,1 0-10,-1 6 1,-1 0 3,-4 0 0,2 0-18,-8 0 1,5 0 18,-5 0 0,6 0 41,-6 0 1,6 0-44,-6 0 0,6 0 21,-6 0 1,0 6-30,-6 0 0,6 0-1,1-6 1,1 0 6,-2 0 1,-2 0 0,8 0 0,-6 0-32,5 0 1,1 0 26,6 0 1,-6 0-20,-1 0 0,-1 0 13,2 0 0,4 0 0,-4 0 1,3 2-23,3 3 0,0-3-2,-1 4 0,8-4-1,4-2 0,4 0-9,2 0 1,-2 6-24,-4-1 1,2 1 34,-7-6 1,5 0 41,-6 0 0,1 2 14,-7 4 0,1-4 5,-1 4 0,1-5-22,0-1 0,-1 6 7,1 0 1,7 0-7,4-6 1,-2 2 1,2 3 0,-5-3-112,5 4 1,-2-4 97,2-2 1,-4 0-36,-7 0 0,5 0 25,1 0 1,-3 0 67,-9 0 1,4 0-33,-5 0 0,5 0 7,2 0 1,-1 0-18,1 0 0,5 0 3,1 0 1,1 0-164,-2 0 0,-3 0 152,3 0 1,-3 0-34,-3 0 1,-1 0 13,-4 0 1,3 0 132,-3 0 1,-2 0-81,2 0 0,-6 0 13,6 0 0,-8 0 13,2 0 1,-4 0 23,-2 0 0,1 0-156,-1 0 0,6 0 114,0 0 1,0 0-217,-6 0 0,3 6 75,3 0 1,-4-1 47,4-5 0,2 0 17,-2 0 0,0 0-4,-6 0 0,1 0 31,-1 0 0,0 0 139,1 0 0,1 0-104,4 0 0,-4 0-22,4 0 1,-4 0-11,-1 0 1,1 0 16,4 0 1,-4 6-38,4 0 0,-2 0 53,2-6 0,-3 0-4,3 0 0,2 0-4,-2 0 0,2 2 17,-2 3 0,-2-3-61,8 4 0,-6-2 37,6 2 1,-3-4-50,3 3 0,2-3 86,-8-2 0,2 6 2,-2 0 1,-4 0 37,4-6 1,-3 5 183,-3 1 0,6 0-157,0-6 1,2 2 150,-2 4 1,-4-5-283,4 5 1,-3-2 134,-3 2 1,0-4-171,0 3 1,1-3 140,-1-2 0,-5 0-9,-1 0 1,-5 0 100,5 0 14,-7 0 1,6 0 29,-4 0 239,-5 0-2122,7 0 1286,-8 0 0,-2-2-2582,-4-3 2939,-3 3 0,-24-6 0,-3 8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2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416 779 7931,'0'-17'-164,"0"7"313,0-5 0,0 11 375,0-8 0,0 7-118,0-7 1,0 6 86,0-5 0,0 5 111,0-6-37,0 9-498,0-13 260,0 14-138,0-13 1,0 11 211,0-7-319,-8 7 1,4-6 122,-7 4 1,5 4-171,-6-3 0,1 3 61,-6 2 1,-1 0-20,1 0 1,0 0 9,-1 0 1,1 0-25,0 0 1,-1 0 24,1 0 1,0 6-122,0-1 1,-1 7 228,1-6 1,2 7-100,3-1 0,-3 1 119,3-1 0,-1 3-109,1-4 1,-1 11-5,7 1 0,-6 2-39,7-2 0,-3-2-9,2 8 1,4-8-4,-3 2 1,3-4-151,2-2 0,5 1-147,1-1 166,8 0 1,-5-5 29,9-1 0,-7-7 22,1 2-98,-1-4 1,6-8 27,1 0 1,-1-13-126,0 2 0,1-12 62,-1 0 1,6 2-118,0-2 1,0-5-43,-6-7 1,6-1 48,0 2 1,1-2-3,-7-5 0,0 3 76,0 4 0,-1 1 90,-5-7 1,5 8-19,-5-2 1,-1-1 63,1 7 1,-5-3-28,6 14 1,-9-6 189,3 6 0,-2 0 30,2 6 0,-4 0-161,4-1 216,-5 1-206,-1 0 0,2 1 359,4 5-163,-4 3 1,6 6 14,-8-4-11,0 4 206,0-5-259,0 7 51,0 0-229,0 7 0,-6-3 66,0 8 1,-1-6 43,1 5 0,2 3 50,-8 9 1,7 4 121,-7 7 0,6 3-27,-5 3 1,5 10 190,-5 8 1,7 13 55,-2-2 1,-2 6-54,2 0 1,1-10 195,5 4 0,2-5-201,3-1 0,13-3-676,11-9 0,3-4-407,3-1 0,5-16-718,0-1 1,8-15 343,-1-9 1,3-3-1982,1-2 3041,1-7 0,0-11 0,0-8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52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70 8319,'-9'-8'-756,"1"6"0,8-7 1256,0 3 97,0 4 270,0-13-158,0 13 379,0-14-399,0 14-124,0-5-430,8 7 0,-5 0 330,9 0-411,0 0 1,5 5 15,0 1 1,2 2-101,4-2 1,-3-3 20,3 9 0,4-8-13,1 2 0,3 1 75,-2-1 0,4 2-15,-5-3 0,3-3-1,-2 4 0,2-2 45,-8 2 1,8-4-45,-3 3 0,-1 3 105,2-2 1,-8 2 2,2-3 1,-4-3 86,-1 4 30,-1 4-140,0-1 1,-5 1 139,-1-4-131,-7 3 0,4-5 130,-8 8-159,0-9 0,-8 13-77,-3-5 0,-10-1-155,-2 1 0,-16 7-113,-1 5 0,-10 2-347,-8-2 1,-5-2 123,-12 8 1,-4 0-449,-7 5 0,5 3 913,0 3 0,4 0 0,-5 8 0,-1 1 0,2-3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54.4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6886,'7'-10'460,"-5"2"-379,13 1 1,-11 5 72,8-4-11,-8-4 218,3 8-164,-7-5 1,0 7-509,0 0-222,0 7 111,0-5-290,0 14 431,0-7 1,-5 3 188,-1-1 0,-2-7 141,2 2 1,3-4-120,-9-2 241,8 8-205,-3-6 710,-1 5-142,6-7 47,-6 0-151,8 0 1182,0 0-1493,8 0 0,0 2-92,3 4 1,3-2 50,-9 7 1,9 1 2,-3 5 0,5 0 18,1 1 0,0-1-23,1 0 0,-1 1-26,0-1 1,-1 6 32,-5 0 1,8 6-163,-7-6 1,7 8 159,-7-3 1,3-1-193,2 2 0,6-2 39,0 2 0,0 4 38,-5-5 1,5-1 60,0 2 1,6-6-16,-6 6 1,9-2 111,3 2 1,0 1-111,5-7 0,-2 6 157,3-6 0,-5 8-129,4-2 0,-3 4-16,-2 1 1,-3-5-20,-3 0 1,4 5-1,-4 7 0,-3-1 14,3-5 1,-2-1-13,2 1 1,-2-1 72,-4 1 1,-4-2-61,4-5 1,-4 5 19,-1-4 0,-1 4-10,0 1 1,1-1 118,-1-4 1,0 3-85,0-3 0,1 2 11,-1-2 1,0 3 4,1-3 0,-1 4-5,0 2 0,1 5-58,-1 0 1,0 1 35,0-7 1,1 1-20,-1-1 0,0 3 36,1 3 0,-3-5-132,-4-1 0,5 7 93,-5-7 1,11 5 15,1-5 0,0 7 33,-6-1 0,6 0-12,0-5 0,0 5 111,-6 1 1,6-1-128,1-5 0,-1-1 123,-6 1 1,6-3-33,0-3 1,0 4-34,-6-4 0,1 1-73,-1-1 0,0 4 3,1-4 1,-1 3 53,0 3 1,0 0-227,1-1 0,-1-5-29,0 0 0,-5-6 33,-1 6 0,-5-6 326,6 6 1,-9-8-99,3 2 0,2 2 160,-2-2 1,-1 2-87,-5-2 0,6-4-93,0 4 1,2 2 4,-3-2 0,-1 6-105,8-6 1,-6 6-91,5-6 1,-5 6 53,5-6 1,-7 2-125,2-2 1,2-2 75,-3 8 1,3-8 65,-2 2 1,-4-2 70,4 2 1,1-2 162,-1 8 0,2-8-174,-3 2 1,-1-3 47,8-3 1,-8 0 412,1 0-285,-3 1 0,4-1-148,0 0 0,0 1 55,-6-1 0,0 0-183,0 0 0,5 1 94,1-1 0,0 0 46,-6 1 1,0-1-9,0 0 1,2 1-50,4-1 1,-4 0-78,3 0 0,3 1 91,-2-1 0,0 2 146,-6 4 0,5-4-51,1 5 1,2-5-35,-2-2 1,-5 8 32,5 4 0,-4 4 13,-2 1 1,2-5 8,4 0 1,-4 0 16,3 5 0,3-5-149,-2 0 1,2-2 95,-3 2 1,-1-3 17,8-3 1,-3 2-32,3 4 0,3 2-359,-3-8 0,1 0 19,-1-6 232,3 1 0,-7-1 29,3 0 1,-3-5 184,-8-1 1,0-5 257,0 6-127,0-9-146,0 13-8,0-14-542,0 5-410,-8-7 0,1-1-1975,-5-5 2754,-3-4 0,5-7 0,-7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55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8136,'0'-12'0,"0"1"-88,0 7 1,2-10 172,4 9 0,-4-3 392,4 2-166,-5 4-57,-1-5 51,0 7 555,0 0-685,8 0 0,-6 1 43,4 5 1,-4 6 151,-2 11 0,0-2-108,0 8 0,0 0 101,0 5 1,0 3 54,0 3 0,0-3-89,0 3 1,0 2-294,0-2 0,-2 7-58,-4-7 1,4 6-354,-4-6 1,-1 1 235,1-7 1,0-7-32,6-4 0,0-3-5,0-3 0,0-6-246,0 1-421,0-8 215,0 3 253,0-7 0,2 0-222,4 0 205,-4 0 0,7-7 53,-3-5 1,-2-5-141,8-6 0,-7 2-93,7-8 571,-8 8 0,11-12 0,-5 6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0:5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7919,'0'-18'109,"0"1"107,0 0 0,6-1 219,-1 1 0,7 6 127,-6-1 1,5 1-141,-5-7 1,6 7 104,-7-1 0,9 8-63,-3-1 1,5 3-34,1 2 1,0 0-33,1 0 0,-1 0 201,0 0 0,8 2-306,4 3 1,4 3-73,1 4 1,7 3-1164,-1-4 0,8 7 679,-2 5 1,4-2 261,2 8 0,0 0 0,0 5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0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8156,'9'0'-1205,"7"0"1003,-14 0-37,13 0 211,-13 0-25,6 0 424,-8 0 3860,0 0-3823,0-8-363,0 7 277,0-7-227,0 8-170,0 0 109,-8 0 4,6 0 1,-8 0-55,5 0 127,3 0 154,-14 8 0,13 1-109,-9 8 0,8 1 136,-2-1 1,4 0-34,2 1 1,0-7 105,0 1 1,0-1-220,0 6 1,2-5 99,4 0-139,4-1 1,7 1-208,0-1 0,-5-7 15,-1 2 0,1-4 59,5-2 1,1 0-211,-1 0 1,0-8 9,0-4 1,-5-3 16,-1-2 1,-7-1 152,2 1 1,2 0-6,-2 0 1,-1-6 111,-5-1 1,-2 1-97,-3 6 0,1 0 220,-8 0 0,1 1-53,-7 5 0,1-3-79,0 8 1,0 1-429,-1 5 0,-1 2-562,-4 3 1,4 11 163,-4 7 0,5 2 783,7-2 0,-5-4 0,7 6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2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2525 2300 7560,'0'-9'831,"0"-1"-219,0 4-135,0 4-473,8-5 0,-6 5 167,4-4 45,-4 4-13,5-6 24,-5 8 168,6 8-291,-8 2 1,0 7 17,0 0 1,-2-5 50,-4-1 0,2 1 39,-7 5 1,5 0-84,-5 1 1,-1-1-117,-5 0 0,5 1 90,1-1 1,-1 0 3,-5 0 0,0 1-99,-1-1 0,1 0 73,0 1 1,-1-1-135,1 0 0,-6 0 64,0 1 1,0-7-82,6 1 1,-8-1 20,-4 7 0,2-3 21,-2-3 0,0 3-33,-5-4 0,-1-1-113,1 2 0,-1-3 109,0 3 1,1 1 22,-1-7 1,-5 2 109,0-3 0,-3-3-99,3 4 0,1 2 190,-7-2 0,8-1-66,-2-5 1,-5 0-37,-1 0 1,2 0-4,-2 0 0,0 0-7,-6 0 1,-2-7-92,-3-5 1,1 2 84,-8-1 0,9-6 41,-3-6 1,4-6-57,2 6 0,6-8-15,0 2 0,8-2-41,-3 3 0,-1-3-3,2 8 1,-1-6-80,7 6 0,-3-6-224,-3 6 0,9-6 33,-3 6 1,3-6 146,-4 6 1,3-6 63,3 6 0,-2-7-41,8 1 0,-2-2 176,2 2 1,4-3-43,-4 3 0,9-4-17,3-1 0,5-1 24,-6 0 0,7 1 97,-7-1 0,8-5-94,-2-1 0,5 1-17,1 6 0,0-7-146,0 1 0,5-1 136,1 7 0,8-1-71,-3 1 0,4-1-3,3 1 0,-1-1-10,0 0 1,1 1 61,-1-1 0,6 3 5,0 3 1,8-4 108,-2 4 0,1-9-128,-1-3 1,4 1 154,-4 6 0,1-1-69,-1 0 1,4 1 23,-4-1 0,3 1 0,3-1 0,0 0-5,-1 1 1,1-1 31,-1 1 0,1-1 17,-1 0 1,1 3-132,0 3 1,-1-2 67,1 8 1,-1-6-61,1 6 0,0-2 48,-1 2 0,1 4 24,-1-4 0,1-2-27,-1 2 1,1 0-4,0 6 1,1-1-1,5 1 1,-3 0 10,8-1 0,-6 1 22,7 0 0,-3 0-17,2-1 0,2 1-39,-8 0 1,6 5 27,-5 1 1,5 7-94,-6-2 0,1-2 50,-7 3 1,1-1-7,-1 6 0,1 0 16,-1 0 0,-3 0-7,4 0 1,-4-6 63,9 0 1,-4 1-55,-1 5 0,0 0 109,-1 0 0,6-6-94,1 0 1,-1 0 126,-5 6 1,5 0-109,0 0 0,-1 0 6,-10 0 0,1 0-8,-6 0 1,4 2-6,-5 4 0,2-4-6,-2 4 1,-3 1 17,3-1 1,-4 6-12,-2-7 1,6 7-6,0-6 0,2 7 7,-2-1 0,-3-3-1,3 3 0,-4-3 1,-2 3 0,0 3-26,1-3 0,-1 3-7,0 2 0,-5 7 55,-1-1 1,1 2-29,5-2 0,0-4 28,1 4 0,-1 2-28,0-2 0,1 0-29,-1-6 0,0 6 27,1 0 1,-7 0-1,1-5 0,-3 5 65,3 0 1,1 2 1,-7-2 0,2-2-36,-3 8 1,-3-8-15,4 2 0,-4 2-33,-2-2 0,0 6 42,0-6 0,0 6-137,0-6 0,2 2 27,4-2 0,-4-4-73,3 4 1,-3 2 111,-2-2 0,0 2-18,0-2 1,0-4 33,0 4 0,-2 2-33,-3-1 1,1 0 129,-8 0 0,6-5-64,-5 4 1,5-4 120,-5-2 0,7 1-113,-2-1 1,-2 0 10,3 0 1,-7 1-75,6-1 0,-5 0-8,5 1 1,-6-1 0,7 0 1,-9 1 46,3-1 1,1 2-129,-1 4 0,1-9 94,-2 3 0,-3-4 29,4 5 0,-5-1 21,-1 0 0,5 0 7,1 1 1,-1-1-13,-5 0 0,2 1 16,3-1 1,-3 0 118,3 1 0,3-1 2,-3 0-34,8 0 0,-11 1-65,3-1 0,3 0-99,-3 1 1,6-3-23,-5-4 1,1 5-192,-1-5 0,-5 5 133,5 1 0,-3 0 39,3 1 1,-4-1-53,3 0 1,-3 1 65,-3-1 0,7-6 251,-1 1 0,3-1-14,-3 7-22,-3-1 1,7 0-65,-3 1 1,-5-1-28,5 0 1,1-1-30,-1-5 1,1 4 9,-2-3 1,-3 3-71,3 3 0,3-3 64,-3-3 1,7 3-145,-7-4 114,1 5 0,-5 1-132,5 0 0,-3-5 105,8-1 0,-5-5 59,5 6 34,-7-8 75,3 11 0,-7-11 211,-1 7 1,7-7 153,-1 2-195,9-4 1,-11 0 25,8 4 1,-1-5 92,1 5-178,4-4-121,-6-2 0,6 0 123,-3 0-345,3 0 269,-6 0 10,8 0-389,0 0 61,0-8 1,6 5-158,0-9 0,7 6-354,-1-5 1,9 5-660,2-6 0,7 1 1311,-1-6 0,4-8 0,2-2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2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1 114 8216,'9'-9'-909,"1"-5"1096,-4 8 0,-4-1-26,4 1 1,-3 4 594,3-4-75,-4 4-63,6 2-56,-8 0-78,0 0-248,0 8 0,0 2 17,0 7 0,0 0 7,0 1 0,2 5-13,3 0 0,-3 6-32,4-6 1,-4 5-40,-2-5 1,0 6-169,0-6 1,0 6 65,0-6 0,6 0-154,0-5 114,-1-1 95,-5 0 1,2-5-273,4-1 190,-4-7 287,6 4-188,-8-8 1,2-8 13,3-3 0,-1-5-44,8-1 1,-1 0 1,6-1 1,3-5 14,3 0 1,-2-6 14,8 6 0,0-7 41,5 1 1,3 2-62,3-2 1,2 2-143,4-2 1,-1 4-94,-5 8 1,-4-4-312,5 4 1,-5-5-226,-1 11 0,-6 3-1815,0 2-1000,-8-3 3458,4 7 0,-8 2 0,0 10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3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35 8174,'0'-18'1140,"0"9"-86,0 1-388,0 8-212,0 0 0,-8 10-153,-4 7 0,1 2-78,-6 10 1,3 2-38,-9 9 0,2-1 0,-2 7 0,4 0-11,-4 6 1,9 0-186,3-1 1,5-4-16,-6-1 1,8-8 92,-1 2 1,5-5-267,5-6 1,5 2 109,7-8 1,8 0-197,4-6 0,-2-2-5,2-3 0,0-2-15,5-5 0,1-3-25,-1 4 0,-5-4-174,0-2 0,-8-2 14,2-4 0,-9 4 489,-3-3 0,1-5 0,5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3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33 209 8138,'-11'-18'278,"-1"1"0,8 0 449,-2-1 1,12 1 204,6 0 0,3-1-365,2 1 1,8 2 346,4 3 0,4-1-353,1 7 0,7-5-385,-1 5 0,6 0-583,-5 6 0,-1 8-690,-5 3 0,-1 5 617,1 1 0,-3 6-1132,-3 0 1612,-4 8 0,0-12 0,2 6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8157,'18'-8'998,"-7"4"229,1-7 1,5 7-463,6-2 1,2-2 157,-2 2 1,-4 1-408,4 5 1,-4 0-193,-1 0 0,-1 5-786,0 1 1,-5 8 178,-1-3 0,-7 5 5,2 1 1,-4 0 8,-2 0 0,-8 6-534,-3 1 0,-5-1 448,-1-6 1,-4 6-404,4 0 1441,-5 0 1,15-6-456,-5 1 0,5-7 387,7 1 1,2-7-206,3 7 0,-1-6-104,8 5 0,5-7-389,6 2 0,8-4-670,-2-2 1,5 0 752,7 0 0,3 0 0,8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4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52 606 7672,'10'-7'186,"-3"3"49,-7-8 0,2 8 240,4-1 49,-4-5-282,6 0 1,-6-1 49,3-1 1,-3 7-68,4-7 0,-2 8 97,2-2-170,-4-3 1,5 5-140,-7-8 1,6 7 73,0-7 0,5 6-238,-5-5 0,8-1 41,-3-5 0,-1 0 58,1-1 0,-5 1-176,5 0 0,-5 0 97,6-1 0,-8-5-52,1 0 1,-3 0 154,-2 6 0,0 0 14,0-1 1,-2 1 21,-3 0 0,1 5 26,-8 1 0,6 5 140,-5-6 1,-1 8-41,-5-1 0,6 3 15,-1 2 0,1 0-45,-7 0 1,1 0 106,0 0 0,5 0 140,1 0-220,-1 7 1,-3 3-33,3 7 1,-1 1-16,7-1 0,0 0-39,6 1 0,0 5 61,0 0 1,0 0 39,0-6 1,0 6-50,0 0 1,0 0-78,0-6 1,8 1 21,3-1 0,-1 0-74,2 1 1,-1-7 69,6 1 1,6-3-19,0 3 0,2 1-167,-1-7 1,-3 0 49,7-6 0,1 0-229,6 0 1,-1-2 116,1-4 1,0-4-300,-1-7 0,1-6 181,-1 0 1,1-6-3,0 6 1,-1-8 7,1 3 1,-3 1 67,-3-2 1,-4 6 314,-7-6 0,-1 8-136,0-2 1,-2 4 400,-3 1 1,-2 1-178,-5 0 0,-3-1 322,4 1 0,-4 6-155,-2-1 1,-2 6 26,-4-5 0,2 7-16,-7-2 1,5 2 25,-5-1 0,5 3-240,-6-4 1,7 4 60,-7 2 0,6 0-258,-5 0 1,5 0 83,-6 0-240,9 0 99,-13 8 1,9-4 95,-5 7-14,4-7 0,6 5-43,-3-3-106,3-4 188,-6 14 1,8-7 87,0 8 0,0 1-80,0-1 0,0 0 180,0 1 1,6 5-52,0 0 0,5 9 56,-5 3 1,5 0 29,-5 5 0,2 10 208,-2 2 1,-3 7-67,9 5 0,-2 7-98,1 15 1,3 7-651,-9-1 1,1 0 425,-6-6 0,0-7 26,0-4 1,0-6-95,0-5 1,0-12-133,0-12 1,-8-4 117,-3-1 0,-3-2 62,3-4 0,-4-4-369,3-8 0,-3-6 156,-3 1 1,-1-8-404,-4 1 0,2-3 113,-8-2 1,6-2-362,-6-3 0,6-7 860,-6-11 0,-7-19 0,-8-12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6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156 572 7942,'0'-25'0,"8"4"-464,3-8 1,10 8 183,2-2 1,2 1 454,-2-1 1,2 4-64,4-4 0,2 4 195,-8 2 1,8-1-2,-2 1 0,-2 5-181,1 1 1,1-1 53,6-5 1,1 0-103,5 0 0,-5-1 47,4 1 0,3 5 34,-3 1 0,8-1-25,-2-5 0,4 2 11,2 3 0,-6-1 9,0 7 0,-5-6-42,5 7 0,0-7 5,6 6 1,-2-5-113,-4 5 0,8 0 65,-8 6 1,9-5-99,-3-1 0,0 0 100,6 6 1,-4 0-20,-2 0 0,5 0 50,1 0 0,-2 0 9,-10 0 0,9 6-93,-3 0 0,4 5 57,-4-5 0,2 7-122,3-1 1,-3 3 111,4 2 0,-4 3-83,-3 3 1,-1-4 18,-3 4 0,-3 2-112,-4-2 0,-3 6 75,3-6 0,-2 6-1,3-6 0,-5 6 37,5-6 0,-5 6-9,-1-6 1,-1 2 12,1-2 0,-1-2-9,1 8 1,0-8 7,-1 2 1,-5 4 2,0 1 1,-6-1 0,6 2 1,-8-6 43,2 6 1,-4-2 4,-2 2 1,5 2 32,-5-8 1,4 7-66,-10-1 0,5-2-40,1 2 0,-1 0 44,-5 5 0,2 1-63,-7-1 0,6-1 18,-6-4 0,1 4-18,-1-5 1,-4 3 106,4-2 1,-4 4-8,-2-5 0,0 3 140,0-2 1,0 4-112,0-4 0,0-3 39,0 3 1,-6 0-72,0 6 1,-5-7-43,5 1 0,-8 0 8,3 6 0,-5 1-164,-1 5 1,-2-5 59,-4 4 0,2-3-140,-8-2 1,6-3 377,-6-3 0,0 4-117,-5-5 1,-7 3 87,1-2 0,0-2-87,5-4 1,2-2 164,5 8 0,-5-6-113,4 6 1,-4-8-205,-1 2 1,5 2 11,0-2 0,0 6-192,-5-6 1,-9 0 105,-3-6 1,2 6 65,-2 0 1,-6-1 64,-6-11 0,-5 4-75,5-3 0,-5 1 134,5-1 0,-1 1-16,1-7 1,2 0-15,-7-6 0,7 6-21,-1-1 1,-5 1 3,-1-6 1,1 0 201,-1 0 0,1-7-133,-1-5 0,3-1 99,9 1 1,-1-3-84,0 3 1,0-3 119,0-3 1,0-1-142,0-4 1,-5 4-157,-1-4 1,0-2 130,6 2 1,1-2-148,-1 2 0,6-4 2,-1-8 1,13 7 61,-6-1 1,13 0-54,-8-6 1,6 1 50,0-1 1,-1 1 136,7-1 1,-6 0-15,6 1 1,-6-1 165,6 1 1,-8-3-115,2-3 0,2 3 99,-1-3 0,-1 2-74,-6-3 0,3 5-36,3-5 1,4-1-155,7 2 1,1-3 88,0 3 1,1-4-223,5-8 1,-3 4-23,9-4 1,-1 10-22,6-10 1,0 6 114,0 0 1,-2 1 24,-4 5 0,4 4 98,-3-5 1,-3 7-101,2 5 0,0-2 236,6 8 0,0-6 11,0 6 1,0-6 40,0 6 0,0-2-154,0 2 1,2 2 15,4-8 1,4 8-15,7-2 0,0-2-5,1 2 0,5-2 10,0 2 0,7 4-9,-1-4 1,4-2 141,1 2 0,7 0-30,-1 5 1,-5 7-28,-6-1 0,-8 3 5,2-3 1,2-1 128,-2 7 1,0-2-104,-6 3 1,-5 3 11,-1-4 1,1-2-171,5 2 0,0 1 83,1 5 1,-7 0-475,1 0 293,-1-8 0,1 6-297,-1-4 193,-7 4 0,6 2-274,-5 0 310,-3 0 0,6 2-89,-8 4 0,0-2-559,0 7 1,0 3 3,0 9 831,0 4 0,0 15 0,0 2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156 104 8031,'10'-8'-346,"-2"6"1,-8-7 411,0 3 0,0 2 228,0-8 0,2 3-133,3-3 1,-3 3 129,4 3-48,-4 4 168,-2-13-278,0 13 1,-2-6 21,-4 8 0,2 0-25,-7 0 0,5 0 51,-5 0 93,-1 0 1,-5 6-141,-1 0 0,1 7 209,0-1 0,5-3 20,1 3 1,1-1-120,-1 7 1,1-1-18,4 0 1,4-5 37,-3-1 0,3 1-117,2 5 1,7-5-188,5-1 1,3-7-146,3 2 0,1-4 152,4-2 0,-2 0-65,8 0 1,-8-2 17,2-4 0,2 2-261,-2-7 1,0-1 96,-6-5 0,-5 5 40,-1 1 1,-7-1 85,2-5 1,-4 5-27,-2 1 0,-2-1-3,-4-5 0,-3 5 53,-9 1 0,-7 5-11,-3-5 1,-3 7 7,2-2 0,-7 4-659,7 2 755,-8 0 0,10 8 0,-7 1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7.9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16 7896,'-17'-8'955,"6"6"-736,-1-3-504,1 10 0,1 5 249,4 7 1,2 1 191,-1-1 0,-3 2 200,-4 4 1,-9-2 473,4 8 1,-6 2-91,0 9 1,2-1-278,-8 7 0,6-2-130,-6 2 0,6 8-170,-6-8 1,8 6 12,-2-12 1,6 1-60,5-7 0,-1-1-184,7-4 1,0 1-275,6-6 0,8-1 204,3-6 0,7-2-524,5-3 0,4 1 309,7-7 0,3 0-346,3-6 1,-2 0 147,9 0 0,-9 0 24,2 0 0,-5-6 25,-6 0 0,2-1 501,-8 1 0,0-4 0,-6-7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 7896,'-24'-2'0,"1"-3"177,8 3-29,7-6 0,16 8 53,4 0 1,11 0 375,5 0 1,5 0-195,2 0 1,5 0 64,0 0 0,8 2-631,-1 4 0,2 1 103,3 5 0,-6 3-352,1-3 1,3 3 140,1 3 291,5-9 0,-19 7 0,5-7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8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7991,'17'-8'0,"1"6"1372,-1-4 1,2 4-615,4 2 0,10 0-454,7 0 1,2 2-207,-1 4 0,-11-2-191,5 8 0,-12-3-317,0 3 1,-11 3 328,-7-3 1,-5 5-120,-5 6 0,-5-2 180,-7 8 1,-8-6-279,-4 6 1,-9-6 191,-3 6 1,9-8 479,9 2 0,5-4-116,7-2 1,3-5 315,8-1 1,4 1-284,7 5 0,9-7-85,14-4 0,3-3-247,3 3 1,-3-4 133,3 4 0,2-4-2273,-1-2 2180,-1 0 0,-6-8 0,1-1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9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7924,'0'-12'-1563,"0"1"1193,8 7 503,1-12 1,7 13 79,-5-9 480,-3 8-470,-8-4-109,0 8 2475,0 0-2234,8 0-196,-6 0 1,7 0-103,-3 0 0,-4 2 105,4 4 0,1-2-4,-1 8 0,6-1 91,-7 6 0,3 1-100,-2-1 0,-2 0-67,7 1 1,-5 1-6,5 4 0,-5-4-157,6 4 0,-3-4-58,3-1 0,3-1-290,-3 0 0,3-1-481,2-5 0,1 4 67,-1-3 842,0-4 0,8 15 0,2-4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09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52 381 7988,'-9'-9'-1241,"-1"1"1231,4 8 1,2-6 778,-7 1-211,7-1-202,-4-2 160,8 6-345,0-13 0,8 11 251,4-8 1,-3 7-99,3-7 1,5 6 47,6-5 1,6 5-158,-6-5 0,10-1-29,1-5 1,10-3-140,14-3 0,11-2 147,12-3 0,7-3-1547,-39 19 1,0 1 1352,42-12 0,-37 10 0,1 1 0,41-15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2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139 105 8372,'-10'-18'279,"0"7"58,5-1 0,1 3-170,-8-3 1,8 3-197,-1 3 93,-5 4-53,0-14-592,1 15 0,-7-7 581,5 8 0,-4 8 0,-3 1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2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8337,'0'-17'-741,"0"-1"541,0 1 0,-5 0 863,-1-1 0,0 7 432,6-1 457,0 1-908,0-7 0,0 7 633,0-1-209,0 9-425,0-5-606,0 8 1,10 4 179,7 7 1,8 5 64,10 18 0,-1 5 26,1 13 0,1-1 32,5 1 1,-5 6-201,5 0 0,-7 5-184,-5-5 0,2 5 12,-8-5 0,6-1 85,-6-5 0,0-6-491,-6 0 1,0-7 259,1 1 0,-1-9-550,0-2 1,-5-6 27,-1 6 1,-5-8-1207,5 2 584,-7-4-219,12-2 966,-14 1 0,3-9 575,-10-3 0,-5-12 0,-7-3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2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1038 35 8187,'0'-12'1125,"0"1"-370,0 7-236,0-4 3,8 8-342,-6 0 0,6 8 22,-8 4 0,-8 11-59,-4 5 0,-11 15 2,-6 9 1,-19 7-78,-9 10 0,24-31 0,-2 1-237,-2 1 0,0 1 0,-3 4 0,1 2 70,-4 2 1,-1 0 0,1-2 0,0 0 51,-1 0 1,1-2 0,6-4 0,1-1-310,1-2 1,1-1 0,-27 26 34,3-5 1,10-6-523,19-6 0,4-6-579,8-11 221,7-4 1201,3-15 0,7-2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4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208 174 7897,'0'-12'-39,"0"1"0,-6 5 97,1-5 1,-1 5 201,6-6 1,0 1 1,-6-7 0,0 1 0,0 6 80,6-1 0,-5 6-126,-1-5 1,-6 5 499,7-5-426,-9 7 1,5-4-5,-9 8 0,7 10-172,-1 7 1,1 8-126,-7 9 1,7 9 36,-1 3 1,7 6-151,-7 5 1,8-5-23,-2 0 1,5-6 31,1-5 1,7-7-553,5 1 1,5-3 284,6-9 0,-2-1-652,8-11 1,0-3 1032,5-8 0,9 0 0,1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3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8142,'11'0'531,"1"0"0,5 2-330,6 3 0,6-1 702,-6 8 0,6-6-353,-6 5 0,2-5-829,-2 5 0,-2-5 40,8 6 1,-8-8-62,2 1 0,-4 3-86,-1-2 0,-1 0-343,0-6 1,-5 0-936,-1 0 1664,-7 7 0,4 3 0,-8 7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3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8142,'0'12'859,"0"-1"0,0 1-506,0 5 0,8-5-113,3-1 1,5-5 41,1 5 0,2-1-146,4 2 1,-2 1-232,8-7 1,2 2-283,9-3 0,-1-3 377,7 4 0,0-12 0,6-3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761 121 8329,'0'-19'-546,"0"-4"384,0 4 1,-2-4 338,-4 11 1,-3-1-132,-9 7 0,-1 0 102,-4 6 1,-4 2-110,-7 4 1,-3 4-15,-3 7 1,3 0 132,-3 1-83,3-1-30,3 0 0,-1 0 21,1 1 0,5-3 0,0-3 1,8 1-83,-2-7 0,9 5 63,3-5 0,7 8-143,-2-3 0,-2-1 79,3 1 0,1 3-146,10 9 0,-3-2 147,9 8 0,-2-6-14,1 6 1,3-6 39,-9 5 1,1 1-39,-6 6 0,0-1-7,0 1 0,-8 2 53,-3 3 0,-10-2 265,-2 8 0,-6-5-77,6 5 0,-6-2 106,6 2 1,0-2-133,6-3 0,1-5 53,5 5 0,3-3-165,8 2 1,0-3 90,0 3 1,2 4-159,4 3 1,3-5 126,9-2 0,-1 2-154,0-1 0,-5 5 36,-1-6 1,-1 1-12,1-7 1,-3-5-25,-8 0 1,0-6-9,0 6 0,0-14-193,0 2 161,0-3-1309,0-5 971,0-1 0,8-17-457,3-9 1,5-16 859,1-18 0,8-8 0,2-9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8874,'-11'0'509,"-1"0"0,1 3-305,-6 9 0,-1 7-56,1 16 0,-6 1-18,0 5 1,0 9-83,6 7 1,-5 12 84,5-5 1,-2 5-311,13-11 1,-5-1 99,5-5 1,0-8-423,6-3 0,8-7 149,3-5 0,3-4-26,-3-8 0,5-1 27,-5-5 1,-1-1-563,1-4 607,-7-5 1,4 5 303,-8-12 0,0-11 0,0-10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8335,'-15'-2'843,"3"-4"-19,5 4-695,7-6 1,4 8 8,7 0 1,3 0 37,14 0 0,7 0-59,5 0 1,8-1-189,-2-5 1,2 4-706,-1-4 0,3 4 421,-4 2 0,-4 0 355,-2 0 0,4 0 0,1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4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8317,'10'0'2527,"-2"8"-2173,-8 2 0,0 9 31,0 4 1,-6-4-114,0 4 1,-2-4-203,3-1 0,3-1-199,-4 0 0,2 1-760,-2-1-65,4 0-1002,-5 0 1956,7 1 0,7-9 0,3-1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4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8348,'0'11'984,"0"1"-866,0-8 0,-6 17 755,0-4-504,-7 4 0,-2-2-370,-9 4 1,-1-1-8,2 6 0,4-5-1782,-4 6 1790,4-8 0,-6 4 0,-2-7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5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208 120 8202,'0'-25'124,"0"6"150,0-4-176,-8 4 0,6 7 470,-3 0-680,3 9 0,2-3 62,0 12 0,-8 11 9,-4 12 1,3 3 31,-3 3 0,-5 7 221,-6 4 1,6 6-83,5 6 1,1-4-108,-7 3 1,7-5 15,-1-6 0,7 2 7,-7-7 0,8-3 41,-2-9 1,4 2-25,2-8 0,2 0-208,4-6 1,-2-5 42,8-1-49,-1-7 1,6 4-12,1-8 1,3-8-107,-4-4 0,10-3 98,-10-2 0,-1 0-133,-5-1 0,-1-1 303,1-4 0,5-4 0,-7-8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5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11013,'0'-9'949,"7"1"-782,5 8 0,5 0-181,6 0 1,-2 0 99,8 0 0,-2 0-1107,2 0 0,3 0 174,-3 0 0,-2 0-907,2 0 1754,-8 0 0,12 8 0,-6 1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5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8202,'23'0'0,"0"0"0,0 6 604,-6-1 0,1 1 309,-1-6-716,0 0 1,-2 2 296,-3 4-913,3-4 1,-7 13 106,4-3 0,-5-3-140,-7 3 1,0-6 385,0 5 0,0 1 242,0 5 0,-5 0 151,-1 1-356,0-1 0,6 0 772,0 0-278,0 1-306,8-1 0,1-2-196,9-3 1,5-4-888,0-8 924,7 0 0,-3-8 0,8-2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5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7897,'9'-8'-959,"-1"4"1423,-8-7 0,0 5-87,0-6 1,0 7-106,0-7 54,0 1-162,0-7 1,0 1 58,0 0-296,0 0 259,-8-1-416,7 1 187,-15 0 0,12 5 56,-7 1 0,5 7 19,-6-2 1,1 4 27,-6 2 1,5 0-13,1 0 1,-1 6 104,-5 0-118,7 15 0,-5-10 83,3 12 0,3-2 24,-3 2 1,3-1 197,-3 6 1,2-6 148,5 1-377,3-4-125,-6-2 32,8 0 127,0 1-413,0-9-146,8 7 0,1-14-262,9 3 469,-1-3 0,0-9-211,1-5 0,5-3-378,0-3 0,0 1 255,-6 0 0,0 0 224,1-1 0,-7 3 596,1 3-330,-1-3 1,1 13 1068,-1-4-734,-7 4 0,9 10 785,-7 4-469,0 3-353,2 10 0,-4-4 1394,7 8-737,-7-8-518,4 12 1,-3-14-145,1 4 0,6-4-305,-7-2-296,9 1 1,-5-3-113,9-3 0,-7-5-514,1-7 0,-1 0 984,7 0 0,-1-15 0,0-4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6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35 8269,'0'-17'832,"0"7"-425,0 2 0,0 10-144,0 4 1,-1 6-230,-5 11 1,-4 4-45,-7 7 0,-2 1 120,-4-1 0,-2 5-110,-4-5 0,-12 13 0,5-11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6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295 120 8344,'0'-18'0,"0"1"0,0 0 0,0-1 924,0 1-119,0 7-186,0-5 1,-2 13-162,-4-4 0,-4 6-540,-7 6 1,-2 11 109,-4 12 1,-4 6 118,-8 5 0,3 4 47,3 8 0,-2 0-121,8 0 0,2 6-242,9-1 1,5 7-322,7-7 0,0-5-323,0-6 1,7-7 383,5 1 1,3-11-204,2-6 0,6 0 156,1-6 0,-1 3 0,-6-15 1,0 1 475,0-6 0,-7 0 0,5-8 0,-5-1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36 104 8323,'-18'0'630,"9"-8"0,1 4-167,8-7 0,8 5-135,3-5 1,12 5-362,6-6 1,11 7 26,6-7 0,4 8-98,2-2 0,4-1-112,-4 1 1,2 0-412,-14 6 1,-2 8-163,-9 3 1,-2 1 348,-4 5 0,-9-1-270,3 12 710,-11-6 0,9 10 0,-5-5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8323,'18'10'-23,"-1"-4"1,0-5 213,1-1 0,-1 0 412,0 0 1,0 0-216,1 0 0,-7 0 40,1 0 1,-6 0-664,5 0 142,-7 8 90,4-6 0,-8 13-201,0-3 1,0 3 105,0 3 1,0 1-59,0 4 1,0-4 83,0 4 0,0 2 5,0-2 0,0 6 18,0-6 1,2 6 151,3-6 1,3 2 108,4-2 1,1-4-125,-7 4 1,1-3 33,-1-3 0,-4 0-62,4 0 1,-4 1-155,-2-1 1,-8 0-164,-3 1 1,-5-3-1044,-1-4 1300,0 5 0,-8-7 0,-2 9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7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9866,'0'12'1147,"0"-1"0,-8-5-655,-4 6 0,3-3-492,-3 3 0,-7 3 0,-8-5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7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 10659,'-8'17'1139,"-1"2"-1094,-9 5 1,-5 4 92,0 13 0,-13 9-214,1 7 1,-11 9 21,0-3 1,9-2 153,3 3 1,11-10-278,0-2 0,11-2 102,6-10 0,4 0-305,2-5 0,2-6-29,4-1 0,-2-6-19,8 1 0,-3-10-367,3-1 311,3-9 1,-5 5-17,7-8 500,0 0 0,1-8 0,-1-1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8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9357,'23'0'707,"0"0"0,8 0-164,-2 0 0,11 0-326,6 0 0,2 0-173,-2 0 0,2 0-693,-7 0 1,5 2 370,-6 3 0,1-1-691,-7 8 1,-7-4 968,-4 9 0,4-4 0,0 12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8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8151,'-17'0'3144,"5"0"-2240,1 0-617,7 0 0,-11 0-473,3 0 1,-3 8 19,-3 3 1,1 10-144,0 2 0,0 8 184,-1-2 1,9 4-73,3 1 0,4-5-127,2 0 0,6-2 49,0 2 1,9-4 124,2-8 0,2 0 14,10 1 0,-6-3-119,6-4 0,-6 3-13,6-8 0,-6-1-317,6-5 585,-8 0 0,12 0 0,-6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8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8151,'-17'10'0,"0"4"926,-1-9 0,7 9-528,-1-3 1,8-1 286,-1 1 1,1 1-236,-2 5 0,4 1-555,-4-1 1,2 0-81,-1 0-527,3 1 504,-6-9 1,8 7-396,0-5 1,0 5-1428,0 1 2030,0-8 0,8 7 0,1-7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8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8196,'-6'17'1093,"0"1"1,-7-7-426,1 1 0,-3-8-488,-2 1 1,5 3-554,1-2 373,7 0 0,-12 1 0,7 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7868,'11'0'261,"1"0"1,-7 0 525,7 0 0,0 2-93,5 4 1,0 3-268,0 8 1,1 6 236,-1 1 0,0 12-257,1-1 1,-3 11 13,-4 0 0,3-2-164,-8 2 0,-1-6-82,-5 7 0,0-9-234,0 2 0,-7 3-322,-5-3 1,-5 0-1388,-6-5 1,-2 1 1767,-4 5 0,-11-5 0,3 7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8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242 105 8412,'-25'-23'1508,"8"0"0,0-1-681,5 7 186,5 8-1638,-1 1 442,8 8 1,0 2 5,0 4 0,-8 5 221,-3 12 0,-5 6 190,-1 11 0,0 5-238,-1 6 0,1 1-165,0 0 1,5 0 14,1 0 0,7-6-242,-2 0 1,4-7-189,2 1 1,6-9 255,0-3 0,7-6-100,-1 1 1,-3-4-472,3-2 235,-1-7 1,7-3 663,-1-7 0,-2-13 0,-3-4 0,3-20 0,-5 1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9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70 8412,'-27'-15'1362,"4"3"0,10-1-486,1 7-272,8-8 0,-2 12-1443,12-3 1,10 3 307,7 2 0,7 7 158,-1 5 0,-2-2 200,2 1 0,-2 1-383,2 5 1,-2 0-12,-4 1 0,-4-1 86,4 0 0,-6 6 481,-5 0 0,3 0 0,-13 2 0,13-5 0,-11 4 0,8-6 0,-1-1 0,7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8412,'7'10'324,"-5"-2"78,6-8 1079,-8 0 123,0 0-1281,8 0-407,-6 0 1,5 7 38,-7 5 0,-2 3-291,-3 2 1,-3 8 102,-4 4 0,-3 4-173,4 1 0,1 1 103,-2 0 0,9-1-20,-3 1 1,4-1 266,2 1 0,0 0-105,0-1 0,0-1 270,0-4 1,0 1 49,0-7 31,0 8 1,-2-12-113,-4 4 1,4-9-18,-4-3 0,-3-7-279,-3 2 0,3-4 151,-3-2 0,1 0-809,-7 0 0,1-2 335,0-4 1,0-9 540,-1-8 0,-7-16 0,-2 3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9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8412,'10'12'480,"-4"-1"1,3-7 3,3 2 1,1-2 699,-1 1 1,9-3-1256,-4 4 0,4-4-22,-3-2 0,-7 6-630,1 0 1,-7-1 303,7-5 1,-6-2-865,5-3 638,-7 3 144,4-14 0,-8 5-647,0-12 1148,0-12 0,-8-9 0,-2-8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11:2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87 8412,'0'-17'0,"-2"0"40,-4-1 142,4 9 1,4-5 473,15 9 0,2-1-288,10 6 1,0 0 33,6 0 0,-7 2 101,1 3 1,-2-1-140,2 8 1,2 1-349,-8 10 1,0-3-32,-6 3 0,2 4-158,4 1 1,-9 5 195,3 2 0,-5-1-205,-1 1 0,3 5-30,-9 0 1,1 9-224,-6-3 0,0 5 74,0 7 0,0 9 65,0 8 0,0 8 183,0-2 0,-6-1 31,1 7 1,-7-5 413,6 11 1,1-5 74,5-1 1,-6 11 13,0 0 1,0 0-152,6-12 0,0-1 37,0-5 0,-7 3-597,-5-8 0,-3-6 330,-3-6 0,-12 1-1950,-5 5 0,-13-6 755,-4 1 1,-7-5 1154,-11-1 0,-5 3 0,-3-14 0,-7-5 0,-5-4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29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8098,'0'-12'1690,"0"1"1,2 7-631,4-2 0,-3 4-443,9 2 1,-6 0 526,5 0 1,1 0-518,5 0 1,2 0 85,4 0 1,-2 0-276,8 0 1,-8 6-154,2 0 1,2 0-207,-2-6 1,1 0-101,-7 0 0,0 0-1476,0 0 1180,1 0-1502,-1 0 0,-5 0-271,-1 0-1192,-7 0 2280,4 7 0,-14 3-361,0 7 1363,-7 0 0,3 8 0,-7 2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0.5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373 0 9582,'-1'10'1253,"-5"-4"1,2 3-613,-8 3 1,7 5-142,-7 6 1,1-2-197,-7 8 1,1-6-375,0 6 1,-1-8 103,1 2 0,2 2-815,3-2 731,-3 0 1,7-5-1319,-3-1 721,3-8-304,8-1 531,0-8 0,4-2-36,7-4 1,3-9 75,15-8 1,-1-8 146,7 2 1,0 3 198,-1-3 1,-1 8-65,-4-2 0,1 5 27,-7 7-71,1-5 326,-7 14 1,-8-3 41,-3 10 0,-12 5-10,-5 7 1,-4 6-72,-3 0 0,-1 6-77,-4-6 1,4 6 69,-4-6 1,3 0-100,3-5 0,2-1 106,3 0 0,-1-5-51,7-1 179,0-7-297,6 4 0,8-8-123,4 0 1,3-2 10,2-4 1,0 2 110,1-7 1,-1 7 56,0-2 0,1 4-62,-1 2-16,0 0 1,-1 8-22,-5 3 0,-3 5 1003,-8 1 0,-2 8-136,-4 4 0,2 2 128,-7-3 0,7 3-412,-2-8 0,-2 0 158,3-5-1085,-1-1 425,6 0 1,0-5-130,0-1 1,8-7 175,3 2 0,-1-12-697,1-6 1,1-3 24,5-2 0,0 0-163,1-1 0,-7-5 331,1 0 1,-8 0-136,1 6 457,-3-8 1,-2 6-278,0-4 544,0 11 0,-7 4-133,-5 8 1,-5 2 210,-6 4 1,0 11 64,-12 12 1,4 4 52,-9 1 1,3 1 16,3 0 0,-1 1-106,1 4 1,-1-5-216,1 0 0,1-1 101,4-5 0,-2-4-308,8-2 1,0-4 104,6-1 1,2-7-193,3 1 0,2-9-184,5 3 356,3-4 1,2-2 460,11 0 1,12 0-188,6 0 0,11 0 149,7 0 1,8 0-90,3 0 1,7 0 275,-1 0 0,-5 0-119,-1 0 0,-2 0-341,1 0 1,-3 0-330,4 0 0,-4 0-523,-3 0 1,-4-8-905,-1-3 0,-8-4 862,2-3 1,-3-1 827,-2-4 0,-9-4 0,-1-8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0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7957,'9'-12'1838,"-3"1"-1278,-4 7 1,6-4 125,3 8 0,-1 0-265,1 0 1,3 0 605,9 0 0,-4 0-433,4 0 1,2 0-568,-2 0 1,2 0-515,-2 0 0,-4 0-1576,4 0 1113,-3 0 1,-5 2 54,-4 4 895,-3 3 0,-16 16 0,-1 2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1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17 866 7957,'-9'17'0,"1"-6"733,8 1-418,0-1 211,8-1 0,1-2-191,9-8 0,1-2-330,4-4 1,-2-4-145,8-7 0,-2-2-243,2-4 0,1-2-547,-7-4 1,0 4-30,-5 8 642,-1-8 1,-7 6 115,-5-4 0,-3 9 646,-2 3-504,0 7 0,-5-2 806,-1 12 0,-6 9-170,6 8 0,1 8 116,5-2 0,0 3 348,0 3 0,0 5-455,0 1 1,5-7-269,1-5 1,6-2-100,-6 2 0,7-4-454,-1-8 1,-3-2 243,3-3 0,-1 1-254,6-7 0,1-2-157,-1-10 1,0-5-601,1-12 1,1-6-167,4-12 0,-4-3 488,4-8 0,2-7 139,-2-5 1,0-16 539,-5-7 0,-1-3-173,0 3 1,-1 3 172,-5 3 0,4 8 0,-3 16 0,3 3-56,3 19 0,-3 4-148,-3 14 1277,3 8-555,-13 1 613,6 8 0,-8 8-509,0 3 0,0 4 432,0 3 0,0-1-531,0 0 1,0 1-53,0-1 1,0 0-180,0 1 1,5-7-117,1 1 1,7-9-592,-1 3 0,11-4 331,6-2 0,5-2-907,7-4 0,1-3 524,4-8 0,-2-1-639,-3 1 1,-5 2 444,5 3 0,-13 4 262,-5 8 0,-3 0 201,-3 0 1,-7 8 195,-5 4 1,-10 11 52,-7 5 0,-9 5-162,-2 2 1,-8-1 42,2 1 1,-3-2-24,-3-5 1,2 5 44,5-4 0,-3-4 9,8-2 0,0-10 201,5-1 1,7-8 110,-1 1 0,9-1 29,-3 2-135,4-4 0,10 6-143,3-8 0,-1 0 129,1 0 0,1 0-64,5 0 0,-2 7 163,-3 5 0,3-3-109,-3 3 1,-4 0 271,-3 5 1,-3 0 94,-2 0 0,0 1 88,0-1 0,0 0-280,0 1 1,0-7-75,0 1 0,-2-3-391,-3 3 228,3 3-13,-14-13 25,14 13-542,-13-13 108,13 6-120,-13-8-44,13 0 155,-6 0-152,8 0 359,0-8 1,8 6-454,3-3 1,7-3 221,5 2 1,-4-1-277,4 1 1,-4 4 320,-2-4 1,-5 4 315,-1 2 0,-7 2 873,2 4 1,-4 3-586,-2 9 1,-6 1 549,0 4 0,-7-2-360,1 8 0,-3-6 1296,-2 6 0,1-8-889,5 2 1,-3-4 280,9-1 0,-1-1-698,6 0 0,0-5-572,0-1 1,2-7-1082,4 2 0,3 2 831,8-3 0,3-1-904,3-10 0,-2 1 1269,8-13 0,7-3 0,8-13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1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9223,'9'0'3959,"7"0"-3696,-14 0 182,5 0-1459,-7 0 956,0 0 1,0 8 0,0 1-1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6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7961,'-10'0'65,"-5"0"0,13 0 158,-13 0 311,13 0-311,-6 0-1,8 0 1,0 0 143,0-7 140,0 5-189,0-6 0,8 6 108,3-4 0,5 4-132,1-3 0,6 1 101,0-2-171,8 4-159,-4-6 24,0 8 0,5 0-2,-3 0 1,-2 0-422,2 0-4,-8 0 0,4 0-1072,-8 0 1015,1 0 215,-1 0-1477,-7 0 766,5 0 265,-13 8 627,6-6 0,-8 13 0,0-5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2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13775,'11'0'-1324,"1"0"0,-6-7 881,5-5 1,-7 3-993,2-3 1435,3 1 0,1-7 0,7 1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3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11293,'-2'15'637,"-4"-3"1,4 9 0,-5-4-240,-1 2-134,6 8-53,-6-8-218,1 14-71,5-14 1,-8 12 111,4-8-574,5 0 410,-7-6 0,10-1-400,4-5 366,3 5 0,10-12 28,4 7 1,4-7 79,8 2 0,0-4 0,-1-2 0,1-2 11,-1-4 1,-5 4 127,0-4-290,-8-3 1,10 7-237,-8-4 0,-6 4-1414,-5 2 1857,-8 0 0,-4 8 0,-10 1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3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8860,'17'0'906,"0"0"1,-7 2 48,-4 4 1,1 5 1098,-1 12-1404,0 4 1,-6 13-237,0 1 1,0 5-224,0-6 0,0 6-1655,0-5 0,0 5 948,0-6 0,0 6 516,0-5 0,0 7 0,0-4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0 8584,'8'10'1588,"-6"5"1,6-5-1189,-8 7 1,-2 0-4,-4 1 1,2-1-127,-8 0 0,9 1-243,-3-1 0,4 0 137,2 0 1,2 1-719,4-1 1,3-2 103,9-3 0,-1 1-214,0-7 1,6 6 234,0-7 0,2 3 68,-2-2 1,-4-2 307,5 7 1,-11-5-269,-1 6 310,-9-1 1,5 6-55,-8 1 1,-2 1 318,-4 4 0,-5-2-67,-12 8 0,0-4 38,-12 9 1,4-3-142,-9 10 1,-2-5-49,1-1 0,1 5 143,5 0 0,1 1-82,-1-7 0,8 1-54,4-1 0,4-5 12,2 0 0,0-6 22,-1 6 0,9-8 0,3 2-241,4-4 99,2-9 0,2 5 0,4-3 1,3-2 88,9 1 1,7-7 102,3 2 1,5 1-130,2-1 0,1 0 219,4-6 1,3 0-57,3 0 0,2 6 110,-8-1 1,6 1-15,-5-6 0,-1 0-14,-5 0 1,-7 6-650,1 0 1,-8-1 233,2-5 0,-3 0-725,-3 0 471,-7 8-1792,-3-6 2217,-7 6 0,-7-8 0,-3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3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70 7869,'8'-18'0,"-4"7"261,7-1 1,1 7 446,5-7 1,1 8-269,-1-2 1,0 5-123,0 1 0,1 1 395,-1 5 1,6 6-264,0 11 1,0-2 132,-5 8 0,-1-6-365,0 6 0,-5-2-489,-1 1 0,-7 5-169,2-4 0,-4 4-473,-2 1 1,-8 1-11,-4-1 0,-11 1 460,-5-1 1,-5 1-657,-2 0 0,1-8 634,-1-4 1,-5-6 484,-1-6 0,-7-3 0,2-8 129,4-8-130,-8-9 1,14-4-214,-5-8 1188,5 0-687,1-5 1,10 5 226,8 0 0,2 8 138,9-2 188,0 4-472,14 1 1,3 7-4,12-1 1,-2 7-113,8-7 1,0 8-77,6-2 0,-1 5-113,1 1 1,-1 0 30,1 0-48,0 0 1,-3 0-427,-3 0 0,2 0 136,-8 0 121,0 0-1391,-6 0 823,0 0 480,-7 0-788,5 0 659,-13 0 651,6 0 0,-8-2-46,0-4 234,0 4 979,0-6-632,0 8 1775,0 0-2332,0 8 0,0 2-320,0 7 1,-6-6-364,1 1 1,-3-1 79,2 7 1,4-1 312,-4 0 0,-3 1 0,-1-1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4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7822,'8'-10'686,"-4"0"-371,7 5 0,-5 3 393,6-4-134,-9 4 170,5 2-220,-8 0-932,0 0 1,0 8 27,0 3 380,0-3 0,0 7 0,0-5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4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7882,'11'-11'1372,"1"-1"1,-6 8-951,5-1-789,1 3 1203,5 2 1774,0 0-1551,1 0-649,-1 0 1,-7 2-1349,-5 3 1,3-1 580,-2 8 0,0-1-1328,-6 6 1,-2 8 862,-4 4 0,-4 6 822,-7 5 0,-8-3 0,-2 5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5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52 7882,'-17'8'973,"-1"2"-186,9-1-218,1-1 1,16-8-152,3 0 1,7 0 23,5 0 1,-2-2-206,8-4 0,0-1-173,5-5 0,1-3-325,-1 3 1,1 3 250,-1-3 1,-7 8-720,-4-2 0,-3 4 67,-3 2-60,-7 0 0,-3 2 228,-7 4 1,-9 4-336,-9 7 1,-7 6 828,-9 0 0,-3 6 0,-3-6 0,5 0-98,1-6 0,1-1 7,10-5 0,6 3 520,5-8-295,8-1 501,-3 3 1,9-6-192,3 4 0,7-4 111,11-2 1,-4 0-239,4 0 1,2 0-274,-2 0 0,0 0 30,-5 0 0,5 0-342,0 0-61,0 0 0,-8 1 168,-3 5 1,-5-2-21,-7 8 0,0-1 81,0 6 1,-2 3 148,-3 3 0,-3-4 66,-4 4 0,-3-2 243,4 2 0,-5-4-99,-1 4 1,5-3 87,1-3 0,1 0-136,-1 1 1,-5-1-23,5 0 1,-5 0-412,-1 1 0,6-7 166,-1 1 1,-1-3-537,-10 3 0,3 1 83,-3-7 1,4 0-148,2-6 0,-6 0 182,0 0 0,0 0 99,5 0 0,1-6 175,0 0 200,7-7 0,-3 3-96,7-7 0,0 5 96,6 1 0,2 7 6,4-2 0,3-1 144,9 1 1,-1 0 167,0 6 1,1 0 71,-1 0 1,2 0 271,4 0 0,-4 6-6,4 0 0,-1 7-229,1-1 0,-4 3 456,4 2 1,-4 1-378,-2-1 1,1-2-38,-1-3 0,2 3-411,4-3 0,-3-3-516,3 3 1,-2-8-353,2 1 1,-4-3 809,4-2 0,4 0 0,0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6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8511,'12'8'791,"-1"3"0,-7 12 0,2 6-308,-4 4 0,-4 1 156,-4 1 1,2 0-192,-7-1 1,-1 1-185,-5-1 0,2-5-675,3 0 1,-1-8 282,7 2 1,0-4-904,6-1 1,0-7 588,0 1 0,8-8-195,3 1 1,7-5 150,5-5 0,-2-3-73,8-4 1,-8-3 373,2 4 0,-4 3 505,-2 2 1012,-7 4-1114,5 2 1,-15 2 725,0 4 1,-2 3-401,-9 9 1,-3 5-102,-9 0 0,2 2-45,-8-2 0,8-4-371,-2 4 0,4-6-198,2-5 0,7 3 1,-3-11-1140,7 8 682,0-8 244,6 11 0,0-11 50,0 7 0,0-5 260,0 6 1,-2-1-94,-4 6 0,3 6 480,-9 1 1,1 1 33,-7-2 0,1-2 206,0 8 0,-1-8-75,1 2 0,6-6-184,-1-5 0,8 3 15,-2-4 187,4-3-802,2 0 1,10-8 212,7 0 0,10 0-490,14 0 0,11-8 129,11-3 0,10-11-56,2-1 0,4 2 346,-10 10 1,4 1-30,-10 4 1,-9 4 246,-2-3 0,-14 10-95,-3 7 0,-8 3 466,-10 3 1,-7 5-151,-4 0 1,-5 8-33,-1-3 0,-9-1-173,-8 2 1,-3 0-213,-8 5 1,-1-1-76,-6-4 1,-1 2 88,-5-8 0,3 0-18,-8-6 1,5 0 12,-5 1 1,8-7-357,-3 1 0,3-8 162,-2 1 1,9-10-414,-4-7 1,7-5 364,-1-6 1,6 2 374,11-8 0,4 2 0,8-2 0,0-4 0,0 5 0,2 3-180,4 2 180,4 3 1083,7 3-424,-7 7 1358,-3 3-1281,-7 7 0,0 2-119,0 3 1,-2 5-221,-3 7 1,-3 3-186,-4 3 0,-3-4-223,4 4 1,3-10 93,2-1 1,2-6-1652,-2 5 1220,5-7 1,1 4-743,11-8 1,6-8 368,6-4 1,0-3 147,12-2 1,-4-4 477,9 3 0,-3-1-14,-3 13 0,-5 1 828,0 5 0,-14 0-288,3 0 1120,-13 7 0,3 9-454,-8 7 1,-6 0-277,0-6 0,-7 0-494,1 1 0,-3-1-310,-2 0 1,5-1-1865,1-5 1275,7 5 572,-4-15 0,8-8 0,0-12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7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7884,'17'0'1887,"-7"0"-836,5 8-536,-5 1 1,7 7-5,0-5 1,0 3-274,1-9 0,-1 9 175,0-3-2203,1-3 1429,-1 7 1,-7-5-1048,-5 7 1,-3 1 1407,-2-1 0,-7 8 0,-3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8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8363,'-9'8'327,"1"-6"-75,16 6 0,3-8 281,12 0 0,-4 0-91,4 0 0,4 0-74,2 0 0,4-2-379,1-4 0,-5 4-308,0-4 1,6 4-192,5 2 1,0 0 509,-5 0 0,0 0 0,-1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6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7961,'-7'-17'1245,"5"7"-395,-6 2-176,8 8-285,0 0-31,0 8 1,0 3 202,0 12 0,0-1-36,0 6-672,0-6 0,6 10 5,0-3 0,-1 4-19,-5 1 0,0 1-1009,0-1 1,6 1 1169,0 0 0,7 7 0,-3 2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7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7884,'-11'27'0,"-1"-4"0,7 4 1332,-7 2 1,8-2-603,-2 1 1,5-6-132,1 1 1,0 2-162,0-2 1,0 0-288,0-6 1,0 0-334,0 1 1,5-1-493,1 0 1,2-7-898,-3-4 1,-1-5 306,8-1 1264,-1 0 0,7-7 0,-1-3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7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7884,'27'-2'0,"-4"-4"0,-2 4 148,2-3 1,-4-3 179,4 2 1,2-5 487,-2 5 0,0-6-308,-5 7 1,-1-3-311,0 2 0,-5 4 254,-1-4-649,1 5 1,5 1 165,0 0 0,-1 7-52,-5 5 1,5 3 6,-5 2 0,-3 6-98,-2 1 1,1 14 231,-1 2 0,0 8 133,-6 4 0,0 6 181,0 0 1,0 1-123,0-1 1,-2-4-327,-4 3 0,2-3 72,-7-2 0,5-6-246,-6 0 0,7-9-175,-7-3 0,6-1-407,-5-10 0,5 0-1079,-6-6 1356,1 1 0,-6-3 555,-1-4 0,-7-11 0,-1-9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7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7846,'-17'0'2100,"-1"0"0,9 2-1338,3 4 0,4 3 36,2 9 1,0-1 191,0 0-661,0 8 0,0-6-207,0 4 0,8-3-400,3-3 0,5-6-179,1 1 0,8-8-442,4 2 1,-2-6-1487,1-6 1586,-6-4 1,8-7 295,-7 0 0,-5-1 389,-7 1 0,-7 0 430,2-1 0,-12 1-263,-6 0 376,-3 7 0,-10-3 599,-4 7 1,2-2-260,-1 3 625,6 3 0,-3-6-77,8 8-1289,0 0 1,7 2-1600,5 4 0,3-2 968,2 7 1,3-5 602,9 5 0,7 1 0,16 5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8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7801,'10'0'581,"-3"-8"933,-7-2-974,8 1 0,-4 1-16,7 8 0,-7 2 55,2 4 1,2 3 211,-3 9 0,1 5-100,-6 0-484,0 8-39,0-12 0,0 14-338,0-5 136,0-3 0,0 6-735,0-8 0,0 0 413,0-6-1896,-8 1 883,7-1 750,-7-7 0,8-5 336,0-10 1,8-5 121,3-7 0,4-6 3,3 0 1,-1 0 137,0 5 0,1 1 507,-1 0 1,-2 5-75,-3 1 1238,3 7-1166,-5-4 1,-1 16 249,-3 3 0,-4 1-276,-2 5 1,0-3-201,0 9 0,-2-4-589,-4-2 0,-3 6 262,-8 0 0,-1 6-1076,1-6 1,-2 6 597,-4-6 0,2 8-1903,-8-2 2449,0-4 0,-6 7 0,1-5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8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7801,'-8'18'0,"1"-7"1893,-5 1-753,4-1-432,1 7-488,5-1 0,-4-8-217,12-3 1,-2-4-42,7-2 1,1 0-48,5 0 1,6-8-557,0-3 1,6-4 371,-6-3 0,6 3-6,-6 3 1,-6 3-206,-5 3 1133,-1 4-540,7-6 0,-3 10 194,-4 4 0,-3 4 135,-8 7 1,6 0 387,0 1 1,1-1-335,-1 0 0,-2 0-113,8 1 1,-7-1-338,7 0 0,-1-5 48,7-1 1,-7-7-846,1 2 674,-1-4 0,7-2-259,-1 0 0,-2-2-121,-3-4 0,3 0-202,-3-11 1,-5 4 81,-1-10 1,-4 3 197,-2 3 1,0 6 364,0-1 1,0 6-61,0-5 0,-2 7 128,-4-2 1,-3 6-73,-9 6 0,-7 5 12,-3 13 1,-7 2 229,-5 9 0,1 5 274,-7 1 1,8 1 164,-3-2 21,5-11-416,1 12 1,1-16-91,-1 3 0,8 3-8,4-8 0,4-6-205,2-5 0,1-6 328,5 5-1229,-5-7 409,14 4 232,-5-8 1,9 0-160,3 0 0,5 0 685,7 0-120,8-8-108,2 6 0,10-7 562,3 3 1,4 4-287,8-4 1,2 4 103,4 2 1,-5 0-77,5 0 0,-2 0 19,1 0 1,-3 6-376,4 0 0,-4-1-572,-2-5 0,-6 0-715,0 0 0,-8 0 664,3 0 1,1 0-588,-2 0 1259,8 0 0,4 0 0,10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39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7817,'9'0'836,"1"0"-464,-4 0 1,-3 2 448,9 4 0,-6-4-450,5 4 0,-5 3-130,5 3 0,-5-3 1238,6 3-975,-8-8 1,5 9-733,-3-7 0,-2 5 165,7-5-856,-7 8 840,12-5 0,-14 9-1487,3-1 0,-3 0 603,-2 0 0,-2 8 87,-3 4 1,-5 2 761,-7-2 0,-6 3 114,-1-3 0,1-4 148,6-2 1,6 2-174,-1-2 0,2 0 1005,-1-5 1,-2-7-505,7 1 0,-2-1 816,2 7 0,4-7 186,-3 1-1033,3-1 0,2 1-75,0-1-472,0-7 0,0 6-182,0-5 316,0-3 1,7 6-515,5-8 1,3 0 206,3 0 0,-5 0-45,4 0 1,-3 0 34,9 0 1,-4 0 614,-2 0 1,1 2 129,-1 4 1,-2-2 352,-3 7 0,3-5 712,-3 5-1028,-5 1 0,7 5 179,-8 0 0,-1-5 163,-5 0-1308,0-1 441,0 6 1,0-5-1025,0-1 0,0-5 252,0 6-993,0-8 1084,-7 11 1,1-11 708,-11 7 0,-5 1 0,-12 5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7917,'0'-10'400,"7"3"1564,3 7-1372,7 0 0,1 0 522,-1 0-729,0 0 0,0 0 340,1 0 1,-1 0-336,0 0 0,1 0-215,-1 0 0,0 0-1689,1 0 1076,-1 0-947,0 0 1,-7 2-49,-5 3-451,-3-3 1326,-2 6 0,-2-8 558,-3 0 0,-5-8 0,-7-1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0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52 7815,'0'-17'353,"0"5"90,0 1 546,0 7-244,0-4 331,0 8-106,0 0-578,0 8 1,0 1-616,0 9 0,0-1 204,0 0 0,0 2-468,0 4 0,0 2 387,0 4 0,-6 4 100,0-4 0,-15 11 0,2 4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1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62 226 7815,'-17'9'797,"0"-3"0,5 2-79,1-2-33,7-1 1,4-5-233,11 0 0,7-7-290,5-5 1,11-3-305,12-3 1,4-5-448,2 0 1,0-2-36,0 2 1,-2 4 318,-4-4 1,2 4-448,-8 1 0,-7 7-210,-10-1 629,-4 9 123,-9-5 1,-4 10 629,-12 4 1,-11 3 112,-12 8 1,-10 8 446,-1 4 0,-6 10-160,6 1 1,-1-2-297,7-9 1,-1 4 72,0-4 1,9-2-175,3 1 1,3-6-688,3 1 1,5-4-160,1-2 0,7 0-379,-2 1 1,4-7 190,2 1 0,0-6-464,0 5 1,2-7 461,4 2 0,-2 1-161,7-1 1087,-7 0-366,12 2 1,-12-1 750,7 5 0,-7 3-494,2-3 0,-4 3 1264,-2 2 0,5-5-226,1-1 1,0 1 1184,-6 5-1780,0 1 1,0-1 130,0 0-1112,0-7 379,0 5 1,2-13-863,4 4 1,-3-4 579,9-2 0,-6 0-512,5 0 0,1-8 202,5-3 1,-5 1-448,-1-2 910,1 1 0,3-1-104,-3 1 1711,-5 7-873,-7-4 1778,0 16-1662,0 2 1,0 7-312,0 0 1,0-5-154,0-1-394,0-7-834,0 4 0,8-8 584,3 0 0,7-10-1202,5-7 1,9-8 619,9-10 0,7-7 16,-2-4 1,4-4 378,2-2 1,0 6 286,0 0 1,-2 7 81,-4-1 0,-2 11 84,-4 6 1,-9 10 423,4 1 0,-7 8-272,1-1 0,-2 5 636,-4 5 1,-4-1-314,4 8 0,-9-1 70,-3 7 1,-1 5-167,2 0 0,1 2-78,-7-2 1,-1-4-180,-5 4 1,-1 2-299,-5-2 1,-4 6-533,-7-6 1,-6 0 383,0-6 0,0 1-189,5-1 0,-1-8 147,-4-3 0,4 2 142,-4-2 1,4-2 86,1-10 1,3 2-1,3-8 1,-3 1 288,4-6 0,1-1-107,-2 1 1,9 0 174,-3-1 0,4 7 2,2-1 263,0 1-258,0-7-72,0 9 0,0-1 532,0 5-223,0 3 100,0-6-263,0 8 0,2 0 168,4 0 237,-4 0-408,5 0 1,-7 2 320,0 4 0,2-3-145,4 9 0,-4 5 16,4 6 0,1 14-93,-1-3 1,2 13 129,-3-1 0,-3 6-154,4 5 0,-4-1-126,-2 7 1,0-1-1104,0 1 1,0 4 588,0-3 1,-2-5-1704,-4-1 0,3-6 857,-9-6 0,6-6-76,-5-11 1264,7-4 0,-11-8 0,5 1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1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13178,'20'0'496,"3"0"1,6-6-1,9 0 49,2 3 1,6-5-486,-5 2 0,5 0 43,-6 6 1,1-5-1115,-7-1 1,1 0-15,-1 6 0,-7-6 1025,-4 0 0,-3 1 0,-3 5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6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8053,'7'10'742,"3"-2"1,1-8-221,1 0 0,-1 0-358,7 0 1,5 5 36,0 1 1,2 0 10,-2-6 0,-4 0-108,4 0 0,-4 0-223,-1 0-473,-1 0-1135,0 0 1727,0 0 0,-7 0 0,-2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1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7808,'-8'9'1449,"-1"7"272,-9-5 1,7 10-1128,-1 3 0,6 6-211,-5-1 1,5-2 126,-5 2 0,-1 2-108,-5 9 0,0-4 137,-1 5-130,1-5-254,0-1 1,-1-1-1619,1 1 0,0-6 53,-1 0 1,-1-2 1409,-4 1 0,-4-3 0,-7-7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7808,'0'-10'788,"2"3"135,4 7 0,-4 2-159,4 3 1,-3 7-298,3 11 0,-4 4 1013,4 7 1,-4 7-729,-2-1 0,0 6 363,0-5 1,0 5-773,0-6 0,-6 0-614,0-5 0,1-6-905,5 0-1262,0-8 1234,7 4 0,-3-10 409,8-3 0,-7-5-804,7-7 0,-6-13 852,5-4 1,1-12 100,5 0 0,6-9 646,0-3 0,6 1 0,-6 5 0,6 3 0,-6 3 0,6-2 0,-6 8 0,8-6 115,-3 6 1,-1 2-147,2 9 1,0-1 897,5 7 0,1 0-311,0 6 1,-1 0-76,1 0 0,-6 0-130,-1 0 0,-6 2-181,1 4 1,-6-2 100,-6 8 0,3-1 0,-8 6 1,-1 1 31,-5-1 0,-1 2-86,-5 4 1,2-2-183,-8 8 0,3-6 44,-3 6 0,-3-8-338,3 2 0,-1-4 63,1-1 1,-3-7-381,3 1 534,-3-8 159,-2 3 472,0-7 0,1-7-268,5-5 1,3-3 778,8-3 1,0 1-461,0 0 0,2-2-46,4-4 1,3 3-257,9-3 0,-1 4-296,0 2 1,2 0-401,4-1 0,-1 1-1685,6 0 2043,1 7 0,-2-5 0,-2 5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3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7785,'0'-11'131,"0"-1"0,0 6-43,0-5 186,0 7 1,2-4 146,4 8-123,-4-7 1,7 5-89,-3-4 1,-2 4-197,7 2 1,-5 0-85,6 0 0,-7 0 120,7 0 1,-1 0-51,7 0 1,-7 0 53,1 0 1,-1 0-4,7 0 0,-7 0-17,1 0 1,-1 8 135,6 3 1,-1 12 0,-5 6 0,5-2-15,-5 2 0,-1 0-11,1 5 1,-5-1 78,6-4 0,-8 1-236,1-7 0,-3 6 169,-2-6-291,0 0 117,0-5 0,-7-3-12,-5-3 1,2-5-36,-1-7 0,-3 0 20,-9 0 0,4 0 117,-4 0 1,4-5 172,2-1 0,-1-8 301,1 3-358,0-5 1,1-1 190,5 0-241,-5 0 0,14-1-176,-3 1 0,5 5-53,5 1 0,5 1-238,7-1 0,10-5 152,8 5 0,1-10-113,10-2 0,6 0-431,6 5 0,5-5 302,-5 0 1,0 0-470,-6 6 0,-2 5 32,-4 1 855,4 7 0,-14-4 0,6 8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4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174 122 7819,'-18'0'1175,"1"-8"596,7 6-1142,-5-5 0,15 7-123,0 0 0,4 0-198,13 0 1,-1 0 47,12 0 1,1 0-312,6 0 0,5 0 109,1 0 0,5 0-502,-6 0 1,-5 0 255,-7 0 1,-1 0-2429,2 0 475,-4 0 890,-8 0 1,-7-2 704,-4-4 0,-6 4 450,-6-4 0,-4-1 0,-7 1 0,0-6 0,0 7 0,-7-7-93,1 6 1,0-5 92,6 5 0,6-5 1358,-1 5-36,8 0-431,-11 6 0,13 2-191,-4 4 1,4 3-276,2 9 0,0 1-54,0 4 0,-6 4-163,1 7 1,-7 1 82,6 0 0,-7-1-219,1 1 1,-9-1-158,-2 1 1,-2 5-265,2 1 1,-2 7-564,-4-2 0,-1-4-540,7-2 1,-6-3 673,6-3 0,0-7 778,5-4 0,1-3 0,0-3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4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7819,'0'-11'656,"0"-1"-328,0 9 837,0-5 8,0 8-476,8 0 0,-6 8-91,4 3 1,3 4-220,3 3 0,-4 7-269,-3 4 0,3 3 104,-2 3 0,5-2-791,-5-5 1,2 5 421,-2-4 0,-4-2-1139,3 2 1,-3-8 212,-2 2 1,0-4-1417,0-2 2489,8-7 0,1-2 0,9-8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4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7819,'17'0'208,"0"0"1,3 0 335,3 0 0,4 0-346,7 0 0,7-2 18,-1-4 0,6-3-195,-6-8 0,8-3 46,-2-3 0,-3 4-486,-3-4 0,-11-2 173,-6 2 1,-4-2 9,-1 2 1,-9 10-53,-3-5 0,-6 5 82,-6-5 1,-5 3 345,-12 4 0,1 3-133,-6 8 1,1 0 655,-2 0 1,-2 8-331,8 3 1,0 6 492,6 6 1,7-1-268,4 6 0,-1 3-155,1 10 0,2-5-230,10 4 0,3-9 34,9-2 1,1-2-376,4 2 0,-2-4 213,8-8 1,-4-2-907,9-3 0,-3-4 443,10-8 1,-5 0-868,-1 0 1284,-1-8 0,9-17 0,1-12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7814,'-16'2'3912,"5"4"-3531,3-4 0,10 11-173,4-7 0,5 6 448,12-7 1,-1 9-199,6-3 1,1-3-372,6-2 1,7-4 34,4-2 0,-4 0-845,-1 0 0,-1-2-33,-5-4 1,1-3-540,-13-9 0,-5 7 182,-7-1 0,-7 6 585,2-5 1,-6 1 452,-6-1 0,-4-5-37,-7 5 0,-6 1 179,0-1 0,0 7 170,6-2 1,-1 4 313,1 2 1,0 0-198,-1 0 0,7 2 367,-1 4 1,8 5-210,-1 12 0,-3 6-161,2 12 0,0-1-251,6 12 1,0-10 74,0 10 0,0-4-96,0 4 0,0 0 60,0 0 0,0-6-461,0 0 1,2-8-160,4 3 1,-4-11-379,4-1 0,-4-8-703,-2 2 648,0-3 525,0-11 0,-2-1 168,-4-8 0,4-14 221,-4-3 0,-3-19 0,-1-1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5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35 260 7814,'-10'-27'1588,"5"4"-941,3 12-205,2 3 112,0 23 1,-6 3 35,0 11-237,0-5 0,6-6-42,0-1 0,0-5-832,0-1 338,0 1-644,0-3 0,8 5 511,4-9 0,3-6-266,2-11 0,8-9 204,4-2 1,4-16-546,1-1 1,7-8 922,-1-4 0,0-15 0,-5-4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5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7814,'52'-45'0,"-8"5"139,-3 11 1,-5 6 68,-1 12 0,-3 3-128,-3 8 0,2 0 227,-8 0 0,-6 0 83,-5 0 1,-6 0 122,5 0-20,-7 8-213,4 1 1,-16 9-73,-3-1 0,-11 0-144,-1 0 1,-2 6 41,2 1 1,4 1-330,-4-2 0,0-4-7,6 4 0,-3-4-202,15-2 0,-1 1 117,6-1 0,2-6-225,4 1 1,5-2 152,12 1 0,-2 3 37,8-9 0,-6 3 136,6-2 1,-6-2-10,6 7 0,-14-7 419,3 2 1,-13 3-192,1 3 1,-4 3 603,-2 3 1,-8-1-136,-3 0 0,-12 6 135,-6 0 0,2 2-214,-2-2 0,0-3-81,-5 3 1,7 2-180,4-2 0,4 0 83,1-6 0,7-5-417,-1-1 1,8 1-30,-1 5 0,5-2-254,5-3 0,3 3 272,4-3 1,5-3-89,0 3 0,1-6-209,5 5 98,-4-7 817,-2 11-332,-7-5 1,-3 7 566,-7 0 0,-2-5-54,-3 0 0,-5-1 147,-7 6 1,0 1-291,-1-1 1,1-2 19,0-3 0,5 1-277,1-7 0,7 8 227,-2-3-1107,4-3 609,2 7 1,10-13-855,7 4 0,2-6 107,10-6 1,6-9-259,5-8 0,0-2 589,-5 2 1,-2 3 161,-5-3 0,-3 10 849,-7 1-490,-9 8 1736,-1-3-1400,-8 7 0,-6 2 929,0 3 1,-13 5-392,2 7 0,-10 6-313,4 0 0,-6 6-280,6-6 1,-2 0-126,2-5 1,6-1-715,-1 0 1,1 1 307,6-1-984,3 0 1,0-5 559,8-1 1,2-5-104,4 6 1,4-9 383,7 3 1,2 2 343,4-2 0,4 1 102,8-1 0,-1-2 371,1 7 0,-3-7 326,-3 2 0,2-2 42,-8 2 181,8-4-103,-4 13-2352,0-13 227,-2 6-230,-8-8 1462,0 0 0,0-8 0,1-2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6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6153,'0'17'1742,"0"2"-1156,0 4 0,-2-2 553,-3 8 1,1 0-529,-8 6 0,1-7-242,-7 1 0,7-2-584,-1 2 0,3 4-531,-3-5 0,3-3 41,3-1 0,4-5-797,-4-2 0,4 0 1091,2 1 1,8-9 410,3-3 0,7-6 0,5-6 0,-4-1 0,4-5 0,2-1 0,-2 7 0,2 0 0,-2 6 0,-4 0 0,4 0 0,-3 0 128,-3 0 1,2 8 325,4 3 1,4 5 492,8 1 1,-1-2-397,1-3 1,-1 1-118,1-7 1,0 0-167,-1-6 1,7 0-397,-1 0 1,-4 0-166,-1 0 1,-10-8-313,10-3 0,-7-5 183,1-1 0,-4 0-538,-8-1 1,-1-1 550,-5-4 1,-3 2 408,-8-8 0,0 6 0,0-6 0,-2 2 0,-4-2 0,-1 3 351,-5 3 1,-1 9 676,7-3-132,0 3 0,6-3-424,0 0 0,0 5-53,0 1 1,8 1-40,3-1 1,5-5-102,1 5 0,2 1-91,4-1 1,2 1 20,4-2 1,-2 5-254,-4 7 1,-4 0-59,4 0 0,-3 2-42,-3 3 1,-6 1 25,1 11 1,-8-3-114,2 9 1,-5 4-673,-1 2 0,-1 3 86,-5 3 817,-4-1 0,-7 9 0,0 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47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8013,'0'10'4517,"9"3"-4088,9-7 0,7-6-311,9-6 1,1-7-425,-1 1 0,7-3-123,-1-2 0,6 0-1070,-6-1 1499,1 9 0,-7-7 0,1 7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7.3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0 7879,'18'0'326,"-1"0"0,0 2 74,1 4 0,-7-4 167,1 4 0,-8 3 396,1 3 1,-3 3-430,-2 3 0,-2-1 58,-3 0 1,-7 8-190,-11 4 1,-6 4-393,-11 1 1,3-1 108,-3-4 0,5 1-439,6-7 1,3 2 166,3-1 1,9-5-6,-3 4 1,11-10-265,0-1 1,4-1-436,2 7 0,2-3 218,4-4 0,9 5 205,8-5 0,2 5 325,-2 1 0,-3 0-81,3 1 1,0-1 324,-6 0 0,4-1-26,-9-5 0,-5 4 93,-1-3 1,-4 3 39,-2 3 0,-8-1 250,-3 0 1,-6 1-194,-6-1 0,3 0-103,-3 0 1,4 1-258,2-1 0,0 0 150,-1 1 1,9 1-208,3 4 0,6-4-133,6 4 1,9-2-107,8 2 1,8-2 163,-2 8 0,1-6 53,-1 6 1,2-6 570,-8 6 0,0-8-229,-6 2 0,-7 2 643,-4-2 1,-4 0-373,-2-5 0,0-1-70,0 0 1,-8 1-61,-4-1 1,-3 0-80,-2 0 0,1-5-1532,5-1 0,-5-7 748,5 2 1,1 2-848,-1-2 0,5-1 578,-6-5 0,7 0-662,-7 0 1450,8-7 0,-11-18 0,5-12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7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7842,'17'0'1687,"1"0"1,-1 2-1264,0 4 0,1-3-214,-1 9 1,0-6 140,0 5 0,1-5-85,-1 6 1,-5-3-810,-1 3 1,-1 3 235,1-3 307,-3 3 0,0 2 0,1 1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8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7825,'0'-9'240,"0"-7"1,2 14 1203,4-3-982,-5 3 1,9 2 256,-4 0 0,-4 7-327,4 5 0,-5 13-145,-1 9 0,-1 9 154,-5 9 1,-4 1-72,-7 5 0,0-2 71,-1 7 1,1-7-252,0 2 1,-1-5-233,1-1 0,6-8-520,-1-3 1,6-7 202,-5-5-211,7 4 234,-4-14-112,8-2 1,2-9 118,4-8 0,3-10-8,9-7 1,1-2 181,4-10 0,2 0 54,4-5 0,4 1 38,-5 4 1,3-2 145,-2 8 0,-2 6 188,-4 6 0,-2 7-164,8-2 1,-2 4 659,2 2 0,-4 2-162,-8 4 0,0 3 92,0 9 0,-5-1-258,-1 0 1,-7 1-33,2-1 1,-4 0-234,-2 0 0,-6 1-86,0-1 1,-7 0-445,1 1 0,-3-1 275,-2 0 0,0-7-455,-1-4 0,1 1 244,0-1 0,-1 0-83,1-6 0,6-6 62,-1 0 0,6-13 118,-5 2 0,7-6 97,-2 0 0,4 3 67,2-3 146,0-4 1,0 8-50,0-4 0,2 12 1351,4 5-668,-4 4 278,5 2 0,-8 8-149,-5 3 0,2 6 27,-8 7 1,7-5-486,-7 4 1,8-4 155,-1-2-839,-5 1 0,8-1 209,-4 0-2101,4-7 1719,10-3 0,4-7-777,11 0 0,-2-9 324,8-8 0,-1-5 311,7-12 1,5 1 196,1-13 1,9 0-3,1-6 0,-4 6-121,4 0 0,-2 2 156,2-2 1,-1 5 320,-4 12 0,-3 4 209,-9 8 0,-7 2 312,-4 3 1,-4-1-119,-1 7 622,-9 0-260,7 14 1,-14 2 674,3 7 1,-3 6-421,-2 0 1,0 2-429,0-2 1,-7-4-169,-5 4 0,3 2-149,-3-2 1,0 6-747,-5-6 1,-6 0 188,0-6 1,0 1-51,6-1 0,1-5-927,5-1 1,-5-7 518,5 2 0,1-4 361,-1-2 1,5-2 123,-5-4 1,7 2 446,-2-7 0,4 5-196,2-6 1821,0 8-1092,0-3 1,0 9 161,0 3 1,-2 7 266,-4 11 1,4 4 533,-3 8 1,3-1-63,2 1 0,0-1-804,0 1 1,0-1-516,0 1 1,2-6-54,3 0 0,13-2-551,10 1 1,15-5-472,9-11 1,9-4-794,14-8 1,-2-2 16,8-4 0,-8-2-3174,2-3 4522,-4-12 0,-2 11 0,0-13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1:48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7783,'12'12'0,"-1"-1"0,-5-5 1303,6 5 1,-9-5-556,3 6 0,-4-6 87,-2 5 0,0 1-344,0 5 1,0 0 901,0 0 1,-6 1-623,1-1 1,-1 0-256,6 1 1,0-1-458,0 0 0,2-5-376,4-1 1,3-5-605,8 6 1,8-9 667,4 3 0,4-6-499,1-6 0,7-3 2,-1-8 0,1-1 109,-7 1 1,-7 0 392,-4-1 0,-6-1 297,-5-4 0,-4 4 639,-8-4 1,-14 4-482,-3 1 1,-14 7 532,-3-1 0,-3 8-235,-9-1 0,0 3-357,-6 2 0,2 5 179,4 1 0,4 8-2093,7-3 1766,8 5 0,2 1 0,8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02.7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7868,'2'-12'2653,"3"1"-1652,-3 7-538,14-4 1,-7 8 1146,9 0-1013,-9 0 0,12 2-13,-3 4 1,3 1 10,-4 5 1,6 3-27,0-3 1,0 1 184,-5-1 0,-1 3-435,0-3-159,0-5 0,-1 9-195,-5-5 0,5-1-777,-5 1-86,5-7 809,1 12 0,-2-13-2912,-3 9 1157,3-8 448,-13 11 1,6-5 404,-8 7 1,0 0-798,0 1 1788,-8 7 0,-17 2 0,-11 7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03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52 692 7884,'-17'10'535,"-1"-4"481,9-4-994,1-2 14,8 0 1,10-8 265,7-4 1,8-3-200,9-2 1,3-3 176,3-3 1,5 4-114,6-4 0,-1 0-387,-4 6 1,3-4 71,-9 9 1,-6 4 139,-5 3 1,-8 3 142,2 2 0,-3 7-100,-3 5 1,-5 5 176,-1 6 1,-7-2-112,2 8 1,-4 0 317,-2 6 1,0-1-137,0 1 0,-2-3-28,-4-3 0,4 2-105,-4-8-325,4 0 183,2-6-194,0-7 0,8-2-492,3-8 1,13-12 310,4-11 0,7-13-369,5-22 1,12-11 474,-21 29 0,2-1 1,0 0-1,1 0-90,0 0 0,1 1 1,-1-2-1,-1 1 320,31-34 0,1 4 216,-7 14 1,-3 1-177,-9 15 1,-9 11 75,-8 12 1,-8 3 781,2 9-648,-4 1 0,-9 18 480,-4 4 1,-4 12-260,-2 0 1,0 4 507,0 1 1,-2 7-603,-4-1 1,2 8-153,-8-2 0,1 2-32,-6-2 0,1 4 53,5-4 0,-3-2-124,9 3 1,-1-9 91,6 2 0,0-9-250,0-2 1,7-8 72,5 2 0,3-4-292,3-1 0,7-9 76,3-3 1,-1-4-46,2-2 1,0-2-83,6-4 1,-7-9-165,1-8 1,-8-2 137,2 2 1,-5-2 90,-7-4 1,3-2 533,-9 8 0,1-6 97,-6 6 0,-7-6 342,-5 6 1,2 6-328,-1 6 0,1 5 722,-1-6 176,-5 8-416,7-3 1,-1 5-536,4-4 1,6 4-95,6-4 1,6-3-331,11-3 1,4-3 140,7-2 0,1-7-178,-1 1 1,1 0 15,0 6 1,-3 2-135,-3 3 0,4-1-591,-4 7 1,-3-6 343,3 7 1,-8-7-793,2 6 1,-1 1 597,1 5 1,-4 0-657,4 0 1,-10 7 1354,-1 5 0,-8 3 0,3 2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0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7890,'10'0'9830,"-2"0"-9927,-1 8 0,-3-6-2027,8 3 809,-9-3 124,5-2 424,0 0 0,1-2-2195,9-3 2220,-1 3 1,0-6 337,1 8 0,-9 2 404,-3 4 0,-4 3 0,-2 9 0,0-1 129,0 0 1,0 0 96,0 1 0,0 5 337,0 0 0,-2 0 722,-4-6 0,4 1-12,-3-1 1,1-6-61,-2 1-1092,4-1-121,-6-1 0,16 5 0,2-5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2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7893,'0'-17'1327,"0"0"-855,0-1 0,2 7 185,4-1 0,-3 8 503,9-1-741,-8 3 1,11 2 57,-3 0 0,3 0 47,2 0 0,3 0-22,3 0 0,-2 0-168,8 0 1,-3 0 118,3 0 0,4 0-68,-4 0 0,-2 0-290,1 0 0,-1 0-139,2 0 1,2 0-207,-8 0 0,6-2 101,-6-4 1,0 4-111,-6-4 0,1-1-821,-1 1 0,-6-6 415,1 7 1,-8-3-192,1 2 1,-3 2-183,-2-7 776,0 7 0,0-11 85,0 3 0,-2 2 104,-3-1 0,1 7-245,-8-2 202,1-3 685,-6 7-313,-1-6 289,1 8 1,5 0 53,1 0-185,7 0 0,-4 10-43,8 7 0,-5 8 47,-1 10 1,0 9-136,6 8 0,-2 1-29,-4 11 0,4-7-143,-3 7 0,1-1 100,-2 6 0,2 1-680,-7-1 0,7-8 311,-2-3 0,4-12-1023,2-6 1,0-5-836,0-6-314,0-4 1782,0-8 1,0-9 17,0-8 1,2-16 529,4-12 0,-4-5 0,5-2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3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1090 7893,'-6'-29'27,"0"0"1,-7 8 80,1-2 0,3 9 115,-3 3 0,1 7 13,-7-2 0,1 4 301,0 2 0,0 2-137,-1 4 0,1 5 180,0 13 0,5 1-176,1 3 1,7 5 137,-2-4 0,-2-2-88,3 2 1,-1-6-175,6 5 0,6-12-179,-1 1 1,11-5-159,1-1 0,2-3-521,10-8 0,0-4 400,5-8 0,9-7-871,3-15 0,2-9 452,-2-3 0,2-2-169,-8 2 0,6-2 299,-5 8 1,-3-6 207,-9 5 1,4 1 111,-4 5 1,-3-1 90,3-5 0,-6 5 31,6-4 0,-6 3-89,6 3 1,-6-7 161,6 1 1,-6-2-25,6 1 1,-6 5 12,6-5 1,-8-1-27,2 2 1,-2-1-25,2 7 0,-6 1 131,1 4 0,-1 4 33,-6 8 0,-1 2 245,2 3 1,-7-1-154,7 7 1,-6 0 813,5 6-364,-7 0-305,11 0 0,-11 2 52,8 4 1,-3 3 28,3 9 0,1 5 10,-7 0 0,2 8-1,-2-3 1,-5 5-192,5 2 0,-4 5-71,-2 0 0,0-1-260,0-10 1,0 1 87,0-7 1,0 0-33,0-5 1,6-1-136,0 0 1,1 1-318,-1-1 1,-2-6 166,8 1 1,-7-2-92,7 1 1,-1 3 24,7-9 0,1 7 71,4-6 0,-2 1 240,8-1 0,-6-2-109,6 7 0,-2-5 125,1 6 0,-3-1 76,-7 7 1,5 1 249,0 4 0,-6 2 258,-5 4 1,-8 3-229,1-3 1,-3 4 76,-2 1 0,-2 7-80,-3-1 0,-5 2-186,-7-1 1,-1 3 75,1 8 0,0-8-266,-1-4 1,-5 3-62,0-3 1,-6 0-77,6-5 1,-2-6-313,2 0 0,4-8 260,-4 2 0,4-4-536,2-2 1,-1-7 330,1-4 1,0-4-236,-1-2 1,1-10 228,0-7 0,-6-16-487,0-13 0,0-14 406,5-9 1,7 6 295,-1-6 0,3 5 116,-3 1 0,5 11 188,7 11 0,0 13 433,0 5-564,0 3 617,0 3 382,0 7 724,0 3-921,0 22 1,-6-3 340,0 11 1,-9-2-352,-3 2 1,-1 4 205,-10 7 1,8-7-178,-2-4 0,4-1-306,2 1 0,-1-10-446,1 4 89,7-11-2276,3 2 1167,7-8 1,9-2-540,9-4 0,7-2 827,9-3 1,1-3 159,-1 9 0,1-1 457,0 6 0,-9 0-24,-3 0 0,-3 2 722,-3 4 1,-7 3-446,-5 8 0,-3 1 946,-2-1 0,0 0-220,0 1-1020,-7 7 0,-1-6 410,-4 4-276,5-12 0,-1 5 0,-2-7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4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7886,'8'-10'2035,"-6"2"-608,6 8-837,-8 0 0,0 8 86,0 3 1,0 11 235,0 1 0,5 2-460,1-2 1,8-4-158,-3 4 1,4-4-819,3-2 0,-1-5-37,0 0 1,8-9-332,4 3 1,-2-4 403,2-2 0,0-8-308,5-3 1,-7-5-163,-4-1 0,-5 4 414,-7-5 1,2 5 392,-7-10 0,0 4-92,-6 1 0,0 1 410,0 0 30,-8 0 1,4 7 393,-7 4-466,7 4 0,-4 4 109,8 4 1,0 9 101,0 8 0,-1 8 204,-5-2 1,4-2-449,-4 2 0,4-6 93,2 6 0,0-8-769,0 2 1,-6 2 347,1-2 0,-1 0-333,6-6 0,-8 0 6,-3 1 0,1-1 17,-1 0 1,-1 1 416,-5-1 0,1 0 128,5 0 0,-3 1 503,9-1 0,-3 0-245,2 1 256,4-1 0,-5 0-175,7 0 0,1-5 231,5 0-409,4-9 1,7 5-238,0-8 0,1 0 5,-1 0 1,0 0-297,1 0 0,-7 0 69,1 0 239,-9 8 0,5 3 479,-8 12 0,0-2-74,0 8 0,-6-6 90,1 6 0,-3-6 34,2 6 0,4-8 331,-4 2 0,6 2-378,6-2 1,0-5-166,11-7 0,-1-5-326,12 5 0,-4-7 118,4 2 1,-5-4-95,6-2 1,-8-6-164,2 0 1,-5-1-319,-7 1 1,-3 2 383,-8-7 0,0 5-58,0-6 0,-2 3 356,-4-3 0,-5 3-78,-12 3 0,2 4 148,-8-4 1,2 4-63,-2 2 1,-8 2-49,9 4 1,-7-4-240,12 4 0,0 1-552,6-1 111,-1 0 0,1-6-1719,0 0 2282,7 0 0,-5 0 0,5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4:5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7966,'9'0'-1402,"-1"0"1495,-8 0 260,0 0-174,0-8 8,0 6-58,0-6 1,2 3 284,4-1-204,-4 0 1,5 4 123,-7-4 679,8 4-273,-6-5 829,5 7-369,-7 0 1801,0 0-2562,8 0-188,-6 0 1,13 0-152,-3 0 1,-2 0 122,1 0 0,1 0-147,5 0 0,0 2-59,1 3 0,5-1-58,0 8 0,0-6 57,-6 5 1,0-1-98,1 1 1,-7 5-266,1-5 222,-1 4 1,1 3-137,-1-1 0,-7 0 85,2 1 0,-4 5-40,-2 0 1,-8 2 129,-3-2 1,-11-2 43,-1 8 0,0-8-10,6 2 1,-6-4 134,0-2 1,0 1 360,6-1 1,-1-2 67,1-3 641,0 3-775,-1-5 0,3 1 52,3 1 0,5-6 163,7 5-656,0-7 233,0 11 0,2-7-115,3 4 0,5-3 112,7-3 1,8-4-40,4 4 0,4-4 91,1-2 1,9-2-91,3-4 0,-4 2-228,-2-7 1,3 5-528,-3-6 1,0 7-710,-5-7 1,0 8 432,-1-2 0,-1 3-1577,-4-3 2478,3 4 0,-12-6 0,5 8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4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7886,'-26'0'187,"3"0"1,3 6-201,3-1 0,0 1 617,-1-6 1,1 0 126,0 0 1,5 6 363,1 0 0,5-1-629,-6-5 0,9 8-57,-3 4 0,12 3 20,5 2 0,8 8-86,10 4 1,2 4 89,15 1 1,2 1-104,10 0 0,3-9-197,8-2 1,6-7-1,0-6 1,2 3-421,-2-8 1,-4-1-402,4-5 1,-2 0-776,2 0 0,-4-7 1463,4-5 0,2-1 0,2-3 0,1 3 0,3-1 0,-2 3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5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7890,'11'6'1167,"1"0"0,-1 9-731,7 2 1,-1 1-41,0 5 0,-5-2 2,-1 2 1,-7 4 173,2 7 1,-4-5-694,-2 0 88,0 0 1,-8 5-79,-4 1 1,-9-1-295,-2 1 1,-7 0-15,1-1 0,-4-7 243,-2-4 0,3-4-349,3-1 1,4-9 111,8-3 1,-1-6 337,1-6 0,8-3-10,3-9 1,4-9 114,2-7 0,9-1-79,9-5 1,14 5-1,15 7 0,10 3 85,7 7 1,-3 3-21,2 3 0,-1 3 251,1 3 1,-3 4-110,-8-4 1,-8 4 116,-4 2 0,-5 6 27,-6 0-468,-4 7 233,-8-3-189,-7 7 1,-3 1-90,-7-1 1,-2-6 33,-3 1 0,-11-1 176,-7 7 1,-6-1-81,6 0 1,-7 3 401,1 3 1,4-2-106,2 8 1,-2-1 49,2 7 1,0 7-80,5 4 1,1 4 64,0 2 0,-1 6-23,1-1 1,6 9-24,-1-3 1,2 3-485,-1-3 0,-2 2 181,7-7 1,-2-2-857,2-10 0,4-6 182,-3-11 1,3 2-118,2-8 0,0-6-12,0-5 900,0-9 0,7-10 0,3-12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5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35 7890,'8'-17'0,"-4"7"102,7 4 0,-5 4 135,6 2 0,-7 0 0,7 0 0,-1 4 136,7 8 1,1 1 168,4 16 1,-6 2 116,1 9 1,-3-1-228,-9 7 0,5-2-223,-5 2 1,0 2 5,-6-8 1,-2 1-786,-4-7 0,2-5 194,-7 0 1,5-8-88,-6 2 0,1-4-83,-6-1 0,5-9-551,0-3 0,-1-4 420,-10-2 0,4-2 677,-4-4 0,3-5-324,3-12 1,0-4 323,0-8 0,5 1 275,1-1 1,7 2-120,-2 5 0,4-3 261,2 8 0,8 2 42,3 9 0,1-1 358,5 7 1,-9-6-284,9 7 1,-4-1 256,5 6-467,-1 0 0,-2 2-73,-3 3 0,-4 5 13,-8 7 0,0 1-130,0-1 0,0 0-122,0 1 0,-2-3-123,-4-4 1,4 5-1007,-4-5-755,4-3 1383,2 0 1,2-8-1613,4 0 2101,11 0 0,10-16 0,8-3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5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35 7872,'-17'-8'594,"0"-3"-409,-1 3 1,1 0 402,0 8-347,-1 0 0,1 0 68,0 0 1,0 0 179,-1 0 1,-1 2-118,-4 4 0,4 4-145,-4 7 0,3 2-206,3 4 1,0 12 130,0 11 1,5 4-210,1 2 0,-1 7 52,-5 5 1,-1 5 138,1 6 1,0-4 72,0 4 1,1 2-45,5-2 0,-3-2-200,8-10 1,1-3 125,5-9 0,7-6-786,5-5 1,5-11 390,6-6 1,-4-6-822,5-5 0,-5-5 258,-2-7 1,0-2-6,1-3 0,-3-7 937,-4-11 0,5-12 1,-7-9-1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6.3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7872,'27'-18'0,"0"7"158,-4-1 1,4 8 317,7-1 0,3 1-316,3-2 0,4 2 67,8-7 1,2 5-164,4-6 0,-10 8 113,4-1 1,-12 3-297,0 2 0,-5 0 33,-6 0 1,1 0 61,-7 0 0,6 2 101,-6 3 0,-1-1-118,-11 8 0,2-1 195,-7 7 0,6-1-91,-6 0 1,-1 8 276,-5 4 0,0 4-53,0 1 1,0 3 289,0 3 1,-2 4 36,-3 8 282,-5 0-501,-7 0 0,-1 0-173,1 0 1,-6-2-291,0-4 1,0-4-92,6-7 0,5-3 193,1-3 1,5 2-800,-6-8 0,7-6 400,-7-5 1,6-6-1994,-5 5 530,7-7 960,-11 4 0,5-16 455,-7-4 0,5-3 413,1-2 0,-1-8 0,-5-4 0,-1-4 0,1-1 0,0-9 0,0-3 0,-6 4 0,-1 2 0,-1-1 120,2 7 0,4 3 479,-4 14 0,-2 1 656,2 5 1,-2 3-523,2 8 1,4 2 32,-4 4 1,4 3 362,1 9 0,1-1-545,0 0 0,-1 3 109,1 3 1,8 2-237,3 3 1,4-1-431,2-4 1,8-3-223,3 3 1,12-10-175,6-1 1,6-9 153,5 3 1,4-12-333,8-5 1,6-12-1123,-1-6 0,-5 2 714,-6-2 1,-9 2 129,-3-1 0,-14 3 327,-15 7 1,-7 1 548,-9 0 1,-14-1 32,-16 1 1,-12 6-56,1-1 1,2 8 47,4-2 0,2 5 281,-3 1 0,13 1-245,11 5 1,6-2 36,5 8 0,4-7-2135,8 7 1985,16-8 0,3 3 0,15-7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6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7824,'9'-17'175,"-1"0"43,-8 0 1,0 5-132,0 0 917,0 9-167,0-5 202,0 8 1,0 2-486,0 4 1,-2 5 228,-4 12 1,2 10-301,-7 7 1,1 8-277,-1-2 1,-3-1-281,9 1 1,-1-8-368,6 2 0,0-3-124,0-2 0,2-7-2150,3 1 2714,5-8 0,7 4 0,1-7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7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7824,'17'-7'-84,"1"-5"1,1 3 158,4-3 0,2 2 36,4-1 1,5-4 150,1 3 1,-1-3-109,7-3 1,-10 3 72,-3 3 1,1-1-117,6 7 0,-6-5 83,-1 5 0,-5-2-38,6 3 1,-2 3-11,2-4 1,2 2-67,-8-2 0,2 4-86,-2-3 1,-8 3 63,8 2 0,-13 0 45,7 0 1,-3 2 44,3 3 0,-6-1 24,1 8 36,-1-1 0,5 7-93,-5-1 1,3-6 116,-8 1-103,7-1-161,-3 7 0,1-3-55,1-3 1,-7 1 110,7-7 38,-8 7 1,5-5-13,-3 3 249,-4 5-170,6-7 0,-8 9-32,0-1 0,0-5-50,0-1 0,0 1 19,0 5 0,2-6-71,4 1 94,-5-1-32,7 7 1,-8-1-11,0 0 0,6 1 146,0-1 1,7 0 183,-1 1 0,-3 5-227,3 0 1,-1 2-189,7-2 1,-1-2 204,0 8 0,0-6-30,1 6 1,-7-1-4,1 7 1,-3 5-1,3 1 1,1-1 79,-7-5 1,6 5-107,-7 0 0,1 6 178,-6-5 0,0 7 119,0-2 0,-2 4 119,-3 2 0,-5 7-214,-7 5 0,5-12-105,1-6 0,-1-2-384,-5-4 1,5 1 197,1-7 1,1-7-846,-1-4 532,-5 4 0,7-8-81,-9 4 0,7-5-6,-1-7 0,6-3-138,-5-8 0,-1 0-375,-5 0 426,0 0 0,-6 0-36,0 0 0,-2 0 128,2 0 0,-4-2-355,-8-4 1,1-3 73,-1-9 0,-5-1-118,-1-4 1,-5-4 184,6-8 0,-6-7-363,5-4 698,1-4 1,-2-17 0,-2-4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8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7818,'11'-6'-113,"1"0"0,-6 1 1475,5 5-831,-7 0 1,9 1 411,-7 5-605,8-4 1,-11 12 232,9-9-689,-8 9 111,11-5 130,-13 1-553,6 5 1,-1-7 279,5 4 0,-2-3-260,1-3 0,1-2 146,5 7 1,2-5 66,4 6 1,-4-1 180,4 6 1,-3 7 366,-3-1 0,-2 7 440,-3-1 0,-4 4-363,-8 1 0,-8-5 222,-4 0 0,-9 0-172,-2 5 0,-8-5-420,3 0 1,-3-8-129,2 2 1,2-5-28,4-7 0,10 3-168,-5-9 0,11 1-552,-5-6 1,8-2-211,-1-4 1,10-3 390,7-9 0,3-1 216,2-4 1,7 4 272,-1-4 1,2 6 202,-2 5 0,-4-1-81,4 7 0,-4 0 130,-2 6 1,1 0 179,-1 0 0,-7 2 593,-5 4 0,-3 3 124,-2 9 0,-7-1-361,-5 0 0,-5 6-354,-6 0 1,-4 6-138,-8-6 0,8 0-92,4-5 0,4-3-125,2-3 1,7 3-826,4-4 81,4-3 1,10 6 82,4-9 1,5 3 202,6-2 1,-2-4 103,8 4 0,-2-5 354,2-1 1,-2 6-31,-4 0 1,-6 2 108,0-3 0,-1-1 302,-11 8 1,1-6 454,-6 5 1,-4 1 168,-7 5 1,-1 0-401,-11 0 1,-4 3-177,-2 3 0,5-10 186,0 4-1285,5-3 657,10 3 1,3-1-398,12-5 1,5-3-93,12-8 0,-2 0-352,8 0 0,0 0 433,6 0 1,-7 0 267,1 0 0,-13 0 1151,1 0 1,-11 8-619,-1 3 1,-16 4 909,-6 3 1,-18-1 363,0 0 1,-5-1 633,0-5 1,9 5-944,-4-5 1,12-3 1979,0-2-2988,12-5 0,7-1-656,15 0 0,18-1-2208,23-5 1,19-12 1916,21-10 0,-36 7 0,2-1 316,10-3 1,2-1 0,3-3 0,0-2-1,5-4 1,0 1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9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7924,'17'0'0,"0"0"0,0 0 0,3 0 951,3 0 1,4 0-248,7 0 0,1 0-79,-1 0 0,1 0-302,0 0 0,-7 0-166,1 0 1,-2 0-969,2 0 0,-4 0 592,-8 0 0,0 6 219,1 0 0,-1 7 0,0-3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9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11553,'27'10'-325,"-4"-5"1,2-3 343,-2-2 1,6 0 796,-6 0 1,2 0-543,-2 0 0,2 0-153,4 0 0,3-2-121,-3-3 0,12 3 0,3-6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3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173 588 8327,'10'0'1392,"-2"-7"-1018,-1 5 0,-3-12 117,8 8-59,-9 1-92,5-3 59,0 6-166,-6-13-20,5 13 0,-7-8 183,0 4-22,0 4-262,0-5 0,-2 1 15,-3 0 1,1-1-27,-8 1 0,1 4-140,-6-4 1,5 4 79,0 2 0,1-6-52,-6 1 0,5-1 62,1 6 0,5 0-101,-6 0 1,7 0 61,-7 0 1,6 2-107,-5 4 0,5-5 90,-6 5 1,9 4-93,-3 1 0,-2 5 94,2 1 1,-5 0-2,5 1 0,0 1 0,6 4 0,0-4-3,0 4 0,0-4-41,0-1 1,2-7 26,4 1-438,4-1 192,7 7 0,0-9-65,0-3 1,1-4-52,-1-2 1,6-2 100,0-4 1,2-9-30,-2-8 1,-2-6 81,8 6 0,-8-8 0,2 2 0,-3-3-2,-3-3 1,0-5 241,0-1 0,-5-1 92,0 2 1,-9 3 115,3-3 1,-4 3-81,-2 3 0,0 1-44,0 4 0,0-1 64,0 6 1,0 1-7,0 6 0,0 6 138,0-1 1,0 6 261,0-5-217,0 7-246,0-4-23,0 8-86,0 0 126,0 8 0,0 3-188,0 13 0,0 2 76,0 9 0,-2 0-29,-4-1 0,4 3 77,-3 3 1,1-2-2,-2 9 0,4-7-34,-4 6 0,4-6 2,2 7 0,0-9 10,0 2 0,0-3-5,0-3 0,6-5-195,0 0 0,7-8 120,-1 2 0,3-4-178,3-1 1,5-7 46,0 1 0,6-8-55,-6 1 0,7-3 27,-1-2 0,2-5 43,-2-1 1,3-10-86,-3-1 1,4 0 51,1-6 1,-5 4 131,0 1 1,-8 1-97,2 0 1,-3-4 274,-3 3 0,-8-3 347,-3 10 262,-4-5-236,-2-1-181,-8 0 1,-1 7 56,-8 4 0,-1 4 139,1 2 1,-6 0 63,0 0 0,4 0-111,1 0 0,11 6-166,-11 0 0,7 7-153,-1-1 1,3 3-129,3 2 1,4 1 113,-4-1 0,4 0-81,2 1 1,0 5-141,0 0 0,8 0-87,4-6 1,3-5-174,2-1 0,6-5 166,0 5 0,8-7-83,-2 2 0,4-4 41,1-2 1,1-8-66,-1-3 0,1-1 108,-1-5 0,1 4 20,0-11 1,-3 5 107,-3 2 0,2 0-76,-8-1 1,0 3 231,-6 3 1,1-3-151,-1 4 1,-2 1 303,-3-2 1,1 7-90,-7-7 0,0 6 182,-6-5 94,0 7-93,0-11 1,0 11 36,0-8 1,-8 8-100,-3-1 1,-5 3 53,-1 2 1,0 0-60,-1 0 0,-5 0 519,0 0-455,0 0 1,6 0-81,0 0 1,5 0 1,0 0-403,9 0 93,-5 0 1,8 2-259,0 3-342,0-3 510,0 14 1,2-7-137,4 9 0,-3-7 38,9 1 1,-6-1 124,5 6 0,-5 1 80,6-1 1,-7 2 151,7 4 0,-8 4-50,1 8 1,3 1 248,-2 5 0,2 3 184,-3 8 0,-1 13-204,8 4 0,-6 18 51,5-1 1,-5 5-325,5-5 0,-7 0 202,2 1 1,-4-10 23,-2-8 0,0-2-35,0-9 1,0-4-374,0-14 1,-2-2 101,-4-15 0,-2 1-265,-3-7 0,-4 0 163,3 0 0,-3-7-304,-3-4 0,-5-4-199,0-2 0,-6 0-925,6 0 1,-7-8 650,1-4 946,4-11 0,-15-11 0,3-10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0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7457,'-12'-9'-385,"1"3"362,7-4 1,-6 8 778,4-3-157,4 3-257,-5 2 0,5 0 401,-4 0-260,4 0 0,-13 17-145,3 12 1,-3 13-17,-2 16 0,-1 3-50,1 8 0,0 8-71,-1 4 0,3-4 10,3-2 1,-1-4-149,7-2 0,1-6 1,5 1 1,0-14-180,0 2 1,1-12-1075,5 0 1,6-11 606,11-6 0,4-6 582,7-5 0,1-4 0,-1-8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0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7812,'0'-17'410,"2"7"-176,4 5 0,-3 5 170,9 5 1,-6-1-26,5 8 1,-5 1 14,6 10 1,-3 4-142,3 8 1,3-1-1,-3 1 0,-3 7-101,3 4 0,-7 4 55,7 2 1,-8 0-127,2 0 1,-3-6 152,3 0 0,-4-2-304,4 2 0,-4-5 41,-2-12 1,6 1-31,-1-7 0,3 0 7,-2-5 0,-2-9-60,7-3 0,-5-4-19,5-2 1,3-8 79,9-3 1,-2-18-146,8-6 1,0-13 102,5-4 1,1-3-107,-1-14 0,7 1-263,-1-12 0,2-3 362,-21 37 0,-1 0 0,16-35 113,5 0 0,-11 12 228,-1 11 1,-8 5 154,2 18 0,-9-1-204,-3 13 1,-5 1 283,6 11-377,-8-4 0,5 13-279,-3-4-338,-4 4-143,6 2 1,-7 0 49,5 0 0,-4 2-324,4 4 1,-4 5 934,-2 12 0,0 4 0,0 8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0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0 7822,'-10'8'1653,"-5"9"206,3 12 1,-3-4 541,-3-2-1689,9-4 1,-7-7-170,5-1 1,-10-5-28,-2 5 0,-2 1-1511,2 5 1,3 1 994,-3-1 0,-4 0 0,1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3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36 485 7975,'-10'-10'-174,"2"-5"0,6 11 344,-3-7 275,3 7-319,-6-12 0,8 13 441,0-9-197,0 8-96,0-11 0,0 11 362,0-8 321,8 9-169,-6-5 219,5 8-457,-7 0-187,0 0 0,6 8-139,0 3 0,7 6-159,-1 6 0,3-1-1,2 6 1,1 9-16,-1 9 0,6-2 74,0 2 1,0 1-148,-6 4 0,1-5-6,-1 1 0,0-7 150,1 6 1,-1-7-144,0 1 0,1-9 112,-1-3-1,-6-6-196,1 1 1,-1 2 13,7-2 0,-7-6 85,1-6 0,-6-1 91,5 2 0,-5-3 372,5-3-35,-7-4-153,12 6 43,-15-8 0,9 0 260,-4 0-375,-4 0 1,7-2-110,-3-4 1,-2-9-148,7-9 1,1-8 9,5-3 0,1-1-234,-1-10 0,8-2 40,4-10 1,3-4 57,3-7 1,0-2-431,-1-4 1,1-4 317,-1-7 1,-1 13 176,-4 4 1,2 17-40,-8 0 1,5 12 3,-5-1 0,1 7-33,-7 5 0,0 4-141,0 8-206,1-1 229,-1 1-542,-7 7-65,-3 3 116,1 7 0,-6 7 189,4 5 0,-4 3-459,-2 3 1070,7-1 0,3 8 0,7 2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4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7825,'-10'-9'1077,"3"1"-649,14 8 0,3 0 475,7 0-553,1 0 0,5 0-46,0 0 0,6 0-73,-6 0 0,5 0-665,-5 0 0,6 0 312,-6 0 1,0 0-2213,-5 0 2334,7 0 0,-6 0 0,6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4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7825,'-10'8'2115,"3"-4"-1931,7 7 0,1-7-827,5 2 1,4-4 530,7-2 0,6 0 511,0 0 1,8 0 193,-2 0 0,-2 0-269,2 0 1,-1-2-1195,7-4 1,5 2 58,1-7 811,-1-1 0,2-5 0,2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4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156 121 8080,'10'-17'173,"-2"8"1,-3-7-171,1 5-2,0 3 352,2-7 95,-7 5 1,7-2 811,-8 1-305,0 7-303,0-4-496,0 8 0,-2 0-246,-4 0 0,3 6 108,-9 0 1,1 9-15,-7 3 1,1 1 83,0 10 1,-1-8-359,1 2 0,0 2 54,0-2 1,1 6-15,5-6 0,1 0-90,4-6 1,4 6 98,-3 0 1,3 0 20,2-5 0,5-1 75,1 0 1,6 0-86,-7 1 0,9-3-43,-3-3-274,5 3 398,1-5 1,-5 5 232,-1-3-92,-7 3 1,2-7 210,-12 3 0,2 4 213,-7-3 0,1 3-196,-1 3 0,-5-1 24,5 0 0,3 1 0,2-1 0,4 0-65,2 0 1,0 1-89,0-1 0,0 2-118,0 4 0,8 2 154,3 4 0,-1-2-15,2-4 1,-7 2 194,7 4 1,-8 4-159,1-5 1,-3-1 417,-2 2 1,0-2-60,0 2 0,-2 2 26,-3-8 1,-3 5-284,-3-5 0,-3 6-116,8-6 0,-1 0-146,1-5-469,4-1-89,-6 0 1,16-1 307,3-5 0,5-3-1456,1-8 1,2-2 95,4-4 1601,4-11 0,16-10 0,1-8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5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9470,'0'17'640,"0"0"0,-2 2-371,-4 5 0,-3 2 135,-9 9 1,1 2-1,0 3 1,-1 6-127,1 12 0,6-3-40,-1 9 0,2-9-24,-1 3 1,3-6-213,8-6 0,0-4-232,0-7 1,2-6-358,4 0 1,2-8 288,3 2 0,10-6-217,-3-5 0,3 1-563,-4-7 0,0 0 408,1-6 0,-1-2 670,0-4 0,0-4 0,1-7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5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87 7879,'-8'-10'2867,"-2"-5"-2393,1 13 0,1-8-207,8 5 1,8 3-4,3-4 1,12-2 26,6 2 0,9 1-602,3 5 1,1-2 238,-2-4 1,3 4-804,3-4 0,2 4 142,-8 2 1,6 6-202,-5 0 0,-1 5 934,-5-5 0,7 15 0,2-1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5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7879,'10'0'4354,"-3"0"-3770,-7 0 1,0 2 257,0 4 1,0 3-233,0 9 1,0-1-52,0 0 0,-6 6-465,1 0 0,-1 8-426,6-2 0,-2 3-1388,-4 3 1,4-6 386,-3 0 1333,-5-8 0,0 12 0,-7-7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3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8581,'0'-10'793,"0"2"1,0 10 0,-2 2-384,-4 2 1,4 7-24,-4-1 0,2 3-163,-1 3 0,3-7-296,-4 1 1,4-7-38,2 7 0,0-6-312,0 5-374,0-7-960,0 4 376,0-8 521,8 0-178,1 0 1036,1 0 0,5 0 0,-5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5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7826,'-5'11'1925,"-1"1"0,-6-1-2545,7 7 1,-3-7 270,2 1 0,-1-6 317,-5 5 1,-5-5 31,-1 5 0,-7 1 0,-9 5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6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7848,'0'-10'1739,"0"2"-1277,0 8 0,-2 0-61,-4 0 1,-4 8 27,-7 4 0,-2 13-131,-4 9 0,2 10 122,-8 14 1,2 4-90,-2 7 1,2 8-100,4 3 1,10-9-180,-4-1 1,11-13-199,0 1 1,4-6-695,2-6 0,8-6 475,3-11 1,12 0-369,6-12 1,-2 2 251,2-13 0,-6 0-602,6-6 1,-6 0 1081,6 0 0,-8-8 0,4-1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6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16 104 8934,'-10'-17'1705,"5"0"1,12 7-1143,11 4 1,1-3-334,10-3 1,1 2-57,11-1 0,-3 7-42,8-2 0,-5 4-451,5 2 1,-6 0-697,6 0 1,-2 8 139,3 4 1,1 3 874,-8 2 0,-7 1 0,-8-1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7896,'8'10'0,"1"-2"1328,9-8 0,-1 0-421,0 0 0,-5-6-203,-1 0 0,-5 0-505,6 6-976,-9 0 345,13 0 0,-14 2 317,3 4 1,-3 4-339,-2 7 1,-7 0 183,-5 1 1,-5-1 435,-6 0 0,5 0 874,1 1 979,0-1-1214,15 0-312,-6 1 0,16-7-127,3 1 1,7-8-115,5 1 0,4-5-1317,7-5 1,9-5 373,3-7 690,4-8 0,2-2 0,-1-8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7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7897,'27'-7'0,"6"5"0,-8-6 1274,3 8-971,5 15 0,-16-3 351,1 11 0,-3 2-349,-9-2 1,-2 8-1000,-10-2 1,-6-2 693,-11 1 0,-4-7 0,-7 4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7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7843,'18'0'1082,"-1"0"0,8-2-11,4-4-1584,11 4 444,-4-5 1,13 7-306,-9 0 1,0-2-531,-5-4 0,-3 4 424,-3-4 0,-4 4 194,-7 2 0,-1 0 80,0 0 0,0 2 206,1 4 0,-1-4 0,0 4 0,16 3 0,4 1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7.5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7843,'27'0'0,"4"0"505,-8 0 1,0 0 263,-5 0-459,-1 0 0,0 0-350,0 0-322,1 0 1,-1-6 289,0 0 72,1 1 0,-1-3 0,0-2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7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51 7833,'-35'-16'0,"3"7"2397,3-9 1,6 11-648,11 12-4063,5 5 2313,7 7 0,15 1 0,4-1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233 52 7892,'-27'-17'-5,"2"-1"1158,15 9-887,2 1 87,8 8 145,0 0-132,0 8 0,0 3 156,0 12 1,-7 14 482,-5 15 1,-5 9-131,-6 14 1,4-2-584,-4 8 1,3-2-495,3 1 1,6-3 186,-1-8 0,10-7-966,2-5 1,8-5 348,9-6 0,2-9-87,4-8 1,6-10-7,11-2 1,-3-5-187,3-6 0,-3-4 911,-3 3 0,1-10 0,0-5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8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69 154 7854,'-34'-17'0,"15"0"1437,7-1 1,8 7-788,4-1 0,17 7-462,12-7 0,19 6-109,16-5 0,5 5 45,6-6 1,-4 9-441,4-3 0,-4-2 112,-2 2 1,-2 3-998,-3 8 1,-5 5 82,-7 7 1118,-8 1 0,-1-1 0,-9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4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208 206 7976,'0'-17'170,"-6"0"-60,0-1 0,-7 3 1,3 0 435,0-3 0,-5 5-109,4-10 1,1 5 34,-2 7 0,7-2-201,-7 7 0,3-2-34,-3 2 0,2 4-349,5-3 1,3 5 115,-4 5 0,-2 1-109,3 11 1,-7-1 79,6 13 1,-5-6 223,5 6 1,0-6-124,6 5 0,0-1-23,0 2 1,0-4-95,0-8 1,2 1-259,4-1-228,3-7 0,9-3 243,-1-7 1,6 0-302,0 0 1,0-7 202,-5-5 1,-1-3 254,0-3 1,-5 1 32,-1 0 1,-5 5 349,5 1 293,-7 7 1203,4-11 788,-8 13-1790,0 2 0,6 9 101,-1 8 1,3 1-352,-2-1 0,-2 0-80,7 1-458,1-1 0,5-2-328,0-3 0,1-3-206,-1-3 0,0-4-783,1 4 1,-1-4-1871,0-2 3225,-7 0 0,13-8 0,-4-1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8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8911,'-7'9'1147,"5"-1"1,-12-1-493,8 5 1,1 3-23,5 3 0,0 1-123,0 4 0,-2-4 78,-4 4 1,4-4-543,-4-1 0,2-3 94,-1-3-611,3 3 484,-6-5 0,10-1-1158,4-3 0,5-6 86,12-6 0,-2-3-365,8-9 1,0 1 877,6 0 1,-1-1 144,1 1 1,-2 8 1485,-5 3-945,-3 4 0,-9 4 515,-5 4 1,-3 3-465,-8 8 0,0 1 1865,0-1 0,0 0 269,0 1-1282,0-1-1210,0 0 1,2-7-598,4-4 1,1-6-1173,5-6 0,3-4 1936,-3-7 0,11 0 0,4-1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9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7778,'11'0'0,"1"0"337,-1 0 1,7 2 512,-1 3 0,0-1 94,1 8-625,-1-1 1,-2 12-121,-3 0 1,1 8 17,-7-2 0,0 4-281,-6 1 1,-2 1 98,-4-1 1,4 3-305,-4 3 1,5-1 189,1 7 1,0-6-218,0 6 0,5-5 253,1 5 0,8 0 232,-3 6 0,3 0-45,-3 0 0,2 5 156,-7 1 0,0 7 830,-6-1 0,0-3-471,0 2 0,-2-7-121,-4 2 1,-1-6-274,-5-6 1,-9-2-332,4-4 1,-4-5-181,3 0 1,3-1-458,3-5 0,-1-4 327,7-2 1,-2-6-1353,3-5 1728,3 3 0,-14-5 0,7 7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49.2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8321,'0'-17'0,"0"0"0,2 7 931,3 5-363,-3 3-516,6 2 0,-10 7 38,-4 5 0,4 3-101,-3 2 1,-5 1-106,-1-1 0,1 2-309,-2 4 1,7-3 424,-7 3 0,1 4 0,-7-1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9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7948,'7'-17'-35,"-3"1"-3,8 5 1,-8-5 298,1 5 0,-1 1-101,2-1 0,-4-1 513,4-5 0,1 5-222,-1 1 1,2 5 93,-3-5 1,-1 7-32,8-2 1,-6 4 7,5 2 0,-5 0-174,5 0 0,-5 10 45,6 7 0,-8 16 101,1 13 1,-3 11-96,-2 7 0,0 7-63,0-2 1,-2 8-116,-3-14 1,1 5-213,-8-17 0,8 3-49,-1-13 0,3-1-53,2-5 1,0-3-325,0-3 0,0-4-1893,0-8 625,0 1 0,0-7-49,0 1 717,0-8 1,0-4 1016,0-12 0,-8-11 0,-2-4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29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35 379 7948,'-11'-29'0,"-1"0"0,8 6 140,-1-6 1,3 2 272,2-2 1,3-1-214,9 7 1,3-2 34,20 2 0,-2 3-131,13-3 0,8 0 117,9 6 1,10-2-229,2 13 1,6 2 189,-6 10 1,5 3-125,-5 9 0,-6 5 11,-5 0 0,-3 8 91,3-3 0,-13 11-76,-10 1 0,-7 8 64,-5-2 0,-6 1 45,-11 4 1,-4-8-47,-8 9 1,-16-4 160,-7 3 0,-11-4-129,-13-1 1,-1 0 1,-15 6 1,-6 0-291,-6-1 1,-6-4-7,6-1 0,2-10-481,10-1 1,3-8 361,8-10 0,14-7-364,3-5 0,12-5 227,0-5 0,12-7-433,5-11 1,14-4-29,9-8 831,8 1 0,17-8 0,2-3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02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52 121 6085,'0'-9'0,"2"-1"0,4 4 7,-4 5-7,5-7 0,-7 6 264,0-4 17,0 4 222,0-5-204,0 7 788,0 0-897,0-8-4,0 6-71,0-6-101,0 8 121,0-7-37,0 5-44,0-14 0,2 12 48,4-7 72,-4 7-31,6-4 229,-1 8-270,-5 0 124,6 0 260,-8 0 446,0 0-765,-8 0 0,6 2 195,-3 4-17,3-4-89,2 6-14,0-8-98,0 0-84,0 7 1,-2-5 29,-4 4 0,4 4 32,-4 1 0,4-1-2,2 1 1,0 1-94,0 5 1,-5 0 66,-1 1 1,-2-3-175,2-3 170,4 3-7,-5-5 1,5 5 115,-4-3 4,4-5-112,-5-7 7,7 8-154,0-6 200,0 5-398,0-7 112,0 0-150,0-7 1,0 3-119,0-8 174,7 1 1,-3-6 89,8-1 12,-9 1 138,13 0 0,-12 1-189,7 5 224,-7-5 25,4 15-29,-8-7 1,0 6 222,0-4-108,0 4-42,0-5 191,0 7-107,0 0 312,0-8-273,0 6 3,0-6-313,0 8 234,0 0-47,0 8 0,0-4 0,0 7 1,0 1 69,0 5 0,-2 0-36,-4 1 0,4 5 170,-4 0 0,-1 2-193,1-2 1,-2-4 27,2 4 1,4-4-218,-3-1 1,-3-1-67,2 0-86,1 1 0,3-3 94,-4-4-156,4-3 160,-6-8-83,8 0-1783,0 0 1990,0-8 0,8-1 0,2-8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1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502 104 7883,'0'-17'-315,"0"0"1197,0 7-146,0-5 304,0 5-129,0 1-111,0-7-362,0 14-232,0-5 0,-6 14 30,1 5 0,-11 7 0,-1 10 0,-2 4 70,-10 19 1,0-3-79,-5 15 1,-1-1-104,0 6 0,1 1-369,-1-1 1,-3 0-91,3 0 0,-1-7 168,13-5 0,0-3-206,5-2 1,3-10-143,3-7 1,5-3-536,7-8 0,2-3-104,3-10 0,5-3 151,7-8 1002,1 0 0,-1-8 0,0-1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1.8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7874,'0'-18'225,"0"9"0,2 1 73,4 8 213,-4 0 0,11 10-119,-7 7 0,7 10 14,-1 13 1,-2 5-171,1 6 1,1 15 0,5 3 0,-6 4 89,1-4 0,0-2-134,5-3 0,0 1-525,0-7 1,-5-1 284,-1-5 0,-5-6-898,6 0 1,-8-7 316,1 1 1,-3-9 4,-2-2 0,0-8-470,0 2 1094,0-4 0,0-1 0,0-1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85 7828,'-17'-8'1839,"0"-2"-1721,7-7 0,2 6 60,8-1-98,0 8 12,8-11 1,7 13-81,8-4 1,8 6 3,-2 6 0,4-2-240,1 7 0,9-7-353,3 2 0,-2 2 306,2-3 1,2 3-494,10-2 764,-5-4 0,7 5 0,-8-7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2:32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8 7773,'11'-2'426,"1"-4"0,-7 6 213,7 0 1,1 8-223,10 9 1,-1 8 697,6 4-724,-6 11 1,8 7 192,-7 10 1,-1 5 141,-11 7 0,-3 0-282,-8 0 0,0 0-171,0 0 0,-10-5-436,-7-1 1,-10 1-625,-13 5 0,-5-2-1705,-6-3 2243,18-26 0,-2-2 0,-36 20 0,28-22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4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8904,'10'8'2717,"5"-4"-1959,-3 7 0,1-5 52,-1 5 1,7 9-322,-7 8 0,7 1 976,-8 6 0,-1-2-686,1 13 1,-7-8-329,2 2 1,-4 3-636,-2-3 1,0 0-677,0-5 1,-8 5-1221,-3 1 0,-7 5 1128,-5-6 1,2 6 951,-8-5 0,1 7 0,-7-4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3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8455,'0'-10'-1059,"7"2"1,-3 3 1133,8-1 114,-8 0 1,9 4 4,-7-3 50,0 3-176,1-6-119,-5 8 124,6 0 1,-8 0 308,0 0-112,8 0-67,-7 0 256,7 0-122,-8 0 2225,0 0-2300,0 8-81,0 1 1,6 8 1,0 1 1,-1-1-5,-5 0 1,0 1 11,0-1 1,0 6 157,0 0 0,0 6-100,0-6 0,-5 6-87,-1-6 0,-2 6-21,2-6 0,5 7-106,-5-1 0,2-2 89,-2 2 0,4-8-32,-4 2 0,5-4 105,1-1-84,-8 7-34,6-14 0,-6 12 89,8-11-57,0 3 0,-2 1-163,-3-5 36,3-3-159,-6-1 91,8-5 56,0 6-15,0-8-206,0 0 1,2-8-364,4-3 0,-3-5-90,9-1 1,0-6-1530,5 0 2231,0-8 0,8 4 0,2-7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5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87 8498,'1'-9'-610,"5"3"505,-4-4 283,14 9 30,-15-15 256,15 14-259,-14-13-16,5 13 45,-7-6-141,0 1 0,2 5 59,4-4 209,-4 4 4,6 2-492,-8 0 252,0 0-30,-8 8 1,4 1-53,-7 9 25,-1 7 0,-5 1 53,0 9 1,-3 7-1,-1 2 55,-2 1 0,-2 10-32,2-3 1,4 4-78,-4-4 1,4-2-90,1-4 0,3-2 51,3-4 74,-3-3-35,5 5 1,1-7-39,3-1 1,-2-5-11,3 0 1,-7-8-100,6 2 0,1-4 57,5-1 0,0-1-320,0 0 95,0-7-478,0-2 329,0-8-80,0 0-352,7-16 349,3 5-24,-1-22 1,7 6 502,-5-7 0,12-9 0,4-1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5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8571,'0'-17'1126,"8"7"-682,-6 3-832,5 7 278,-7 0 70,8 0 0,0 7 252,3 5 76,-3 11 1,-2-2 275,0 8 1,5 6-180,-5 5 0,2 8-84,-3-2 1,-3-2-244,4 2-53,-4 0 1,-2 4 296,0-3-791,0-5 345,0 0-108,8-5 0,-6-1-147,3-7 1,-3-8 209,-2 2 0,6-2-132,0 2 0,-1-9-42,-5 3 0,0-4-26,0 5 0,0-7-494,0 1 513,0-1 1,0 7-353,0-1 722,-7-7 0,-3 5 0,-7-5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6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8393,'8'-9'128,"-4"-5"48,7 9 1,-5-1 54,6 6 32,-1-8-258,-1 6 0,5-6 45,-3 8-36,11 0-76,-4 0 1,6 0-149,-8 0 1,2 2-93,4 4 1,-3 4 301,3 7 0,4 0 0,-1 1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6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8464,'2'-10'747,"4"4"-472,-4 5 1,8 1 933,-5 0-181,-3 0-410,6 7-276,-8 3 0,0 7-448,0 0 119,0 8-170,0 2 1,0 2-145,0 0 0,0-2-219,0 2 1,0 1-586,0-7 1,0 6 1104,0-6 0,0 0 0,0-5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6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8890,'9'0'443,"1"0"-1393,-4 0 372,3 0 433,1 0 0,3 2 305,-7 4 0,7-4-284,-1 4 1,-2 1-586,1-1 709,1 8 0,5-5 0,0 9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6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9895,'18'-6'1459,"-1"0"1,6-5-753,0 5 0,8-5-403,-2 5 1,3-6-664,3 7 1,-1-7-857,1 6 1,0 1 1214,-1 5 0,8 0 0,3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7.8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18 8323,'-12'-9'627,"1"3"-503,-1 4-105,-5 2 0,0 2 23,-1 4 0,-5-3 8,0 9 0,-2-6-27,2 5 1,4-1 73,-4 1 1,-2 5-13,2-5 1,2-1-124,9 1 0,-3 1 95,3 5 0,5-5-23,1-1 1,4 1-25,2 5-11,0 0 0,0 1 6,0-1 1,6-5-120,-1-1 0,3 1-99,-2 5 1,-4 0 115,4 1 1,-5-1-73,-1 0 1,0 0 78,0 1 0,-1-1 26,-5 0 1,-4 6 49,-7 0 0,0 0 20,-1-5 0,1-1-5,0 0 1,-1 6 35,1 0 0,0 0 65,0-5-91,-1-1 1,3 0-139,3 1 0,5-1 97,7 0 1,0 1-13,0-1 0,7 0 113,5 0 0,-1 6 162,7 1 0,-5-1 40,10-6 0,-9 6 292,-3 0 1,-1 0 145,1-6 1,-3 6-218,-8 0 0,0 6-152,0-6 0,-2 2-99,-4-2 1,4-3 79,-3 3-171,-5-4 1,8-2-176,-4 0 1,4-5-184,2 0 0,2-7-349,4 7 1,-2-6-569,7 5 0,1-5 494,5 5 1,1 1 628,-1 5 0,8 1 0,2-1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8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35 7019,'2'-9'581,"3"3"-333,-3 4 128,6 2 35,-8-8-63,0 6-191,0-5 0,-2 7-141,-4 0 29,4 0 0,-13 0 21,3 0 0,3 7 40,-3 5 1,-1 9-12,-10 2 0,4 10 52,-5 1 0,5 9 183,2 8 0,0 1 26,-1 0 0,3 0-60,4 0 1,-3-6-263,8 0 0,1-7 76,5 1 0,0-5-189,0-7 0,5 3 108,1-8 1,8 0-117,-3-5 1,4-3-141,3-4 0,1 3-288,4-8 1,-2-1-426,8-5 1,-6 0 23,6 0 916,0-7 0,5-3 0,1-7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9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8433,'0'-9'-1057,"0"1"1487,0 8-271,0 0-139,-8 0 0,7 2 113,-5 4 1,-2 3 117,2 9 0,-5 7-116,5 3 1,-7 13 118,1 5 0,-3 10-120,-3 1 1,3 7-11,3-7 0,-1 5-71,7-10 1,-5 1 20,5-12 0,0-1-99,6-5 0,0-6 140,0-1-232,8-6 0,1 1 99,9-12 1,-1 3-171,0-9 0,1 1-325,-1-6 0,0 0 208,1 0 1,-1-6-357,0 1 661,0-9 0,1-3 0,-1-10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5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7526,'9'0'5,"-1"-2"104,-8-4 1,2 4 132,4-3 1,-4 1 242,3-2 132,-3 4-209,-2-13 1,0 11 26,0-8-259,0 9 1,-2-5 45,-3 8 1,1-2 194,-8-4-252,1 4 1,-6-5 65,-1 7 0,1 5-45,0 1 1,-1 9 43,1 3 1,6 5-209,-1 6 1,8 9-47,-2-3 0,4 11 7,2 0 0,8-4-40,4-1 0,11-1-203,6-6 0,3 3-898,3-14 0,5-2 94,1-9 1064,7-5 0,-4-7 0,8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9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8433,'6'-17'0,"-1"-1"0,9 1 891,-3 0 0,7 5-352,5 1 0,4 1-262,7-1 1,7 1-153,-1 4 0,6 4-329,-6-3 0,7 3-166,-7 2 1,6 2-601,-6 3 1,1 5 969,-7 7 0,1 1 0,0-1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9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8476,'0'-17'-418,"0"7"1203,8 3-514,-6 7-110,5 0 0,-1 2-139,0 3 0,0 5 117,-6 7 1,0 1-138,0-1 1,0 6 6,0 0-37,7 0 1,1-6 43,4 1 0,3-7-334,-4 1 53,5-9 0,1 5-249,0-8 1,1 0 513,-1 0 0,0-8 0,1-1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19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11574,'10'0'-571,"5"0"187,-13 8 347,13 2 1,-11 7-1808,8 0 1844,-1 0 0,-1 1 0,-2-1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0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17 8271,'0'-9'-118,"0"1"1,0 23-264,0 8 381,0 1 0,-16 8 0,-3-5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8393,'10'-7'0,"-2"-3"644,-8 1-189,0 1 66,-8 8-499,6 0 0,-13 15-157,3 8 0,-3 16 83,-3 7 1,1 4 117,0 2 0,0 5-38,-1 1 0,1 5 91,0-5 0,7 0-121,4-6 0,4-6 7,2 0 0,0-8-203,0 3 1,8-13 61,4-5 0,3-3-191,2-3 1,3-6 22,3 1 0,-4-8 77,4 2 1,-4-4 226,-2-2 0,1-8 0,-1-2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0.9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8393,'-12'-5'39,"1"-1"-175,7-8 1,-2 11 117,12-9 0,11 8 291,12-2 0,4 4-201,1 2 1,1 0-146,-1 0 0,3 0-99,3 0 1,-3 0-122,3 0 0,-2 8 293,3 4 0,-5 11 0,7 4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1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8393,'17'0'362,"1"0"0,-1 0 158,0 0 1,-5 7 35,-1 5 1,1 3-59,5 3 1,-1 1-97,-5 4 1,-3 2 122,-8 4 0,0 3-265,0-3 1,0 4-29,0 1 0,-8 7-560,-3-1 1,-5 0 278,-1-5 0,0-2-739,-1-4 1,1 1 458,0-7 0,-1 0 156,1-5 1,2-1-331,3 0 0,-3-5-1277,3-1 562,5-7 1218,-9 4 0,7-16 0,-9-1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1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8482,'27'-8'685,"-4"-3"0,2 3 962,-2 2 0,5 6-1054,-4 6 1,4 4-286,-5 7 1,6 0-1683,-6 0 0,-5 1 395,-7-1 979,-7 0 0,11 8 0,-5 2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2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8374,'17'-10'0,"-5"3"-141,-1 7 79,1 0 1,7 0 1187,4 0-648,-4 7 0,12 5 4,-8 11 1,6 4-88,-6 8 1,0 1-377,-6 4 1,-5-1 103,-1 7 0,-7-6-353,2 6 0,-6-5-191,-6 5 1,-4-8-465,-7 3 1,0-5 318,0-1 0,-1-8 566,1-4 0,0 4 0,-1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22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8391,'0'-9'-2077,"0"1"2059,0 8 721,0 0 0,6 2-670,-1 4 0,1-3 4,-6 9 0,0-1-15,0 7 0,6-1-112,0 0 1,-1 1 58,-5-1 0,0 6 1,0 0 0,0 8 93,0-2 1,0 1 12,0-1 1,0 6-16,0-1 1,0 1 23,0 5 0,0 3-46,0-3 1,-1 12 12,-5-6 0,4 13 92,-4-7 0,4 0-80,2 0 0,0-4 158,0 10 1,0-4-81,0-3 0,-2 1 113,-3 0 0,3 6-153,-4-1 0,4-5 26,2-6 1,-6 1-56,0 4 1,1-4-156,5-1 1,0-6 7,0 6 0,0-13 80,0 1 1,0-3-96,0 4 1,0-8 98,0-4 1,0 2-7,0-2 1,0 0-14,0-6 1,0-5 12,0-1 0,0 1-234,0 5-120,-8 0 1,6 1-375,-4-1 1,4-6 723,2 1 0,0-8 0,0 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5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8119,'-10'0'1870,"1"0"-908,3 0 270,4 0-384,-6 0-397,8 0 1,0-2 137,0-4-309,0 5 1,8-9-11,3 4-67,5 4 1,3-7-138,4 3 1,6 2-209,11-7 0,-1 1-1022,7-2 0,-6 3 595,6 3 1,-7 4 568,1-4 0,4 4 0,0 2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4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139 174 8134,'0'-17'0,"0"5"294,0 1 105,0 7 0,0-6 61,0 4-103,0 4 1,2-5 72,4 7-186,-4 0 1,13-6-56,-3 0 1,3 0 9,2 6 0,1 2 125,-1 4 1,6-2-122,0 7 0,8-1 37,-3 2 1,-1 1-6,2-7 0,0 5-117,6-5 0,-1 6-69,1-7 0,-3 1-191,-3-6 0,-2 6-174,-4 0 0,-4-1-384,5-5 1,-11 2-310,-2 4 1,-5-4-128,6 4-86,-8-4 747,3-2 0,-9 0 123,-3 0 1,-5-2 351,-7-4 0,-1-2 0,1-3 0,0-5 0,0 5 0,-1 1 0,1-1 0,2-1 0,3-5 0,-1 5 0,7 1 0,-2-1-66,2-5 0,4 6 58,-3-1 1,3 6 627,2-5 203,0-1 365,0 3-553,0 1-195,0 8-334,0 0 0,0 8 55,0 3 1,0 10-43,0 2 1,-8 8 55,-3-2 1,-5 11 44,-1 6 0,-8 6-155,-4 6 0,-4-4 18,-1 3 0,-6-3-115,-1-2 0,3-2-217,9-4 1,-2-4-247,8-7 0,-6 0 234,6-1 0,0-5-111,6 0 0,5-8 38,1 2 1,5-10-933,-5-1 568,7-8 698,-4 3 0,0-7 0,-1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5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8134,'0'-12'1415,"0"1"-814,0 7-346,8-4 0,-7 10 89,5 4 1,-4 5 2,-2 12 0,0-2 137,0 8 1,0 0-325,0 6 0,-2-5-221,-4 5 1,5-4-155,-5 9 1,4 2 247,2-1 0,0 1-1017,0-2 0,0-9 478,0 4 1,0-12-1459,0 0 1279,0-4 0,2-9 685,4-5 0,-5-3 0,15-9 0,-7-3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5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8136,'0'-17'0,"8"2"0,3 3 0,1 3 356,5 3 1,-4 4-256,10-4 0,-1-2 492,1 3 0,2-7-212,3 6 0,-1-5-43,-4 5 1,-1-2-379,6 3 0,-7 3-321,3-4 1,-5 4-21,-2 2 1,0 0 240,1 0 1,-7 0-1252,1 0 492,-8 0 447,3 0 0,-9 0 105,-3 0 1,-5-6 322,-7 1 0,-1-1 0,1 6 1,0-2 23,-1-4 0,7 4 437,-1-4 0,1 4-253,-6 2 0,-1 0 459,1 0 0,2 8-258,3 4 0,-3 3 53,3 2 1,-1 1-43,1-1 0,3 6-101,3 0 1,4 0-64,-4-6 1,6 6 36,6 1 0,4-7-234,7-6 1,2 1 90,4 5 1,4-5-753,8-1 0,-1-7 357,1 2 1,-1-4-808,1-2 0,0 0 283,-1 0 1,1-2 792,-1-4 0,1-4 0,-1-7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5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0 157 8136,'10'-18'331,"5"9"-211,-5-7-103,7 14 1,-1-3 402,-5 10 0,-1 7-112,-5 11 0,-3 0 116,4 12 1,-4-3-120,-2 14 1,0 1-173,0 4 0,0-1-53,0-4 1,0 4-201,0-3 0,2-5-44,4-2 1,-4-3 125,3-3 0,5-1 50,2-4 1,-3-4 7,3-8 0,-6-7 175,5-5 0,1 3-54,5-2 1,-6-2-15,1-10 0,5-9 1,6-8 0,0-8 7,-5 2 0,5-4-345,0-1 0,6-9 121,-6-3 0,5-4-409,-5-2 1,6-1 200,-6-5 0,8 2-76,-2-7 1,-4 9-147,-2 2 0,-4 8-857,-2 9 1376,-7 1 0,5 7 0,-5 2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0 363 8380,'6'-17'-23,"0"0"0,7 7 361,-1 4 1,3 4 41,2 2 81,1 0 0,-3 8-39,-3 4 0,1 5-31,-7 6 0,1-4-263,-1 4 0,-4 2-123,4-2 1,-4 6 6,-2-6 1,6 6 134,-1-6 0,3 0-311,-2-6 0,-2-5 38,7 0 0,-7-7-74,2 7 1,-2-8-312,1 1-123,-3-3 244,6-2 67,-8 0 175,0 0 0,6-2 20,0-3 0,-1-5-173,-5-7 1,6-1 92,0 1 0,7 0-38,-1 0 0,3-6 143,2-1 0,1 1 103,-1 6 1,0 0-24,1 0 0,-1-1-73,0 1 1,2 0 326,5-1 1,-3-5-69,7 0 1,1 0 343,6 6 1,1-2-62,5-4 1,-3 9 96,8-3 1,-7 5-298,1 1 1,-5-3-271,-7 9 0,3-1-135,-8 6 171,0 0 0,-7 8-528,-5 3 1,-3 4 247,-8 3 1,-2 7-188,-4 4 1,-3-3 106,-9 3 0,-5-8 230,0 2 1,-6 2 72,6-2 1,-7 1 230,1-7 0,2 0-41,-2 0 1,8-5-93,-2-1 1,-2-5 161,2 6 0,6-6-36,5 5 0,6-7-109,-5 2 119,7-4-681,-4-2 9,8 0 288,0 0-98,8 0 0,0-8 37,3-4 1,3 3-443,-9-3 382,1 1 0,-6-7 222,0 1 0,0 0 94,0 0 0,0-1 0,0 1 0,0-2 0,0-4 0,0 3 0,0-3 0,0-2 0,0 2 0,0 0 0,0 6 0,0-6 0,0 0 0,0 0 0,0 6 0,2-1 317,4 1 0,-4 0 113,3-1 359,-3 1-476,6 0 0,-6 5 51,4 1-242,-4 7 234,-2-4-436,0 8 96,0 0-25,0 8 1,0-2 127,0 11 0,0-2-17,0 14 1,0 2 68,0 9 0,-2 4 226,-4 8 1,2 8 119,-7 3 0,5 10-127,-6 2 1,3 2-360,-3-2 0,-3-4 147,3 4 1,5-4-612,1-2 0,-2-7 273,2-5 1,1-10-135,5-7 0,0-5-400,0-7 124,7-3 1,3-15 113,7-4 0,-3-4 106,3-2 0,-4-10-697,10-7 1047,-3-1 0,-3-14 0,0 5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7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35 8249,'0'-17'-281,"0"7"1,-2 3 313,-4 7 0,2 0-49,-7 0 0,1 1 1,-1 5 1,-5 4 294,5 7 1,-4 2 183,-3 4 0,1 4-116,0 8 1,-1 7-168,1 4 1,0 4 48,0 2 1,1 0-75,5 0 1,-5 0-13,5 0 1,3-8-43,2-4 0,4-3-194,2-3 1,8-1 124,4-4 0,3-4-197,2-8 1,1-2-241,-1-3 1,6-4 205,0-8 1,0 0-462,-6 0 393,8 0 0,-7-2-439,-1-4 1,-2 2-33,-9-7 737,0-1 0,-6-13 0,0-2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52 8216,'-17'0'-881,"7"-2"1168,5-3 0,5 3-162,5-4 0,5-2 562,7 2 1,2-5-264,5 5 0,2 0-65,9 6 1,0 0-441,-1 0 0,7 0-468,-1 0 1,-2 0-102,-9 0 0,4 8 186,-4 4 464,-4-5 0,7 16 0,-5-3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8216,'17'0'115,"-5"0"-690,-1 0 0,-5 0-372,6 0 2203,-8 0-882,3 8 1,-7 1 206,0 8 1,0 1-218,0-1 0,0 0 13,0 1 0,0-1-159,0 0 1,0 0 201,0 1-365,0-1 1,6 0 215,0 1 0,7-7-444,-1 1 0,-3-8 117,3 1 0,-1-1-622,7 2 0,-1-4-67,0 4 1,1-4 744,-1-2 0,0-16 0,0-3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8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8186,'0'-11'1392,"0"-1"-1107,0 8-515,8-3 0,-4 7-31,7 0 1,1 0 260,5 0 0,0 7 0,1 3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9.5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706 52 8200,'11'-17'0,"1"0"62,-1 7 0,1 2-155,-1 8 0,-5 0 612,6 0 1,-8 8-93,1 4 1,-3 9 89,-2 2 0,0 2-340,0-2 1,-5-2-63,-1 8 0,-6-2-261,6 2 0,-7 1 93,2-7 0,1 0-47,-2-5 0,9-1 55,-3 0 0,2-7-663,-2-4 246,4-4 214,-5-2 0,7-2-4,0-4 1,7-4-197,5-7 1,3-6 104,2 0 1,6 0 118,1 6 1,6-7 117,-1 1 0,2 2-100,-2 10 0,1-5 355,-7 5 1,6 3 123,-6 2 1,0 4 161,-5 2 0,-7 8-105,1 4 1,-8 3 124,1 2 0,-3 3-125,-2 3 1,-2-2-127,-3 8 0,-5-6-319,-7 5 1,-1-1 108,1 2 0,-6-2-536,0-4 0,-2-9 160,2 3 0,4-6-4,-4 1 0,5-2 143,7-5 0,-4-3-80,3 4 281,4-12 0,-1-1-118,3-5 0,4-3 212,-4 3 1,12 3-67,6-3 1,3 6 45,2-5 0,0 7 33,1-2 106,-1 4 0,0 2-82,1 0 1,-7 0 299,1 0 553,-8 0-673,3 0 0,-7 2-30,0 4 1,0-2-81,0 7 1,-7 1-585,-5 5 237,-11 0-65,4 1 1,-16-1-117,1 0 0,-3 6 157,-9 0 1,0 6-13,-6-6 1,0 0 210,0-5 0,0 1-139,0 4 1,1-4 347,-1 4 0,0-2-106,0 2 1,6-3 130,0 3 1,9-4 183,3-2-270,-1 0-51,16 1-42,2-9 1,13 5-73,15-9 1,16-1 68,19-9 0,8-5 229,9-7 0,5-6-94,18 0 0,3-6-183,-41 17 1,2 1-1,-2-4 1,0 1 355,44-9 1,-10 0-39,5 5 0,-12 1-216,0 0 1,-18 1 6,-5 5 0,-13 1-598,-5 5 1,-7 3 74,-9-4-411,-9 4 0,-9 10 386,-11 3 0,-18 6-801,-6 7 1249,-11-5 0,2 6 0,-8-8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5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139 156 8321,'10'-7'-1617,"-3"3"1361,-7-8 1,0 7 399,0-7 0,6 6-60,0-5 0,0 5-27,-6-6 1,0 7 63,0-7 1,2 6 148,3-5 350,-3 7-436,6-11 1,-8 11 226,0-8-278,0 8 0,-2-3-140,-4 7 1,2 0 86,-7 0 1,-1 2-73,-5 3 1,0 7 46,-1 11 1,3 4-26,4 7 1,-5 7 184,5-1 0,1 8-148,-1-2 0,7-1 73,-2 1 1,-2-8-49,2 2 0,1-3-134,5-2 0,0-1 59,0 1 1,5-6-88,1-1 1,8-7-18,-3 3 1,5-5-263,1-2 0,0-5-211,0-1 0,3-5 222,3 5 1,-2-7-589,8 2 926,-8-4 0,11-2 0,-5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6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16243,'17'0'810,"2"0"-442,4 0 1,-4-6-143,4 0 0,4 0-872,2 6 0,2-2-94,-2-3 1,-2 3-1975,-4-4 1599,-4 4 0,6 2 1115,-8 0 0,-7 15 0,-3 5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9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8200,'-9'17'1161,"1"1"-720,8-1-269,0 0 1,0 0-381,0 1 0,0-7 108,0 1 1,0-6-948,0 5 402,0-7 81,0 4 328,0-8 0,2-2-73,4-4 0,-4-4 158,3-7 1,3 6 150,-2-1 0,5 0 0,-5-5 0,15 0 0,-2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39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8200,'8'-9'-116,"-6"1"232,5 8 0,-7 2-248,0 4 136,0 3 1,0 14 168,0 0 1,-6 8 43,1-2 1,-3 5 98,2 7 1,2 3-84,-7 8 0,7 2 9,-2 3 1,-3-1-277,-3 7 1,3-1 165,-3 1 0,2 3-364,-1-9 1,-3-5 156,9-6 1,-1-7-76,6 1 1,-6-9-299,0-2-54,1-8 60,5 4-86,0-16 56,0-1 303,0-23 0,5-5-634,1-14 803,0-1 0,2-15 0,1-4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0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223 18 8200,'-8'-10'0,"5"3"574,-9 7 0,0 0-133,-5 0 0,6 9-388,-1 9 1,-1 1 60,-10 10 1,3-6 133,-3 6 0,10-8-156,1 2 1,3 2 112,-3-2 1,3 0-549,3-6 0,4-5 267,-4-1 1,6-7-214,6 2 0,4-4 92,7-2 1,8-2-485,4-4 0,11-11 84,6-12 0,6-6 597,6-5 0,3-4 0,8-8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0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8200,'52'-17'0,"-8"7"165,-4 5 0,-3 3 81,-3 2 1,-9 7 195,-7 5 1,-3 5-209,-9 6 0,0-2-192,-6 8 1,-2-6 75,-4 6 1,-10-6-281,-7 6 1,-2-2-80,2 2 0,2 1 219,-8-7 0,1 1-463,-7-7 1,6-2 153,0-3 1,8-5 71,-2-7 0,6-2 253,5-3 1,5-11 378,7-7 0,2 0 24,3 6 0,7 0-130,11-1 1,2 3-144,4 3 0,3 5 60,-3 7 1,-2 0-162,2 0 0,-2 0 83,2 0 1,-4 7-1339,-8 5 1232,0 11 0,1-4 0,-1 6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1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8352,'17'0'0,"6"0"567,0 0 0,8 0 0,-3 0-244,5 0 0,2 0-225,-1 0 1,1 0-581,-1 0 1,-5-6 232,0 0 1,-6 0-602,6 6 1,-10-1 332,-1-5 0,-3 2-275,-9-8 759,7 9 33,-11-13 0,-2 9-13,-12-5 0,-3-1 13,-2 7 0,0-6 138,-1 6 0,1-5-127,0 5 1,-1 0 153,1 6 1,6 0 166,-1 0 0,6 2 111,-5 4 1,1-2-180,-1 7 0,1 1 56,4 5 0,4 1-404,-3-1 1,3 0 159,2 0 1,-2 7-766,-4-1 0,2 7 689,-7-1 0,-1 4 0,-5 1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1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6557,'17'0'-282,"-4"0"543,5 0 1,-5-8 199,10-3 1,-2 1-234,2-2 1,2 7-150,4-7 1,2 8-56,-8-1 0,6-3-412,-6 2 0,6 0-332,-6 6 404,0 0 1,-6 0 17,0 0 190,-7 8 0,-2-4 296,-8 7-137,0-7-110,0 12 1,-2-14 154,-4 3 1,-4 5-87,-7 1 1,0-1 298,-1 2 0,1-1-17,0 6 0,0-1-33,-1-5 0,3 5-173,3-5 0,-1 5 2,7 1 0,-5-6-141,5 1 1,-2-2 122,2 1-201,5 4 203,-7-13-271,16 14 1,1-14-18,8 3 1,1-5-58,-1-5 0,0 3 231,1-4 0,-1-2-14,0 2 1,-5 1 483,-1 5-194,-7 0-76,4 0 1,-8 7-22,0 5 1,-8-2 276,-3 1 1,-5 1-30,-1 5 0,-6-2 302,0-3-510,0 3 1,7-11 191,5 8-310,3-9 196,8 5-366,8-8 1,7 0 42,8 0 0,0-2-841,-5-4-161,7 4-363,1-5 1433,1 7 0,-2 0 0,-7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2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8215,'10'0'2710,"-2"0"-1864,-8 0-318,0 0-1242,7 0 0,-3 0 436,8 0 1,-6 0-1770,5 0 2047,-7 0 0,11 8 0,-5 1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9444,'-17'0'629,"0"2"-1111,-1 3 0,1 3 197,0 4 1,-8 3-584,-4-4 0,2 7 868,-2 5 0,-7 4 0,-8 7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2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25 260 8215,'-9'0'6,"-7"0"1,16 0 33,0 0 0,8-2 188,9-4 0,2 4 216,4-3 0,4-3-58,8 2 1,1-5-191,5 5 0,5-2-39,12 2 1,3-1-128,8-5 1,2-9 83,4 4 1,4-4-362,7 3 0,-5 1-224,0 0 1,-8 0 310,2-1 0,-12 9-627,-5 3 1,-12-2-66,-6 2 432,-11 1 0,-6 7 21,-11 3 1,-8-1 398,-16 8 0,1-1 0,-30 14 0,5 2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3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 8215,'0'9'-241,"0"-1"1,-2-2 865,-3 0 0,1 1-133,-8-1 1,1 2-8,-6 3 1,5 5-289,0-5 1,1 3-183,-6-3 0,5 4-85,1-3 1,7-2 156,-2 1-964,-4-7 725,8 11 1,-3-13-390,10 4 1,5-4 55,7-2 1,6-2-122,0-4 0,6 4 279,-6-3 1,6 3 259,-6 2 0,0 0 1125,-5 0-859,-1 0 1,-2 7 721,-3 5-445,-5-4 1884,-7 7-858,0-5-422,0-1-1193,0-1-441,0-8 0,8 0-107,4 0 1,9 0 660,2 0 0,8-16 0,-5-3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06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7999,'0'21'822,"0"-4"1028,0-3-644,0 3 1,7-7-561,5-5 1,5 3 174,6-2 0,-2 0-335,8-6 0,2-6-417,9 0 1,-1-7-946,7 1 0,6-3 876,5-3 0,9-7 0,-5-2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3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8405,'23'-23'-5,"0"0"0,6-4 618,-6 10 0,6-3-127,-6 15 0,2-1-608,-2 6 175,-4 0 0,4 8 60,-11 3 1,-4 6 180,-8 7 0,0 1 14,0 3 0,-2 5-301,-4-4 0,-2 3 76,-3 3 1,-5-2-262,5-4 1,1 1 90,-1-7 0,-1 6-389,-5-6 0,5 0 123,1-5 0,5-1-512,-5 0-111,7 0-416,-12-7 1392,14-2 0,-13-8 0,5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9976,'8'17'1663,"-4"-5"-1140,7-1 1,-1 1 240,1 5-632,5 0 0,-7 1-222,8-1 0,-1 0-230,-5 1 1,5-7-644,-5 1 1,5-7-418,1 7 0,0-8 1380,1 2 0,-1-5 0,0-1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4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52 8306,'0'-17'0,"0"5"209,0 1 249,0 7 708,0-4-827,0 16 0,0 2-134,0 7 1,-6 0-141,0 0 0,-6 1 97,7-1 0,-7 2-286,6 4 0,1-4 48,5 5-283,0-5 1,7-2 32,5 0 0,3-7-136,3-4 1,5-4 186,0-2 0,5 5 108,-5 1 1,6 0 227,-6-6-171,0 8 1,-7 1 482,-5 8 1,3 3-55,-8 3 1,-3-4 100,-8 4 0,1 2-234,-8-2 1,1 6-113,-7-6 0,-1 6-129,-4-6 1,4 2-304,-4-2 1,4-2 7,1 8 0,-1-8 88,-4 2 1,4-4-463,-4-1 1,9-3 240,3-4 0,5 3 483,-5-8 0,7 7 0,-4-11 122,8 6 98,0-1 1,0 3 989,0 7-851,0 1 1,0-1 749,0 0 1,-6 0-406,1 1 1,-9-1-255,3 0 1,3-5-289,2-1-437,-4 1 257,9 5 1,-7-5-315,8-1-2053,0-7 1709,0 4 1,8-8-57,3 0 0,4 0 229,3 0 0,-1 2 160,0 3 0,6-1 1086,0 8 0,8-6 982,-2 5 0,-2-5-960,2 5 1,-8-5 161,2 6 1,2-8-18,-2 1 1,-6 3 175,-5-2-1610,-1 0 1,7-6 402,-1 0 1,-6 0-3031,1 0 3151,-1 0 0,7-8 0,-1-2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5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16 8302,'0'-10'333,"-2"4"-257,-3 12 0,-5 9 2,-7 9 0,-3 1 141,-3-2 0,4 3 282,-4 9 1,-2 7-142,2 4 0,2 4-145,9 2 0,-1-2-10,7-4 1,-5 4-25,5-4 1,0-1-209,6 1 1,0-8 158,0 3 0,2-5-251,4-1 1,3-7-202,9 1 1,-1-8-346,0 2 0,1-5-315,-1-7 232,0 5 1,0-14-829,1 3 1576,-1-3 0,-7-17 0,-3-4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5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8267,'-10'-8'492,"3"-1"203,7-9 1,13 1-501,5 0 0,12 5 58,5 1 0,-1 5 23,7-6 1,-3 9-24,3-3 1,-5 4-214,4 2 0,-3 0 117,-2 0 1,-7 8-1450,1 3 0,-10 10 1292,-1 2 0,-1 8 0,-7-4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5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8267,'12'15'130,"-1"-3"0,-3 3 202,9-3 1,-9 9 189,9 2 1,-3 8-104,3-2 0,-1 5 199,-5 7 0,-1-3-74,-5 8 0,-3 0-229,4 6 1,-6 0-263,-6 0 1,3-2-40,-9-4 0,0 2-213,-5-8 0,2 1-13,3-7 1,-1-1-326,7-4 1,-7-6 357,1-12 0,-3 3-199,-3-8 378,1-1 0,0-5 0,0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 8149,'23'-23'0,"0"0"0,2 10 1019,-2 13 1,4 6-721,8 5 0,-8 4 661,-4-3 0,-6 3-723,-5 3 1,-3-1-1320,-3 0 1,-4 8 1081,4 4 0,-12 4 0,-4 1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6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8471,'8'11'274,"4"1"1,1-6 766,-1 5 0,3-1-365,-4 1 0,3 5-762,-3-5 1,3-1-71,-8 1 1,5-5-35,-5 6-70,7-1 1,-5 7-446,4-1 0,-3-6-276,-3 1 0,-4-6 33,4 5 948,-4 1 0,-2 5 0,0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7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8340,'0'12'37,"0"-1"1,0-5 150,0 5 0,0-5 450,0 6 0,0-7-126,0 7 0,0-6 572,0 5-457,0 1 0,0 5 126,0 0 1,0 1 19,0-1-657,0 0 1,6 1-163,0-1 1,5 0-64,-5 0 0,2-5-531,-2-1 1,-3-5 248,9 6-174,-8-8 1,5 3-535,-3-7 565,-4 0 1,8 0 41,-5 0 0,-1 0 170,8 0 1,-6-5-106,5-1 1,-5-6-210,5 6 232,1-7 114,5 11 1,-5-6 583,-1 8 534,-7 0 617,4 0-1109,-8 0 2737,0 0-1473,0 8-1491,0-6 1,6 8 109,-1-5 1,9-3-1031,-3 4 1,10-4 92,2-2 0,10-6-322,2 0 0,1-5 528,10 5 1,-1 0 32,1 6 0,2 0 245,-8 0 0,0 2 400,-5 4 0,-8-2 1197,-4 7 1,-4 1-696,-2 5 1,-7 1 915,-4-1 0,-4 0 558,-2 0-542,-8 1-1326,-2-1 1,-7-7-515,0-5-779,0-3 1,-1-2 716,1 0 0,5-5-696,1-1 1,5-10 380,-5-1 1,7-2 616,-2-10 0,-4 0 0,1-5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7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8374,'27'0'1415,"-4"0"-297,-4 0-244,-10 0-609,7 8 0,-14 1-225,4 9 0,-6-1 224,-6 0 1,2 1 108,-8-1-373,1 8 0,-14 2 0,-2 7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15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122 122 7847,'-2'-10'-20,"-4"5"42,4-5 1,-8 8 174,5-4 0,3 2 143,-4-1-40,4 3 44,-6-6-192,6 0 0,-5 5-100,7-9-47,0 8 131,0-11 1,2 13-100,3-4 97,-3-3 790,6 7 115,-8-6 181,0 8 858,0 0-1278,0 8-351,0-6-304,0 5 212,0-7-271,8 0 1,-4 6 26,7 0 1,-7 1-62,2-1 1,3-2 73,3 8 0,-3-7-158,3 7 0,-6-3 37,5 3 0,-5 3 54,6-3 0,-3 3-168,3 3 1,1-7 109,-7 1 1,5-1-134,-5 6 0,0 1 48,-6-1 0,6-5 42,0-1 0,-1 1 35,-5 5 1,-5 0-20,-1 1 1,-8 5-120,3 0 0,-5 0 74,-1-6 0,-6 0 35,0 1 1,0-3 1,6-4 0,-1 5 537,1-5-372,0-3 1,5 6-159,1-9 8,7 9 0,-2-10-84,12 7 1,-2-7-83,7 2 0,1 1 123,5-1 0,2 6-50,4-7 1,-2 3 45,8-2 1,-2 2 77,2 3 1,-4 4 69,-8-3 0,1-2 250,-1 1 0,-2 1-65,-3 5 0,-5 0 81,-7 1 0,-1-1 667,-5 0 0,-4 0-408,-7 1 1,0-1 41,-1 0 1,-5 4-217,0-3 0,-2 3-470,2-10 0,2 3-173,-8-3 1,8-3-113,-2-8 1,4 0-4412,1 0 4733,1 0 0,0-8 0,0-1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7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8374,'0'10'635,"0"5"0,2-13 104,4 4-236,4-4 1,9-4-245,4-4 0,-2 4-28,8-3 0,-6-3-409,6 2 1,-6 0 212,6 6 0,-8 2-450,2 4 0,-6 4 315,-5 7 0,1 0-137,-7 1 1,0-1 167,-6 0 0,-2 6 197,-4 0 1,-10 6-133,-7-6 1,-2 6 147,2-6 0,2 0 421,-8-6-38,8 1-367,-4-1 1,14-7 2,-1-5 0,10-3-650,2-2 1,8 0 115,9 0 1,8-5-80,4-1 0,10-6-59,1 6 1,0-5-423,-5 5 1,-2 0 776,-5 6 0,-3 0-338,-7 0 1046,-1 8 0,-7 2-404,-5 7 0,-5 0 602,-5 1 1,-13-1-309,-11 0 1,-3 0-85,-3 1 0,1 5-241,-1 0 0,0 0-361,1-6 1,-3 0-1579,-3 1 1820,3-1 0,-5 0 0,8 1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8328,'-6'12'630,"0"-1"0,-2 1 373,3 5-599,3 0 0,-8 6 218,4 0 0,4 2 271,-3-2 1,-3 2-403,2 4 1,-5 4-179,5-4 0,0 3-1046,6 3 1,0 0 545,0-1 0,0 1-857,0-1 0,0-5 452,0 0 0,0-8-254,0 2 0,6-4-955,0-1 1801,7-9 0,-3 7 0,7-7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8.3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8240,'17'-29'156,"1"1"1,1 5-119,4-6 0,4 8 224,7-2 0,1-2 36,0 2 0,-3 5 57,-3 7 0,2 7-294,-8-2 0,6 4 8,-6 2 0,0 0-156,-6 0 1,0 0 127,1 0 1,-1 6-78,0 0 1,1 5 67,-1-5 0,-6 6-158,1-7 1,-6 3-217,5-2 270,-7-4 104,4 13 0,-6-11 18,3 7 120,-3-7-152,6 12 93,-8-7 0,0 9-80,0-1 1,-6 0 105,0 0 0,1 1-25,5-1 1,-6 2 140,0 4 0,0 4-68,6 8 1,-5-1 186,-1 1 1,-2 7 43,2 4 1,5 4-94,-5 2 0,-2-2 85,2-4 0,-1 4-95,1-4 1,4 2-168,-4-2 0,4-3 36,2-9 0,-6-1-170,1-4 1,-1 2 39,6-8 1,0 0-165,0-6 1,-2-2-210,-4-3 123,4 3-1081,-13-13 582,5 6 0,-7-16-318,0-3 1,-1-5 313,1-1 0,0-6-153,0 0 0,-6-10 300,-1-1 1,-4-1 177,5-5 1,-8 3 375,2 3 0,-4-9 0,-1-1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8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12746,'-8'10'971,"4"5"-630,-7-3 1,-1 3-478,-5 2 0,5 1-280,1-1 0,5 0-359,-5 0 0,7 1-419,-2-1-1029,4 0 1584,2 1 0,8-9 639,3-3 0,5-4 0,1-2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8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8240,'25'-8'0,"-6"6"1067,4-3 265,-4 3 190,-2 2-1023,1 0 0,-7 0-109,1 0 1,-8 2-544,1 3 1,-3-1 232,-2 8 0,0-6-2060,0 5 1148,0 1 0,-5 5-373,-1 0 1,-8-5 1204,3-1 0,-5 1 0,-1 5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8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8043,'-9'0'-197,"-1"5"1999,4 1-1213,4 8 0,-7-5-142,3 9 0,4-1-48,-4 0 1,-1 0 144,1 1 1,0-7-510,6 1 0,-6-1 82,1 7 0,-1-7-1169,6 1 46,0-8 165,0 11 0,8-13 404,3 4 1,4-6-114,3-6 0,-1 2 20,0-8 0,-5 9-410,-1-3 1775,1-4-759,5 8 0,-7-3 2717,-4 10-516,3-3 405,-7 14-1518,6-7-828,-8 9 1,6-7-385,-1 1-355,9-9 1,-3 5-1208,12-8 0,-1-2 1610,6-4 0,1-3 0,6-8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9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8341,'18'5'2440,"-1"1"0,-6 6-1904,1-7 1,-6 9-298,5-3 1,-7-1-176,2 1 1,1 1-139,-1 5 1,0 1-394,-6-1 1,0 0-623,0 0 1,0 1 159,0-1 89,0-7 1,2 3 216,4-7 0,-2 0 178,7-6 0,1 0-35,5 0-66,0-8 789,0 6 77,-7-6 790,-2 8 1,-8 8-567,0 4 0,-2 3 326,-4 2 1,2-1 53,-7-5 0,5 4 1213,-6-3-1889,9 3 0,-5 3-493,8-1-140,-8 0 1,6 1-509,-3-1 0,-3-6-968,2 1 0,0-1 101,6 7 1760,-7-1 0,-3 0 0,-7 1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49.8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8313,'-23'18'-65,"0"-1"0,0 0 1037,5 0-585,1 1 1,2-1-433,3 0 261,4 1 1,8-1 966,0 0-676,0 0 0,0 1 563,0-1-692,0 0 0,0 1 567,0-1-499,0 0 70,0 1-716,8-1 1,-4-2-423,8-3-137,-9-5 1,13-7 262,-5 0 0,5 0-354,1 0 0,0-2 350,0-3 1,1 1-42,-1-8 1,0 7 399,1-7 1,-7 8-246,1-2 1496,-8 5 302,3 1 1154,-7 0-1667,0 7 0,0 3 424,0 7 0,-2-5-898,-3-1 0,3-5-354,-4 5 1,4-5-346,2 6 319,0-8 0,2 3-1083,4-7 0,5 0-24,12 0 0,2 0-613,4 0 1,4-7 941,-4-5 1,-3 4-64,3 3 675,-8 3 1,4 2 193,-7 0 1,-9 2 1339,-3 3 0,-4 5-783,-2 7 0,0 1 3864,0-1-3089,-8 0 0,1 0-524,-5 1 1,2-3-777,5-3-800,3 3 1,-6-11-1447,8 7 1857,0-7 0,8 4-4019,3-8 4303,5-8 0,9-1 0,2-9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4:50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8464,'2'-20'-3,"4"-3"0,3 10 326,9-4 1,7 3 556,3-3 0,11 5-263,1 1 0,0 7-177,-5-2 1,-2 6-129,-4 6 0,-3-2-169,-2 7 1,-11 3-194,4 9 0,-5-4 194,-1 4 1,-3 4-116,-8 2 0,0 3-250,0 3 0,-2 0-240,-4-1 1,-3 3-169,-9 3 0,7-1 243,-1 7 1,1-6-90,-6 6 1,5-6 131,0 7 0,9-9 174,-3 2 1,2 5-9,-2 1 1,4-2 148,-3 2 0,3 2 312,2 10 1,0-5-194,0 5 0,5-2 647,1 1 1,6-3-366,-7 4 1,3 1 715,-2-1 0,-2 2-314,7-3 0,-7 3-162,2 3 1,-4 10-28,-2-4 1,0 6 80,0 0 1,0-7-228,0 7 0,0-6 39,0 11 0,0 7-318,0 5 0,0-13 54,0-10 1,0-11-607,0-1 0,0-11 120,0-5 1,-8-5-132,-3-1 0,-5-2-297,-1-5 0,-8-3-754,-4-7 0,-4-7 1453,-1 1 0,-8-8 0,-3 3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0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8062,'-8'-25'-184,"6"6"-207,-13-6 1409,13 15-470,-6 3-510,8 7 0,-6 2 38,1 3 1,-3 5 140,2 7 1,-3 8 170,-9 4 1,3 6-138,3 5 1,-3 4-189,4 8 1,-5 2 86,-1 4 0,5-7-68,1 1 0,7 0 24,-2-6 1,4-3-163,2-3 1,0-5 68,0-7 1,8 3-132,4-8 1,3-2-182,2-9 0,6 1 105,0-7 1,8 0-179,-2-6 0,4-2 120,1-4 1,-1-4-496,-4-7 1,1 0-71,-7 0 817,-7-1 0,-1-7 0,-5-2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1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345 813 11956,'5'-17'1050,"1"0"1,0-1-635,-6 1 1,2 0-271,4-1 0,-5-1-114,5-4 0,-4 4-111,-2-4 113,-8 4 1,5 1 4,-9 1 1,-5 0 89,-6 0 1,-2 1-188,2 5 0,-2 3-10,-4 8 1,2 0 170,4 0 1,4 2-70,-4 4 1,-2 5 7,2 12 0,5-2 5,7 8 1,1-6-17,-1 6 1,3-6-66,8 6 1,-6-8 94,0 2 0,3 2-303,8-2 202,5 0 0,7-5-34,1-1 1,1-8 6,4-3 0,-2-4-143,8-2 1,-6-2-3,6-4 1,-1-9-251,7-8 1,0-8 31,-1 2 1,1-5 71,-1-7 1,-5 3-86,0-8 0,-8 2 49,2-2 1,-4-4 57,-1 4 1,-7 1 142,1-1 0,-8 6 74,1-6 1,-3 9-81,-2 3 1,0 1 149,0 10 1,0 0 379,0 6 1,0-1-100,0 1 494,0 7 1,-2 1 11,-3 3 412,3 4-813,-14-6 0,13 14-149,-9 0 1,6 7 32,-5-1 1,7 5-45,-2 6 1,-2-2-173,3 8 1,-1 2 51,6 9 0,-6-1-15,0 7 1,1-6 40,5 6 1,0 0 206,0 6 1,0-2-140,0-4 1,0 2-30,0-7 1,7 3-9,5-9 0,3 3-108,2-9 0,3-4-320,3-2 0,-4-4 184,4-2 0,4-1-369,2-5 0,-2-3 192,1-8 1,-4 0-310,4 0 0,-1 0 182,2 0 1,2-8 40,-8-3 0,6-10 144,-6-2 0,0-2 85,-6 2 0,6 1 171,0-6 0,-6 1-84,-5-2 0,-8 4 682,2 8-478,-4-8 1,-2 5 355,0-3 1,-8 12-157,-4 5 0,-3 4 26,-2 2 1,-6 0 58,0 0 1,-1 2 128,7 4 0,-2 1 196,-4 5 0,6 3-263,-1-3 1,1 3-66,6 3 1,1-7-123,-2 1 1,9-1 56,-3 6 0,-2 3-155,2 3 1,1-4 13,5 4 0,1-4-145,5-1 1,4-1-246,7 0 1,0-2-648,1-3 1,7 1 439,4-7 1,3 0-522,3-6 1,-1 0 350,1 0 1,-2-2-126,-5-4 0,11-1 252,-5-5 0,-1-3 154,-4 3 1,-2-3 98,2-2 0,1-1 143,-7 1 0,6 0 11,-6-1 0,6 1-140,-6 0 0,0-2 468,-5-5 1,-3 5-166,-4-4 0,5 4 168,-5 2 0,-3 5 431,-2 1 424,-4-1-419,-2-5 191,0 0-639,0-1 1,-2 7-31,-4-1 1,-4 8-204,-7-1 0,0-3 123,0 2 0,-1 0 18,1 6 0,0-5 201,-1-1-167,1 0 0,0 6-157,0 0 0,5 0-207,0 0-75,9 0 250,-5 0 1,8 2-301,0 4 0,0-2 124,0 7 1,0-5-79,0 5 0,6 1 81,-1 5 0,9 1-106,-3-1 0,3 0 141,-3 0 0,5 1 134,-5-1 0,-1 0 283,1 1 1,-5 5-155,6 0 1,-6 9 153,5 3 0,-5 1-73,5 11 0,-5 6 471,6 11 0,-9 5-150,3 6 1,2-4 42,-2 4 0,-1-4-325,-5-2 0,0-5-137,0-1 0,-1-15 196,-5-2 1,4-7-125,-4-5 1,-2-1-245,3-4 1,-7-4 111,6-8 0,-7-2-565,1-3 1,3 1-237,-3-7 1,1 0-526,-7-6 1,-5 0 182,0 0 1,-7-8-596,1-3 0,-4-7 105,-2-5 0,-5-13 1543,0-16 0,-8-8 0,4-9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0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86 8062,'-25'0'0,"7"-1"789,1-5-721,8 4 0,9-8 389,0 5 1,9 3-219,8-4 1,10 2 250,14-2 1,3 2-237,8-7 1,2 7-221,3-2 1,-1-1-361,7 1 1,-3 0-595,-2 6 1,5 2 919,-11 4 0,4 3 0,-5 9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0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8091,'17'0'3177,"0"0"-3159,0 0 1,1 0 43,-1 0 0,0 0-507,1 0 1,-3 2 174,-3 3 70,-5-3 1,-7 14 2,0-5 0,0 5-104,0 1 0,-7 0 154,-5 0 0,-9 1 56,-2-1 1,0 0 674,5 1 0,7-3 32,-1-4-144,9 5 0,-5-12 181,8 7-288,0-7 0,13 4-253,5-8 1,12 0-371,5 0 0,7 0 258,10 0 0,0-8 0,0-2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08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8140,'-2'-15'0,"-3"3"1,3 2 120,-4 5 306,4 3-300,2-6 1,-2 8 39,-4 0 50,4 0 0,-7 0-115,3 0 0,2 2 88,-7 4 0,7 3 71,-2 9 0,-2-1 15,3 0 1,-9 8 126,3 4 1,1-2-47,-2 2 1,1 5 103,-6 7 0,7-1-365,4-5 0,-1-6 124,1-1 1,0-5-188,6 6 1,2-6 137,4 6 1,-2-8-560,7 2 0,1-9 24,5-3 0,2-1-147,4 1 0,-2-3 101,8-8 0,-8 0-259,2 0 1,-3 0-1121,-3 0 608,0 0 1181,0 0 0,-7-8 0,-2-1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0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8140,'-9'-17'469,"1"7"1,8 1 536,0 3-313,0 4 1,8-6-44,3 8 1,6-6-165,6 1 0,-1-1-25,6 6 0,1 0-147,6 0 0,-1 6-714,1-1 1,-6 9-231,0-3 1,-1 5-566,7 1 0,-8 0 689,-4 1 506,4-1 0,0 0 0,7 1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08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8146,'0'-10'2301,"2"2"-1051,3 8 101,-3 0 0,6 2-1111,-8 4 1,0 4-31,0 7 0,-6 2-2870,1 4 2660,-9 12 0,4 9 0,-7 8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4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7943,'-10'33'0,"2"3"0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4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7858,'0'-17'852,"0"7"-238,0 2 1,-6 16-223,0 4 0,-1 5 36,1 6 1,-4 4-36,-7 8 0,0 7-43,-1 4 0,-1 10-49,-4 1 0,2 7 159,-8-7 1,6 7-339,-6-7 1,8 7 58,-2-7 0,6-1-256,5-10 0,-1 2 107,7-7 0,0-3-119,6-9 1,2 2-247,4-8 1,4 0-396,7-6 0,0-5 138,0-1 0,6-7-297,1 2 0,1-4-89,-2-2 0,-4-8 106,4-4 870,-4-3 0,-9-10 0,-3-2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4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137 156 7858,'-34'-7'1680,"1"-9"-1303,4-7 1,10 2-422,8 10 369,7-5 1,-2 7 578,12-9 0,5 9-564,12 3 0,6 2-233,11-2 0,5 4-497,7-3 0,-1 3 255,1 2 0,0 7-1250,0 5 1,2 9 1384,4 2 0,-5 16 0,7-3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5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18 7838,'0'-9'279,"0"1"1,-7 14-335,-5 0 1,-3 9 633,-3 2 1,-1 2-243,-4 10 1,4-6 6,-4 6 1,4-2 5,1 2 0,9 2-129,3-8 1,4 11-112,2-5 1,8 0 112,3-12 0,12 0-276,6 1 1,12-3-207,5-3 0,-2-5-140,2-7 1,0 0-106,6 0 0,0 0-401,0 0 1,-8 0 904,-4 0 0,-3-7 0,-3-3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5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36 7838,'-44'-18'0,"3"9"0,13 3 0,-3 4 2449,8 2 0,5 2-1261,7 4 0,5 3-798,-5 9 0,5 7-669,-6 3 1,7 11-848,-7 1 0,0 8-1185,-5-2 2311,8 4 0,-14 10 0,3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1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7947,'10'-8'-782,"-3"6"1635,-7-5 1,0 9-66,0 3 1,0 7 73,0 11 1,-6 6-330,1 11 0,-9-1 89,3 7 0,1-2 141,-1 2 0,5 2-300,-6-8 1,8-1-1036,-1-10 0,3 1 422,2-7 0,2-1-1464,3-11 1,7 2 289,11-7 1324,-4 0 0,22-21 0,-5-5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6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7341,'-12'0'54,"1"0"0,-1 9 177,-5 9 0,-1 6 375,1 11 1,-6 2-119,0 3 0,-8 6 73,3 12 1,3 9-312,1 8 0,0 6-327,0-6 0,3 5-403,10-5 1,-3 0 436,9-6 1,-1-9-19,6-8 0,7-2-2,5-10 0,9-2-343,2-9 0,6-4 8,-6-7 1,8-9-103,-2-3 0,-2-4 84,1-2 1,-6-8 119,1-3 1,-6-7 295,-6-5 0,5-4 0,-7-7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6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8054,'-18'0'0,"1"0"0,8-2 25,3-4 0,8 4 188,9-4 1,5 4 418,18 2 0,-3 0-366,9 0 0,4 0-188,3 0 0,4 2-273,7 4 1,-4-2 85,4 7 0,-5 1-1438,-1 5 1547,0 0 0,-8 8 0,-1 2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6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8054,'17'0'0,"-6"0"399,1 0-160,-8 0 559,3 0 0,-7 8-178,0 3 1,0 6-50,0 7 0,-5 2-160,-1 9 0,-6 0-142,7-1 1,-7 7-158,6-1 1,1 0 148,5-5 0,1-1-202,5 1 1,2-2 114,3-5 1,5-1-267,-5-4 1,5-3-59,1 3 0,-2-10-156,-3-1 1,-2-3-6,-5 3 17,-3 3 0,-2-11-179,-11 8 1,-7-7-31,-5 7 1,-4-8-370,-7 1 0,-1 3 321,1-2 0,-1 5 551,1-5 0,-9 0 0,-1-6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7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8007,'52'-48'976,"0"8"1,2 9 1310,4 20 1,1-3-1392,4 9 0,-5-1-440,-12 6 0,-11 2-456,-12 4 0,4 11 0,0 10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2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53 7910,'-8'-25'1342,"6"13"-1572,-13-3-486,13 15 0,-13 2 1108,3 4 1,2 3-151,-1 8 0,-8 8 146,-10 4 0,-2 12 11,2 5 1,-3 4 60,3 2 1,-4 7-136,-1 5 1,1 1 31,4-2 1,4 3-313,8-9 1,1 1 146,5-6 1,1-8-150,4-4 0,5-3 79,-5-3 0,12-7-337,5-4 1,10-3-41,2-3 1,8-2-191,-2-3 0,9-5 53,3-7 1,1 0-119,-2 0 0,-3-7-13,3-5 0,-3 3-203,-3-3 0,-1 1-153,-4-7 879,-12 1 0,-2-8 0,-5-2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2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104 174 7910,'-34'-25'0,"7"5"458,4-3 0,11 10 1794,7 1-1468,3 1-815,9-7 70,11 1 0,3 6-18,8-1 1,5 8 157,7-1 1,7 3-638,-2 2 1,6 0 171,5 0 286,-3 7 0,21 11 0,-4 8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2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7847,'2'-12'508,"4"1"1,3 5 727,8-5 0,1 5-605,-1-6 0,6 8-48,0-1 1,0 3-595,-5 2 1,-1 0 170,0 0-661,-7 7 1,3 3 356,-7 7 1,0 6-564,-6 0 0,-2 8 273,-4-2 0,-4-2 30,-7 2 1,-4 5 138,4 7 0,-3-7 171,15-5 1,-1-2 270,6 2 0,0 2 654,0-8 1,2 2 76,4-2 1,3-4-342,9 4 0,-1-10-67,0-1 0,-5-3-442,-1 3 1,-7 3-447,2-3 0,-4 3 171,-2 3 1,-10 1-802,-7 4 1018,-8-4 0,-17 14 0,-3-6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07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34 7463,'-10'0'281,"2"0"-39,8 0 571,0 0-542,-7 0-115,5 0 0,-8 0 104,4 0 7,4 0-127,-13 0 0,11 0 109,-7 0-79,7 0-32,-12 0 1,13 5-107,-9 1 0,6 6 150,-5-7 0,7 9 1,-2-3 1,-2 5-15,3 1 0,-1 2 123,6 4 0,0-3-18,0 3 1,0 2-111,0-2 0,0 0-6,0-6 0,2 0 45,4 1 1,3-1-202,9 0 1,-1-5 110,0-1 1,2-7-142,4 2 0,-3 2-48,3-3 0,-2 1-39,2-6 1,-4-6 92,4 1 1,-6-9-81,-5 3 0,3-5 73,-3-1 1,-4-6 33,-3 0 0,-3-6-1,-2 6 1,-2-8-7,-3 2 0,-3 2-58,-4-1 0,-9 5 103,4-6 0,-4 8 94,3-2 1,-5 9-255,0 3 1,-6 7-216,6-2 0,-5 6-1053,5 6 0,-6 3 132,6 9 1253,-8-1 0,12 8 0,-6 2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0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52 8145,'-18'-6'0,"1"1"142,0-1 1,2 8 212,3 4 1,-1-3-41,7 9 1,-6 7-178,6 10 0,-1-2 457,1 2 0,4-2-163,-4 1 0,4 3-56,2-8 1,6 0-95,0-5 1,13-1 5,-2 0 1,7-7-48,-1-5 0,3-3 0,9-2 0,-6 0-740,0 0 1,-6-2 335,6-3 1,-8-5-85,2-7 1,-4 0 138,-2-1 1,-1-1-422,-5-4 0,-3 2 104,-8-8 1,-2 6-28,-4-6 0,-3 6 150,-9-6 0,-7 8 92,-4-2 1,-3 4-220,-3 2 0,1 7 153,-1 4 0,0 4 276,1 2 0,-8 16 0,-3 3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34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8344,'2'-10'-509,"4"4"0,-2-1 854,8 1-254,-9 0 0,7 6 306,-4 0-159,-4-8 115,13 6-164,-5-5-4,-1 7 3,7 0-37,-14 0-89,5 7 7,1 3 0,-4 7-159,7 1 1,-5-7 94,6 1 1,-7-3-71,7 3 1,-1 3-7,7-3 0,-7-3-80,1 3 0,-1-8 120,7 1 1,-7 3-7,1-2 0,-1 5-41,6-5 48,1 8 0,-1-7-14,0 5 0,1 1 23,-1-7 1,0 8 30,0-3 1,-5-1-5,0 1 0,-1-1-1,6 1 0,3 5-10,3-5 0,-4-1 7,4 1 1,-2-1-20,2 2 0,-4 3 12,4-4 0,2 3 9,-2-3 1,0 5-10,-5-5 0,5-1 58,0 1 0,0-5 18,-6 6 1,1-7 11,-1 7 0,-2-6-62,-3 5 0,3-5 14,-3 6-133,3-1 0,2 4 124,1-3 1,-3 3-90,-4-3 1,5-2 67,-5 1 1,11-1-125,1 1 1,0 5 96,-6-5 1,0 3-8,1-3 0,-1 4 32,0-3 1,0-2 8,1 1 1,-1-5-3,0 5 0,1-5-18,-1 6 1,-2-7 70,-3 7 1,3-2-57,-3 1 0,3 3 55,2-9 0,-5 7-38,-1-6 0,-1 7 3,2-1 1,1-3-28,-7 3-3,7-1 1,-5 7-14,3-1 0,5-6 25,-5 1 1,5-6-65,1 5 1,0-1 49,1 1 0,-1 3 11,0-8 1,-5 5 47,-1-5 1,1 5 7,5-5 0,-5 6-48,-1-7 1,-5 7 7,5-6 0,-5 1-11,6-1 1,-7-2 16,7 8 0,-1-9-10,7 3 0,-7 2 4,1-2 1,-1 1-36,7-1 1,-7-2 21,1 7 1,-3-5-2,3 6 0,1-7 5,-7 7 0,6-6 2,-7 5 0,9-5-17,-3 6 1,-1-7 14,1 7 0,1-6-150,5 5 1,6-5 133,0 5 0,0-5-36,-5 6 0,-1-6 85,0 5 1,6-7 117,0 2 1,-1-2-126,-11 1 1,4-3 237,-3 4 101,3 4-221,3-8-259,-1 13 139,0-6 1,-5 7-310,-1-5 129,1 5 0,5-9 86,0 5 1,3-2 27,3-5 0,-4-1-15,4 8 1,-2-8 155,2 1 1,-4 3-75,4-2 0,-3 1 371,-3-1-236,0-4 1,1 8-100,-1-4 1,-6-5-57,1 5 1,-6 2-88,5-2 1,-5 5 60,5-5 1,-5 2-11,6-3 0,-6-1-82,5 8 0,-1-6 49,1 5 0,5-5 14,-5 5 1,-1-7 56,1 2 0,1 2 22,5-3 0,-5 7-20,-1-6 0,1 5 16,5-5 1,0 6-36,1-7 1,-1 7 8,0-6 1,0 5-32,1-5 0,-7 5 31,1-5 1,-6 2 1,5-2 1,-5-3-8,5 9 0,-5-6 10,6 5 0,-7-5-19,7 6 1,-6-9 2,5 3 1,-5 4-44,6 1 1,-3-1-8,3 1 1,1-5-40,-7 6 0,5-6 59,-5 5 26,8-7-51,-5 11 378,9-13-147,-1 14-82,-8-15-52,7 15-23,-14-14 0,7 11-236,-3-7 173,-4 0-1,13 1 1,-5-5 33,7 4 1,-5 2-7,-1-2 0,-1 1 0,1-1 1,5-4 3,-5 4 1,-1-2 56,1 1 0,-5-3 309,6 4-184,-8 4 0,5-8 24,-3 3-112,-4 5 0,8-8 57,-5 4-19,-3 3-103,14-7-29,-7 13 0,7-11-37,-5 8 14,4-8 0,-11 3 136,8-7-75,-8 8 273,3-6-240,-7 6-42,0-8 187,0 0 7,0 7 12,0-5 207,0 6-600,0-8-1920,0 0 2090,-7 0 0,-11-8 0,-9-1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0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260 293 7947,'9'0'1310,"-1"0"0,-2-2-1278,-1-4 0,1 2 20,-6-7 1,0-1 391,0-5 1,0 0-107,0-1 1,0-1-444,0-4 1,-6 4 92,1-4 0,-9-2 36,3 2 1,-5 0 90,-1 6 1,6 5-293,-1 0 1,0 9 22,-5-3 0,0 6 124,0 6 0,-1 3 387,1 9 0,0 6-144,-1 5 0,7-2 316,-1 2 1,3 0-59,-3 5 1,-1 1 13,7 0 0,0-7-119,6 1 0,0-8-126,0 2 1,0-3-557,0-3 0,8-2 268,3-3 1,5-4-830,1-8 1,2 0 465,4 0 1,-1-8-838,6-4 1,1-9 390,6-2 1,-6 0 312,-1 6 0,-6 0 381,1-1 0,-10 7 280,-1-1 717,-1 8 0,4-1-608,-3 10 0,-2 5 1340,-5 7 0,-1 1-671,8-1 1,-8 0-224,1 0 1,3 1-346,-2-1 0,1-6-290,-1 1 1,-4-6-641,4 5-243,4-7 1,-1 4-1334,8-8 1,-1-10 2178,-5-7 0,12 0 0,-3-8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35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 6663,'9'0'1661,"-1"0"-1228,0 0 44,-7 0-223,7 7-106,-8-5 0,0 8 2,0-4 0,6-2-75,0 7 0,1-7-18,-1 2 0,-4 3 105,4 3 1,1-3-176,-1 3 1,6-6 67,-6 5 1,5-5 1,-5 6 1,7-3 63,-1 3 0,-3 3-15,3-3 0,-6-3-23,5 3 0,-5-1 19,6 7 0,-7-7-133,7 1 1,-3-1 132,3 6 0,3 1-123,-3-1 1,3 0 64,3 1 1,-1-1-10,0 0 1,0 1 5,1-1 0,-1 0-9,0 0 0,-1 1 8,-5-1 0,5-2 1,-5-3 1,-1 3-88,1-3 0,-1-3 87,1 3 0,-1-6-135,-4 5 1,-2-1 142,7 1-303,-7 5 198,11-7 0,-11 3-9,8-1 1,-8-5 23,1 6 1,-1-8-33,2 1 46,-4 5 1,5-6-53,-7 7 120,0-7 0,2 4-16,4-8 16,-4 7-48,6-5 20,-8 14 11,0-14-3,0 5-8,0 1-6,0-6 123,0 6-123,0-1-2,0-5 0,0 8-9,0-4 1,0-4 22,0 5-8,0-7 71,0 0 63,0 8-128,0-6 8,0 6 66,0-8 4,0 0 104,0 7 15,-8-5-175,6 6 1,-7-8 8,3 0 0,2 0 142,-8 0 0,7 6-35,-7-1 1,-7 1 52,-10-6 1,-4 0-153,-1 0 1,-14 0-8,-4 0 0,-13 0-3,-5 0 1,-3 0-404,-13 0 0,7-6 213,-13 1 0,9-3 61,-3 2 0,7 4-716,10-4 0,13 5 69,4 1 730,12 0 0,-4 5 0,11 1 0,6-2 0,2-2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120 260 8053,'2'-15'-499,"3"3"390,-3-3 1,6 5 897,-8-7-479,0 0 0,0 0 78,0-1 0,0 7-41,0-1 1,0 6 192,0-5-365,-8 7 1,4-4-83,-7 8 0,-1 0-156,-5 0 0,6 10 95,-1 7 0,1 2 58,-7 10 0,9-6 42,3 6 0,-2 0 6,2 6 0,3-7-36,8 1 0,5-8-16,7 2 0,6-5-47,0-7 1,8 3-127,-2-9 1,4 1-242,1-6 0,-1-7 166,-4-5 1,1-3-252,-7-3 1,0-1 152,-5-4 1,-7 2-100,1-8 1,-8 6 132,1-6 1,-10 2 74,-7-1 1,-5-5 0,-6 4 1,2 2 13,-8-2 1,2 8-157,-2-2 0,-4 12 141,5 5 1,1 4 150,-2 2 0,8 8 0,-4 1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26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6351,'0'-9'868,"0"1"-813,0 8 1,0-2 357,0-4-283,0 4 30,0-5-4,0 7 234,0 0-223,0-8 8,0 6-19,0-6-285,0 8-71,0 0 253,0 8 1,0-4-59,0 7 239,0-7-211,0 12 1,-6-13 140,0 9 1,1-6-59,5 5 0,0-5 148,0 6-58,0-1 13,-8 6-131,6 1 1,-6-1 87,8 0-228,0 0 0,0 1 89,0-1 1,0 0-112,0 1 0,0-1 85,0 0 1,0-5-11,0-1 1,0 1-1,0 5 0,0 0-6,0 1 1,0-1 34,0 0 0,0-5-10,0-1 0,0 1 40,0 5 0,0 0-33,0 1 0,0-7 52,0 1 1,0-1-41,0 7 1,0-1 7,0 0 0,0 1-37,0-1 0,0-4-2,0 5 1,0-9-3,0 14 1,0-11 22,0 11 0,0-14-56,0 9 1,0-5 43,0 4 0,0 1 17,0-1 1,0 0 26,0 1 0,0-1 8,0 0 0,0 1-29,0-1 0,0 0 9,0 0 0,0 1 46,0-1 0,0 0-46,0 1 1,0-1 12,0 0 0,0 0-2,0 1 0,0 1-4,0 4 0,0-4-27,0 4 0,0-4 0,0-1 1,0-1 6,0 0 1,0 1 8,0-1 0,0 2-12,0 4 1,0-4-6,0 5 0,0-5 37,0-2 1,0 2-26,0 4 1,0-4 74,0 5 1,0-5-55,0-2 1,0 0 5,0 1 0,0-1-36,0 0 0,0 1 5,0-1 1,0 0-86,0 0 1,0 1 93,0-1 1,0 0-50,0 1 0,0-1 34,0 0 1,0 0 72,0 1 0,0-1-60,0 0 1,6 1 9,0-1 0,0 0-26,-6 1 0,0 5 7,0 0 1,0 0-98,0-6 1,2 0 102,3 1 0,-3-1-56,4 0 0,-4 0 36,-2 1 0,0 5 82,0 0 1,0 0-49,0-6 0,0 0 8,0 1 0,0-1-27,0 0 1,0 1 19,0-1 1,0 0-174,0 1 1,6-1 101,0 0 1,-1 0-240,-5 1 205,0-1 0,0 0 99,0 1 0,0-1-21,0 0 1,0 0 7,0 1 1,0-1-9,0 0 1,0 1 120,0-1 0,0 0-90,0 1 1,0-1-4,0 0 0,0 0-138,0 1 0,0-1 122,0 0 0,0 1-71,0-1 1,2 0 62,4 0 1,-4 1 9,4-1-9,-4 0 0,-2 1 19,0-1 0,2-2 32,3-3 0,-3 3-52,4-3 0,-4 3-52,-2 2 0,6 1 56,-1-1 0,1 0-137,-6 1 1,6-7 93,0 1 1,-1-1-17,-5 6 1,0-5 82,0-1 173,0 1-79,0 5 0,0 1-72,0-1 1,2-6-65,4 1 1,-4-6 18,4 5 1,-4-5 5,-2 6 0,0-7-12,0 7-39,7-1 1,-5 7 132,4-1-49,-4 0 0,4 1-42,0-1 0,-1 0 3,-5 0 1,0-5 110,0-1-99,0 1 1,0 5 11,0 1 0,6-7-2,0 1 1,0-7-14,-6 7 1,0-1 26,0 7 0,5-7 136,1 1-63,0-1 1,-6 7-71,0-1 1,2-6 7,4 1 0,-4 0-15,3 5 1,-3 0-24,-2 0 0,0 1-8,0-1 1,0-5-19,0-1 0,0 1 54,0 5 0,0-6 190,0 1 1,0-6-177,0 5 1,0-5 69,0 6-98,0-9 241,0 13-149,-7-14 0,5 7 192,-4-3 2,4-4-254,2 6 29,0-8-767,0 0 1,0-8 367,0-4 1,0-5-501,0-6 1,0 2 129,0-8 658,0-7 0,8-9 0,1-6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27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8118,'0'-18'0,"2"7"444,4-1 1,-4 7-55,3-7 1,-1 8 160,2-2-210,-4-3-245,13 7 45,-13-6 0,8 8 114,-5 0 76,-3 0 15,6 0-144,-8 0 1,0 2-30,0 4 0,0-2 133,0 7 1,6 1-82,0 5 0,-1 0 35,-5 1 0,6-1-66,0 0 0,5 6 5,-5 0 1,6 8-173,-7-2 0,7-2 100,-6 2 1,5-6-199,-5 6 1,6-6 79,-7 5 0,3-4-36,-2 4 0,-2-7 97,7 3 0,-7-5 66,2-2 0,1 0-54,-1 1-36,0-1 1,0 0-183,0 0 211,-1-7 1,-3 4-386,4-9 271,-4 1-197,6 2 248,-8-6-2,0 5 35,0-7 237,0 0-171,7 0 247,-5 0-320,6 0 108,-8-7-279,8-3 0,-5-7 57,9-1 1,-8 7-72,2-1 0,1 1 105,-1-6 1,6-6-26,-7-1 0,7 0-92,-6 0 0,7-2 103,-1-9 1,-3 2-91,3 4 0,-7-3 69,7 3 0,-2-4 20,1-1 0,5-1 38,-5 1 1,4 1 105,3 4 1,-1-2-51,0 8 0,1-7 170,-1 1 0,0 4-94,0 2 1,7-4-77,-1-2 0,0 4-28,-6 2 0,0 4 43,1 1 1,-7 1-87,1 0 4,-9 0-208,5 7-324,-8 2 0,-2 10-1711,-4 4 2273,-3 11 0,-16 26 0,-2 10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3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35 183 9895,'0'11'786,"0"1"1,0-1-534,0 7 0,6-1-71,-1 0 1,9-2-1,-3-3 1,5 3 59,1-3 0,0-4-225,1-3 1,-1-3-99,0-2 0,0 0-162,1 0 0,-1 0-30,0 0 0,-1-7-176,-5-5 0,-3-3 179,-8-3 0,0 1 34,0 0 1,-8-2 193,-3-4 1,-10 1-115,-3-6 0,-4 1 211,5-2 1,-2-2 37,2 8 0,3 2 193,-3 9-854,4-3-693,2 13 1261,7 2 0,-5 10 0,5 7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11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35 139 7915,'10'-8'0,"5"7"0,-5-7-309,7 8 145,0 0 1,7 0 487,-1 0 1,0 2 910,-6 4 0,6 1-697,0 5 1,-6 3-166,-5-3 1,-3-3-337,3 3 0,-4-1 37,-8 7 0,0-1 216,0 0-243,0 0 0,-14 7-211,-3-1 1,-10 0-276,4-6 0,-8-6 207,2 1 0,3-8 199,-3 2 1,8-4-27,-2-2 0,5-2 234,7-4 1,-3-4-41,8-7 0,1-2 10,5-4 1,7-4-152,5-8 1,9 1-105,2-1 0,2 0-366,-2 1 1,2 7 224,4 4 0,2 4 251,-8 1 0,15 1 0,-1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43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0 744 8288,'18'-2'-676,"-1"-4"500,0 4 0,2-7 191,4 3 0,-3 4 74,3-4 1,-4-2-58,-2 3 0,1-1-24,-1 6 1,0-2-21,0-4 0,3 4 33,3-3 0,-4 3-10,4 2 1,-2-6 9,2 0 1,-4 0-10,4 6 1,-3 0-2,-3 0 0,6-5 6,0-1 1,2-2-36,-2 2 0,4 4 14,8-3 1,-1 1-6,1-2 1,-1 4 4,1-4 0,-2-1-6,-5 1 0,5 0 5,-4 6 0,4-6-4,1 1 0,1-3 4,-1 2 1,1 4 1,-1-3 1,1-3 9,0 2 0,-1 0 20,1 6 1,-1-5 3,1-1 0,-6-6 4,0 7 0,-2-1 5,1 6 0,5-6 14,-4 0 1,4-5 8,1 5 1,-5-2-21,0 2 0,0 3-8,5-9 1,1 6-65,-1-5 1,1 5 65,-1-5 0,1 5-4,0-6 0,-3 6 20,-3-5 1,2 7-1,-8-2 1,8-1-51,-2 1 0,-3-2 27,3 2 0,-6 4-60,6-3 0,0-3 59,6 2 1,-3-5-27,-3 5 0,4-2 17,-4 3 0,-3 1 21,3-8 0,-6 8-24,6-1 1,-8 1 0,2-2 0,2 4-8,-2-4 0,0 4 5,-5 2 1,1 0-19,4 0 0,-4-5 20,4-1 1,-4 0-26,-1 6 1,-1-2 3,0-4 0,1 4-3,-1-3 1,0 3 1,0 2 0,1-6 1,-1 0 0,0 0 5,1 6 0,-1-1-3,0-5 1,2 4-5,5-4 0,-5 4 6,4 2 1,-4 0 9,-2 0-28,1 0 0,-1 0-2,0 0 1,2-6-6,4 1 0,-3-1-4,3 6 0,-4 0 18,-2 0 1,1 0-4,-1 0 0,0 0 23,0 0 1,3-2-24,3-4 0,-4 4 130,4-3 0,2 3-87,-2 2 1,0 0 46,-6 0-54,8 0 0,-5 0 3,3 0 0,-4 0-18,-2 0 1,0 0-3,1 0 1,-1 0 38,0 0 0,1 0-26,-1 0 1,0-6-22,0 0 1,1 0 49,-1 6 0,0 0 4,1 0 1,-1-2-13,0-3 0,-5 3 45,-1-4-14,1 4 0,-1 2 7,1 0 1,-6-2 138,5-4-115,-7 4-97,11-5 0,-11 7 33,8 0-28,-8 0 0,5 0 45,-3 0-39,-4 0 1,7 0-50,-3 0-12,-4 0-31,14 0 81,-15 0 0,9 0 139,-4 0-119,-4 0 0,7 0 3,-3 0 0,-2 0-18,7 0 1,-5-6 5,6 0 0,-6 0 98,5 6-61,1 0 104,5 0 0,-6 0 10,1 0 229,-8 0-288,11 0 32,-13 0-73,6-7 1,-6 5 32,3-4-43,-3 4 0,8 2-18,-4 0 1,-4-2 27,3-4 33,5 5 47,0-7-91,7 8 0,-6 0 8,1 0 1,-8-2 99,2-4-85,-4 4 0,-1-5 134,5 7 6,-4 0-101,6 0 1,-8-2 50,0-4-258,0 4 45,0-6 70,7 8-304,-5 0-563,6 0-752,-8 0-1428,0 0 3022,-15 0 0,-12 16 0,-17 3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4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8118,'0'-17'-156,"0"5"-122,0 1 509,0 7 64,0-12 1,2 15-8,3-5 1,-3 2 55,4-2 1,4 4-145,-1-5 1,7 5-127,-5-4 1,5 4 24,-5-4 0,-1 4 9,1 2 0,-5 0-15,6 0 1,-1 0-134,6 0 1,-5 0 59,-1 0 1,1 0 66,5 0 0,6 0-164,0 0 0,0 0 93,-5 0 0,5 2-100,0 4 1,6-4 27,-6 4 1,6-4 24,-6-2 1,5 0 27,-4 0 1,4 0-5,-5 0 1,6 0 24,-6 0 1,6 0-1,-6 0 0,2 0-4,-2 0 1,-4 5-3,4 1 0,-3 0-47,-3-6 1,0 2-13,1 4 0,-1-5-8,0 5 0,0-4-16,1-2 1,-1 2-18,0 4 1,1-4 56,-1 4 0,0-5-11,0-1 1,1 0 56,-1 0 1,-5 0-58,-1 0 0,1 0 227,5 0-110,-7 0 35,5 0-99,-13 0 48,6 0-71,-8 0-194,0 0 291,0 8 47,-8 2 0,-2 7-65,-7 0 0,0-3 79,-1 3 0,-5-3-46,0 9 0,-9 2-44,-3-2 0,-2 9-43,-9 3 0,2-1-126,-2 7 0,-2-7 113,8-5 1,-6 2-102,5-8 1,7 6-85,5-6 1,2 0 37,-2-6 1,4 6 146,8 0 0,0 8 0,-1-4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5:59.0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8444,'17'-8'-537,"-7"6"-706,5-6 1076,-5 1 0,1 5 348,1-4 1,-1-2 91,6 2-127,-7 1 0,3 3-57,-7-4 1,8 4 16,-3-4 0,-1-1 41,1 1 0,-5 0-5,6 6 113,-9 0-104,5 0-82,-8 0 0,0 2-21,0 4 0,-2 3-21,-4 9 1,5-7 0,-5 1 0,4-1-10,2 7 0,2-3-55,4-4 0,1 5 81,5-5 0,3 3-119,-3-3 1,-3 3 94,3-8 0,-6 5-74,5-5 0,-5 5 47,5-5 0,-5 6-3,6-7 1,-7 7 53,7-6-25,-1 7 1,7-3 5,-1 7 0,0 0-17,1 1 0,-1-1 10,0 0 1,1 0-8,-1 1 0,0-3 10,0-3 0,3 3 23,3-3 0,-2 3 1,8 2 1,-1 1-6,7-1 0,-8 0 1,-4 0 1,4-5 21,2-1 0,-10 1-24,-2 5 0,10-1-71,8-5 1,-10 5 24,-8-5 1,10 3-6,7-3 0,-3 4-1,-8-3 1,2 1-13,-2-1 1,2 3-35,-2-3 23,-11 11 1,17-4 29,-12 4 0,0-4-7,1-1 0,1-3 29,10-3 0,1 3-27,-7-3 1,6 3 1,-6 2 0,2 0-3,-2 1 0,-3-1 1,3 0 1,-4-5 9,-2-1 1,0 1-4,1 5 1,-1-5 110,0-1 0,1 1-104,-1 5 0,-2-5 83,-3-1 0,3-1-70,-3 1 0,3 5 120,2-5 1,1-1-106,-1 1 1,0 1 2,1 5 0,-1-1-28,0-5 1,2 4-12,4-3 1,-7 3-36,7 3 0,-8-3 65,8-3 0,-9 3 14,-3-4 1,1 5-21,5 1 1,0-2 0,1-3 1,-1 3 25,0-3 0,-5 1 15,-1-1 0,1 3-40,5-3 0,0 3-5,1 2 1,-1-5-153,0-1 1,1 1 155,-1 5 0,0 1-127,0-1 1,-5 0 95,-1 0 1,1 1-12,5-1 1,1 0 41,-1 1 0,0-3 13,0-3 1,1 3-15,-1-4 0,4 5 19,-4 1 1,5-5 71,-11-1 1,5-1-84,1 1 1,0 3 101,0-8 0,-5 5-90,-1-5 1,-5 5 57,6-5-81,-8 8-13,11-5 1,-11 7-3,7-5 1,-7 4-18,2-3 1,4-2-24,1 1 0,-1 1 51,1 5 1,1-6-5,5 1 0,0-2-7,1 1 0,-1 4 37,0-3 1,1 1-9,-1-1 0,0 3 7,0-3 1,6 3-32,1 3 0,-1-7-6,-6 1 1,0-1 79,0 6 0,1-5-57,-1-1 0,0-5 32,1 6 0,-1-6-6,0 5 1,0-5 8,1 5 0,-1-5-47,0 6 1,1-3 0,-1 3 0,0 3-23,1-3 0,-7-3-22,1 3 0,-3-1-51,3 7 1,1-7 82,-7 1 1,5-7-13,-5 7 0,8-2 1,-3 1 0,-1 5-2,1-5 0,-1-1 17,1 1 0,5-5 1,-5 5 0,-1-5 110,2 6 25,-1-8 33,6 11-126,1-5-30,-1 7 0,-6-2-36,1-3 8,-8 3 0,5-5-48,-3 7 0,-4-5-14,4-1 0,2-5 29,-3 5 1,3-1-267,-2 2 228,-4 3 31,13-5 0,-5 5 101,7-4 1,-5 3 31,-1-8 350,1 7-359,5-3 1,-2 1 444,-3 1-403,3-8 0,-11 5 23,8-3 0,-9-2-103,3 7 175,4-7-430,-8 12 208,13-7-408,-13 8 224,13 1 1,-11-3-173,8-3 363,-8 3-1,11-5 204,-5 7-242,7 0 0,-8-5 496,-3-1-6,4-7-334,-8 11 0,5-11-115,-7 8 1,2-8 0,4 1 1,-4-1 21,4 2 1,-2-2-118,1 7 0,-1-7-114,8 2 0,-6 2 109,5-3 0,-5 7-36,5-6 0,-5 0 173,6-6-9,-1 7 1,5-3 44,-5 8 0,-1-9 468,-5 3-421,-3-4 0,8 0 301,-4 4-270,-4-4 0,5 7-28,-7-3 0,2-4-383,4 4 181,-4 3 0,8-5-294,-5 8 303,-3-8 0,14 9 10,-5-7 1,-1 5 68,1-5 0,-5 6-6,6-7 0,-7 7 221,7-6 0,-6 1-57,5-1 0,-7-2 339,2 8-124,-4-9-230,-2 13-133,0-7 0,2 3-326,3-1 134,-3-7 265,6 12-398,-8-14 241,0 13 0,2-13 32,4 4-395,-4-4 2,13-2 0,-11 5-451,7 1 880,-7 0 0,12-6 0,-7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00.3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104 225 7712,'-9'0'-1718,"1"0"1924,8-7-173,0 5 250,0-6 0,0 6-9,0-4 151,0 4-247,0-5 0,0 5 286,0-4-366,0 4 0,-2-6 77,-4 8-542,5-7 288,-15 5 0,12-6-803,-7 8 348,7-8-146,-11 6 680,5-5 0,0 7-131,3-8 131,7 6 62,0-6 176,0 1 681,0 5-620,0-13 1,2 7-1,3-4 1,-3 3-51,4 3 0,2 2 73,-3-7 1,7 5-119,-6-6 1,7 8-52,-1-1 0,-3-3-148,3 2 0,-1 0 124,7 6 0,-1 0-108,0 0 0,1 0 94,-1 0 0,0 0-194,0 0 1,1 0 103,-1 0 1,0 0 38,1 0 0,-1 0 10,0 0 1,-5 0 13,-1 0 1,1 6-12,5 0 0,-5 0 11,-1-6 0,-1 2-27,1 3 1,-1-3 25,-4 4 0,-2-2-122,7 2 1,-5-2 16,5 7 1,-5-5-60,6 5 1,-7-1 49,7 2 0,-6 3-22,5-4 0,-7-1 46,2 2 0,2-1 5,-3 6 1,1-5 31,-6-1 0,0 1-35,0 5 1,0-5 82,0-1 1,0 1-21,0 5 1,0-5 8,0-1 1,0 1 11,0 5 0,-2-5 97,-4-1-53,4 1 0,-7 5-62,3 0 1,4-5-10,-4-1 11,-3 1 1,7 5-35,-4 0 0,-2-5-2,3-1 1,-3-5-8,2 6 0,2-8 15,-7 1 1,5-1-15,-5 2 1,-1-4-2,-5 4 1,5-4 2,1-2 1,-1 0-67,-5 0 1,0 0 97,-1 0-108,1 0 0,0 0 7,-1 0 13,1 0 0,0 0 92,-1 0 0,7-6 0,-1 0 0,7-2 182,-7 3-198,1 3 337,-7-14-259,1 7 245,0-9-254,-1 1 1,9 0 16,3-1 0,2 7-65,-2-1 1,5 1-12,-5-6 0,4-1-8,2 1 0,0 0 37,0-1 1,6 1-95,-1 0 1,7-6 78,-6 0 1,1 0 11,-1 5 0,-4-5-68,4 0 0,1 0-80,-1 6 1,0 5 40,-6 1-293,0-1-308,0-5-723,0 0 1348,0 7 0,8 10 0,1 10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0.5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7947,'11'10'0,"1"7"0,-3 2 910,3 10 1,3-6-118,-3 6 1816,-4-8-1697,-1 4 0,-1-8 424,0 0 1,0 1 2748,-6-1-3769,0 0 0,0 1-117,0-1 1,0-6-1736,0 1 0,0 0 960,0 5 0,-8 2 576,-4 4 0,-11 4 0,-4 8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01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8262,'0'-9'-1493,"0"-7"1294,0 15 1,2-9 129,3 4-142,-3 4 164,6-5 20,-8-1-10,0 6 49,0-6-74,0 1 481,0 5-344,-8-6 0,6 6 550,-3-4-58,3 4-98,2-5-228,0 7 2704,0 0-2440,0 7-135,0 3 0,0 7 87,0 1 1,0-7-75,0 1 1,2-1-186,3 6 1,-3 1-22,4-1 0,2 0-145,-2 1 0,5-1 173,-5 0 0,5 0-201,-5 1 1,2-1 97,-2 0 1,-3 1-44,9-1 0,-8-6-305,2 1 255,-5 0-230,7 5 0,-6-6-70,4 1-266,3-8 0,-7 5-341,4-3-80,-4-4-107,-2 6 230,0-8 1,0-8-645,0-4 1499,0 5 0,0-16 0,0 4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02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8262,'-9'-8'-1084,"1"6"1841,8-13-463,0 13 1,0-8 504,0 5-119,0 3-273,0-6-254,8 8 0,-4 0-3,7 0 1,-5 0 59,6 0 1,-7 0-19,7 0 1,-1 0-13,7 0 1,-1 0-7,0 0 0,0 0-4,1 0 1,1 6 73,4 0 1,4 1 9,8-1 1,-1-2 2,1 7 1,5-1 88,0 2 1,14 9-402,-2-4 0,-2-2 111,-4-3 0,-7-1-857,1 7 1,-11-1 442,-6 0 0,-4-1-960,-2-5 1318,-7 12 0,-2-11 0,-8 13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11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70 8112,'0'-9'-458,"0"-7"0,0 12 646,0-7 70,0 7-117,0-4 1,5 6-172,1-3 0,2 3 178,-2-4-101,-5 4 1,9 2 103,-4 0 168,-4 0-136,5 0-3,-7 0-16,0 0-80,8 0 0,-6 2-107,4 4 0,-4-3 194,-2 9-221,0 0 0,5 5 65,1 0 0,0 0-214,-6 1 202,0-1 0,2 0-4,4 1 24,-4-1 1,5 0-1,-7 0 1,0 1 42,0-1 0,6-5-26,0-1 1,0 1 0,-6 5 22,0 0-85,0 1 1,0-1 42,0 0 0,0 0 11,0 1-43,0-1 0,0 0-20,0 1 57,0-1 1,0 0-15,0 0 24,0 1 0,0-1-23,0 0 0,0-5 25,0-1-29,0 1 0,0 5 0,0 0 1,-2-5 28,-4 0 0,4-1 0,-4 6 0,2-1-34,-1-5 1,3 5 10,-4-5 1,2 5-1,-2 1 0,4 0 4,-3 0 0,1 1-38,-2-1 0,4 0 35,-4 1 0,3-3-3,-3-4 1,4 5 33,-4-5 1,2 5 7,-2 1 1,5 0 19,-5 1 0,4-1 12,2 0 1,-6-5 38,0-1 0,-1 1-43,1 5-27,4 0 0,-6 1 25,8-1 1,0-5-157,0-1 121,-7 1 0,5 5-64,-4 0 0,4 0-129,2 1 1,-6-1-11,0 0 0,1 1 147,5-1 0,-6 0 46,0 1 1,-5-1-65,5 0 0,-2 0 118,2 1 0,3-7-58,-9 1 1,8-1 123,-2 7 0,-1-1-82,1 0 1,0-5 6,6-1 0,-6 1-173,1 5 140,-1 0 0,0 1-131,0-1 0,1 0 102,5 0 1,-6 1-47,0-1 0,0-5 79,6-1 0,-5 1 9,-1 5 1,0-6-9,6 1 0,-2 0 133,-4 5 1,4-6-292,-3 1 189,3-1-185,2 7 1,-2-1 84,-4 0-1,4-5-62,-4-1 0,4 1 49,2 5 0,-1-5-1,-5-1 0,4 1 66,-4 5 1,4 0 5,2 1 0,-6-7 72,1 1 1,-1-1-23,6 7-34,0-1 1,0 0 28,0 0-63,0 1 1,-6-1-17,0 0 0,1 1-12,5-1 0,0-4 26,0 5 0,-2-5-8,-4 10 0,4-4-71,-4-1 0,2-1 60,-1 0 0,3 1 134,-4-1 1,2 0-125,-2 0 0,4-5 92,-3-1 0,-3 1-72,2 5 0,-2 1 38,3-1-21,3 0 1,-12 0 64,9 1 85,-1 7 1,0-6-94,0 4 1,1-4-102,5-2 1,-6 1 56,0-1 1,-2-2-41,3-3 0,1 3 12,-8-3 0,6 3-89,-5 3 1,7-7 198,-2 1-82,-3-1 1,5 4 110,-8-3-147,8 3 0,-5-11 246,3 8-214,4-8 1,-7 3 172,3-7-298,4 8-371,-6-6 120,8 6 0,0-10-384,0-4 0,2-4-87,4-7 1,3-8 37,9-4 751,-1-3 0,0-11 0,1-1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12.6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0 346 8190,'10'0'1512,"-2"0"-1418,-8 0 0,0 2-151,0 4 0,0-2-52,0 8 1,0-7 136,0 7 0,0-6 59,0 5 1,0-5 61,0 5 314,0-7-125,0 12-40,0-7-131,0 9 1,0-1 85,0 0 1,0-5-75,0-1 1,0 1 1,0 5 1,6 0-175,-1 1 0,1-1 133,-6 0 1,0 0-109,0 1 1,6-7 54,0 1 1,-1-1-11,-5 7 1,0-7-33,0 1 0,6-7-232,0 7 74,0-8 130,-6 3 115,0 1-71,0-6 200,0 6-176,0-8 17,0 0-74,0-8 1,0 4-12,0-7 1,2 5-57,3-6 1,-3 7 85,4-7 0,2 6 85,-3-5 0,3-1-99,-2-5 0,-2 5 103,7 1 1,-5-1-40,6-5 0,-3 0 26,3 0 0,3-1-100,-3 1 1,11-8-153,5-4 1,13-5-386,5-7 0,17-3 228,7-8 1,10-4-3651,1 5 3936,-39 22 0,0 2 0,43-15 0,0-5 0,1 7 0,4 4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6:40.7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2490 6987 7751,'-26'-18'-28,"8"1"1,3 5-40,3 1 0,-3 7 32,-2-2 0,-1 4-9,1 2 0,0 2-152,0 4 147,-1-4 1,3 8-415,3-5 135,-3-3 265,5 6 1,-7-10 60,0-4 0,0 4 123,-1-3 1,1-3 108,0 2 1,-6-2-108,0 3 0,-2 3-23,1-4 1,5-2-11,-4 3 0,4-7 28,2 6 0,-1-5-70,1 5 0,0-6-10,0 7 1,-1-9-31,1 3 0,0 1-17,-1-1 0,7-1 1,-1-5 0,1-1 28,-7 1 0,7 4-21,-1-5 0,7 5 15,-7-10 0,6 4-2,-5 1 1,5-1-8,-5-4 1,5 4-2,-6-4 0,6-2-7,-5 2 0,7-2-2,-2 2 1,-3 2-7,-3-8 0,3 2 17,-3-2 0,2-2-25,-1 8 0,-4-6 17,3 6 0,-1-5-111,1 4 0,-3-4 89,3 5 0,-3-8-6,-3 2 1,1-2 26,0 2 0,0-3-1,-1 3 1,1-2 5,0 2 0,-1-3-23,1 3 1,-2-4 67,-4-1 1,4 5-43,-4 0 1,1 0 7,-1-5 0,4 1-29,-4 4 1,-2-4-4,2 5 1,-2 1-9,2-2 1,4 0-7,-4-5 0,-2 5-28,2 0 0,-6 0 38,6-6 0,-2 1 37,2-1 1,4-1 21,-4-5 1,1 5 6,-1-4 0,4-3-11,-4 3 1,4-2 99,2 1 0,-1 5-95,1-4 0,0-3 14,-1 3 1,1-6 7,0 5 0,0-1-11,-1 2 0,7 3-91,-1-3 0,1 2 38,-7-3 0,7 3-11,-1-8 0,3 7-12,-3-1 1,-3 1-9,3-1 1,-3 4 15,-2-5 0,1 3-4,5-3 1,-5 5 6,5-4 0,-5-5 2,-1-1 1,0 2-2,0-2 1,-1 0 17,1-6 0,0 6 2,-1 0 0,1 0-3,0-6 0,0 0 3,-1 0 0,1 0 16,0 0 1,5 2 2,1 4 0,1-8 29,-2 8 0,-3-8-42,4 8 1,1-4-13,-2-2 1,7 1 2,-7-1 1,8 2-3,-1 4 1,-3-4 5,2 4 0,0 1-3,6-1 0,0 0-49,0-6 1,0 2-10,0 4 0,2-8-18,4 8 1,-2-8 52,7 8 0,-5-4 14,6-1 0,-3 1 30,3 3 1,1-3 2,-7 4 1,6 2-17,-7-2 0,7 6 9,-6-6 0,7 1 20,-1-1 1,1-4 9,-1 4 1,3 4-49,-4 2 1,5-3 17,1 3 0,0 0-46,1 5 1,5 0-10,0 1 0,0-1-9,-6 1 1,0-1 32,1 1 1,5-1-4,0 0 1,0 1 4,-6-1 1,2 1 2,4-1 0,-3 0-15,3 1 0,2 5 6,-2 0 1,6 2 11,-6-2 1,5-1-14,-4 7 0,6-6 1,-1 6 0,-2-6 13,2 6 1,-6 0-6,6 6 1,0-6 5,5-1 1,1 1 5,-1 6 0,1 0 43,-1 0 0,1-1-51,0 1 1,-5 2 13,5 3 0,-4-3-6,9 3 0,-3-1 2,-3 1 0,6-3-15,1 3 1,1-1-5,-2 1 1,-3-3 10,3 3 0,-1 3-3,1-3 1,-3 8 15,3-1 1,2-3-15,-1 2 0,1-2 6,-2 3 1,-3 3-9,3-4 1,2 4 0,-1 2 0,1 0-26,-2 0 0,-3 0-7,3 0 0,-3 0 23,-3 0 1,3 0-4,3 0 1,-3 0 35,3 0 1,-4 6-34,-1 0-1,-4 5 42,3-5 0,-9 5-5,10-5 0,-4 8 8,3-3 0,1-1-17,-1 1 0,-1 1-3,-4 5 1,4-1-8,-5-5 1,5 4-6,2-3 0,-1 3-10,1 3 0,1-1 16,5 0 1,-5 1-10,5-1 0,1 0 2,-2 0 0,2 1-1,-1-1 0,-5 6-41,5 0 0,1 2-6,-2-2 0,3-2 29,-3 8 1,2-6-5,4 6 1,-3-2 6,-9 2 1,7 3-4,-1-3 0,0 4 23,-5 1 1,5-5-1,1 0 0,-1 0 5,-6 5 1,7 1-2,-1 0 0,6-1 7,-5 1 0,-1-1-17,-5 1 0,5 0-6,0-1 1,3 1 27,-3-1 0,-4 1-19,5 0 1,-3 5 64,3 0 0,-5 2-36,4-1 0,-3-5 7,-3 5 1,7 1-32,-1-2 0,1 6 4,-7-5 0,1 1-18,-1-2 1,3-1-5,3 7 1,-3-6-22,3 6 0,-9-1 37,-2 1 0,-1 4-38,7-4 1,-2 2 27,-5-2 1,5 2 0,-4-8 0,4 6 51,1-5 1,-5 5 6,0-6 1,-2 6-15,2-5 0,1 7 81,-7-2 0,6 4-89,-6 2 0,6-6 9,-6 0 0,6 0-82,-6 6 1,2 0 26,-2 0 0,-4-6-10,4 0 0,-2-6 27,2 6 0,-3-5-12,3 5 1,-4-6 7,-2 6 0,2-5-1,5 5 0,-5-6 9,4 6 1,-2-7-6,2 1 1,-4 2 9,4-1 0,-4 5-6,-1-6 0,-1 6 0,0-5 1,1 1-3,-1-2 0,-6-1-3,1 7 1,-6-6 21,5 6 1,-5-2-19,6 3 0,-7 1 29,7-8 0,-6 6-24,5-6 0,-7 6 48,2-5 0,1 1-46,-1-2 0,0-3 0,-6 3 1,0-1-10,0 1 1,0-1-2,0 7 1,0-6 4,0 6 0,0-7-5,0 1 1,-2 2-45,-4-1 0,4 1 42,-3-2 0,-3-3-38,2 3 1,-7-4 29,1-1 1,3 0-3,-3-1 1,1 1-1,-7-1 0,1-1-2,0-4 0,-6 4 16,0-5 1,-6 5-12,6 2 0,-6-1 51,6 1 1,-8-1-45,2 1 1,-3-2 16,-3-5 0,-5 5-11,-1-4 0,-5 4 1,6 1 1,-8-5-34,2 0 0,1-2-3,-1 2 0,0-3 2,-6-2 0,0-5-8,1 4 1,-1-4-62,0-2 0,0 1 70,0-1 1,0-6 25,0 1 0,-1-1 4,-5 7 0,4-7 7,-4 1 1,-3-3 2,-2 3 1,-3 3 13,3-3 0,-4 1 19,3-1 1,3 3 5,-3-3 1,3 1 1,-3-1 0,-1 3-30,7-3 0,-7-3-10,2 3 0,5-3-19,6 3 1,0-2-6,6-5 1,-2-1-30,2 8 0,-2-9-10,8 3 0,-7 2-12,7-2 0,0-1-153,5-5 0,1 0 200,-1 0 1,0 0-36,1 0 1,-1-5 199,1-1 1,-1-8-22,0 3 1,1 1 114,-1-1 1,1 5-127,-1-5 0,1 7-14,-1-2 0,0-2-59,1 2 0,1-5 55,4 5 1,-1-1-167,7 1 1,-8 2 87,2-8 1,2 9-69,-2-3 0,0-2 15,-5 2 0,5-1 18,0 1 1,0 4 0,-5-4 1,5-2 14,0 3 0,6-1-13,-6 6 0,8-6 6,-2 0 1,-2 1-27,2 5 0,0-6 35,6 0 1,-1 0 100,1 6 1,0-5-52,0-1 1,-1-6 8,1 7 1,2-3 24,3 2 0,-3 4 327,3-4-296,4-3 1,-5 5 71,7-8-80,0 9 1,6-7 67,0 4 27,0 4-98,0-5 1,0 5 96,0-4 28,0 4 188,0-6-29,0 8-130,0-7-235,8 5 0,-4-8 149,8 4-630,-1 4 0,12-5 455,0 7 0,8 0 0,-4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14675,'11'6'1550,"1"-1"1,0 1-1135,5-6 1,8 2-181,4 4 1,3-4-125,3 3 0,5-3-205,1-2 0,7-2-45,-2-3 0,-2 1 189,2-8 0,-6 7-724,7-7 1,-9 8-90,2-2 1,-11 4-1039,-6 2 1094,4 0 78,-15 0 1,11 0-1421,-12 0 639,-3 0 1409,0 8 0,-24 9 0,-3 10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7884,'0'-10'2014,"2"2"-1650,4 8 0,4-5-144,7-1 0,2-6 29,4 6 0,4-7 0,8 2 0,5 1-620,0-2 202,8 1 174,-3 1 1,12-3-432,1 7 1,-2 0 163,-10 6 0,2 0-165,-8 0 0,6 0 131,-5 0 296,-9 0 0,1 8 0,-6 2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7917,'-17'-9'815,"7"-7"181,-5 7 0,13-3-326,-4 1-597,4 7 1,4-4 186,4 8 1,4 0-14,7 0 0,14 0 68,3 0 1,14 2-130,4 4 0,4 4-106,13 7 1,-4 0 35,10 0 1,-4 1-235,-1-1 0,-3 0 68,-4 1 0,3-1-122,-9 0 0,-7 6-22,-9 0 0,-11 8 56,-1-2 1,-14-2 129,3 2 1,-13-1-5,1 7 1,-13 0 20,-11-1 1,-9 3 22,-13 3 0,-10-3 12,-8 3 1,-7 8-191,2-2 1,-5 6-234,-1-12 1,4-1-416,7-10 0,4-1-52,20-10 846,3 3 0,14-19 0,0 5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3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7843,'0'-17'2126,"0"7"-1704,0 2 416,0 8-386,8 0 0,-6 2 56,3 4 0,-3 11-81,-2 12 0,2 12 10,4 5 1,-4 4-260,4 1 1,-5 7-137,-1 0 0,2-6-207,4-6 0,-4 0 207,4 6 1,2-8-998,-3-4 1,3-3 116,-2-3 0,-2-7-244,7-4 0,-7-3-213,2-3 172,-4-8 573,-2-1 550,0-23 0,0-4 0,0-16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3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7860,'2'-15'518,"3"3"1,-1-1-328,8 7 1,1-6-14,10 7 0,-2-9 106,8 3 0,2 1-1,9-1 1,6 1 20,12-2 0,4 5-78,7 7 0,0 0 124,0 0 1,0 7-197,0 5 0,-1 5 124,-5 6 1,-11 4-153,-12 8 1,-5 1-164,-6 5 1,-6-3 120,-12 8 1,-3-2-95,-8 3 0,-8 3-564,-3-4 0,-12-2 303,-6 2 0,-9-8-293,-3 3 0,-13-5 192,2-1 1,-1-8 64,7-4 1,3-6 185,9-5 1,1-5-60,4-7 0,4 0-254,8 0 262,7-7 1,3-3-412,7-7 0,9-3 583,9-3 0,14 4 0,12-6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0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7899,'18'0'0,"-1"-5"1030,0-1 0,8 0-272,4 6 0,-2 0 116,2 0 1,-8 0-638,2 0 0,-4 0-383,-2 0 1,1 0-1211,-1 0 814,-7 0 542,5 8 0,-13 1 0,6 9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4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9177,'0'17'2340,"0"0"1,0 2-1905,0 4 0,0-3 83,0 3-358,-7 4 1,5-6-490,-4 8 0,4-6-1680,2 5 2008,0-6 0,0 18 0,0-4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5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8018,'0'-17'0,"2"7"325,4 4 145,-4-3 1,8 7-98,-5-4 0,-1 2 116,8-2 0,-1 4-114,7-3 1,-1 3 62,0 2 0,0 6 731,1-1-598,-9 9-272,7-5 1,-9 9 56,5-1 0,1 2-190,-7 4 0,2-4-165,-2 5 1,-4 0-30,3 0 0,-3-1-193,-2-6 1,0 0-106,0 0-53,0 1 1,0-7-991,0 1 382,0-8-215,0 3 789,8-7 1,2-9-130,7-9 0,2-1 33,4-10 0,4 1 170,8-7 1,1 0 26,4 1 1,-1 7 227,7 4-88,0 4 1,6 1 93,0 1 0,-6 7 197,0 5 0,-8-3 325,3 2 1,-10 0-258,-3 6 1,-8 2 53,-3 4 0,-2-2-77,-9 8 0,0-1-42,-6 6 0,0 3-57,0 3 0,-14 2-55,-3 3 0,-12 5 94,0-4-86,-3 4-2,-3-7 1,-7 5 145,-4-8 0,4 0 188,1-5 0,5-7-5,1 1 0,8-3 29,4 3-312,4-4 15,2-8 74,7 0 1,4 0-908,12 0 535,4 0 1,9-8-277,4-4 0,4-3 146,7-2 0,1-6-64,0 0 0,-7-6 99,1 6 1,-8-2 11,2 2 1,-9 1 110,-3-6 1,-7 5 41,2-6 0,-4 6 183,-2-6 0,-2 6-64,-4-6 0,2 8 472,-7-2-354,-1 4 0,-5 1 402,0 1 1,-1 0-257,1-1 1,2 7 178,3-1 1,-3 7-85,3-7 1,3 8 13,-3-2 0,6-1 160,-5 1 278,7 0-379,-4 6-441,8 0 103,0 0 66,0 8-66,0 9 0,0 10 200,0 8-68,0 15 0,0-2 1,0 15-14,0 2 1,0 5-58,0 5 0,0-4-1397,0 4 686,0-4 1,0-10-77,0-3 1,6-6-435,0-6 1,7-6 152,-1-11 1,3-6 943,3-11 0,1-1 0,4 1 0,4 7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5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53 7939,'-9'-17'0,"-5"5"1392,9 0-1029,-1 9 1,4-5 176,-4 8-280,4 0-69,-5 0 1,7 2 250,0 4 1,-6 3-102,0 9 415,-7-1-464,3 8 1,-2-6-540,1 4 0,7 2 165,-2-2 1,-1 2-1177,1-2 643,0-4 287,14-1 0,3-3-137,12-3 0,-2-3 107,8 3 1,0-8-111,6 1 1,-6-1 303,-1 2 1,-6-2 264,1 7 1,-4-5 137,-2 6 1,-7 1 18,-5 10 1,-3-2 636,-2 8-471,-7 0-228,-3 5 0,-13 1 149,0 0 1,-10 5-119,-1 0 1,-3 6-117,-9-5 0,6 5 56,-6-6 1,5 6-157,-5-5 0,8-1-17,-3-5-90,5-1 172,9 1 1,2-3-176,8-3-52,7-4 26,2-7 1,8-1-259,0 0 1,8 0 230,4 1 0,3-7 87,2 1 0,6-6 62,0 5 1,8-5 260,-2 5 1,4-7 106,1 2-222,1 4-58,-1-8 1,1 11-27,0-7 64,-1 0-241,1-6 1,5 5-199,0 1 1,7 0 15,-7-6 0,0 0-336,-5 0 0,-6 0 188,-1 0 1,-12-2-810,1-4 664,-3 4 373,-5-13 27,-1 13 1,-10-8 192,-4 5 0,-3 3 0,-16-14 0,-2 7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9083,'11'2'1724,"1"3"1,-3 5-1986,3 7 338,3 1 0,-5 5 232,7 0-89,-7 7 712,5-10-562,-13 12 1,6-11-110,-8 8 0,0 0-233,0 6 0,0-3-172,0-3 1,-8 4-443,-4-4 0,-5 3-660,-6 3 756,-4 7 317,0-5 1,-11 5-2149,3-7 2321,-11-1 0,2 1 0,-8-1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6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35 330 7936,'-17'-18'0,"7"1"538,4 0-232,4 7-129,2-5 0,8 11 227,4-8-183,3 8 1,4-5-14,4 3 0,4 2 4,8-7 0,-1 5-189,1-6-42,7 1 167,2 1-301,1-5 1,3 5-324,-8-7 1,6 0-542,-6-1 1,1 1 1016,-7 0 0,-7-8 0,-2-2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6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7936,'-17'0'2134,"-1"0"-1388,9 8 0,-5-5-242,8 9 1,-1-6-219,1 5 0,4 1 61,-4 5 0,4 0 156,2 1 0,0 1 41,0 4-269,-7-4-110,5 14 0,-6-12-2437,8 8 1140,0-8 1132,0 12 0,0 1 0,0 10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6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8025,'0'11'0,"0"1"0,-8-1 1760,6 14-708,-13 2-440,5 8-191,-7-1-300,0 9 50,-1-7 1,1 12-45,0-7-173,7-1 218,3-6 0,8 1-1073,5 0 667,4-8 1,15-4-60,4-12 1,11 3 29,6-9-165,-4 1-261,8-6 419,-5 0 21,-1-8 97,-2 6 1,-9-5-108,-5 7-271,5 0 231,-14 0-69,-1 0-525,-11 0 893,-14 0 0,-11 7 0,-9 3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6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9337,'0'17'1022,"8"8"0,1-6-687,9 4 351,-1 4 1,-2 0 41,-3 8-440,3-1 1,-7 1-29,4-1 0,1 1-1568,-7 0 696,7-1 518,-11 1 1,8-6-1323,-5-1 1416,-3-6 0,14 10 0,-7-5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7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7903,'-10'-17'0,"-4"5"898,9 1-226,-9 7-783,12-11 235,-5 13-32,7-6 0,0 6 275,0-4-199,0 4 255,0-5 9,7 7 0,1 2-125,4 3 0,3-1 27,-4 8 1,7 5-165,5 6 0,-4 10 30,4 1 0,-4 5 313,-1 13-296,-1-4-55,0 11 1,0-7 155,1 0 1,-7 0-242,1 0 1,-8-6-186,1 0 1,-3-8-108,-2 3 0,0-5-377,0-1 1,0-8 205,0-4 1,-7-4-293,-5-2 1,3-1 11,-3-5 0,0-3 207,-5-8 0,0-4-1065,0-7 786,-1-1 738,1-21 0,-8-1 0,-2-10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7.9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7903,'10'0'0,"5"7"0,-5 3 1398,-1 7-656,7 0 191,-14 1-270,13-1 0,-7 0-214,3 1 0,3-1 215,-9 0-447,9 8-99,-12-6 0,5 6-9,-7-7 1,0 5-371,0 0 183,0 8 128,0-12 1,-1 13-994,-5-3 426,4-4 145,-14 8 0,15-14-913,-5 4 419,4-4-234,2-1 700,0-9 0,13-3 156,5-12 1,10-9-235,1-8 108,4 0 286,2 5 0,-7 9 99,1 3-47,-8-3 105,4 7 0,-7-6 569,-1 8-573,-8 8 36,-1-6 1100,-8 13-611,0-6-204,0 9-183,0-1 583,0 0-451,0 1 0,-2-1 430,-4 0-396,-3 8-118,-8-6 0,-3 6-331,-3-7 79,4 7-194,-14-6 1,12 12-182,-8-8 0,3 0 334,-3-6-349,4 0 121,7-7 166,1 5-121,8-13-410,1 6 287,8-8-1,0 8 25,0-6 0,0 5 133,0 1 1,0-4 532,0 7-248,8 1 1,-7-1 1041,5 1-386,4-1-400,-8 7 1,5-1 141,-7 0 0,0-5 124,0-1 0,0-5 987,0 6-1076,0-9 516,0 5-415,8-8-208,-6 8 651,6-6-457,-8 5-200,7-7 0,3 0 33,0 0-275,5 0 0,-5 0-36,7 0 0,0 0-150,1 0 1,-1 6-164,0 0 0,0 0-404,1-6 0,-1 2-2898,0 3 1735,1-3 988,-1 14 0,0-12 752,0 7 0,1 1 0,-1 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1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7899,'0'10'2743,"1"-2"-2080,5-8 0,12 0-358,10 0 1,5 0 33,2 0 0,-5 0 305,5 0 0,-10 0-110,9 0 1,-5 0-129,0 0 0,4 0-1912,-4 0 0,1 0 1506,-1 0 0,12 0 0,-5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8.2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8010,'10'0'1635,"5"0"1,-7 8-887,3 3 0,3 5-85,-9 1 0,9 0 89,-3 1 1,-3 1-750,-2 4 1,2-10 82,-3 5 0,3-5-427,-2 4 0,-4 1-414,3-1 0,3-5-2376,-2-1 2179,7 1 951,-3-3 0,7-1 0,1-8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8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9116,'0'9'923,"0"1"-1241,0-4 47,0-4 176,0 5-320,0 1 0,-7 2 102,-5 7 159,-3 0 154,-10 1 0,-2 6 0,-8 3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8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7992,'-17'25'-1,"0"1"635,-1 9 0,1-2-172,0-4 0,7 1 334,4-7-390,-3 0-93,7-5 0,-6-1 44,8 0 1,2-5-267,4-1 0,-2-7-174,7 2 0,1-4-107,5-2 0,6 0-411,0 0 0,8-8-395,-2-3 378,3-5 367,3-1 1,-2-6-1301,-5 0 596,5 8 669,-6-1 1,0 14 285,-4-4 161,-4 5 1,-7 1 350,-1 0-104,-7 7 0,4 9 578,-8 7 0,-6 0 239,0-6-453,-7 0-395,3 1 1,-7-1 86,0 0 1,-1 0-82,1 1-374,0-1-320,-1 0-778,9 1 184,1-9-32,8 7 1,8-14-30,3 3 341,5 5 330,-7-8 1,7 7-205,-5-3 277,-3-4 167,7 14 1,-13-7 133,4 8 0,-6 1 232,-6-1 0,-9 2 597,-8 4 1,-6-4 1940,6 5-1358,-8 2-917,12-6 0,-6 5 969,8-8-762,-1 0 188,9 1-314,1-1 0,10-2-402,4-3 0,5-3-333,12-3 0,6-4-222,12 4 1,-3-10-492,8-2 1,0-7 382,6 1 1,-2-3-479,-4-2 0,-4-1-2787,-7 1 3675,-8 7 0,6-13 0,-7 4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9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 8008,'7'-10'344,"-5"-5"1,14 13 470,-5-4 1,-1 4-284,1 2 0,1 0 274,5 0 1,-5 0 96,-1 0-568,1 8 0,3-4-47,-3 7 1,3-7 178,-3 2-1925,3 3 1258,2 1 1,1 1-2963,-1 1 3162,0-8 0,0 11 0,1-5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29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12089,'-8'10'1912,"6"-1"-1347,-3-3 0,3 4-132,2 7 1,0-6-260,0 1 0,0-1-314,0 7 90,0 7 0,0-6-292,0 4 0,6-4-398,-1-2 0,1-5 113,-6 0-1180,0-9 1240,8 13 0,1-14-78,9 3 1,1-5 106,4-5 1,4-11 13,7-7 1,7-6 237,-1 6 0,0-5 88,-5 4 0,-2 3 728,-4 10 1,-4-3-395,-8 9 414,0-1 1,-5 6 1301,-1 0 1665,-7 0-1457,4 0-977,-8 0 0,0 2-275,0 4-602,0-5-727,0 7 1,17-2 37,12 0 0,11-1-59,12-5 1,10 0 349,7 0 0,0 0-1143,6 0 0,-6 0 452,-6 0 1,-5 2 362,-12 4 1,-4-2 83,-7 7 447,-8 1 1,-10 5 515,-11 1 1,-6-3-439,-6-4 0,-5 3 220,-12-8 1,-4-1-101,-8-5 0,-5 0 101,-1 0 1,3-7-155,9-5 0,-2-3-297,8-2 0,2-8-297,10-4 0,3-13-712,8-10 0,8-2 1150,3-10 0,20-7 0,6-7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7952,'-17'0'2060,"0"0"1,5 7-1813,1 5-269,7 3 0,-10 3 474,9-1 1,-7 6-150,6 0 0,-1 6 296,1-6 1,4 6-441,-4-6 0,4 0-447,2-6 0,2 0-181,4 1 1,6-1-514,11 0 1,5-7 529,13-4 0,9-6-180,7-6 0,14-4-50,-1-7 0,-3 0 261,-4-1 0,-3 7 363,-2-1 0,-5 8 58,-18-1 1,-4 5 52,-14 5 1,-7 5 148,-5 7 1,-10 3 527,-7 3 1,-11 3-374,-6 9 1,-4 0 52,-1-1 1,-6 1 434,-1-1-254,-7 1-316,19-8 1,-9 4 57,15-8 1,0 0-399,6-6-301,7 0 1,2 1 156,8-1 0,10-6-290,7 1 0,8-2 295,10 1 0,-1 5-31,1-5 1,5 4 194,1 3 97,-1-1-211,2 8 1,-11-6 552,4 4-214,-12-4-60,2 6 1,-10-5 131,-4 3 0,-3-4-124,-8-2 1,0 1-77,0-1 0,-8 0-15,-3 0 1,-10-5-127,-2-1 1,-8-7-353,2 2 1,2-4 176,-2-2 0,6-8-324,-5-3 1,6-12-45,-1-6 1,6-6-800,6-5 1425,-5-4 0,14-16 0,-5-1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0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7912,'9'0'0,"-1"0"1416,-8 0-340,0 0-260,0 7-546,0 3 0,0 15 128,0 4 522,8 4 1,-6-5-247,4 1 0,-5-2-161,-1 2 0,2 2-396,4-8 1,-4 0-233,4-6 1,-2 0-253,1 1 0,-1-7-1291,8 1-1636,-8-8 2381,11 3 0,-5-9-776,7-3 868,0-5 373,8-15 448,-6-2 0,14-8 0,-6 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0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7912,'17'-9'0,"0"-5"614,0 8-31,-7 1-171,5 12 617,-5 3-405,0 7-216,5 1 1,-13-1 385,4 0-519,-4 0 1,-2 1-1,0-1 993,0 0-1359,0 1 1,0-1-520,0 0 1,0-5 609,0-1 0,7 1 0,3 5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1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7887,'10'0'1944,"-3"0"-1336,1 0-299,2 8 0,7-4 463,0 7-327,1-7-92,-1 11 1,6-5 120,0 7 1,0-1-461,-6-5 1,1 5-385,-1-5 0,0 3-202,0-3 1,-7 4-1543,-4-3 2114,-4 3 0,-2 3 0,0-1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1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0 7887,'-17'8'1908,"7"2"-1215,2-1-937,8 6 89,0-5 272,0 0 0,6 5 279,0-3 0,7 5 99,-1 6 1,1-2 321,-1 8 0,3 7-348,-3 11 1,-3-3-53,3 2 0,-8 0-255,2 6 53,-5-8-53,-1 6 0,0-8-622,0 4 1,0 2-163,0-7 1,0-1-519,0-5 0,-5-6 423,-1-1 0,0-12-294,6 1 1,-2-5 537,-4-1 1,3-3 45,-9-8 0,6 0-68,-5 0 280,-1-8 215,-5-2 0,-6-13 0,0 0 0,-8 0 40,4-2 0,-2 4-45,1-8 1,1 8 225,-2-2 1,4 2 285,8-2 1,-1 4-102,1-4 0,2 3 292,3 3 1,4-6-23,8 0-248,0 0-151,16-2 1,-1 4-257,20-8 6,3 0-295,29-5 1,1 5 107,18 0 1,1 2-96,-36 13 1,1-1 0,43-15 132,-44 18 0,1 0 1,-3 1-1,0-1-49,49-5 1,-5 6-30,-13-1 0,-11 8-94,-11-2 188,-4 5 54,-18 1 1,3 0-421,-16 0 219,0 0-59,-14 0 1,-1 1-494,-8 5 888,0-4 1,-15 21-1,-4-4 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2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8124,'17'0'664,"-7"-8"0,5 4-25,-4-7 0,-1 7-223,2-2 0,-1 4 112,6 2 0,1 6 90,-1 0 0,-2 7 67,-3-1 0,1 3-377,-7 3 1,0-1-236,-6 0 0,0 6-427,0 0 1,-2 6 312,-4-6 0,-5 8-120,-12-2 1,1 3 149,-6 3 1,6-2-491,-1-5 1,4-1 18,2-4 409,0-3 0,7 5-84,4-8 0,4-6 39,2 1 1,8-8-332,4 2 1,11-4 145,5-2 1,11 0-262,1 0 0,16-8 1,2-4 563,7-3 0,4-10 0,0-2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1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7887,'9'0'2543,"1"8"-1828,-4 3 0,-4-1-551,3 1-111,-3 1 234,-2 5 0,0 0 405,0 1 1,0-1-437,0 0 1,0 1-359,0-1 0,0 0 63,0 0 1,0-5-421,0 0-1536,0-1 1199,8 6 1,-4-7-1665,7-4 1391,-7-4 1069,12-2 0,-7-16 0,9-3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2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18 7887,'0'-10'14,"0"2"1,1 8 396,5 0 50,-4 0 93,14 0-180,-15 0 1,13 8 86,-8 3-108,-1 5-178,3 9 0,-6 2 436,4 7-134,3 1-278,-7 7 1,12 2 143,-8 8 1,5 6-76,-5-1 1,0 7-15,-6-6 1,0-1-65,0-5 1,0-2 38,0-4 0,-8-2-300,-4-3 0,-3-11 128,-2 5 1,-1-12-360,1 0 0,0-4 98,0-1 0,-1-3-4,1-3 1,5-5 84,1-7 0,-1-2 15,-5-3 0,2-1 177,3-12 0,5 5 331,7-10 1,0-2 497,0 2-457,7 0-192,3 6 0,13 5 72,0 1 1,13 7-68,-1-2 1,3 6 32,-3 6 1,0 3-123,-1 9 0,-7-1-169,-4 0 1,-4 8-310,-1 4 0,-9 2-586,-3-2 1,-4 3-2701,-2-3 3599,0 4 0,-15 9 0,-5 2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3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7974,'0'-9'2698,"8"-7"-1492,2 14-257,7-5 173,0 7-436,1 0-238,-1 0-348,-8 7 0,5-3-31,-8 8 1,-1-7-225,-5 7 0,0-6-151,0 5 0,0-5-536,0 6 0,0-7-1904,0 7 1156,0-8-278,0 11 1868,0-13 0,8 6 0,2-8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4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7974,'12'-2'478,"-1"-3"796,-7 3-952,4-6 0,-10 10-166,-4 4 1,2 3 335,-7 9 0,5 1-79,-6 4 0,7 6-133,-7 11 0,2 4-56,-1 8 0,-5 0-34,5 0 0,-3 0-46,3 0 1,-4-1-120,3 1 1,-5 0-41,-6 0 1,2 0-312,-8 0 1,8-8-324,-2-4 1,-2 1 339,2-7 1,-1-3-147,7-14 240,0 1 0,0-9 152,-1-3 1,7-4-18,-1-2 1,3-2 142,-3-4 0,-1-3-77,7-9 1,0 7 172,6-1 1,0 1-405,0-6 0,2-1 138,4 1 1,5 0-81,12-1 1,-1 1 39,6 0 1,1-1 4,6 1 1,-3 0 85,-3 0 0,4 5 100,-4 1 1,3 1-104,3-2 1,0-1 161,-1 7 1,1 0-33,-1 6 0,1 0-55,-1 0 0,1 4 110,0 8 1,-8 1 2,-4 16 1,-4-6 198,-2 6 0,-7 0-91,-4 5 0,-5 1 138,-1 0 0,-1-9-93,-5-3 0,2-3 16,-8-3 1,1 0-168,-6 1 0,-1-9 112,1-3 0,0-4-236,-1-2-126,1 0 0,2-8-123,3-3 0,4-12-243,8-6 1,2-4-497,4-1 0,4-7 257,7 1 0,8-1 724,4 7 0,11-1 0,4 1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7997,'0'-10'1221,"0"3"-462,0 7-50,0-8 146,0 6-304,0-6 27,0 8-57,7 8-275,-5 2 0,6 7-1,-8 0 1,0 1-6,0-1 1,0 8 111,0 4 1,0 3-8,0 3 1,-2 5-43,-4 1 1,-1 5-244,-5-6 0,-1 6-195,7-5 1,-6-7 21,7-5 1,-3-8-230,2 2 1,4-4-1038,-4-1 1,5-1-80,1 0 65,0-7 1,7-2 153,5-8 1239,3 0 0,2-8 0,1-2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4.7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7997,'12'8'1387,"-1"3"271,-7 5 0,4 1-791,-8 0 0,-8-5-422,-4-1 0,-3 1-686,-2 5 0,-6 6 219,0 0 22,-8 8 0,4 4 0,-8 9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5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8002,'-10'0'1121,"3"0"-647,7-7 96,0 5-212,0-6 1,7 8-79,5 0 1,5 0 77,6 0 0,-2-2-212,8-4 1,0 4-107,6-3 0,5 3-155,0 2 0,7-6 126,-7 0 0,0 1-25,-5 5 0,-1 0-177,1 0 1,-6 0-214,0 0 0,-8 0-437,2 0 218,-4 7 1,-2-3-327,1 8 342,-9-9 1,1 11-128,-4-8 734,-4 7 0,3-5 0,-10 3 0,1 3 0,-8-8 0,-7 7 0,-8-3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5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 1 8002,'-18'0'0,"7"0"311,-1 0 176,8 0 1,1 0-458,14 0 0,3 0 40,14 0 1,9 0 213,9 0 1,6 0-154,6 0 1,3 0-129,8 0 0,6 0-97,0 0 1,2 1-103,-2 5 0,-4-4-63,4 4 0,-10-2-290,-1 2 1,-14-5 20,1 5 1,-18-4 527,-4-2 0,-8 0 0,-4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5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8002,'0'-17'887,"0"7"-533,0 3 0,2 7 23,3 0 0,7 5 240,11 1 1,0 8-242,12-3 0,-3 6-102,14 6 0,4-1-115,14 6 0,-1-7 182,12 3-263,4 2 0,-8-1 1,6 6-29,0-2 1,-6-2-274,4 2 1,-10 3 137,-2-3 0,-9 6-232,-2 5 1,-10-1 168,-13 7 0,-11-8 58,-13 2 0,-5 3 256,-5-3 0,-13 6-114,-11-5 0,-13 1-152,-10-2 0,-7-1-65,-10 7 0,-6-10-415,0-1 0,0-3 128,6-8 1,13-7-154,4-6 1,19-7 73,4 2 531,16-4 0,0-8 0,7 0 0,0 1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6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7938,'0'-17'91,"0"-1"1,0 7 238,0-1 0,0 7 189,0-7-55,0 8 130,0-11 27,0 13-420,0-6 1,1 8-15,5 0 1,-4 2-2,4 4 1,-4 4 0,-2 7 0,6 10 228,-1 7 1,1 9-117,-6 8 0,0 3 108,0 4 0,0-2-332,0 7 0,0-7-298,0 1 1,0-3 100,0-2 0,2-8-156,4-3 1,-2-7-147,7-5 1,-7-4-1609,2-8-266,3 1 1057,-7-1 771,6-7 1,-8-10 239,0-12 1,-10-5 229,-7-6 0,0-4 0,-16-8 0,6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0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8222,'9'-19'217,"-3"-4"312,-4 4-523,-2-6 1,0 13-56,0 1-58,0 7 105,0-4 1,0 10-240,0 4 0,6 3 229,-1 9 1,3 9 47,-2 7 1,1 8-99,5 10 1,3 2 22,-3 4 0,-2-4 285,1 3 0,-1-3-18,1-2 1,3-2-109,-9-4 0,7-4 29,-6-7 1,5-2-16,-5-5 0,7-3 14,-1-7 1,-2-3 112,1-3 0,1-5 9,5-7 0,0 0-114,0 0 0,1-9-196,-1-9 0,6-1 63,0-10 0,6-5-29,-6-7 0,6-5-14,-6 6 1,6-14-245,-6 2 1,2-5 144,-2-1 0,-2 4-140,8-4 1,-8 7 170,2 4 0,2 5 13,-2 8 0,-2 7-156,-9 4 1,1 3-84,-7 3-296,7 8 102,-11 1-333,6 8 548,-8 0 1,0 8-338,0 3 630,0 12 0,-8 4 0,-1 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2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8026,'-10'0'322,"5"0"-43,10 0 0,7-6-31,11 0 0,10-5 284,7 5 0,8 0 554,-2 6 0,-2-5-477,2-1 0,-5 0-696,5 6 0,-10 0-414,-1 0 1,-2 2-507,-10 4 1,0-4 274,-6 3 0,-5-1 732,-1 2 0,-7-4 0,4 6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6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35 277 7938,'-6'-33'-26,"0"4"0,-5-1 70,5 7 1,0 0 33,6 5 0,0 1-126,0 0 0,2-1 192,4 1 1,-2 2 161,7 3 208,1-3-80,5 13-197,0-6 48,1 8 1,1 0 115,4 0-189,4 0 28,8 0 0,1 2 0,4 4 77,6 5 1,6 5-89,6 1 1,0 2-24,11 4 0,-12 4-112,7 8 1,-3-1-66,-3 1 1,-6 0 127,-6-1 0,-13 1-96,1-1 1,-16 7 42,-1-1 0,-11-1 58,-1-11 1,-12 5 11,-11-4 0,-7 3 166,-9 3 1,-8 0-258,-5-1 0,1-5-183,-6 0 0,6-8-141,-6 2 0,8-6 162,10-5 0,1-3-373,4-3-652,-3-4 37,12 6 1,-3-16 306,12-3 0,5-5-1150,12-1 1910,3 0 0,16-16 0,2-3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6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8000,'-2'-9'1327,"-3"3"278,3 4 1,-6 10-783,8 3 1,0 12 30,0 6 0,-6 4 92,0 1 1,-5 7-388,5-1 0,-5 0-463,5-5 0,0-1-590,6 1 1,-2-6-772,-4 0 0,4-8 936,-3 2 329,3 4 0,9 0 0,3 7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7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35 9156,'-7'0'1873,"7"0"0,7-2-1651,11-4 1,1 4 483,4-4 1,-2 5-374,8 1 1,0-2-388,5-4 1,1 4 73,0-4 0,-1 4-101,1 2 0,-6 0-259,-1 0 1,-12 0-1830,1 0 563,-4 8 1,-3-4 134,-4 7 1471,-20-7 0,-5 19 0,-15-4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7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18 7956,'10'-9'389,"5"1"-50,-13 8 0,6 2 408,-8 4 0,-2 5-7,-4 12 0,-6 4-273,-11 8 0,-4 7 151,-7 4 0,-14 6-194,-4 6 0,-4 3-313,4 8 1,0-5 0,1-1 1,-7-5-201,0 5 1,8-7-198,10 1 0,4-5-613,1-6 1,8-1-686,4-5 0,6-9-231,5 3 126,4-11 999,8-5 689,8-11 0,9-22 0,10-4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7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7956,'0'-12'0,"0"1"762,0 7 1148,0-4-1376,0 16 1,0 1 40,0 9 1,0 5 89,0 0 1,5 7-242,1-1 0,2-2-554,-2 2 0,-3 0 150,9 5 1,-8-5-290,2 0 0,1-6-195,-1 6 0,6-8-611,-7 2 1,3-6 353,-2-5-1027,-4 3 376,5-13 769,-7 6 1,6-10 602,0-4 0,5-3 0,-5-9 0,8-1 0,-3-4 0,12-4 0,4-7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8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7956,'23'-8'-20,"0"-3"1,2 3 179,-2 3 1,-10-3 152,4 2 1,-3 2 35,3 10 0,0 4 155,1 7 1,-1 8-63,0 4 0,1 11 119,-1 6 0,0 4-153,1 2 1,-7 0-159,1 0 1,-3-6-242,3 0 1,-3-2-183,-3 2 0,-4-5-183,4-13 0,-6 3 130,-6-8 1,-4-2-203,-7-9 1,0-4 364,0-8 0,-7-2 170,1-4 0,0-6 759,6-11 0,2 2-441,3-8 0,-1-5 391,7-7 1,0 1-255,6 6 0,8 1-20,3 4 0,7 2-560,5 4 0,4 10-585,7-5 0,14 13-213,4-1 0,6 4-1077,-1 2 1,-5 0 1892,0 0 0,0 0 0,-8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8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7848,'8'-17'563,"-4"5"70,7 1 1,-5 7 346,6-2 1,5-1-441,6 1 0,8 0-101,-2 6 1,5 0-178,7 0 1,5 0-170,11 0 0,-1 0 16,7 0 0,-1-8-128,1-3 1,-1 1-160,-5-1 1,-10-1-418,-1-5 1,-4 5-451,-7 1 1,-5 5-119,-12-6-822,-1 9 1382,-8-5 1,-9 10-109,-11 4 711,-12-4 0,-12 21 0,-9-4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9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70 7859,'2'-17'57,"4"-1"1,-2 7 373,7-1-46,-7 9 40,11-5-80,-5 8 0,5 10 176,-3 7 0,-5 8 196,-7 9 0,0 11-282,0 6 0,-1 3 12,-5 10 0,-6-3-202,-11 3 0,2 3-207,-8-4 1,0 3-256,-5-3 0,5-2-261,0-3 1,8-10-89,-2 4 0,6-14-827,5-3 1,3-8 1392,3-10 0,4 0 0,-6 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9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7868,'-9'0'1060,"1"0"1,8 1-815,0 5 1,2-2-359,4 8 0,3-1 411,9 6 0,-7 3 387,1 3 0,-3-2-370,3 8 0,1-6-241,-7 5 0,6-1-773,-7 2 1,7 2 444,-6-8 1,5 0-292,-5-6 1,5 1-747,-5-1-517,8-7 1807,-12-3 0,13-7 0,-5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39.6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0 347 7868,'12'0'-295,"-1"0"1,1 0 311,5 0 0,2 0 168,4 0 1,-1-2-36,6-4 0,3 2 174,9-7 0,-1 3-21,7-9-171,-8 3-33,12-11 1,-11 0-364,7-4 1,-4 3 20,-1-3 1,-3 6-121,-15-6 0,4 8-75,-10-2 165,-3 3 0,-16 5 172,-4 4 1,-9 3 185,-8 8 0,-8 8 309,2 3-235,-4 4-81,6 10 1,-3 2 805,7 8 1,5-6-162,7 0 1,7-3 42,-2 3 1,4 2-413,2-8 0,2 0-324,4-6 0,4 1-25,7-1 0,8-5-235,4-1 1,5-7-274,7 2 0,3-6 159,8-6 344,0-4 0,-1-15 0,1-2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7993,'-17'-17'4391,"6"7"-3257,-1 4-749,8 4 0,-3 10 552,7 4 1,0 3-208,0 2 1,0 6-29,0 0 0,0 6-395,0-6 1,0 8-297,0-2 1,5 2-1403,1-3 1,6 3 923,-7-8 0,9 6 467,-3-6 0,5 8 0,1-4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603 35 7947,'-9'-17'2478,"1"7"-2793,8 2 53,0 8 0,0 2 544,0 4 0,0-2 901,0 7 1,0 1-573,0 5 0,0 8-190,0 4 1,-2 4-721,-4 1 0,-5 3 251,-12 3 1,-4-2-745,-8 9 1,-1-7 166,-5 6 1,-1-6-180,-4 7 1,-2-11 394,8-1 0,-6-9 18,5-8 1,7-9 208,5-3 1,8-4 143,-2-2 0,9-2 254,3-4 0,7-3-189,-2-9 0,19 1 170,11 0 0,14-6-79,8 0 1,14-6-55,9 6 1,8-6-411,9 6 0,3-6 306,3 6 0,-4 0-29,4 6 1,-17 5-25,-6 1 1,-13 5-23,-4-6 0,-8 9 50,-9-3 1,-8 6-297,-4 6 0,-12-3 140,-5 9 0,-6 0 156,-6 5 0,-5 2 5,-12 4 1,2-4 315,-8 4 0,-6 4-212,-5 2 0,0-2 277,5 2 1,-5 5 436,-1 7 1,3 13-342,9-3 0,-2 7 185,8 0 0,0 3-186,6 8 1,5 1-167,1-1 0,7 0-109,-2 0 1,4-2-155,2-3 0,-6 1-208,1-7 0,-1-1-562,6-5 0,2-13-310,4-5 1,-3-16 470,9-1 0,-6-13-95,5-4 717,-7-16 0,12-11 0,-7-7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0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7917,'10'-17'-76,"5"2"-37,-3 3 0,-3-1 516,3 7 115,0-7 1,5 11 135,0-4 1,0 4-78,1 2 1,-1 13 63,0 5 0,6 12-228,0 5 1,0 1-6,-5 11 1,-7-7-267,1 6 1,-3-8-148,3 3 1,-4-5-179,-8-1 1,0 0-463,0-1 0,0-5-1598,0 0 1159,0-8 599,0 4 0,-8-8-469,-4 0 0,-3-1 954,-2-5 0,-8-3 0,-2-8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0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7917,'0'-27'382,"-8"2"229,6 16 1,-4-5-209,12 8 0,4 1-153,7 5 1,-6 0 21,1 0 1,0 0 272,5 0-162,0 0-352,0 7 38,-7-5 1,0 14-43,-5-5 1,-3-1 132,4 1 0,-4-5-163,-2 6-357,0-9-653,0 13 588,8-14 1,1 5-338,9-7 0,7-9 762,3-9 0,5-6 0,2-11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0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69 7834,'-18'-17'0,"1"0"0,0 5 935,0 1 0,5 7-61,1-2-355,-1 4-277,2 2 1,-5 0-73,3 0 0,3 8-28,-3 4 0,1 11-47,-6 5 0,-1 15-155,1 9 1,0 3 231,-1 14 1,1-3 67,0 9 0,-1 2-41,1-3 0,6 7-89,-1-6 0,8 0-203,-1-6 0,3-7-200,2-5 1,2-11-474,3-5 0,-1-5 206,8-1 1,-1-10-426,6-8 1,-5-1-513,0-11 1497,-1 1 0,6-21 0,1-4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7834,'29'-12'248,"0"1"1,0 7-314,5-2 1,3 2-151,3-1 1,2 1 213,5-8 1,1 8 165,-8-1 1,6 3 301,-6 2 1,-1 0-197,-10 0 1,1 0-156,-7 0 1,6 7-73,-6 5 0,0 3-7,-5 2 0,5 1 134,0-1 1,-6 8 127,-5 4 0,-3 9 83,3 3 1,-5 5-130,-7-6 0,0 8 75,0-2 0,0 0-346,0 6 0,-1-6-799,-5 6 725,-4-8-76,1-17 1,-5 4-88,8-8 1,-5 0-61,5-5 1,-5-7-263,5 1 0,-8-9 27,3 3 1,-5-4 156,-1-2 0,-2-8 393,-4-3 0,-4-12 0,-8-4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1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7834,'-25'-8'306,"6"-1"0,-6-1 658,7 4 0,7 4-423,-1 2 1,8 2 85,-1 4 0,-3 4-87,2 7 1,0 0 11,6 1 1,-5 1-241,-1 4 1,0-4-89,6 4 0,8-4 91,3-1-829,5-1 445,1 0 0,6-7-647,0-4 1,8-4 166,-2-2 1,-4-8-121,-2-4 0,-4-3-54,-2-2 345,-7-1 0,-2 1 201,-8 0 0,-2 1 264,-4 5 0,-4-4-37,-7 3 0,0 4 162,-1 3 1,7 1-430,-1-2 206,8 4 0,-1-6 11,10 8 0,13 8 0,9 2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1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7837,'-9'-17'1316,"1"0"-1306,8 7 803,8 2 1,-1 16-190,5 4 1,1 11-90,-7 5 1,0 13-183,-6 5 0,0-2-109,0 2 1,6-2-559,-1 3 1,1 1 274,-6-8 1,2-2-999,4-9 1,-4 2-422,3-8-215,-3 8 1673,-2-12 0,0-2 0,0-9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2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7837,'19'-19'-46,"5"-4"1,-5 4 552,4-4 0,-4 4-116,-2 1 0,1 7-155,-1-1 0,6 3 26,0-3 1,8 3 99,-2 3 0,3 4-354,3-4 0,-1 4 94,1 2 1,0 0-60,-1 0 1,1 0-21,-1 0 0,-1 0-133,-4 0 1,2 6 118,-8 0 1,0 5-142,-6-5 0,0 8 113,1-3 1,-1 4-11,0 3 1,0-1 101,1 0 0,-7 1-41,1-1 0,-6 0 23,5 0 1,-5 1-17,5-1 1,-5 0-12,6 1 1,-8-1-36,1 0-2,5 1 0,-2-1 20,3 0 1,-1 0-14,-5 1 0,-3-1 85,4 0 1,2 1-65,-2-1 1,-1 0 83,-5 0 1,0 3-7,0 3 1,6-2 132,0 8 1,0 0-86,-6 5 0,2 1 79,3-1 1,-3 3-79,4 3 1,2 4 0,-3 8 0,7 2 196,-6 4 1,5 5-53,-5 12 0,6 0-311,-7 11 0,1-9 190,-6 10 1,-6 1-480,1 4 0,-11-7 19,-1-10 1,0-14-130,-6-9 0,9-4 256,3-13 1,1-4 0,-2-14 1,-3-8-33,4-3 0,1-6-60,-2-6 0,1-3-668,-6-8 1,-1-8 321,1-4 0,-8-4-1031,-4-2 1631,-3-7 0,-11-2 0,-1-8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7959,'0'17'1495,"0"0"1,0 1-478,0-1 0,0 0-463,0 0 0,2 1-291,4-1 0,-4 0-473,4 1 0,1-7-1378,-1 1 845,7-9-403,-3 13 214,7-14 0,1 0 359,-1-8 0,-6-13 209,1 1 1,0-3 188,5 4 0,-6 0 194,1-1 36,-1 9 1,7-5 516,-1 9-417,-7-1 1,3 8 212,-7 4 0,2-3 199,-3 9 1,-3-1-173,4 7 1,-4-1-244,-2 0 0,-2 3-45,-4 3 1,-3-2-205,-9 8 1,-1-6 107,-4 5 1,2-6-107,-8 1 0,6-4 60,-6-2 0,8-5 30,-2-1 1,6-5 670,5 5-221,-3-7-660,13 4 0,-4-6 39,12 4 1,3-4 10,9 3 1,5-3 107,0-2 1,6 0-100,-6 0 0,6 0 0,-6 0 0,0 0-171,-6 0 0,-5 0 252,-1 0 1,-7 2-77,2 4 1,-12 4 274,-6 7 0,-13 6-46,-9 0 1,-3 8-119,-9-2 1,0-3 116,-6 3 0,8-8 153,4 2 1,3-9 201,3-3 0,12-1 1241,5 2-1431,11-5-76,-1-7 0,16 0-195,9 0 0,8 0-5,15 0 1,3-7-239,8-5 1,0-5 80,0-6 0,-6 3-108,0-3 0,-8-2-81,3 2 0,-5 0-198,-1 6 0,-8 0 45,-4-1 0,-12 1 168,-5 0 1,-4 0 227,-2-1 1,0-5-33,0 0 0,-10-2 71,-7 2 0,0 4 55,-6-4 1,2 9 260,-3 3 1,5 7 261,-4-2 571,4-3-294,2 7 0,1-4-331,5 12 0,-3-2 5,9 7 1,-7 3-38,6 9 0,-7-2-53,1 8 1,-3-1-32,-2 7 0,-3 5 162,-3 1 1,4 1-308,-4-2 1,4-3-194,2 3 0,-1-3-938,1-3 0,7-5 165,5 0-457,-5-8 0,10 2 492,0-11 1,10-5 297,13-7 1,6-5 418,11-1 0,4-13 309,8 1 0,6-3 35,-1 4 0,5 5 329,-10 1 1,1 5 480,-12-6 1,-9 9-446,-9-3 0,-3 4 589,-3 2-1010,-7 0 0,-3 8-358,-7 3 1,-7 5-441,-5 1 1,-11 2-850,-6 4 1,-11 4 1406,-6 8 0,-4-1 0,-2 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3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7910,'18'-9'0,"5"-7"472,0 5 1,0-3-70,-6 3 1,0-5 552,1 5-1,-1 3-29,0 0-712,0 8-531,-7 0-120,-2 0-543,-1 8 131,-5 2 0,0 7 401,-7 0 1,-9-5-107,3-1 0,-11 1 114,-1 5 1,0-5 183,6-1 0,5-7 355,1 2-64,-1-4 132,-5-2 598,8 0-55,-7-8-492,14-1 1,-5-3 1377,7 0-276,-8 9 24,6-5-873,-13 8 1,11 0 436,-8 0-307,8 0-254,-3 8 0,1 1-73,0 9 0,0-1-57,6 0 1,2-2 41,4-3 0,-2 3-240,7-3 0,-5-2-280,6 1 0,-1-7-123,7 2 1,-1-4-493,0-2 1,2 0 194,4 0 0,-1-2-466,6-4 1,-7 2 282,3-7 0,-5 7 391,-2-2 1,-5 4-741,-1 2 1213,-7 0 0,-4 0 0,-10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2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7865,'0'-17'3772,"7"1"-3204,5 5 1,3 3-1115,3 8 0,5 0 720,0 0 0,6 6 829,-6 0 1,5 1-212,-4-1 0,-7-2-299,-6 8 1,-5-1-615,6 6 1,-9-3 120,3 3 1,-12-1-841,-5 12 1,-4-1 298,-3 2 1,-5 4 10,0-4 1,-2 3 170,2 3 1,10-1 43,-5 1 1,13 0 420,-1-1 1,4-5-174,2 0 0,8-6 431,3 6 1,10-8-189,2 2 1,6-4 423,-6-2 0,0 1-155,-5-1 1,-1 0-4,0 1 0,-7-7-129,-4 1 0,-5-1-92,-1 6 1,-3 1-756,-9-1 0,-1 0 389,-16 1 1,0-1-907,-6 0 1,1-1 500,-1-5 1,8 3-471,4-9 0,4 1 1020,2-6 0,-1 0 0,1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3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7901,'-17'10'0,"-1"3"659,1-7 177,8 7 0,-5-9 531,8 8-472,1-8 0,7 5-432,3-3 1,1-4 19,11 4 0,-1-4-10,13-2 0,1 0-131,11 0 0,-5 0-809,4 0 1,3-8-537,-3-4 0,6 3 1003,-5-3 0,7 1 0,-4-6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4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656 104 7819,'-17'0'0,"-6"-8"236,0-3 1,0 1 386,5-1 1,3 5-217,3-5 1,-3 1-95,3-2 0,-5-1 352,-6 7-364,4 0 1,-8 6-47,4 0 1,2 2-58,-8 4 0,0 4-17,-5 7 0,-1 2 0,0 4 1,1 6 195,-1 11 0,3 3-54,3 3 0,4 2 268,7-8 1,7 12-162,-1-6 0,9 8-24,-3-8 0,14 2-108,9-2 0,10-3 28,13-9 1,6-1-319,12-4 0,3-6-267,8-12 0,8-3-1503,4-8 0,2 0 1007,-3 0 1,-3-8-2770,-8-3 3524,-7 3 0,-1-11 0,-7 7 0,-2 5 0,-4 3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4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7819,'10'0'4717,"-2"0"-3855,-1 0 1,-3 8 108,8 3 0,-7 1 603,7 5 0,-8-3-728,1 9 0,3 2 97,-2-2 1,5 7-884,-5-1 1,6-2 24,-6 2 0,-1-6-561,-5 6 0,0-8-620,0 2 0,0 2-1269,0-2 0,0 0 2365,0-6 0,-7 1 0,-3-1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44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7796,'17'0'3173,"-1"8"-2070,-5 3 2479,5 5-2173,-14 1 0,-2 0 90,-12 0 0,-5 1-1499,-6-1 0,-4 8 0,-8 2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620 155 7978,'0'-10'0,"2"1"292,4 3 607,-4 4-313,6-13-203,-1 5 86,-5 1-74,6-6 1,-2 11-170,-1-8 0,3 3-104,-2-3 1,-4 3 221,3 3 1,5 4 491,-8-13-276,5 13-212,-7-6 1,-1 8-48,-5 0 1,2 0 68,-7 0 0,-1 0-193,-5 0 0,0 6-68,-1 0 0,1-1 31,0-5 1,0 6-127,0 0 1,5 0 25,1-6 1,-1 0 54,-5 0 0,0 5-96,-1 1 0,1 2 160,0-3 0,0-1-19,0 8 0,-3-3 40,-2 3 1,1 9 164,-8-4 0,2 4-108,-2-4 1,-3 6 85,3 0 0,-1 8 123,1-3-207,4 5-75,0 1 0,6 1 201,-4-1 1,6 1-26,5-1 1,5 8-76,7 4 1,0 2-75,0-2 1,7 2 28,5-8 0,5 2-378,6-2 1,6-4-512,11 5 1,4-15 570,7-9 1,-3-1 68,4-10 0,-4-1-1265,9-5 0,-3-7 518,-3-5 1,-1-3-824,-4-2 0,2-1 318,-8 1 1,-2 0-197,-9 0 0,1 5 1477,-7 1 0,0-1 0,-5-5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3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7921,'10'-8'741,"-1"6"1082,-3-4-1254,-4 5 1,11 8 111,-7 5 1,2 5 841,-2 6 0,-5 4-202,5 7-854,-4-7 367,-2 5-253,0-5-208,0 0-2061,0-2 953,0 0 601,8-6 0,-6 6-3504,3-8 1687,5 0 1951,-1-7 0,9 5 0,-1-6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4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9219,'17'0'659,"0"0"-221,1 0 0,-1 2 266,0 4 1,0-5-292,0 5 1,1-2-189,-1 2 0,0-4 413,0 3 1,1-3-293,-1-2 1,-6 0-965,1 0 0,-7 6 478,7 0 0,-6 0-498,5-6 257,-7 0-187,4 0 1,-8 1-702,0 5 1,0-2 324,0 7 944,-8 1 0,-2 5 0,-7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4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7985,'0'11'685,"0"1"1,-6-1-220,0 7 0,0-1 324,6 0 0,0-6-135,0 1 1,0-1 96,0 7 1,2-1-270,4 0 1,-4 0-178,4 0 1,-3 1-330,3-1 0,-4-6-242,4 1-161,-4-1 10,-2 6-631,0-7 261,0 5-485,0-13 886,7-2 1,-3-9 9,8-9 0,-1 1 167,6 0 0,2 2 32,4 3 1,-3-1 120,3 7 0,1 0 42,-1 6 0,0 0 313,-5 0 1,-1 6-1,0 0 0,0 7 722,0-1 8,1 3-395,-1 2 493,-8 0-443,7-7-395,-14 5 0,7-13-36,-3 4 0,-2-12-301,7-5 1,8-6-320,10-6 1,9-2 251,2-4 0,10 4-118,2 8 0,-3 7-262,3 5 185,0 3 159,-16 2 1,4 2 443,-11 3 0,-4 5 145,-8 7 1,-7 2 365,-5 4 1,-3-4-406,-2 4 1,-7 2 59,-5-2 1,-3-2 149,-2-9-816,-8 3 208,6-5 0,-6-1-1080,8-3 1,-1-4 639,1-2 1,2-8-1663,3-3 0,-1-7 2100,7-5 0,0-11 0,6-10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5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7886,'-9'-17'624,"-7"0"1,14 5-411,-3 1 1,3 7 0,2-12-40,7 15 0,3-13 577,7 8-336,0-7-155,1 11 1,-1-6-34,0 8 1,6 0-52,0 0 0,2 0-117,-2 0 0,-4 0 42,4 0 1,-10 6 83,-1 0 1,-1 9-15,6 2 0,-5 8 44,-1 10 0,-7 1 66,2 4 1,2 6 53,-3 12 0,3-3 331,-2 8 0,-4-2-84,3 2 1,-3-3 100,-2-9 0,0-1-512,0-4 97,0-4-108,0-8 1,0 1-1283,0-1 614,0-7 215,0-10 1,0-1-223,0-5 1,-2-3-317,-3-2 0,1-5-830,-8-1 1,3-7 92,-3-5 0,-3-9 308,3-2 1259,-3-7 0,-2-12 0,0-12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5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7918,'11'0'229,"1"0"1,-6 0 381,5 0 0,-5 5 317,5 1 1,-5 2-218,6-2 0,-9 3 563,3 8-819,-4 1 91,-2 6 0,0-3 204,0 8 0,-6 0-411,1 5 0,-9 1-265,3-1 0,1 1-61,-1-1 0,5 0-257,-6 1 1,3-1-571,-3 1 636,-3-1 1,11-5-389,-7-1 345,7-6-107,-11 2-214,13-6 235,-6-1-151,8 0 240,0-7 0,0-1-8,0-3 0,8-4-111,3 4 0,6-6-705,6-6 510,4-4 181,8-7 0,-1 0-154,0 0 0,7-1 210,-1 1 0,-6 2 84,-5 3 0,-8-1 217,2 7 1,-4 1 253,-2 5 1,-7 1 111,-4 5 1,-5-2 435,-1 7 0,-7 3 350,-5 9-488,-3-4-276,-2 6 1,-6-2 174,0 0 0,-6 5-281,6-5 1,-7 0-264,1-5 1,4-1-51,2 0 1,4 0-416,2 0 51,0-7-35,7-2 1,2-7-303,8 5 294,0-4 262,0 6 0,0-6 12,0 3 0,6-1 201,0 8 0,5-7 693,-5 7 127,0-1 749,-6 7-385,0-1 624,-8 0-761,6 0-580,-5-7 35,7-3 332,0 1-365,0-6-114,15 6 0,-2-8 108,16 0 1,-6 0-255,6 0 0,-3 0-132,3 0 0,2 0 40,-8 0 1,5 0-103,-5 0 1,0 0-1189,-6 0 740,1 0 1,-1 0-3378,0 0 2502,-7 0 0,5 0-307,-4 0 1,-1 0 1571,1 0 0,1-8 0,5-2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3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7919,'17'0'908,"1"-6"236,-1 1 1,8-1-571,4 6 0,5 0-4,7 0 0,-3-6-32,8 0 0,-9 1 75,-3 5 1,-1 0 62,-10 0-368,0 0 0,-6 0-566,1 0 1,-9 1-627,-3 5 1,-4-2-2784,-2 8 3667,0-1 0,-8 6 0,-1 1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6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7849,'17'-17'1291,"-8"8"-865,7 1 0,-13 8 236,9 0 1,-1 6 107,7-1 1,-7 9 339,1-3 0,-7 10-473,7 2 0,-8 0 22,1-6 1,3 1-604,-2-1-24,-1-8 157,-5 7-2139,8-7 850,-6 1-1922,13 5 2062,-13-13 0,8 6-25,-4-8 0,-3 0-658,9 0 1643,-1-8 0,7-2 0,-1-7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6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 8086,'9'0'1641,"-1"0"-1295,-8 0 0,-8 0 136,-3 0 0,1 6-170,-1-1 1,-1 9 64,-5-3 1,0-1-1080,0 1 404,-8 1-103,6 12 1,-12-2-380,8 6 0,-8-1 405,3 2 1,-3 3-91,2-3 1,-1 3 257,7 3 1,6-1 291,5 1 0,8-3 997,-1-3-601,3-4-391,2 0 0,2-6 1086,3 4-583,-3-12-165,14 4 0,-13-7 713,9 4-547,-8-5-491,11-7 1,-11 0-55,7 0 1,-5 0-263,6 0 1,-7-7-123,7-5 1,-1-3-506,6-2 0,1-1-322,-1 1 779,0 0 0,0 7 325,1 5 1,-1-3-275,0 2 473,0 1 0,0 10-165,1 1 0,-9 7 890,-3-1 0,-4 3-382,-2 2 1,0 1 1028,0-1-907,-8 0 1,4-2 96,-7-3-436,7 3 0,-6-7-215,5 3 26,3 5-255,-6-15 1,10 13-432,4-8 0,-2-1 75,7-5 1,1 0-1565,5 0 1599,8 0 1,-6 2-44,4 4 1,-12-2 709,-5 7 0,-6 1-60,-6 5 0,-3 2 43,-9 4 0,-6-2 293,-5 8 0,-4-6 657,-1 5 0,7-7-132,4 2 1,4-5 228,2-7 0,7 4 47,5-3-627,3-5-327,2 9 0,0-12 254,0 7-195,7-7-218,3 11 0,1-11-26,1 8 1,-1-9-107,7 3 1,-1-4-249,0-2 0,0 0-424,0 0 0,2 0-920,4 0 0,-2-2-1010,8-4 2601,7-3 0,8-8 0,8-1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7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8 276 8401,'-7'-6'986,"7"1"1,7-1-335,10 6 0,4-2-19,8-4 1,0 4 216,11-3 1,2 3-323,-2 2 1,6-2-186,-6-4 1,0 4-778,-5-4 0,-6 3-120,-1-3 0,-7 4-470,2-4 1,-9 2 347,-3-1 1,-7 1-623,2-8 0,-4 7 658,-2-7 1,-8 3 173,-3-3 1,1-3 175,-2 3 259,1-3 31,-6-2 0,1 5 270,5 1-270,-4-1 149,13-5 1,-12 6 561,9-1-30,-1 8-30,6-3 1,-6 9-265,0 3 1,1 7 47,5 11 0,-2 5 612,-4 13-545,4 3-234,-13 7 0,13 3 226,-4 3 1,-1-3-156,1 3 1,0-9-269,6-2 1,0-2-266,0 2 1,0-4-502,0-8 1,0-1 321,0-5 1,2-3-991,4-8-1304,-4-7 2667,5-2 0,1-16 0,1-2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8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205 654 7856,'-24'23'1041,"-5"0"1,4 6-348,2-6 0,0 6-179,6-6 0,-4 1 329,9-1-312,-3-3 0,6 4-339,3-6 1,6-9-270,6-3 0,3-4-1121,8-2 694,16 0 435,-4-16 1,20 5-1430,-3-12 777,4-4 168,-6 1 0,9-9-145,-7 1 0,0 7 413,-11 4 1,-9 4 257,-3 2 1,-4 7 286,-1 4 700,-9 4 1139,-1 2-1063,-8 8-588,0 2 0,0 7 1216,0 0-770,0 0-539,0 0 0,-2-1-212,-4-5-160,4 5-149,-5-7 0,9 1-190,3-5 1,-1-3-532,8-2 1,5-7-1225,6-5 1078,0-3 481,-6-2 0,2-6-136,4 0 1,-4-8 261,4 2 1,-4-5 72,-2-6 0,1-6 352,-1-11 0,2 3 0,4-3 0,-2 3-50,8 2 0,-6 8 50,5 4 0,-5 6 105,6 5-145,-8 4 46,4 8 0,-8 0 1069,0 0-554,1 7-134,-9 2 0,1 3 738,-5-1 61,-3 0 406,6 6-513,-8 0-532,0 0 0,-6 8 428,0 3-469,1 5-237,-3 1 1,6 6-277,-4 0 0,5 2-145,1-2 1,1-4-74,5 4 1,11-4-48,12-2 1,4-2-484,1-3 1,0 3 255,1-3 1,-1 3-186,1 2 1,-7-3 657,1 3 0,-8-4-49,2 10 1,-10 4 876,-1 2 0,-8-3-181,2 3 1,-5-6 111,-1 6 0,0-1-14,0 7 0,-5-1 205,-1 1 1,-6-1-520,7 0 1,-3 1-62,2-1 1,4 1-494,-3-1 0,-3 1 180,2-1 1,-1-7-509,1-4 300,4 4 79,-13-8 1,7 0-151,-3-8 0,-5-1-161,5 1 1,-6 3-327,-6-9 1,2 7 157,-8-6 0,6-1-145,-6-5 1,8-7-69,-2-5 1,0-9 315,6-2 0,-2-13-24,13 1 0,1-9-6,5 4 1,1-6-86,5 6 1,4 0 78,7 6 0,0 1 59,0 4 1,1 5 496,-1 6 1,-6 9 70,1 3 2191,-8 4-1880,3 2 0,-14 2 766,-5 4 0,-3 5-59,-2 12 0,-3-4 432,-2 4 0,2-4-829,-3-1 1,-1-1-80,1 0 1,0-2-477,5-3-551,1 3 0,2-11-2619,3 7 1615,5-7 661,7 4-699,0-8 1,2 0 122,3 0 1,5-6 1286,7 0 0,8-7 0,2 4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8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7898,'11'0'2074,"1"0"0,-7 2-1410,7 3 1,-8 7 103,1 11 1,3-2 333,-2 7 1,1-5-638,-1 6 1,-4-8-121,4 2 0,-2 2-1060,1-2 412,-3 0 284,14-14 0,-13 7-1006,9-5 0,-1-3 7,7-2 1,1 1-702,4-1 0,3-2 854,9-10 1,-1-3 210,1-9 0,-1 1 333,1 0 0,5-4 145,0 4 1,0-4 639,-5 9-286,-1 4-220,-7 1 1,3 7 690,-7 0 1,0 0 122,-6 0 1,-1 7 599,-5 5 1,-3 3-570,-8 2 0,0-5 32,0-1 0,0 1-418,0 5 1,-2-2 236,-4-3-710,-3 3 0,-7-11 216,5 7-896,-4-7 421,13 4-502,-14-8-128,14 0 0,-5-2 207,7-4 1,0 2-328,0-7 0,0-6 460,0-6 1,0-6-1,0 6 1,0-6-389,0 7 993,0-9 0,0 12 0,0-6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7851,'17'0'440,"1"0"1,5 13 1426,0 5-1440,7 3 1,-3 3 950,7 5-919,1 11 1,-7 4 294,1 8 1,0 2-296,5 3 1,-5-2 127,0 8-1377,-1 1 907,-1 4 1,4-4-58,-8-1 1,0 0-87,-6 6 1,-2-8-164,-3-4 0,1 8-216,-7-2 1,5-7-663,-5-16 0,0-6-766,-6-5 906,0 4 1050,0-22-728,0 12 266,0-21 1,0 4-689,0-12 646,0-4 381,0-7 0,-8-15 0,-2-5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7826,'-2'11'725,"-4"1"0,3-1 997,-9 7 1,1-3-933,-7-4 0,1 3-5,0-9 0,0 3-700,0-2 1,-6 2-566,0 3 0,0 2-481,6-7 1,-1 2 960,1-2 0,-8-5 0,-2 7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7:59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7835,'2'-10'1517,"3"5"0,11 8-922,7 3 1,-1 7 500,-4-1 0,-3-3 290,-4 3-744,5-1-323,-14 7 1,11-1-1543,-7 0 0,0 8 1223,-6 4 0,-8 11 0,-2 4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00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87 7711,'0'-10'363,"0"1"-165,0 3 214,0 4-224,0-13-96,0 13 1,0-8-143,0 4-408,0 5 191,0-7 345,8 8 51,-6 0-64,6 0 209,-8 0-22,0-8 437,0 6 7,0-5 1,-2 7-220,-4 0 0,2 0 69,-7 0 0,-1 0-111,-5 0 1,-2 5-32,-4 1 1,4 8-25,-4-3 0,6 4 216,5 3 0,-1-1-190,7 0 0,0-6-156,6 1 0,2-3-146,4 3 1,9-3-130,8-3 1,10-4-1030,1 4 760,1-4 1,9-10 0,-6-3-519,2-5 1,0-1 100,-5 0 1,-9 0-1384,-3 0 1299,-4-1 461,-9 1 22,-2 0 1084,-8 7-524,0 3 478,-8 7 1,4 0-453,-7 0 1,5 0 233,-6 0 0,9 2-37,-3 3-48,4 5-662,2 7 0,0 0-1482,0 1 1721,0-1 0,8 0 0,1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01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8015,'22'-2'1518,"1"-3"-1186,8 3 0,-6-6 270,4 8 1,1 6-133,-7 0 1,0 7-186,-6-2 1,1-1 341,-1 1 0,-2-5-363,-3 6 1,1-7-379,-7 7 1,-1-6-495,-5 5-852,0-7 1106,0 11 0,-7-5-308,-5 7 0,-5 6-723,-6 0 0,-4 2 646,-7-2 0,-1-2 739,1 7 0,0-5-68,-1 6 0,1-8 68,-1 2 0,7-4-24,-1-2 0,8 1-37,-2-1 1,4 0 551,2 0 133,7 0 0,2 1 681,8-1-663,0-8-264,0 7 1,10-14 346,7 3-285,0 5-202,16-8 0,-12 6-21,8-8 0,-3 0-38,3 0 0,-2 0-126,-4 0 1,-4 0 288,4 0-682,4 0 297,-8 0 0,6 0-331,-8 0 1,0-6 191,0 0 1,-1-2-342,-5 3 148,4 3 290,-13-6 96,6 0 138,-8 7 0,-8-5-182,-3 12 1,-6-3-6,-6 9 0,-2-1 15,-4 7 13,-3-1 21,12 0 0,-4-2 5,6-3 0,1 3-70,0-3 0,7-3-336,5 3 205,3-1 1,2 1-192,0-1 1,7-7 113,5 2 1,3-5-123,2-1 1,6 0-154,0 0 183,8-7 178,-12 5 0,8-11-79,-4 7-4,-4 0-63,-2-2 322,-2 6 0,-13-5 0,14 7 0,-7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3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60 122 7903,'-17'15'1226,"0"-3"1,5-5-676,1-7 1,9 6 459,2 0 0,15 0-427,14-6 1,9-6-947,3 0 1,5-9-37,-6-3 0,6 1-189,-5-6 0,-1 6-200,-6 5 1,-1-3 786,-4 3 0,-4-3 0,-8-2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0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8013,'0'9'-1194,"0"1"918,0-5 1009,0-3-87,0 6-284,0 0 0,6 1 161,0 8 1,5-5 268,-5-1-410,-1 8-34,-5 1 1,0 6 451,0-3-371,0-4-250,0 14 1,-1-12 56,-5 8 0,-4-8-162,-7 2 1,-2 2-260,-4-3 0,4 1-138,-4-5 1,2-7-457,-2 1 1,4-3-908,-4 3 885,-4-5 471,8-7 0,-6 0-819,8 0 1149,7 0 0,-5 0 0,5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02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7979,'12'2'659,"-1"3"1,1-1-80,5 8 1,2-1 28,4 6 1,2-5 116,4-1 0,-3 1 275,-3 5 0,-3 0-451,2 0 0,-2-5 47,-3-1 1,0-1-502,0 1 0,6 3-143,0-9 0,2 1-870,-2-6 0,-2 6-101,8 0 1,-1-1-2193,7-5 3210,-1 0 0,1 0 0,-1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09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8078,'0'-10'182,"0"-5"0,0 11 138,0-7 1,2 5 191,3-6 0,3 7-83,3-7 1,5 3 376,-5-3-192,5-3-379,1 5 7,0 1 1,-6-5 87,1 9 0,-6-1 318,5 6-189,-7 0 0,6 0 381,-5 0 187,-3 0-5,6 0-508,-8 8-170,0 1 1,0 8 76,0 1 0,0 1-59,0 4 0,0 1 97,0 5 1,0 4-256,0-5 0,0 3-1,0-2 1,0 1-47,0-7 0,0 2-190,0-2 0,0-4-638,0 4 378,0-11 265,0 3-572,0-6 236,0 1-592,0-2-1031,0-1 657,0-5 510,0 6 0,0-16 361,0-3 0,2-5 224,3-1 1,-1-2-1237,8-4 1,-8 2 650,1-8 1,3 6-649,-2-5 738,7 7 730,-11-12 0,6 6 0,-8-7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0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482 35 8078,'10'-7'188,"5"5"0,-11-6 144,7 8 1,-7-2 999,2-4-547,3 4-324,1-5-201,7 7 0,-2 2 289,-3 3-118,3 5-194,-5 7 1,1-3 151,1 3 1,-8-4-169,1 10 1,-3-2 14,-2 2 1,0-4-85,0 4 0,0 2-161,0-2 0,-7 6 14,-5-6 108,-3 0-62,-2 1 0,-3-4-615,-2 3 257,2 3 103,-4-7 1,6 4-155,1-11 1,0 3 162,0-3 1,5-5 11,1-1-44,7-4 106,-11-2 0,13-2-780,-4-4 379,12-11 283,3-2 1,10-8-1024,4 4 566,-4 4 364,6 2 0,-2 2 55,0 3 1,0 4 189,-6 3 1,-5 3 169,-1 2 1,-5 7-78,6 5 0,-9 3 109,3 2 0,-6 6 1377,-6 0-631,-3 8-533,-16-12 1,4 14 1128,-8-5-765,1-3-247,-7 8 0,1-8-129,-1 3 0,1 5-189,-1-5 1,1-3-145,0-2 0,5 2 148,0-2 1,8 0-91,-2-6 1,4-2-259,2-3 1,0 1 119,-1-7 1,7 6-240,-1-7 68,9 9 275,-13-5 0,13 8 49,-9 1 1,8-7 15,-2 1 1,3-7 78,-3 7 1,4-6 596,-4 5 38,-3-7-225,7 11-702,-6-13 105,8 6-149,0-8 1,2 0-264,4 0 1,7-2 243,16-4 1,11-5 20,23-12 1,2 4-74,15-4 1,-1 5-288,1 7 0,2-2 98,-7 7-565,0 0 846,-14 6 0,-2 6 255,-7 0 1,-8 7 98,-4-2 0,-9 5 130,-3 1 1,-12 0-104,1 0 0,-12 1 41,1-1 0,-4 6 267,-2 0 1,-2 2 6,-4-3 1,-3-1 369,-8 8 0,-6-6-520,0 6 0,-8 0-538,3 5 157,3-7 1,-8 5-85,4-3 0,3-2 88,-3 1 1,8-7-385,-2 2 0,-2-4-6,2-1-427,0-1 0,6-2 93,0-3 1,5-5-987,1-7 1113,-1 0 1,-3-7-83,4-5 0,-5-3 183,5-2 0,-4-6 140,-3 0 1,1-6-25,0 6 0,-8-7 127,-4 1 0,4 4 201,3 2 1,-3 6 67,2 5 0,0-1 85,6 7 0,5-5 189,1 5 139,7-7 0,-4 9 343,8-8-542,0 1 1,6-1 547,0 1 0,-1 5 196,-5-5 575,8 7-428,-6-4-152,6 8-286,-8 0-246,0 0 1,0 8-395,0 3 1,-8 5 123,-4 1 0,3-2-470,-3-3 1,3 3 263,-3-4 1,-1-1-2027,7 1 186,0-7 660,6 12 1,10-14 619,7 3 1,8-10 107,10-7 1,1 2 41,4-1 1,-6 7 155,1-2 0,-3 5 307,-9 1 1,0 0-84,-5 0 0,-9 1 976,-3 5 1,-4 4 239,-2 7 1,-2-6 811,-4 1 1,-5-1-1019,-12 7 1,2 1-128,-8 4 0,8-10-519,-2 4 1,4-3 166,2 3-1772,-1-8 1,7 5 832,-1-8 1,11-1 471,1-5 0,15 8 0,12 1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7903,'0'-9'6590,"0"1"-4269,0 8-2848,0 0 527,0 8 0,7 1 0,3 9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0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7859,'-18'0'3201,"9"0"-3201,1 0 0,23-7 0,5-3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4.9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173 104 8250,'0'-17'455,"0"0"166,0-1 1,0 7 220,0 0 1,2 5 274,4-6 74,-4 8-341,13-3-40,-13 7 0,5 2-252,-7 3 0,0 7-69,0 11 1,-13 4-692,-4 7 1,-12 2-745,0 5 0,3-5-248,-3 4 0,10-5 1194,2-7 0,-1-3 0,9-8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5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0 414 8200,'6'-12'-558,"0"1"1024,7 7 0,-9-9-62,8 7 0,-9-2 138,3 3 0,-2 3 370,2-4-526,-4 4 1,5 0 444,-7-4-235,0 4-133,0-5 61,8 7-504,-6 0 1,7 2 105,-3 3 1,-4 1 5,4 11 0,1-1 0,-1 12 1,0 1 35,-6 6 0,2 5 175,4 0 1,-4 6-185,3-6 1,-3 0 159,-2-5 0,0-1-53,0 0 1,0-5-21,0 0 0,2-6 213,4 5-246,-4-7 1,5 4-18,-7-7 1,6-7 2,0 0 1,2-5 74,-3 6 124,-3-8-269,6 3 1,-6-7 64,3 0 1,-1 0 146,8 0 0,-6-2-85,5-3 0,0-5-164,7-7 0,1-8-51,4-4 0,-2-3-218,7-3 1,1-7-465,6-4 0,-1-11 363,0-6 0,1-4-324,-1-2 1,-1 2 197,-4 4 0,1 0 40,-7 11 0,-2 4 86,-9 14 1,3 1-31,-4 5 0,-3 3 40,-2 8 1,-4-1-251,-2 1-13,7 8-15,-5-7-329,6 14 249,-8-5-829,0 7 419,0 0 387,-8 0 0,6 7-14,-3 5 1,3 3-581,2 2 1243,0 8 0,-8-6 0,-2 6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6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8200,'7'10'-1348,"-3"-3"1480,8-7 0,-7 0 1378,7 0-30,-8 0-1031,3 0 1,-5 0 547,4 0 78,-4 0 85,6 0-266,-8 0-283,0 8 1,0-4-200,0 7 0,0 1 80,0 5 0,0 8 253,0 4 0,-2-1-289,-4 7 0,4-10 58,-4 9 0,-1-3-126,1 3 1,-2-5 190,2-1 1,5-7 214,-5 2-727,4 4 0,-4-8-106,0 4 1,1-9-721,5-3-229,0-7 502,0 11-1033,0-13 0,2 6 228,3-8 1,-3-8-57,4-3 0,-2-7 187,2-5 0,-3-3 1160,9-9 0,-8-7 0,3-2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6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8293,'0'-10'1970,"0"2"0,2 8-1183,4 0 1513,-4 0-1649,13 0 1,-6 0 235,9 0 0,-7 0-330,1 0 1,-1 0-469,6 0 1,1 0-313,-1 0 1,0 0-317,0 0 0,0 0 321,1 0 1,-7 0-779,1 0-807,-1 0 1,0 2 754,1 4 1,-8 4-219,2 7 0,-5 0 1266,-1 0 0,-7 8 0,-3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3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7899,'0'-17'639,"0"0"1,0 5 2483,0 1-1665,0 7-36,0-4-831,0 8 1,0 8-200,0 3 1,0 12 237,0 6 1,6 6-181,0 5 1,5 10-116,-5 8 1,8 1-156,-3-1 1,-1-4-46,1 3 0,-5-5-16,6-6 1,-9 2-146,3-7 0,-4 5 67,-2-6 1,-2 1-13,-4-7 0,-1-1-526,-5-4 1,-3-4 264,3-8 1,-9 0-757,-2 0 1,0-5-47,6 0 0,-6-9-383,0 3 1,-8-4 565,2-2 0,-4-8-966,-1-3 1817,-1-5 0,1-9 0,-1-1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6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8293,'-16'11'394,"5"1"1,3-7 1603,8 7-1465,0-8 0,10 9 35,7-7 1,2 0 440,10-6 0,-1 5-405,7 1 1,7 0-490,4-6 0,4-6-5,1 0 1,1-5-1086,-1 5 1,-7-1 338,-3 1 1,-5 4-982,-2-4 1617,-7 4 0,-2-5 0,-8-3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7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8211,'0'-10'-535,"2"0"1130,4 5-171,-4 3 1,8-6 1001,-5 8-415,-3 0-684,6 0 0,-6 8 130,4 3 0,-5 12-124,5 6 0,-4 5 83,-2 6 1,-2 4-179,-4 8 1,5 0 14,-5-1 1,2 1-54,-2 0 0,4-6-16,-3-1 0,-3-6-128,2 1 1,0-11 208,6-6-262,0 3 0,6-7 62,0 4 222,7-11 1,-9-4-39,8-8 1,-7 0 143,7 0 1,-1-8-149,7-4 0,-1-5 34,0-6 0,8-4-155,4-7 0,3-8-271,2-4 1,3-4-317,3-1 1,2-3 297,4-3 1,-2 3-44,-4-3 0,-4 5-26,5 6 1,-7-2-17,-5 8 0,1 0 78,-7 6 1,0-1 191,-6 1 0,-1 5 80,-5 0 1,3 8-36,-9-2 1,3 10-219,-2 2 0,-4 5 101,3-6-758,-3 9-553,-2-5-756,0 8-1548,0 0 3667,0 8 0,0 1 0,0 8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7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325 52 8175,'0'-17'263,"0"7"0,-2-3 380,-3 7 1,1 0-88,-8 6 1,-1 2-115,-10 4 1,-2 4-104,-3 7 0,-5 8 148,4 3 0,-1 5-123,1 1 1,4 7-34,8-1 1,2 8-130,3-3 1,-1-1 74,7 2 0,2-7-694,10 1 0,-2-4-253,7-1 1,7-7-654,4 1 0,3-8 460,-2 2 1,4-10-1329,7-1 2191,1-8 0,-1 11 0,1-6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7.8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586 121 8325,'0'-27'0,"-2"2"862,-4 8 0,2 6-292,-7-1 0,5 3 58,-5-3 1,-1 4-153,-5 8 1,0 0-65,0 0 1,-1 0-208,1 0 0,-6 0-142,0 0 1,-6 8 174,7 4 1,-9 3 15,2 2 1,-3 2-20,-3 4 1,1 10-46,-1 7 1,3 8 141,3-2 1,1-2-70,10 1 1,-3-6 295,10 1 0,3 0-162,2-5 1,5 1-365,1-13 0,1 5 124,5-5 1,6 0-137,11-5 1,-2-3-830,7-4 1,1 3 457,5-9 0,1 1-1090,-1-6 1,5 0 577,-5 0 1,4-2-895,-9-3 0,2 3 1756,-3-4 0,-3-4 0,-8 1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8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8311,'10'-2'2502,"-4"-4"13,-5 4-245,-1-6-913,0 8 1,0 2-641,0 4 1,0-2 49,0 7 0,0 1 32,0 5 1,6 0-307,0 0 1,0-5-1065,-6-1 0,0 1 443,0 5 1,0 0-1577,0 0 1,5 1-837,1-1-645,0 0 616,-6 0 2569,0-7 0,15 5 0,4-5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18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52 8506,'8'-9'2212,"-6"-7"-1199,5 14 699,-7-13-1186,8 13 0,-4-6 18,7 8 1,-5 2-30,6 4 1,-7-2 89,7 7 1,-6 3-119,5 9 1,-1 5 185,1 13 1,2 8 156,-7 9 0,0 11-313,-6-6 1,0 11 324,0-11 1,0 8-325,0-8 1,-2-3-253,-4-3 1,-3-2-667,-9 3 0,-1-5-925,-4 5 1,-3-3-92,-9 3 0,-9-3 1226,-7 8 0,-1-7 0,-7 3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7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10227,'18'0'630,"-9"0"-14,-1 0 195,0 0 570,-7 0-568,7 0 0,-8 2 194,0 3-535,0-3 0,2 6-194,4-8 0,-2 6-201,7-1 1,-5 1 112,5-6 1,1 0-14,5 0 1,2 0 15,4 0 0,2 0-71,4 0 0,3 0-23,-3 0 0,3 0 54,3 0 1,-1-6-168,1 1 0,-3-1 89,-3 6 1,1-2 83,-7-4 0,2 4-169,-2-3 0,-4 3-250,4 2 0,-4-6-82,-1 0 1,-7 1-23,1 5-145,-1-8 207,6 6 359,-7-6 1,-1 3-141,-3-1 184,-4 0-87,6 6 252,-8 0-432,0 0 131,-8 0-867,6 0 353,-6 0-548,8 0-2233,0 0 1758,-7 0-630,5 0 2202,-13 0 0,5 8 0,-7 1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7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7881,'0'10'0,"0"-1"965,0-3 0,0-2-158,0 7 1,-6 8 55,1 10 0,-3 11 92,2 6 0,-1 4-413,-5 2 1,3 5-554,3 0 1,4-1 55,-4-10 1,4 2-158,2-8 0,0 0-312,0-6 0,2-1-420,4-5 0,-4-3 184,4-7 0,1-7-600,-1 1 1,2-9-100,-3 3 836,-3-4 0,6-4 42,-8-4 1,0-5 480,0-12 0,0-4 0,0-7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8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1 414 7859,'7'-17'0,"3"-8"440,7-4-228,0 4-83,0-7 0,3 11-35,3-8 1,-2 0 125,7-5 0,1 1 13,5 5 0,1 1-129,-1 4 1,1 6 55,-1 0 1,1 1 58,-1 11 0,-2-1-12,-3 6 0,2 0-169,-8 0 0,5 0 110,-5 0-337,0 0 149,-5 0 34,-1 0 0,0 2-174,0 3 113,0-3 0,-5 12-39,-1-8 0,-7 7 96,2-2 0,-4-1 106,-2 1 1,2 1-103,3 5 1,-3 0 245,4 1 0,-4-1 18,-2 0 0,0 0 5,0 0 0,0 1-75,0-1 1,0 2-2,0 4 1,0 4 57,0 7 1,0 1-79,0-1 0,0 2 121,0 4 1,0-1-124,0 7 1,0-2-390,0 1 0,0 3 57,0-8 0,0-5-93,0-6 1,0-3 99,0 3 1,0-4-58,0-8 0,-6 0 14,1 1 0,-3-7 99,2 1 1,2-9-204,-7 3 0,1-2 72,-1 2 1,-5-4-130,5 3 0,-4-3-13,-2-2 1,-1 0 20,1 0 0,0 0 85,0 0 1,-1 0-4,1 0 0,2-7-58,3-5 1,-3 3 122,4-3 1,3-5-162,2-6 0,-3-8 370,-3 3 0,3-5 0,-3-1 0,1-8 0,-6-2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8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810 35 7817,'0'-12'413,"0"1"137,7 7-53,-5-4 22,6 8-132,-8 0 1,0 2-17,0 4 1,2 11-110,3 12 1,-1 9 88,8 2 0,-7 8-143,7-2 1,-8-2-191,1 2 1,-3-6-100,-2 6 1,0-8-181,0 2 1,0-9 156,0-2 1,0-8-160,0 2 1,-2-6-135,-3-6 0,3-1 115,-4-4 1,2-5 188,-1 5 0,3-12-59,-4-5 0,4-10 163,2-2 0,0-8-11,0 3 0,8-9 2,3 3 0,4-2 46,3 13 1,-1 2 88,0 9 1,0-1-11,0 7 1,1 0-87,-1 6 0,0 8 115,0 3 0,-7 5-70,-4 1 1,-4 2-78,-2 4 0,0-2-9,0 8 0,-8-1-115,-4 7 1,-9-1 16,-2 1 0,-5-7-204,5 1 1,-8-2 152,2 1 0,-3-3 67,-2-7 0,-3-3 197,-3-4 0,4 3-134,-4-9 1,3 7 149,3-6 1,-1-1 22,1-5 1,-1 0-67,1 0 1,5 0 0,1 0 1,1 0-18,-2 0 0,-1 0-164,7 0 0,-8 6 91,2 0 0,3 2 53,-3-3 0,6 3-36,-6 3 1,8 3 105,-2-8 1,4-1 176,2-5 404,0 8-354,7-6-71,3 5-95,14-7 1,5-5 174,11-1 0,11-7-41,12 1 0,13-5 21,10-6 0,15 2-229,-36 7 1,2-1 0,0 4-1,1-1-165,1-2 1,-1 0 0,3 3 0,0 1 85,-3-2 0,1 1 1,-2 1-1,-1 1-210,37-9 0,6 7-109,0-1 0,-8 3-351,-9-3 1,-6 3-391,-6 3 0,-4 4 466,-7-4 1,-8 4-230,-4 2 0,-12 0-141,-5 0 110,-11 0 428,-5 0 520,-7 0 0,-15 8 1,-4 2-1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23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7884,'52'-25'0,"-2"6"1767,-4-4 0,4 9-1110,-4 3 1,-4-1 638,-1-5 0,-7 5-785,-5 1 0,-4 5-781,-8-5 270,1 7 0,7-4 0,1 8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9.3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9386,'17'-6'200,"0"0"0,8-1 1,5 3 602,9-2 0,-1 0-314,8 6 0,-2-2-236,2-3 1,2 3-242,-8-4 0,0 4-513,-6 2 486,-7 0 1,-2 0-1606,-8 0 1111,0 0 0,-5 6-1081,-1 0 1097,-7-1 0,2-5-127,-12 0 1,-3 0 619,-9 0 0,-6-7 0,-3-3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9.5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67 7810,'-8'-17'-173,"6"0"484,-5 7 130,7-5-287,0 13 1,0-4 65,0 12 1,0 6 189,0 10 1,0 7 10,0 11 1,0 4 49,0 8 0,0-2-131,0-4 0,0 3 40,0-3 1,0 2-271,0-2 0,0 2 62,0-8 1,0 0-723,0-5 1,0-9 411,0-3 0,0-4-1807,0-1 500,0-1-150,0 0 1149,0-7 0,-2-3 446,-4-7 0,-4-7 0,-7-3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29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7810,'-11'6'636,"-1"0"-620,8-1 1,-5-5 2453,3 0-1039,4 0-612,-6 8-795,8-6-383,0 6 0,8-10-1229,3-4 0,11-4 832,0-7 0,11 0 5,1 0 0,3 7 751,9 4 0,-6 5 0,6 1 0,-8 1-88,2 5 0,-11 4-15,-6 7 1,-4 0 470,-2 0 1,-5 6 558,-1 0 1,-7 0 371,2-5 1,-4-7 118,-2 0-1552,0-7 200,0 4 0,0-16-1305,0-3 0,7-18 1239,5-5 0,3-20 0,2 1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0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9711,'0'12'1392,"0"-1"1,-2-5-863,-4 6 0,2-1-87,-7 6 1,1 6-257,-1 0 1,-3 6-270,9-6 0,-7 6-104,6-7 0,1 7-357,5-6 0,7 6-600,5-6 0,11-2 533,5-10 1,7 3 29,5-9 1,-2 1 171,8-6 1,-2 0 216,2 0 1,-2 0 63,-4 0 1,-9 6 96,3 0 1,-11 13 152,0-2 0,-4 10 414,-2-4 0,-7 7 418,-4-1 1,-4 3-441,-2 3 1,0 5-42,0 0 1,0 2-87,0-2 0,-6-1-296,0 7 0,0-2-40,6 2 1,-5 3-82,-1-3 1,-2 2 66,3-2 0,1-2-131,-8-4 0,1-4 22,-6 5 0,1-5-17,5-2 1,-4-7-121,3-4 0,-3-6-103,-2-5-750,-1 3 0,1-17 210,0-4 1,-6-7-97,0-21 0,-2 1 947,2-13 0,4-6 0,-4-5 0,-2 0 0,2 5 0,6 8 0,6 4 0,7 5-300,-2 7 0,-2-3 300,3 8 0,-1 6 705,6 6 392,0-1 892,0 3 501,0 1-1854,0 8 0,-2 2 313,-4 4 1,-3-3-436,-8 9 1,-1-1-103,1 7 0,0 4-139,0 1 0,-1 0 99,1-5 1,6-1-148,-1 0 1,3 0-157,-3 0 1,5 1-1435,7-1 1003,0 0-429,0 0 1,7-1 343,5-5 0,5 2-57,6-7 0,-4 0 101,4-6 0,-2 0 316,2 0 0,-4 0 190,4 0 1,-10 0 458,-1 0-445,-8 8-133,11-7-315,-13 7 0,-2-6 170,-12 4 0,3-4 161,-3 3 0,1 5 0,-6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1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0 8785,'-17'2'1195,"0"4"1,1 0-1044,5 11 0,-4-4 621,3 10 0,-3 2-251,-2-2 0,-1 8-339,1-3 0,8 5 39,3 1 0,4-1-463,2-4 1,8-5 34,3-6 1,12-3-177,6-4 1,9-3-16,2-8 1,6-2 189,-6-4 0,6-3-563,-6-8 1,0-1 269,-5 1 1,-8 0-88,-4 0 1,-4 1-223,-2 5 404,-7-4 211,-3 5 0,-9-5-140,-3 3 241,-5 5 1,-7 1-207,0 0 676,7 0-340,-5 6 1170,13 0-566,-6 0 0,8 2 303,0 4 0,0-2-383,0 7 0,0 1 72,0 5 0,-2 0 25,-4 1 0,5-1-237,-5 0 0,-2 2-1101,2 4 1,-1-4 490,1 4 1,4 4 188,-4 2 0,-3 3 0,-1 3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1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7898,'-17'8'0,"7"-4"952,5 7-582,3-7 1,2 2-273,0-12 0,7 2 78,5-7 0,3 5 0,2-5 0,1 5-760,-1-6 1,2 9 352,4-3 0,-2-2-91,8 2 0,-8 1 117,2 5 0,-4 0-217,-2 0 494,0 0 84,0 7 1,-1 3 405,-5 7 0,-3 2-255,-8 4 0,0-4 264,0 4 1,-2 2-173,-4-2 1,2 6 236,-7-6 0,7 2-229,-2-2 1,4-4-44,2 4 0,0-4 124,0-2-259,0 0 0,2-1-262,4-5 1,4-3 100,7-8 0,0-2-358,0-4 0,0-4 197,1-7 0,-1 0 50,0 0 0,-2-2 100,-3-4 0,-5 9 209,-7-3 1,0 4-90,0-4 0,-7 7 331,-5 4 1,-9-1-587,-2 1 1,-9 2 97,-3 10 0,-1 3-1342,-10 9 1,8 1 215,-2 4 1106,11-4 0,4 6 0,8-8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5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6914,'2'-9'-116,"4"3"0,-4 2 304,3-2 152,-3 4-55,-2-5-130,0 7 1,0-2 108,0-4-54,0 4 69,0-5-43,0 7 833,0 0-709,0 7-132,0-5 36,0 6-156,0-1 1,0-3 9,0 8 0,0-7-43,0 7 0,0-6 0,0 5 1,0-5-122,0 5 1,0-5 76,0 6 0,-2-7-93,-3 7 148,3-8-60,-6 11 24,8-5 0,0 1-5,0 0 0,0-5 14,0 6 1,0-7-9,0 7 1,-6-6-67,0 5 0,1-5 101,5 5-67,0 1 14,0 5 0,0 0 50,0 0 1,0-5-34,0-1 0,0-5-6,0 6 1,0-7-55,0 7 1,0-6 53,0 5 0,0-5-66,0 5 0,0-5 57,0 5 1,0-5-29,0 6 28,0-1-10,0 6 22,0 1 0,2-7 80,3 1 1,-3-7-42,4 7 0,-2-7-30,2 7 0,-4-6 4,3 5 1,-1-1 47,2 1-65,-4 4 63,13-5-118,-5 7 1,1-1-5,1-5 0,-7-1-11,7-5 0,-6-1 82,5 8 1,-5-7 3,5 7 1,-5-8 82,5 1 0,-5 3-67,6-2 0,-7 5 81,7-5 1,-6 2-99,5-3 0,-5-3 13,5 4 1,-5 2 2,5-3 1,-5 1-15,6-6 0,-7 6 20,7 0 0,-6-1 53,5-5-2,1 8-64,5-6 1,0 6 37,0-8 1,-5 2-26,-1 3 1,1-3 9,5 4 0,-6-4 6,1-2 1,-1 0-3,7 0 1,-1 0-133,0 0 0,0 0 71,0 0 0,2 0-87,4 0 0,-2 6 111,8-1 0,-2 1-32,2-6 0,3 0-2,-3 0 1,3 0-59,3 0 1,-7 6-40,1 0 0,-2-1-106,2-5 1,3-2-547,-3-3 1,3 1 338,3-8 1,5 1 386,0-6 0,8-8 0,-4-2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7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0 190 7809,'0'-17'1472,"6"-1"-930,0 1 1,1 8 0,-3 1 110,2 0 1,2 6-261,-3-3 1,-1 3 408,8 2-479,-8 0 1,11 0 106,-4 0 0,-1 7 62,1 5 0,-5 11 90,6 6 0,-7 11-163,7 6 0,-8 9-30,1 3 0,3 7-95,-2-2 1,-1-2-61,-5 2 0,0-9-285,0-3 0,2-1 103,4-10 1,-2-2-182,7-9 0,-5 2 72,6-8 1,-7-6-87,7-6 1,-6-1 28,5 1 63,-7 5 490,11-15-344,-13 7 0,8-8 231,-5 0 0,-3-2-84,4-4 1,4-9-384,1-8 0,6-11 12,6-6 0,6-12 30,11-17 0,-2-7-270,8-5 0,-6-1-50,6 2 0,-7 5 288,1 12 1,-4 6-10,-1 11 0,-9 4 197,-3 7 0,-4 7-166,-1-1-559,-1 8 323,0-4 0,-6 14-514,1-1-613,-8 8 371,3-3 0,1 12-560,4 1 0,-3 7 1661,3-1 0,-9 11 0,5 4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7.8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9724,'10'-7'1136,"0"5"-358,-5-4 1,-1 4-290,8 2 1,-7 0 189,7 0 0,-1-6-251,7 1 1,5-3-35,-1 2 0,9 4-267,-2-3 1,1-3-160,-1 2 0,4-5-822,-5 5 0,-1 0 615,2 6 0,-8 0-1773,2 0 1,-2 0 2011,2 0 0,-4 0 0,6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8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18 234 7826,'-2'-9'1644,"-4"3"-1070,4 4-156,-5 2 636,7 0-628,0 0 0,2 8-53,3 3 0,-1 12-52,8 6 0,-6 11 87,5 6 0,-7 0-147,2 5 1,1-3 103,-1 10 0,5-7-190,-5-5 1,2 2 33,-2-8 0,-3-2-191,9-9 0,-6 2 154,5-8 0,1-2-155,5-10-34,0 5 0,0-15-21,0 5 1,1-4 32,-1-2 0,-2-8 81,-3-3 1,3-4-84,-4-3 0,5-1 77,1-4 1,2 2-135,4-7 0,-4 5 85,4-6 1,-2 0-237,2-5 1,-2-6-82,8 0 1,-2-6-91,1 5 1,3-6-17,-8 1 0,5-4 64,-5-2 0,0 6-218,-5 1 0,-3 6 148,-4-1 0,3 10-68,-9 1 0,7 8-213,-6-2-325,-1 4-224,3 2-190,-6 7 1428,6 10 0,-1 17 0,3 10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38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8256,'0'-9'848,"8"1"0,-4 8-50,7 0 0,1-2 1,5-4 1,0 4 314,1-3 1,-1-3-98,0 2 0,1-5-437,-1 5 0,0-6 298,0 7 0,1-3-338,-1 2 1,-5 4-61,-1-4-642,1 4-356,5 2 1,-6 0-429,1 0-154,-8 0 0,5 6-690,-3 0 0,-4 2 827,4-3 0,-4-1 73,-2 8 1,0-1 350,0 7 0,0 7 539,0 3 0,-8 5 0,-1 2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8383,'0'11'2255,"0"0"-1379,0 1 1,0 5 379,0 0 0,0 6-616,0 0 1,6 2 27,-1-2 0,1 2-248,-6 4 1,0 1-862,0-7 0,0 6-126,0-6 0,0 0-1143,0-6 1710,0 0 0,-8 0 0,-1 1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39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7989,'17'0'0,"0"0"806,0 0 1,1 0-253,-1 0 1,2 2 190,4 4 0,-4-4-45,4 3 1,-4 3 172,-2-2 0,-5 1-579,-1-1 0,1-4 185,5 4-508,0-4 1,0-2 203,1 0-922,-1 7 1,-6-5-809,1 4 228,-8 4 1,3-1 472,-7 8 0,-6 1-138,1-1 0,-9 2 992,3 4 0,-12-4 0,-4 6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0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7957,'0'10'329,"0"5"57,0-3 0,0 3 481,0 2 1,0 1-315,0-1 1,0 0-273,0 0 1,0 0 177,0 1 478,0-1 0,2 0-488,3 0 0,-1-5-349,8-1 1,-7-5-226,7 5-278,-8-7 1,9 6-403,-7-4 269,0-5-508,1 7 199,-5-8 903,6-8 277,-8 7-24,7-7 0,-3 2-91,8 0 0,-7 1 377,7 5-509,-1 0 0,7-6 50,-1 0 0,6-1-709,0 1 1,5-2 276,-5-3 1,8-5-630,-2 5 1,3-10 327,3-2 0,-1 0 94,0 6 0,-5 5 550,0 1 1,-2 7 455,1-2 1,3 4 100,-8 2 1,0 8-397,-6 3 0,0 5 1487,0 1 1,-5 6-658,-1 0 1,-7 0-110,2-6 0,-2 0-116,2 0-716,-5-7 0,9 3 69,-4-7-263,-4 0 0,11-8-632,-7-4 1,5-3 533,-5-9 1,5 1-840,-5 0 1,0 0 331,-6 0 1,0-1-343,0 1 729,-8 0 0,-1 5 150,-8 1-131,-1 7 0,1-3-119,0 7 1,7 1-1507,5 5 1919,-5-4 0,8 6 0,-6-8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1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7794,'17'-2'6,"1"-3"1,-1 3 1599,0-4 1,6 4-757,0 2 1,0 6 1339,-6-1-1437,8 1 0,-6-4 613,4 4-1201,-4-4 1,-3 7-427,-5-3 1,4-4-188,-3 4 0,-3 1 367,3-1 1,-6 2-1285,5-3 0,-7 5 571,2 7 1,-4 2-676,-2 4 0,0-2 237,0 8 1232,-8 0 0,-9 13 0,-10 2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18 172 7813,'0'10'1811,"0"-1"-1637,0-3 0,-6-2-104,0 7 331,1-7 1,7 4-88,3-8 0,5-6 302,7 0 0,2-7-197,4 2 1,0-5-378,11-1 0,-1 0-101,13 0 1,-6-1-82,6 1 0,-6-6 156,6 0 1,-13 6-27,1 6 1,-11 7-263,0-2 0,-10 4-79,-1 2-41,-8 0 0,-6 8 136,-16 3 0,-6 12-342,-11 6 0,-5 3 195,0 3 1,-8 3 51,2-3 1,6 1 123,6-13 1,7 5 169,10-5 0,1-5 337,5-7 0,3 1-220,8 5 0,10-8 463,7-3 1,8-4-279,9-2 1,1 0 197,-1 0 0,6-6-92,0 1 0,1-9-11,-7 3 1,-2 1-19,-3-1 0,-4 5-90,-8-6 1,0 9-1069,1-3 553,-1-4-2274,-8 8 1902,-1-5 0,-10 7 655,-4 0 0,-3 7 0,-8 3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1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532 1 7813,'0'17'0,"-6"6"357,0 0 1,1 6-87,5-6 0,0 0 364,0-6 0,0 6 19,0 0 216,0 0-507,0-6 0,0 0 233,0 0 0,-6 1 148,0-1 1,-7 0-313,1 0 0,-9 0-143,-2 1 0,-1 1-636,1 4 1,-4-10 277,-8 4 0,1-3-68,0 3 0,5-8 70,0-3-1044,0-4 395,3-2 368,-7 0-142,14-8-998,-6-1 871,8-1 1,2-5 7,3 4 1,-1-5 189,7-1 0,2 6 294,10-1 0,5 6-83,12-5 0,4 5 139,8-5 0,1 7 193,4-2 1,2-2 222,4 3 0,4-1-123,-4 6 1,-2-6 224,2 0 1,-2 1-477,1 5 68,-2 0 61,-9 0 1,0 0-1574,1 0 1471,-8 0 0,5-8 0,-5-1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1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308 206 7903,'12'-16'-955,"-1"5"859,1-5 0,-1 7 474,1-8 1,-7 5-4,7 1 0,-6 1-71,5-1 1,-5-3 162,5 9 0,-5-9 261,6 3 214,-9 3-567,13-7 0,-12 13 611,7-4-194,-7-3-289,11 7 0,-13-4-33,4 12 1,-4-3-16,-2 9 0,0-1 293,0 7 0,0 6-295,0 5 1,0 4 288,0 1 0,-6-5-280,0-1 1,-7 1-16,1 6 1,5-1-108,1 0 1,-2-5-122,3 0 1,-1-8-105,6 2 0,0-4-125,0-2 0,0 0-105,0 1 0,0-1-379,0 0 1,0-6-1344,0 1 828,8-8 370,-7 11 1,9-13-252,-4 4 440,-4-4 224,5-2 241,-7 0 1,0-2 81,0-4-114,0 4 0,0-7-281,0 3 0,0 2 205,0-8 1,0 7-699,0-7 387,0 1 0,0-6 10,0-1 0,0-1-91,0-4 0,6 4-127,0-4 0,5-4 152,-5-1 0,5 1 122,-5-2 0,6 2-14,-7-1 1,7 1 134,-6 4 0,1 10 126,-1-5 1,-2 7-314,7 0 319,-7-5 1,10 12 28,-9-7 0,3 7 171,-2-2 0,-3-1 437,9 1-303,-1 0 52,7 6 0,-7 0-115,1 0 0,-7 0 263,7 0-126,-8 0 1,3 8 9,-7 3 0,0 1-70,0 5 1,0-7 123,0 13 1,0-6-3,0 11 1,0-1-117,0 2 0,0 3-46,0-3 0,0 4-7,0 1 1,-5-5-73,-1-1 1,-2-7 63,2 2 1,3 2-130,-9-2-144,8 0-416,-3-6-368,-1-7 492,6-2-441,-13-8 0,13-8 357,-4-3 0,4-5-150,2-1 1,0-2 132,0-4 0,0 4 66,0-4 1,6 4-8,0 1 70,7 1 479,-3 0 1,1 8-244,1 3 240,-9 4 1,5 10-46,-8 3 527,0 4 0,0 2-209,0 1 1,-2-1-61,-4 0 1,3 0-132,-9 1 0,6-1-93,-5 0 1,-6 6-127,-6 0 1,-8 7 78,2-1 1,-9-2-9,-2 2 1,-2-1-10,2 7 1,-2-1 228,-4 1 0,4-7 25,7 1 0,-3-8 149,4 2 1,-3-4-180,14-2 0,0 1-119,6-1-348,0 0 1,5-2 182,1-3-204,7 3 1,-2-13 73,12 4 1,0-4-342,11-2 1,4 0 71,14 0 1,9-8-62,7-4 1,9-3 78,8-2 0,7 0-22,0 0 1,7-1 48,-2 1 0,2 6 116,-1-1 1,-5 8 213,-7-1 1,-4 5-47,-8 5 1,-9 5 401,-19 7 1,-4 0 16,-8 1 0,-7 4 217,-5 1 0,-3 2-190,-2-2 0,-7-2 177,-5 8 1,-5-2 89,-6 1 1,2 5-282,-8-4 1,1 1-353,-7-1 0,-5 2 69,0-9 1,2 7-379,9-6 0,-2-2-151,8-9 1,-5 1-414,5-7 0,0 0 139,5-6 1,7-2-472,0-4 1,1 0 304,-2-11 0,-1-4 65,7-14 813,-7-7 0,3-2 0,-7-7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1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251 0 7903,'-17'0'942,"1"2"-513,5 4 0,-4 1 103,3 5 0,-3 1-126,-2-7 0,-1 7 318,1-1 0,0 3-191,0 2 0,0 1 523,-1-1-559,1 0-409,8 0-1556,-7-7 1284,14 5 0,4-15-846,16 0 1,1-7 443,9-11 1,3 1-3,9 0 1,-4 7 428,5 5 0,-11 3 449,-1 2 1,-14 2-93,2 3 1,-11-1 259,0 8 0,-4 5 1395,-2 6 1,-8 5-747,-3-5 0,-10 6-585,-2-6 1,-8 2-187,2-2 0,-3-6-1575,-3 0 0,9 1 378,3-7 861,4 4 0,-6-5 0,-2-2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4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12373,'-9'0'3479,"-5"1"-2836,9 5 1,-1-2-260,6 7 1,0-5-240,0 6 1,0-7-230,0 7 0,13-8-65,4 1 0,6-3-200,0-2 1,4 0-52,8 0 0,-3-7 108,-3-5 0,-2-3-462,-5-2 0,-4 5-277,-1 1 1002,0-1 0,-15-5 250,4 0 0,-6 5 342,-6 1 1,-9 5-81,-8-5 1,-6 5 483,6-6 0,-6 9-172,6-3 0,-5 4 194,5 2-510,-8 0 0,12 0 160,-4 0-2048,12 0-991,3 0-1670,31 0 4070,6 0 0,22 0 0,1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44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1 7808,'-42'0'9121,"2"7"-4742,0 5-5962,7 3 1,24-7 1582,3-8 0,12-8 0,3-9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38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35 8339,'-2'-10'-627,"-4"4"103,4-3 2057,-5 7-725,7-6 365,0 8-814,-8 8 0,0 1-158,-3 9 1,-5-1-72,5 0 0,1 1 6,-1-1 1,5 0-90,-6 0 1,7 1 75,-7-1 1,8-5-728,-1-1 292,3 1-852,-6 5 281,6-8 377,-6 7 0,16-16 155,4 0 0,11-2-20,5-10 1,5-5 277,2-6 1,1 0-92,5 6 1,-5-1 461,4 1 1,-3 0-192,-2 0 1,-9 7 442,-3 4 1,-3-2-210,-3 3 0,-5-1 285,-1 6-501,-7 0 0,2 8 49,-12 3 0,-4 5-462,-7 1 0,-2 8 167,-4 4 0,-4 3-524,-8 3 0,4 1 279,-3 5 1,3-5-83,-9 5 1,3-5 467,3-1 0,-1-3 0,1-3 0,-1 2 0,0-8 0,8-2 0,4-9 33,4 3 208,2-13 766,7 6-676,3-8 0,14-6 43,5 0 0,5-7-145,6 1 1,4-9-109,8-2 1,-7 0 108,1 6 1,0-6 4,6-1 1,-3 7 62,-3 6 0,-4 1-89,-8-2 1,1 5-132,-1 7 1,-7 2 97,-5 3 1,3-1-184,-2 8 0,0 1 88,-6 10 0,0-1-78,0 6 1,0 1 50,0 6 0,-6-8-138,0-4 1,0 2 133,6-2 0,-2 0 0,-3-6 0,3-5-111,-4-1 0,4-5 76,2 5-250,0-7 227,8 4 1,-4-8 43,7 0 0,1 0-84,5 0 1,-6-8-14,1-3 0,0-5-208,5-1 0,-6 0 76,1-1 1,-8 1-5,1 0 0,-3 5 119,-2 1 0,0 5 207,0-5-207,0 7 53,0-4 0,-7 8 89,-5 0 1,-3 0 258,-2 0 0,-3 8 101,-3 3 1,-2 5-170,-4 1 0,-3 0 49,3 0 1,-4 3-101,-1 3 1,1-4-121,4 4 0,-3 2-41,3-2 1,-2 2-285,2-2 0,2-6 24,4 1 1,4-1-257,-4-5 0,10-3 161,1 3 0,6-9-79,-5 3 113,7-4-19,-4-2 109,8 0 1,2 0 138,4 0 1,-2 0 277,7 0-95,1-8 1,5 7 166,0-5 1,1 6 538,-1 6 0,6 3-407,0 8 0,6 1 719,-6-1 1,10 0-485,1 1 0,3-1-119,9 0 1,0-1-275,6-5 1,7-3-355,5-8 0,-3 6-184,3-1 1,-3 1-496,3-6 1,-5-6-1307,-7 1 0,0-3 1036,0 2 0,-10 4 1028,-7-4 0,-1-3 0,-7-1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2.1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10878,'-10'-17'-300,"2"-8"0,1 6 0,-3-6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6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0 259 8878,'0'-10'2285,"2"3"-1854,4 7 0,-2 0 155,7 0 0,1-6-110,5 0 0,0 1-68,1 5 1,6-6-195,5 0 0,-2 0-93,2 6 0,-1-5 62,7-1 0,-7-2-171,1 2 1,-6 5-442,6-5 1,-8 4 329,2 2 1,-4-6-715,-2 0 345,0 1-1092,0 5 395,-7-8 588,-2 6 1,-8-7-565,0 3 726,-8 4 0,-2-11 361,-7 7 1,6-8-239,-1 3 191,1-4-79,-6-3 0,5 3 1134,1 4-533,7-5 1,-6 14 723,5-3-827,3 3 0,-6 9-153,8 5 0,0 5 197,0 6 1,0 10-128,0 7 1,0 8 81,0-3 1,-6 7-140,0 5 1,-5-3-132,5 3 1,-1 3-36,1-3 0,4 4-224,-4-9 0,4 1 10,2-12 0,0-1-334,0-6 1,0-7 82,0-4 1,0-4-304,0-2-278,0-7 52,0-3 575,0-7 0,0-7 407,0-5 0,0-11 0,0-3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6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8556,'-18'2'375,"1"4"1,2 3-315,3 9 0,-3-1 97,4 0 0,1 0-115,-1 0 0,5-5-31,-6-1 1,9 1 105,-3 5-834,4 0 1,4-5 146,4-1 1,11-7-85,12 2 1,3-10 652,2-2 0,3-5 0,3 5 0,-4-5-173,4 5 1,-5 0 172,-6 6 0,1 0 1089,-7 0-675,0 8 586,-6 1 0,-7 3-398,-4-1 1,-4-5 338,-2 5-605,0-7-570,0 4-708,0-8 1,7-2 941,5-4 0,3-19 0,2-11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7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77 104 8331,'27'-25'0,"2"6"468,-12-4-209,4 12 352,-11-5 474,-1 15-689,-1-7-271,-8 8 0,0 2 67,0 4 0,0 5-8,0 12 1,-2 4-294,-4 7 0,4 1 117,-4-1 0,5 0-337,1 1 1,1-3 109,5-3 1,4 2-39,7-8 1,2 5 148,4-5 0,4 0 36,7-6 1,3 3 261,3 2 1,-4-2-112,4 3 0,-5-2 295,-7 2 0,3 3-133,-8 9 1,0-1 133,-6 1 0,-5 7-64,-1 4 0,-7 1-128,2-1 1,-6 10-273,-6-5 1,2 3 178,-7-8 1,-1 2-173,-5-8 1,0 2 21,-1-2 1,-1-9-95,-4 3 0,4-9 31,-4 4 1,2-10-402,-2-2 1,2-2 92,-7-9 0,7 0-35,-2-6 1,-4 0-27,-2 0 0,2-14-155,-1-3 1,-1-12 130,-5 1 0,5-10 193,0-3 0,8-1 431,-2 2 1,4 6-163,2-1 0,5 3 140,1 9 0,7 0 66,-2 6 57,4-1 1276,2 1-712,0 0 795,0 7-506,0 3-684,0 7 783,0 0-952,0 7 1,0 3-122,0 7 1,0 0-170,0 1 0,0-7 115,0 1-446,0-1 0,2 4 222,4-3 0,4-5-281,7-7 1,6 0 199,0 0 1,2-1 56,-2-5 1,-4-2 279,4-3 0,-10 3 471,-2 8 142,-7 0 0,4 2-388,-8 4 0,-10 3 517,-7 8 1,-6 3-278,-5 3 1,-5 1-804,4 5 1,4-4 289,3-8-574,2 0 1,13-1 185,7-5 370,23-11 0,21-17 0,17-10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7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8151,'0'-17'1451,"0"7"-215,0 2-764,0 8 0,0 2-27,0 4 1,0 4-83,0 7 1,-6 2-92,1 4 0,-1-4-252,6 4 1,2-4 147,4-2 1,3 1-689,8-1 1,6-8 344,0-3 0,8-4-722,-2-2 1,3 0 202,3 0 0,-9-8-81,-3-3 1,0-4 449,-6-3 0,4 1 50,-9 0 0,-4 0 174,-3 0-92,-3-1 0,-4 1 296,-3 0 1,1 2-101,-8 3 1498,8 4-983,-11 8 1,7 2 499,-3 4-820,-4 4 0,11 13-12,-8 0 0,7 1-265,-7-1 0,6 2 113,-5 4 0,1 3-980,-1-3 0,-4 4 198,3 1 0,-3 6 748,-2 0 0,-1 1 0,1-7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7.9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8151,'-7'17'772,"5"-7"187,-6 5-643,16-13 1,1 6 12,9-8 1,5-6-144,-1 0 0,1-5-158,-5 5 1,-1-5 18,0 5 1,0 0 215,1 6-923,-9 0 0,-1 2 317,-8 4 0,0 9 43,0 8 0,-8 8 93,-3-3 1,-5 5 284,-1 1 1,0 1 147,0-1 1,1-1 328,5-5 0,3-3-61,8-8 1,0 1-192,0-1 1,8-6 309,3 1 1,5-8-102,1 1 1,6 3-412,0-2 0,5-1-76,-5-5 1,6-7-128,-6-5 1,0 3-53,-6-3 1,-5 3-405,-1-3 1,-7-3-259,2 3 553,-4-3 0,-10-2-191,-3 0 1,-5 1 93,-1 5 0,-6-2 32,0 7 1,-8 0 88,3 6 0,1 0-395,-2 0 0,1 0-172,-7 0 806,1 8 0,-8 1 0,-2 8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52 8151,'-18'-10'0,"1"-3"1,0 7 1,0-5-192,0 5 0,-1 0 775,1 6 1,0 0-104,0 0 1,0 0 63,-1 0 0,1 2-289,0 4 1,0 3-119,-1 9 0,1 1-159,0 4 0,7-2 101,5 7 0,3 1 558,2 6 1,9 1-163,9 4 0,8-4 227,15 5 1,10-11-254,12-1 0,4-8-361,2 2 0,8-6-157,3-5 1,4 1-644,2-7 0,0 1 789,0-1 1,0-4 206,0 4-286,0-4 0,4-2 0,0 0 0,0 0 0,6 0 0,3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8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8301,'0'-26'613,"0"6"1055,0 9-697,0 7-573,0-3 1,0 10-165,0 9 1,-2 7-33,-3 15 1,3 3 481,-4 3-310,-4-4 1,8 14-182,-3-4 1,3-2 62,2 2 1,0-8-134,0 2 0,0-9 78,0-3 1,0-6-307,0 0 1,0-2-366,0-3-478,0 0-15,0 0-940,0-7 504,0 5 445,0-13 221,0 6 1,-8-10 243,-3-4 1,-5-2 488,-1-3 0,-8-12 0,-1 4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9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0 241 8290,'0'-23'189,"0"0"0,2 0-126,4 6 0,-2 0 418,7 0 0,0 5-111,7 1 0,5-1-9,0-5 1,7 2 7,-1 3 1,9-1 85,2 7 0,8-5-243,-2 5 0,6 0-56,5 6 1,-7 8-64,7 3 1,-7 7 150,7 4 0,-5 5-213,-6 8 1,-4-1 25,-8 1 0,1 5 0,-1 0 1,-5 0 21,0-6 1,-10 7-131,-2-1 1,-2 0 83,-9-6 0,0 7 6,-6-1 0,0 0-132,0-6 1,-16 1 97,-7-1 1,-3 1-76,-9-1 1,3 6 50,-14 0 0,0 0-166,-6-5 1,1-6-56,-1-1 1,0-9-49,1-1 1,5-7 78,0-5 0,8-4-83,-3 4 1,7-12-511,5-6 0,6-5 260,12-6 0,-2 2-1245,7-8 1787,8 1 0,15-14 0,10-2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8:59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8389,'12'-6'0,"-1"1"0,1-1 1636,5 6 1,0 0-734,0 0 0,2 0-684,4 0 1,-4 0-47,4 0-502,-3 8 150,-3 1 0,-8 8-318,-3 1 0,-4-1 100,-2 0 1,-2 2 166,-4 4 0,-3-4 374,-8 4 0,-1-4-161,1-2 0,2 1 528,3-1 231,-3 0 636,13 0-964,-6 1 0,10-9 27,4-3 1,4 1-781,7-1 0,8 0 269,3-6 1,11-2-1690,1-4 1,13 4 1758,-1-3 0,3-5 0,-3 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39.3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8055,'0'-9'2014,"2"1"-1379,4 8 1,-3-6 561,9 1-343,-1-1-794,7 6-525,-1 0 0,-2 2-644,-3 4 1,1-3 372,-7 9 0,0 7 736,-6 10 0,-8 4 0,-1 1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8234,'17'0'546,"2"0"68,4 0 1,4 0-70,7 0 1,1 0 329,-1 0 0,6 0-659,0 0 1,0 0 48,-5 0 1,-1 0-945,1 0 0,-8 0 414,-4 0 0,-4 0-841,-2 0 1,-2 2 229,-3 3 0,-5-1 876,-7 8 0,0-1 0,0 6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0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8234,'0'9'727,"0"-1"0,8-8-773,3 0 0,14-2 468,10-4 0,1 4-116,10-4 0,0-3-350,5-3 0,3 3-373,3-3 0,-3 7-1342,3-7 1759,-3 8 0,5-11 0,2 6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0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239 1 8167,'-27'0'-22,"4"0"0,4 1-1,2 5 1,0 11 596,0 12-295,-1 4 1,1 9 72,0 4 1,0 9 232,0 2 1,7 7 90,4-7 1,-1 0-233,1-5 1,2 2-595,10 3 1,-2-5 226,7-1 1,1-1-859,5-10 1,6 0 313,0-5 0,5-7-28,-5 1 0,8-8-1317,-2 2 1812,-4-12 0,15 5 0,-4-7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1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1 240 8190,'0'-18'1676,"7"1"-2063,-5 0 1,8 7 16,-5 5 1,-3 5 837,4 5 1,-4 7-221,-2 11 1,6 4 201,-1 7 0,1 6-58,-6 0 0,2 8-26,4-2 1,-4 9-329,3 3 1,5-1-269,2-5 0,-3-2 74,3-4 0,-1-3 116,6-2 0,-1-11 284,-5 5 1,4-12-180,-3 0 0,3-6 102,2-6 1,-1-1-120,-5-4 0,4-5 70,-3 5 1,3-6 86,2-6 0,1-9 3,-1-8 0,2-5-70,4 5 1,-4-8-12,4 2 1,2-9-221,-2-2 1,7-8 110,-1 2 0,-2-9-149,2-3 0,-3-5-23,3 6 0,2-6-190,-8 5 1,5 1 12,-5 5 1,0 8 177,-6 4 0,-1 6-455,-5 5 0,3 4 212,-9 8 1,1 6-740,-6-1 676,8 8 1,-6-2-191,3 12 0,-3 6 649,-2 11 0,0 3 0,0 9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1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0 12575,'0'10'365,"-8"3"0,-3-5-891,-4 1 526,-10 3 0,-10 13 0,-9 2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2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8134,'12'2'282,"-1"4"0,1 9 443,5 8 0,0 13-288,0-1 1,0 9-193,1-4 0,-1 6-91,0-6 1,-5 6-19,-1-6 0,-1 0-22,1-5 0,2-3-110,-7-3 1,8 1 157,-3-7 1,-1 0-8,1-5 1,1-3-131,5-4 0,0 3 86,0-9 1,0 1-86,1-6 1,5-9 76,0-9 1,1-1-41,-1-9 1,-2 3-126,8-10 1,-6 3-241,6-14-1,-6 0-256,5-6 1,-1-5 230,2 0 1,1-1 52,-7 7 0,0 7 59,-5 3 0,-1 11-276,0 1 0,-6 10-280,1 2-233,-8 0 86,3 15 919,-7-6 0,-15 23 0,-4 4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2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11214,'12'0'1624,"-1"0"0,-5 8-915,5 3 1,-7 4-254,2 3 0,-2 1 250,1 4 0,-3-2-698,4 7 1,-4 1-644,-2 5 1,-6 1-1174,0-1 0,1-5 954,5 0 1,0-2 853,0 1 0,0 5 0,0-7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3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8921,'0'-10'1941,"0"3"-1509,0 7 1,2-6-119,3 0 0,-1 0 512,8 6-233,-8 0 164,11 0-395,-6 0 1,9 0-74,-1 0 1,-6 0-64,1 0 1,-1 2 30,6 4 1,1-4-175,-1 4 1,2-4 113,4-2 1,-2 0-61,8 0 1,-1 0 22,7 0 1,1 0-174,4 0 1,-3 2 23,3 3 0,2-3 85,-2 4 0,0-4-19,-5-2 1,5 0 23,0 0 1,-6 0 137,-5 0 1,0 0-121,5 0 1,-5 0 187,0 0 1,-8 0-168,2 0 0,-10 0-234,-2 0 216,-7 0-113,4 0 118,-8 0-230,0 0-2107,-8-8 1629,-1 6 1,-9-5-1471,1 7 1,-6 0 2050,0 0 0,-7 0 0,3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4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8303,'0'-17'327,"0"7"1562,7 2-954,-5 8-751,6 0-265,-8 0 0,-2 8-289,-4 4 1,3 5 369,-9 6 0,-7-4 0,-8 6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4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86 8274,'7'-26'-1179,"-5"1"0,6 13 1179,-8 1 0,0 7 0,0-4 225,0 8 166,0 0 0,-8 8-174,-3 3 1,-4 12 69,-3 6 0,-5 4 2,0 1 1,-7 8-103,1 4 0,-3 6-133,-3 5 1,1 2 148,-1 4 0,1 2-208,-1-7 1,3-1-80,3-5 0,4-8-173,8-4 1,6-4 109,-1-1 1,8-9-333,-1-3-13,-5-3 1,8-9-107,-4 1 373,5-9 1,2 3 224,5-12 0,-2-3 0,7-8 0,-5-1 0,6 1 0,-8-8 0,3-2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0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11695,'-8'17'127,"5"1"-254,-9-1 0,0 2 135,-5 4 0,6-2-8,-1 8 0,1-8 0,-7 4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3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18 190 8055,'-8'18'0,"6"-7"1443,-4 1-908,4-8 0,4 3-463,4-7 1,4 0 88,7 0 0,0-6 245,0 1 1,6-9 38,1 3-1334,6-5 696,-3-1 0,6 0-9,-4-1 0,-2 1-127,-4 0 0,-6 5-605,0 1 1,-1 5-257,-11-5 392,1 7 798,-6-4 0,0 8-36,-8 0 0,5 6-26,-9 0 0,8 7 566,-2-1-364,5 3 0,-1 6 529,-4-4 1,4 4-229,-4-9 1,4 3 76,2 3 0,0-1-83,0 0 1,8-5-338,3-1 1,-1-1-247,2 1 1,-1 3-237,6-8 0,-5 5 28,-1-5 139,1 0 0,5-6-269,1 0 1,-1-2 173,0-4 0,-5-6-139,-1-11 0,1-3 185,5-9 0,0-7 266,1-4 0,-1-20 0,0-5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5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8266,'0'-25'-759,"5"12"704,1-5 0,0 11-285,-6-5 318,7 8 1,-3-3-8,8 7 0,-8 2 214,1 3 1,-1 7 292,2 11 1,-2 0-180,7 11 0,-5-1 92,5 13 1,-5 0 187,6 5 0,-7 1-159,7 0 0,-3-1-6,3 1 1,1-1-130,-7 1 0,0 0-187,-6-1 0,5-5 281,1 0-919,0-8 508,2 4 0,-7-7-245,5-1 1,2-7-372,-2-4 0,5-4-346,-5-2 0,1-7-93,-1-4-225,-4 3 531,6-7 781,-8-2 0,-8-17 0,-1-10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8246,'12'-15'-37,"-1"4"0,1 3 213,5 8 0,0-6 130,0 0 1,6 1-40,0 5 0,6 0-16,-6 0 1,0 0-280,-6 0 0,6 5-771,0 1 799,0 8 0,2-5 0,2 8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5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8246,'35'0'0,"-1"0"-637,0 0 1,-1-5 224,-4-1 0,3 0 1364,-3 6 0,-2 0 294,1 0-1383,-7 0 1,4 0-291,-8 0 170,-7 0 1,-2 2 3,-8 4 0,0 3 142,0 9 1,-8-1-55,-3 0 0,-5 0 62,-1 0 1,0 1 338,0-1 1,1 0-125,5 0 1,-3 1 350,9-1 0,-1-6-180,6 1 1,2-7-166,4 7 0,3-8-254,8 2 1,8-5 185,4-1 0,5 0-1008,7 0 0,-5 0 94,4 0 864,-4 0 0,6-15 0,2-4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6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8545,'17'0'671,"0"0"-408,1 0 1,1 7 100,4 5 0,-2 3-31,7 2 0,-5 8 327,6 4 1,0 9-26,5 2 1,1 10 28,-1 2 0,0 1 79,1 10 0,-6 1-263,-1 4 0,-7 1-229,2 0 1,-11 0 12,-7 0 0,-3-2-310,-2-4 0,-15 10-388,-8-5 1,-9 5-463,-9-4 0,-5-2-49,-11-4 0,-4 8-3803,-8-8 4748,0 0 0,0-4 0,0 1 0,1-5 0,-1-5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8.50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482 104 9088,'0'-17'-691,"0"5"569,0 1 1,0 5 434,0-5 0,0 5 129,0-5-265,0 7 153,0-12-4,0 15-424,0-7 363,0 8-91,0 0 1,-6 2-74,1 4 1,-9 9 39,3 8 0,-5 9 35,-1 3 1,0 7-23,0 9-43,-8 9-31,6-7 0,-8 9-118,4-5 0,-2 2 102,-4 4 1,-3 4-181,3-4 1,3-3 112,-3-3 1,8-5-150,-2-6 1,4-4-68,2-8 1,5-7-163,1-4 0,7-4-169,-2-2 0,4-5-128,2-1-255,0-7 608,0 4 0,2-8-53,4 0 0,3-8 378,9-4 0,6-11 0,3-3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8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8426,'0'-17'-786,"6"5"203,0 1 778,-1 7-168,-5-3 0,2 7 319,4 0 1,-2 1 44,7 5 0,-5 4 61,6 7 0,-1 8-203,6 4 1,0 5-47,1 6 0,1 2 102,4 4 1,-4 4-82,4-4 1,-4 3-58,-2 3 1,-5-6 60,-1 0 1,-1-8-260,1 2 1,3 2-76,-9-1 0,7-7-88,-6-5 0,-1-6 23,-5 5 0,6-7-634,0 2-356,-1-4 432,-5-1 0,0-1 439,0-8 1,-1-1 289,-5-8 0,-11 0 0,-10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8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0 187 8389,'0'-17'1158,"0"0"-868,0 0 0,8-2 527,4-4 1,3 6-376,2-1 0,8 1-431,4 6 0,3 1-309,3-1 1,1 7-753,4-2 0,-4 6 1050,5 6 0,3 3 0,0 9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9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8324,'5'-17'281,"1"0"1,8 5 444,-3 1 0,4 7-282,2-2 1,1-2-170,-1 3 1,0-1-302,0 6 0,1 0 104,-1 0 0,-6 8-792,1 3 0,-8 10 456,1 2 1,-3 8-402,-2-3 0,-7 5 336,-5 1 1,-9-1-34,-2-4 1,6 1 615,5-7 0,3 0-211,-3-6 1,-1-5 1134,7-1-878,0-7 0,8 4 349,4-8 1,11 0-412,12 0 0,4-2-485,1-4 1,8-4 138,4-7 0,2 0-684,-2 0 786,3 0 0,-12-1 0,5 1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8176,'7'-23'0,"5"0"0,-3 7 1636,3 11-1044,-1 3 0,7-4 184,-1 0-532,0 1 1,0 5-389,0 0 0,-5 5-10,-1 1 0,-1 2-135,1-3 0,5 5-181,-5 7 0,-1-5-1475,1-1 1945,-7 1 0,11 13 0,-5 1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0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 0 8176,'-9'2'768,"3"4"0,6-4-232,6 4 1,-2-4-302,7-2 0,1 0-79,5 0 0,8 0-129,3 0 0,-1 0-461,2 0 0,5 5 434,6 1 0,8 7 0,-4-3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0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8055,'17'-18'0,"0"1"188,1 0 0,-7 1 58,1 5 1,-7-3 216,7 9 1,-6-7 168,5 6-117,-7 1-136,4 5-320,-8 0 1,0 7-52,0 5 81,0 3 1,0 2-293,0 1 1,0-1 131,0 0 0,0-5-436,0-1 1,7-7 216,5 2 1,11-4 63,6-2 0,4 0 111,1 0 1,1-2-7,-1-4 1,1 4 349,-1-3 1,-7-3-121,-4 2 1,-3 0 695,-3 6-286,0 0-278,1 8 0,-9 2-137,-3 7 1,-6 0-183,-6 1 1,-5 5-122,-12 0 1,1 7-541,-6-1 1,5 4-183,-6 1 1,0-5 375,-6 0 1,3-10 544,3-1 0,4-3 0,8-9 0,5 0 0,0-6-46,9 0 0,-3 0 17,12 0 1,-3 0 429,9 0 1,1 0 456,11 0 0,-5 0 53,4 0 1,-2 0-348,2 0 1,-4 7 0,4 5 1,-4 3-131,-1 2 0,-7 1-33,1-1 1,-8 0-170,1 1 1,-3 1-141,-2 4 1,0-4-107,0 4 0,0 2-307,0-2 1,-2 2-460,-3-2 0,1-4 404,-8 4 1,7-9-87,-7-3 0,6-5 61,-5 6 0,5-8-16,-6 1 0,7-3-166,-7-2 500,8 0 0,-3-7 2,7-5 1,0 2-172,0-1 315,0-1 1,0-5-29,0 0 1,0 5 71,0 1 69,7 7 0,-5-6 643,4 5-244,-4 3-146,-2-6 1,0 16-167,0 3 1,0 4-75,0 3 1,-6-1-30,0 0 0,-5 1 176,5-1-139,0 8 0,6-6-41,0 4 0,0-4 10,0-1-1,2-7 309,4 1 377,4-8-593,7 11 1,0-13-42,0 4 0,-5-4-681,0-2 413,-1 0 0,12 0-421,0 0 1,2-6-386,-2 0 0,-2-5-2063,8 5 2919,8-8 0,7 5 0,8-9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1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466 52 8373,'-10'-7'-1806,"2"5"1640,1-6 1,5 6-141,-4-4 314,4 5 49,-5-7 485,5 0-186,-6 6-91,8-5-178,-8 7 220,6 0-199,-5 0 0,5 0 86,-4 0-45,4 0-23,-5 0 41,7 0-24,-8 0 155,6 0-122,-6 0-313,8 0 175,0 0-420,-7 0 149,5 0 179,-6 0 203,8 0 0,-2 0-80,-4 0 221,5 0-152,-7 0-57,8 0 117,0 0-189,-8 0 1,6 2 22,-3 3 36,3-3-57,2 6 0,-2-8 16,-4 0-46,4 0-5,-6 0 50,8 0 0,0 0 97,0 8-107,0-7 45,0 7 1,-1-8-46,-5 0 1,4 0-88,-6 0-21,8 0-3,0 0 63,0 8 292,0-6-168,0 5 229,0-7-126,0 0 49,-7 0-107,5 0-403,-6 0 196,8 0-20,0 0-12,0 8 62,0-6-20,0 6 228,0-8 765,0 0-968,-8 0 19,6 0 0,-7 0-66,3 0 79,4 0-16,-13 0 1,11 0-6,-7 0 31,7 0 0,-10 1-9,9 5 0,-3-4 6,2 4 13,4-4 1,-7-2 30,3 0-2,4 0 0,-7 0-28,3 0 71,4 7-58,-13-5 58,13 14 0,-6-7-7,8 8 1,0 3 6,0 2 0,0-2-52,0 3 1,0 1 6,0-1 1,2 0 41,4-5 1,1 4-33,5 1 1,1 0-41,-7-5 0,2-1 36,-3 0 1,-3 0-150,4 0 0,-4 3 62,-2 3 0,0-4-19,0 4 1,-6-4 51,1-2 1,-9 0 2,3 0 0,-3-5 64,3-1 0,-5-1-75,5 1 1,-4 3 25,-2-9 1,5 7 2,1-6-261,-1-1-135,3 3-8,1-6 0,8 8 182,0-5 1,0-1 32,0 8 1,8-3 130,3 3 1,-1 3-138,1-4 0,-1 5 257,1 1 0,2 2-123,-7 4 1,6 4 227,-7 7 1,1 1 38,-6-1 0,0 0 20,0 1 1,-6 1-73,1 4 0,-7-5 44,6-1 0,-5-1 330,5-10 0,1 5-160,5-5 1,0 0 49,0-5 1,0-1 332,0 0-572,0 0-108,0 0 0,5-5-325,1-1 27,7-7 1,-3 4 179,7-8 0,-5 0-1197,-1 0 1,1 0 561,5 0 0,-2 2 665,-3 3 0,11-3 0,-4 6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8287,'-10'-7'82,"0"5"237,5-4 224,3-3-344,-6 7 0,6-6 105,-4 8-311,5 0-127,-7-8 342,0 6-160,6-5 182,-13 7-302,6 7 0,-9-3 212,1 8 127,0-1 0,0 6-16,-1 1 1,7 5 123,-1 0 0,7 7 142,-7-1 0,8 3-137,-1 3 0,-3 1 11,2 4 1,1-1-53,5 6 1,0-1-191,0 2 1,0 2 137,0-8 0,5-5-275,1-7 0,6-1-53,-7 2 1,7-4-198,-7-8 34,9 0 0,-5-2 34,9-3-183,-1-4 1,0-3 122,0 1 0,6 0-2296,0-6 2526,0 0 0,2 0 0,2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4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8350,'9'-11'0,"-3"-1"-277,4 8 0,-7-9 231,9 7 417,-8-7 1,3 9-98,-7-8 1,2 9 186,4-3-457,-4 4 250,6 2-200,-8 0 0,0 2 104,0 4 0,-6-3-68,0 9 1,-2 1 66,3 10 1,1 4-12,-8 7 0,9 3 59,-3 3 1,-2-2 3,2 8 1,-1 0-230,1 6 0,4-3 115,-4-3 0,4 2-106,2-8 1,0-1 140,0-11 1,2-1-231,4-4 1,-2-10 26,7 5 0,-5-7-325,6 0 238,-1-3 1,6-8-254,1 0 1,-1 0-80,0 0 0,-6 0 126,1 0 1,-6 0-941,5 0 1306,-7 0 0,11-8 0,-5-1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4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87 8462,'-17'-10'547,"2"-5"-1176,3 3-20,-3 5 2036,13-1-531,-6 0-310,8 6 0,0-7-236,0 3 1,8 4-173,4-3 0,9 3 9,2 2 0,7 0-120,-1 0 0,9 0-537,2 0 0,0 0 311,-5 0 1,-1 0-1530,1 0 1728,-1 7 0,1 3 0,-1 7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4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8207,'8'-10'144,"-7"1"73,5 3 0,-2 4-314,2-4 29,-4 5 1,5 2 201,-7 5 1,2-2-77,4 8 1,-4-1 130,4 6 1,-4 0-86,-2 1 0,5 1 174,1 4 1,2-4-4,-3 4 0,-1-6-100,8-6 1,-7 5 218,7-5-220,-1-3 0,7 5-291,-1-7 1,-6 0 87,1-6 1,-1 0-640,6 0 1,1-2 347,-1-4 0,-6 2 320,1-7 0,-1-1 0,7-5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4.8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8207,'11'-10'1196,"1"5"1,-7 3-559,7 2 0,-1 0-557,7 0 0,-7 0 78,0 0 0,-1 7-345,2 5 1,1 11-28,-7 6 213,7 3 0,-3 10 0,7 2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5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8273,'-7'-27'772,"-5"5"1,3 2 874,-3 20 0,6 0-1870,-5 0 0,-1 10-1738,-5 7 1961,-8 8 0,-1 9 0,-9 1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6.0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52 8480,'0'-17'-43,"-2"6"-228,-4-1 167,4 8 0,-7-3 126,3 7 0,2 2 327,-7 3 1,-1 7-72,-5 11 0,5 4 247,1 7 1,-1 2 137,-5 5-413,8 3 1,-5 7 77,8 1 1,-5-1 150,5 1 1,-5 5-355,5 1 0,0-8 94,6-10 0,0-6-302,0-5 0,2 1 85,4-7 1,9-2-407,8-9 1,6-4 78,-6-8 0,7 0-88,-1 0 1,4 0-92,1 0 1,-7-8-373,-4-4 0,-6 3 876,-5-3 0,3 1 0,-6-6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6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8255,'6'-17'441,"0"0"1,9 0-305,2-1 1,2 7 102,10-1 0,-2 7-350,2-7 1,3 8 118,-3-1 1,1 5-751,-1 5 0,2 1 59,-8 11 682,7-3 0,-3 18 0,7-5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6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9089,'10'8'858,"3"-4"-580,-7 7 1,2-5-31,-2 5 0,-5 1 415,5 5 0,2 0-126,-2 0 0,-1 8-114,-5 4 0,0 4-598,0 1 0,-5 0 196,-1 1 0,-8-1-548,3 1 0,1-7 422,-1 1 0,1-6-430,-1 6 0,-2-8 220,7 2 0,-8-10-1616,3-1 1931,3-1 0,-15-1 0,4-3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0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8879,'9'0'2781,"-1"0"-1693,-8 0-267,0 0-1885,-8 0 960,7 0 0,-7 2-1401,8 4 0,0 3 591,0 9 1,0-1 290,0 0 0,6 6 623,-1 0 0,9 2 0,-3-2 0,-1-3-134,1 3 1,-1-4 133,2-2 421,3 0 0,-7-5 353,3-1 343,5-7-1117,-7 4 0,8 0 0,1 1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6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8212,'18'-34'0,"-7"9"853,1 8 1,-1 7 1190,6 10 0,0 0-849,1 0-940,-1 8-69,-8-6 0,5 13-310,-8-4 0,5 5 155,-5 1 0,0 0-1536,-6 0 1,0 6 271,0 0 1233,0 0 0,7-6 0,3 1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6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8270,'17'0'0,"0"0"578,0 0 1,3 2-312,3 3 1,3 7 1478,9 11 0,-1 6-394,1 11 0,-3-2 34,-3 8 1,-4 2-776,-8 9 0,-8 0-126,-3 12 1,-4 4-1991,-2 13 0,-13 2 1040,-5 4 1,-12-4 146,-5 4 0,-7-4 0,17-45 0,-1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18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138 155 8340,'0'-17'-2011,"8"0"1974,-6-1 195,13 1 1,-13 6-30,4-1 1,-3 6 302,3-5-263,-4 7 5,6-3 19,-8-1-100,0 6 0,0-8-77,0 5 151,0 3-288,0-6 57,0 8 1,-2 0-8,-4 0 72,4 0 1,-5 2-29,7 4 13,-8-4 1,6 7 13,-4-3 0,4-2-172,2 7 0,-2-5 101,-3 5 1,3-5 15,-4 6 0,4-7 52,2 7 0,0-6-2,0 5 1,-6 1 30,1 5 0,-3 0 139,2 0 1,2 6-86,-7 0 1,5 8-55,-5-3 0,7 5 125,-2 1 1,-2 3-95,3 3 0,-7 4 71,7 7 1,-1-5-83,6 0 1,-6 0-3,0 6 0,1-6-2,5 0 1,5 0-18,1 5 0,6 3 36,-7 3 1,7-1-8,-7 7 0,3 2 88,-2 9 1,-4-1-279,4 7 0,-5-1 260,-1 1 1,0 0-62,0 1 1,-5-7-152,-1 12 0,-6-13 108,7-4 1,-7-2-26,7-10 1,-3 1 153,2-7 0,4-7-108,-3-4 1,3-5 139,2-7 0,-6 3-88,0-8 0,0 0-31,6-6 0,0 0-27,0 1 1,2-3-992,4-4 666,-4 5 290,13-7 0,2 8 0,10 1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1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1 293 8141,'17'-17'0,"-6"0"-104,1 0 0,-3-1-94,3 1 1,1 0 445,-7 0-99,7-8 0,-9 6 110,8-4 1,-8 4 128,1 2 0,-3 5 288,-2 1-176,0-1-304,0-5 199,0 7-53,0 3-204,0 7 0,0 2-147,0 3 0,-2 7 97,-3 11 0,-3 11 17,-4 12 1,-3 6 370,4 5 0,1 4-118,-1 8 1,5-2 165,-6-4 0,9 4-98,-3-4 1,-2-3-230,2-3 1,1 2-120,5-1 0,2-7-189,3-5 1,-1-13-511,8 1 1,5-11 374,6 0 1,7-10-492,-1-1 1,4-8 300,1 1 0,0-5-584,1-5 0,-1 1 376,1-8 1,-3 1-369,-3-6 1012,-4-1 0,-8 1 0,0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1.3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1 138 8207,'0'-17'0,"0"0"732,0 0 1,1 5-181,5 1 0,4 5-39,7-6 1,8 3-245,3-3 1,11 3-138,1 3 1,8 4-916,-2-4 1,1 5 497,-1 1 1,2 1 284,-8 5 0,0 4 0,-5 7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2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8143,'8'-17'0,"-4"-1"277,7 1 1,1 6 430,5-1 1,0 7-86,0-7 1,0 8-168,1-2 1,-7 6-380,1 6 0,-9 6 104,3 11 0,-4-2-214,-2 7 1,0 1-105,0 5 1,-2 1-93,-4-1 1,3-5 184,-9 0 1,8-14-68,-1 2 0,3-3 14,2 3 1,2-8 19,3-3 0,5-4-53,7-2 0,2 0 52,4 0 1,-2-2-487,8-4 1,-8-1-54,2-5 1,2-3 616,-2 3 0,7-3 0,-3-2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2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8344,'0'-25'1127,"0"6"-686,0 1-352,8 11-174,-6 7 279,13 0-167,-5 0-830,7 7 803,0 3 0,0 7 0,1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8114,'2'-11'145,"4"-1"0,9 8 122,8-1 0,8-5 617,-3-2 0,10 3-483,3-3 0,6 1 70,-1-6 0,-2 1-672,2 5 110,0-4 0,-6 13-242,0-4 1,-13 4-471,8 2 1,-12 0-334,0 0 1,-12 8 1135,-5 3 0,3 12 0,1 4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861 86 8114,'0'-17'0,"0"0"317,0 0 1,0 5 1379,0 1-1308,0 7 0,-2-4-193,-4 8 0,2 2 175,-7 4 1,-2 9-134,-10 8 0,2 10 156,-8 1 0,6 2-75,-6 10 1,1 0-302,-7 6 0,-7 5-64,-4 1 0,-4 5-300,-1-6 0,5 6-56,0-5 0,8 1-415,-2-2 0,-2-3 123,1 3 0,7-11 254,5-6 1,8-3-464,-2-3 1,2-7 902,-2-4 0,6-6 0,0-6 0,7-3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3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8114,'9'-25'0,"5"6"657,-9-4 1,1 9-118,-6 3 336,0 7 1,2-4-338,4 8 0,-4 14 138,3 3 0,-3 12-343,-2-1 0,0 7-299,0 5 1,0 10-15,0 7 1,0 8-271,0-2 1,-2-2-973,-3 3 0,1-3 644,-8 2 1,9-10-574,-3-7 0,4-9 421,2-3 1,-2-3-188,-4-14 916,4 4 0,-5-19 0,7 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3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8371,'0'9'-1575,"0"-1"1060,0-8 121,0 0 448,8 0 91,-6 0-130,5 0 148,-7 0-163,0 0 0,0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3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0 188 8115,'0'-17'870,"2"7"-802,4 5 1,-2 3 1078,7 2 1,3 0-507,9 0 0,-2 2 333,7 3 0,9-3-415,9 4 1,1-10-281,-1-2 1,4-5-466,-4 5 1,2-5-93,-2 5 0,-4-7-926,-8 1 1,-1 3 685,-5-3 1,-3 6-566,-7-5 1,-9 5 354,-3-5 0,-4 5 305,-2-6 0,-10 9 188,-7-3 1,-6-2 157,-6 2 1,-9 3 104,4 8 1,-5 1 317,5 11 1,0-1 614,-1 12 1,6 1-452,1 5 1,7 3 288,-2 3 0,9-2-251,3 8 1,7-2-130,-2 2 0,14-4-48,9-8 1,4-5-78,14 0 1,-1-8-234,18 2 0,-4-12-193,9-5 1,2-4-1183,-1-2 0,5 0 696,-6 0 0,-1-8-2095,-11-3 2713,-2-4 0,-1-10 0,2-2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0 153 8209,'10'-8'0,"3"5"0,-7-9 2065,0 8-1348,1-3 1,-5 14-221,4 5 1,-2 11-30,1 5 0,-3 5 194,4 1 1,-2 8-160,2 4 1,-4 6-129,3 5 0,3-1-228,-2 7 1,5-8 55,-5 3 0,7-10-379,-1-3 0,3-8 61,2-3 1,-3-7-177,3-10 1,-4 0 100,10 1 1,-4-9-32,-1-3 1,-1-6 14,0-6 1,6-3 151,0-9 1,8-12-89,-3-5 1,5-11 98,1 1 0,1-19-322,-1-4 0,0-5 57,1 4 1,-6 2 76,-1 4 1,-5-2 196,6 8 1,-8 7 121,2 10 0,-4 5-424,-2 7 0,-7 3-237,-4 8-459,3-1 671,-7 9 1,6 3-1504,-8 12 1864,-8 3 0,-2 16 0,-7 2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4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8010,'-17'0'2373,"-1"0"-704,9 0-300,1 0-586,8 0 0,8 0-85,3 0 1,7 0-252,4 0 1,11 0-309,7 0 0,12 6 40,-6 0 1,5-1-991,-11-5 0,6 2-324,-5 4 1,-1-4 1134,-6 4 0,1 3 0,-1 1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5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1 189 8198,'2'-15'336,"3"4"176,-3-5 0,12 13-145,-9-9 1,3 8-85,-2-1 1,-2 5 155,7 5 1,-5 7-119,5 11 0,-5 11 84,5 12 1,-5 6-92,6 5 1,-7 0 88,7 12 0,-8-6-113,1 6 1,3-2-33,-2-9 0,1-7-135,-1-5 0,2-10 123,3-1 0,5-8 18,-5-10 1,4-6-3,3 1 0,-1-10-92,0-2 1,8-10 59,4-13 0,1-4-278,-1-7 1,9-8-218,-3-4 1,3-6-234,-4-5 0,1 2-263,-1-9 0,1 7 255,-1-6 1,-2 2-106,-3-2 1,2 3 131,-8 9 0,0 5 152,-6 0 0,-6 15 65,1 3 0,-6 7-603,5 3-51,-7 9 306,3 1 0,-8 10-103,-5 4 0,-4 9 767,-7 8 0,-8 8 0,-2-5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5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11646,'10'17'2360,"-4"0"0,-4 0-1820,-2 1 1,5 1-98,1 4 1,0 4-787,-6 7 1,0 0-749,0 1 0,0 5 854,0 0 237,7 0 0,3 2 0,7 2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6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0 375 8261,'17'10'1537,"1"-2"-903,-1-8 0,-2 7 504,-3 5 0,3-1-453,-4 6 1,-1-3 129,1 9 0,-7-2-558,2 2 0,2-2-5,-3 7 1,1-5-328,-6 6 0,0-8-320,0 2 1,0-4-1069,0-2 848,8 1 1,-6-7-1939,3 1 1728,-3-9 0,0-3 310,4-11 0,-2-12 34,7-6 1,1 1 166,5-7 1,8 5 83,3-11 1,5 5 71,1 2 1,8-1 143,4 1 1,6 5 193,5 0 1,-9 8 521,4-2 0,-12 6 84,0 6 0,-5 3-334,-7 8 1,-3 0 217,-8 0-440,-7 0 1,-2 13-123,-8 5 1,-2 5-255,-4 0 1,-11 5-371,-12 12 1,-3-3 216,-3 3 1,1-4-100,-1-1 0,1-7 523,-1 1 1,1-2-172,0 1 0,5-3 237,0-7 1,10-7 25,2 1 750,0-9-643,15 5 0,-4-10-3,12-4 0,9-3-328,8-8 1,8-1-351,-3 1 1,-1-2-421,2-4 1,-6 4 394,5-4 1,-12 2-47,1-2 1,-6 4-22,1-4 0,-5-2-69,-7 2 0,0-7 518,0 1 0,0-4 0,0-1 0,-7-1 0,-5 1 0,3 2 0,-3 3 0,3-2 159,-3 8 0,3-2-35,3 2 0,4 4 131,-4-4 1,2 6 202,-1 6 528,3-5-237,-6 7-329,8-1 0,0 6-99,0 16 1,2 1 123,4 16 0,-2 7 61,7 10 1,-5 6-124,5 5 0,-7 12 223,2 11 0,-4 5-331,-2 1 1,0 2-531,0 3 1,-8 3-766,-3 4 0,1 1-1607,-1-7 2627,7 0 0,-4-8 0,8 0 0,0-2 0,0 1 0,0-3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8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662 1 8771,'12'0'992,"-1"0"0,-5 0-855,6 0 0,-1 7 1120,6 5 1,-1 3-553,-5 2 0,2 3-133,-7 2 0,6 0-138,-7 6 1,1-1-727,-6 2 0,0 3 67,0-3 0,0-2-367,0 1-465,0-7-1462,0 4 1460,0-15 1,0-4 492,0-12 1,8-6 215,3-11 1,-1-3 85,1-9 0,-5 7 390,5-1 0,-1 2 107,2-2-89,3 4 498,-6 8 185,9 8 1,-9 9 214,-3 11 0,-4 4-431,-2 3 1,0 7-68,0 3 1,-2-1-121,-4 2 0,-3-1-698,-9 7 1,7-1 134,-1 1 0,1-7-99,-6 1-284,7-8-946,-5 4 599,13-8 528,-6-7 0,10-5 453,4-10 1,4-3-127,7-3 1,0-3 282,0 8 1,-2-1 103,-3 1 48,-4 4-274,-8-5 0,-4 16-84,-8 8 0,-7 2-461,-15 10 0,-10 6 194,-8 5 0,-7 6-115,-10-6 1,2 0 62,4-6 1,2 1 161,3-1 1,5-1-89,-5-5 1,1 3 21,5-8 1,5-2 59,12-10 0,8-1 197,4-4 219,4-4 0,12 5-136,7-7 0,17-9 273,17-8 0,10-1-201,14-5 1,10-3 36,13-3 1,3 2-221,2-2 1,-2 8 120,-3-1 0,7-3 98,-8 2 0,-2 0-25,-15 6 1,-5 5-571,-12 1 1,-4 5 111,-8-6-1391,-7 9 1194,-2-5 0,-16 10-263,-3 4 1,-12-3 13,-5 9 1,-12-1-63,-6 7 1,-3-1 316,-3 0 1,-1 0 385,-4 0 0,-2 6 0,-4 0 0,2 0 0,4-6 0,3 3 0,-3 3 0,4-4 0,1 4 0,1 1-1,0-1 1,7 0 473,4-5 0,4 5 442,1-1 1,3 7-293,4-6 1,1 2 192,4-2 1,4-4-685,-3 4 1,3-4-9,2-2 1,0 1-255,0-1 0,2-2 249,3-3-1553,-3-5 867,14-7 0,-9-2-118,5-3 0,1-5 251,-7-7 1,7-8-59,-1-4 0,3-3 345,2-3 0,1 1 13,-1-1 0,0 1 98,0 0 0,0 5 36,1 0 0,-1 10 133,0 2 0,-5 2 230,-1 9 16,-7-8 0,5 13 307,-3-5-200,-4 4 0,6 4-45,-8 4 1,0-3-56,0 9 1,0-1 58,0 7 1,0 4-76,0 1 1,0 10 67,0 1 0,0 3 88,0 9 0,0-1 72,0 7 1,0 0-302,0-1 1,0 7-152,0-1 0,0 1-139,0-7 1,0-1 90,0-4 1,0-4-681,0-8 1,0-1 94,0-4-429,0-5 1,0-12-542,0-1 684,0-7 1,0-10 208,0-11 1,0-6-88,0 0 1,0-5 239,0-13 1,0 3 131,0-8 0,0 0 210,0-5 1,0 1 68,0 4 0,0 0 77,0 12 0,0-3 139,0 15 0,0-1 1067,0 5-770,0 1 0,-8 8 419,-3 3 1,-5 6-361,-1 6 0,-2 3-123,-4 8 0,2 1-3,-8-1 1,2 6-199,-1 0 0,-3 5-61,8-5 1,0 0-13,6-6 0,0 1-163,0-1 1,7-6 21,4 1-376,4-8-748,2 11 0,2-13 518,4 4 0,11-12-547,12-6 1,5-5 457,7-6 0,3-4 61,7-7 0,8-6 545,5 0 1,3 0-157,1 5 0,-5 1 211,1-1 1,-9 10 163,2 8 1,-9 2 1422,-2 9 1,-13 0-712,1 6 0,-11 0 906,0 0 1,-6 8-904,-5 4 1,-5 5-645,-7 6 1,0-2-405,0 7 1,-13 1-379,-4 6 1,-10-1 337,4 0 0,-6-5-155,6 0 0,-5-8-979,5 2 1,0-6 403,6-6 1,-1-3-228,1-8 815,8 0 1,1-8 1008,8-3 0,2-10-230,4-2 1,3 0 138,8 6 1,1 2 359,-1 3 1,2-1 791,4 7 1,-2-6-1128,8 7 1,-6-1-278,5 6 0,-7 0-1638,2 0 1,-4 8 417,-1 3 905,-1 12 0,0-4 0,0 6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29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1 274 8130,'17'-6'512,"0"0"0,2-2-44,4 3 1,-2 3 466,8-4 0,0 2-243,5-2 0,-5 5-31,-1-5 1,-5 4-76,6 2 1,-6-6 139,6 0 1,-2 1-742,1 5 0,3-6 52,-8 0 0,5 0-846,-5 6 0,-2-1 132,-9-5 1,3 4-1542,-3-4 975,-5 4 471,1 2 1,-8-2 275,0-3 0,0 1 100,0-8 0,-8 7 3,-3-7 0,-4 6 112,-3-5 0,7-1 236,-1-5 1,3 6-49,-3-1 0,-1 7 442,7-7 0,0 6 172,6-5-124,-7 7 1,5-6 629,-4 5-21,4 3 0,2-4-70,0 12 1,-5-2-402,-1 7 0,-6 1 168,7 5 0,-7 2-247,6 4 0,-7-4-191,2 4 0,1 4-419,-2 1 0,7 5-462,-7 1 0,3 3-1434,-3 3 0,-3-2 244,3 8 1806,-3-8 0,-10 12 0,-2-6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8991,'17'0'909,"0"-2"-586,0-4 1,2-1 141,4-5 1,-2-3-119,8 3 1,0 3-245,5-3 0,1 3-91,-1-3 1,-5 5-333,-1 7 0,-7 0 24,2 0 0,-9 0-778,-3 0 501,-7 0 1,4 13 177,-8 4 1,-2 4 109,-4-4 1,-9 6 91,-8 0 0,0 0 144,6-6 0,-1 1 30,1-1 0,0-2 579,0-3 76,7 3-287,3-13-296,7 13 0,1-13 3,5 4 1,4-6-127,7-6 1,0 2 43,0-7 1,1 7-166,-1-2 0,0 2 25,0-1 68,0 3 88,-7-6 178,-2 8 0,-8 8-36,0 3 0,-8-1-64,-3 1 0,-5-1-43,-1 1 1,0 5-16,0-5 1,-1-1-38,1 1 1,0-7 5,0 2 0,7-2-276,4 1 283,5-3 11,-7 6 203,6-8-141,-6 0 244,8 0-74,8 7 0,-6 3 612,4 7-373,-4 0 0,-2 1 906,0-1-848,0 0 1,0 0-129,0 1 1,0-7-334,0 0 0,1-7 288,5 2-949,4 4 1,7-9-161,0 5 0,6-4-558,0-2 1,8-2 510,-3-4 0,5 1 803,1-12 0,1 3 0,-1-11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0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17 8130,'10'-9'320,"-3"1"1765,-7 8-1567,-7 0 1,-5 2-209,-11 4 0,2 3-132,-7 8 1,5 1-92,-6-1 1,2 2-854,-1 4 1,-7 2 492,1 3 0,-3 5 273,-9-4 0,1 11 0,-7 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7182,'8'-9'506,"-4"1"-179,7 8 1,-5-2 182,6-4-190,-1 4 1,6-5-40,1 7 0,-7 0-43,1 0 0,-3 2 133,3 3 1,3-1 113,-3 8 0,3-8-33,2 1 1,1 3-166,-1-2 1,10 0 96,7-6 0,3-2-85,9-4 0,0-2-240,6-3 1,0-5-9,0 5 1,-2-5-8,-4-1 1,-4 2-100,-7 3 1,-3 5-442,-3 7 0,-4-6-636,-7 0 1,-7 0 525,1 6 0,-9 2-485,3 4 0,-4-2 458,-2 7 1,-9-5-155,-9 6 787,1-1 0,-23 6 0,3 1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0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60 379 8130,'-25'0'242,"6"0"1,4 0-223,15 0 1,9-2 280,14-4 0,8-3 453,15-8 0,2-1-297,15 1 1,8-6-19,9 0 0,10-7-542,2 1 1,-44 16 0,1-1 341,43-14 1,0 5-189,-6-6 1,-6 14-405,0-3 0,-13 5-158,2-4 1,-13 7 180,-5 4 0,-7-1-1079,-9 1 719,-8 0 305,-3 6 0,-14 2 313,-4 4 0,-18 4-303,-5 7 1,-12 0 46,1 0 0,-7 6 328,-5 0 0,2 0 0,-8-6 0,8 0 0,-2 1 0,3 7 0,3 1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0 8130,'-17'8'103,"0"0"308,0 3 1,5 4 230,1-3 1,-1 3-144,-5 2 1,2 1 29,3-1 0,-3 0 41,4 0 1,-5 1-161,-1-1 0,6 6-469,-1 0 0,6-2 209,-5-10-788,7 4-17,-4-5-12,8 0 1,8-3 351,4-7 0,3-7-100,2-5 0,6-1-116,0 1 1,6-3-109,-6 3 0,1 5 585,-1 1 0,-3 4-65,3 2 1,-6 2 765,-6 4 0,3 3 67,-9 9 1,1-1 383,-6 0 0,0 0 77,0 0 282,0 1-1113,0-1 0,2-8-233,4-3 1,-2-4-761,7-2 1,2-2 503,10-4 0,-2-3-3044,8-8 3189,0-1 0,13-6 0,2-3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1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9849,'17'-6'1265,"1"0"0,-7 1-162,1 5-714,-1-8 0,6 6-104,0-4 0,1-1 231,-1 1-772,0 0-49,0 6 122,0 0 0,-7 8 146,-4 3 1,-6 12-72,-6 6 1,-4 3 198,-7 3 0,-6 7-90,0 4 0,-2 4 154,3 1 1,2 1-24,-3-1 1,4-5-807,2 0 1,0-8-64,0 3 1,5-11-1492,1-1 710,7-8-203,-11 4 1721,13-16 0,-14-1 0,7-8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1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8160,'17'0'1187,"0"0"0,1 0-484,-1 0 0,-6 8 705,1 3-693,-1-3-439,6 7 0,-5-5-196,-1 7 1,-1 0-58,1 0 0,3-5-245,-8-1 1,7-7-1130,-2 2 0,-1-4 150,2-2-1033,-1 0 2234,6-8 0,0-1 0,1-9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2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53 8160,'12'-16'1019,"-1"5"0,-5 1-6,6 4 27,-9 5-116,13-7 1,-14 10-366,3 4 0,-3 3-400,-2 8 1,-2 2 23,-3 4 1,1 4-531,-8 8 1,3-3 214,-3-3 0,-1 1-7,7-7 1,0 0-195,6-5 0,8-3-564,4-4 1,5 3 210,6-9 1,3 1 182,9-6 1,-6 0 307,-1 0 0,-1 0-11,2 0 0,-3 0 486,-3 0 0,-9 0-86,3 0 1,-5 2 119,-1 4 0,-3 5 123,-8 12 0,-4-2 460,-8 8 0,1-2-389,-12 1 1,-2 5-118,2-4 1,-8 3-968,3 3 1,1-1 398,-2 0 0,3-5-1218,-3 0 1,-2-2 435,8 1 1,0-3 38,6-8 1,0-5 532,0-1 1,5-7 386,1 2 0,7-4 0,-2-2 0,12 0 0,-4-2-78,4-4 4,3 4 1,-5-5 620,7 7 1,-7 1 384,2 5 1,-6 4 586,-6 7 0,2 0-767,-7 0 0,1 1-105,-1-1 0,-2 6-558,7 0 0,-2-6 190,2-6-820,5 1 1,-5 3 423,12-3 1,11-5 11,11-7 1,5-2-86,1-3 0,8-3-105,4-3 0,-4-3 275,-1 8 1,-5 1 361,-2 5 0,-5 0 327,0 0 1,-8 0 189,2 0-1161,-4 0 0,-8 5 235,1 1 1,-8 8-603,1-3 1,-3-1 153,-2 1 515,-7-7 0,-3 11 0,-7-5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2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8189,'0'-17'3725,"-8"0"-2318,6 7 29,-5 3-1243,7 7 0,-2 7 68,-4 5 0,-4 13-167,-7 9 1,0 10 95,0 13 0,-6 5-130,0 6 0,0 3-46,6 4 1,-1-4-54,1 3 0,2-11-122,3-5 0,5-7-99,7-5 1,0 0-356,0-11 1,2 1 321,3-13 0,5 0-5,7-6 0,0-6 28,1 1 1,-1-8-241,0 2 0,8-6-59,4-6 1,-4-6-28,-3-11 0,-2 4-68,-3-4 664,0-4 0,0 1 0,0-9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70 173 8189,'-27'0'0,"4"-2"0,11-4 0,5 1 1741,7-13 0,15 5-795,8-10 1,13 4-138,4 2 0,6 0-320,-5-1 0,4 7-182,-4-1 1,4 9-504,-4-3 0,-1 4-622,-6 2 1,1 8-264,-1 3 0,-1 10 409,-5 2 672,-3 8 0,-8-5 0,1 9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3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293 1 8395,'2'15'706,"3"-4"0,-1 5 401,8-5 1,-3 12 19,3 6 0,-5 3-519,-7 3 0,0-1 580,0 1 0,0 7-529,0 4 0,-7 3-361,-5 3 0,-9 0-458,-2-1 1,-6-5-492,7 0 1,-3-8 394,2 3 0,4-5-207,-4-2 0,-2-7-1350,2-4 1,0-4-22,6-2 1834,-1-7 0,1 5 0,0-5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3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8121,'17'-6'3661,"0"0"-2445,8 1 1,2 5-124,8 0 0,3 0 259,-4 0 1,3 5-2629,-14 1 832,-1 8 0,-4-5-257,-1 8 1,-2 8 700,-3 4 0,-12 11 0,-10 4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34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104 102 8560,'0'-17'1827,"7"-1"-1228,5 1 1,5 2 475,6 3 1,-2 3-452,8 3 1,-6 4-313,5-4 0,-6 10-66,0 2 1,-4 13-34,-7-2 0,-3 14-179,-8 3 1,0 8-259,0 10 1,-2 2-56,-4 3 0,-3 6-400,-9 12 1,1-5-332,0 5 0,0-4 494,0-2 0,7 0 57,4-1 0,4 1 354,2 0 1,8-8 331,3-3 0,5 1 22,1-2 0,0 1 352,0-7 1,-5-3-46,-1 4 0,-5-4 456,6 9 1,-9-2-224,3 3 0,-4-3-290,-2 8 0,-6-1 218,1 1 1,-9 2-311,3-8 0,-5 2-187,-1-1 0,6-5-238,-1 5 1,1-7-314,-6-5 0,-1 2-470,1-8 0,0 0 471,0-5 1,-6-1-573,0 1 0,0-8 422,6-5 1,-3-2 479,-2-3 0,2 0 0,-4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3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 8590,'-10'0'1356,"2"0"-1182,8 7 1,0 9 20,0 7 1,-2 0-8,-3-6 1,1 8-73,-8 4 1,1 11 3,-7 6 0,-5 4-189,0 2 1,-7 0 40,1 0 1,2 0-173,-2 0 0,2-2 88,-2-4 1,2-2-50,4-4 1,4-3-199,-4 3 0,4-9-118,2-2 0,-1-8 83,1 2 0,2-4-148,3-1 1,3-7-57,3 1 598,-4-9 0,1 13 0,1-7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4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8039,'8'-18'598,"1"1"0,3 6-104,-1-1 1,1 6-200,5-5 1,2 5-81,4-5 1,-4 7 43,4-2 1,4 4-187,1 2 0,3 0 98,-2 0 0,3 0-398,-3 0 1,3 0 174,3 0 0,1 0-540,4 0 0,-1 0 132,7 0 0,-8 0-96,2 0 0,-4 0 192,-1 0 0,-3 0-31,-3 0 1,2 0 20,-9 0 0,-4 0-97,-7 0 471,-7 0 0,4 0 0,-8 0 0,0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4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87 8039,'-11'9'-1079,"-1"-3"1015,8-4 0,-1-2 104,10 0 1,5-6 17,7 0 1,0 1 63,1 5 1,6-6 190,5 0 0,6 0 16,5 6 1,4 0-161,7 0 1,1 0 106,0 0 1,5 0-100,0 0 1,3 0-168,-3 0 0,-3 0 72,3 0 0,2 0-68,-1 0 1,-3 0-35,-9 0 0,2 0-218,-8 0 1,-2-5-347,-9-1 0,2 0-106,-9 6-242,1-8 932,-5 7 0,-9-22 0,-1 3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8079,'0'-27'729,"0"4"1,8 10-500,3 2 0,6 5 363,6-6 1,6 9-78,11-3 0,4 6 138,8 6 1,-1 3-154,1 8 0,0 8-126,-1 4 0,1 3-459,0 3 0,-1-1 149,1 1 1,-6-1-527,0 1 0,-16 1 288,-1 4 0,-8-2-131,-4 8 0,-7-4-133,-4 10 1,-12-2-291,-6 13 1,-12-2 19,-11 2 0,-7 10-2279,-10-4 2986,-7 3 0,4-3 0,-8 0 0,-2 0 0,-2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6.3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8398,'-10'0'211,"2"8"-95,8 3 1,0 6 183,0 6 0,0 4 62,0 7 1,0 7 335,0-1 0,0 6-301,0-6 0,-5 6-128,-1-6 0,0 6-221,6-6 0,0-4 64,0-1 0,-6-10-386,1 9 0,-1-11-93,6 0-243,0-4-85,0-2-580,0-7 694,0-3 1,0-8 162,0-5 0,0-4-785,0-7 1203,0-8 0,-8-2 0,-1-7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6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8019,'0'-18'85,"0"1"-24,0 0 1,2 5 78,4 1 0,5-1-98,12-5 0,4 0 495,8 0 1,7 5-178,4 1 0,5 7 16,7-2 0,-5 4-69,5 2 1,1 8-38,-2 4 0,-1 5-140,-10 6 1,-6 0-140,-12 11 0,-5-1-53,-11 12 0,-5 1-11,-7 6 0,-1-2-449,-5-4 0,-11 7 298,-12-7 0,-4 6-130,-1-12 0,0 0 46,-1-5 1,-7-3-61,-4-3 1,4-4-35,2-8 0,-2 0-384,2 0 786,0-7 0,5-3 0,1-7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6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8142,'17'-1'0,"0"-5"-2,1 4 0,1-6 56,4 8 1,-4 0 188,4 0 0,-4 2 0,-2 4 1,-5-2-1048,-1 7 559,-7 1 0,4 7-21,-8 4 1,-2-4-93,-4 4 0,-4 2 199,-7-2 1,0 0 86,0-6 0,5-6 491,1 1 1,7-7-70,-2 7 133,4-8 1,10 3-153,3-7 0,14-2-111,10-3 0,7-5-547,9-7 1,7 6-1588,-1-1 1914,8 1 0,-4-7 0,8 1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8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52 499 8001,'-8'-17'523,"-1"-8"0,-3 8 2029,1 0-1418,7 7-288,-4 10-486,8 0-176,8 0 1,-6 8-18,4 3 1,-2 5-125,1 1 0,-3 8-613,4 3 0,-4 5 424,-2 1 0,0 1-763,0-1 0,0-1 412,0-5 1,-6 3-117,0-8 0,-1 0 208,1-6 1,4-5-59,-4-1 192,4-7 308,2 3 1,0-14-88,0-5 0,0-3-65,0-2 1,14-8-83,3-4 0,12-3 75,-1-3 1,7 1 28,5-1 0,4 1 49,8 0 0,1-1 116,5 1 0,-3 1 59,8 5 0,-5-3 309,5 8 0,-14 0 258,3 6 1,-12 2-307,0 3 0,-11 4-358,-6 8 0,-4 2 193,-2 4 1,-7 4-323,-4 7 1,-6 8-136,-6 3 1,-6 5-246,-11 1 1,2 3 189,-7 3 1,-1-4-79,-5 4 1,-3-9 384,-3-2 1,4-6-65,-4 5 1,3-7 396,3 2 1,1-9-168,5-3 0,-1-5 71,12 5 0,-4-7 154,9 2 141,5-4-500,-1-2 0,16-8-174,3-3 1,6-7-39,6-4 1,2 0 74,4-6 0,3 5-309,-3-6 1,-2 6 143,1-5 1,-12 6-108,1 0 1,-6-3-34,1 2 1,-4-8 16,-8 2 0,0 3 371,0-3 0,-6 0 0,0-5 0,-5 1-113,5 5 1,-7-3 112,1 8 0,2-6 45,-1 6 0,5-1-156,-5 1 792,7 4 0,-6-6-133,5 7 1,3 7 711,-4-1-685,4 9-387,2-5 0,0 18-122,0 7 0,-6 10 82,1 13 0,-3 4 187,2 7 1,2 11-119,-7 6 0,5 1-32,-5 6 0,1 1-382,-1-1 0,-3 3-103,9-9 1,-3 4-58,2-10 1,4-4-308,-3-1 1,3-12 110,2-6 0,5-12 204,1-5 0,2-5-313,-3-7 1,3-5 661,4-12 0,3-11 0,-6-18 0,9-9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8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86 8010,'33'-26'199,"-4"3"0,1 9-80,-7 3 1,6 7-319,-6-2 1,0 4 307,-6 2 0,-6 2 392,1 4 1,-8 4-52,1 7 0,-10 6 202,-7 0 0,-5 7-239,-6-1 0,-2 3-185,-3 3 0,-3-1-198,8 1 0,0-1 141,6 1 0,0-9-291,-1-3 1,9 2-284,3-2-67,4 0 1,4-8 265,4-3 0,11 1-91,12-7 0,5 0-155,6-6 188,-3 0 69,5 0 1,-2 0 191,0 0 1,-6 0-87,-5 0 1,-8 0 524,2 0 80,-4 0-246,-2 7 1,-7 3-29,-4 7 1,-6 2-37,-6 4 0,-5-2-160,-12 8 1,-4 0 76,-8 5 1,1 6-336,0 0 0,-9 8 85,-2-2 1,-5 6-117,-2 5 0,6-3 12,0 3 0,8-3 60,-2-3 1,6-7 132,5-4 1,0-3-52,12-3 1,-2-5 207,13 0 1,0-8-51,6 2 1,8-4 207,4-2 1,12 0-83,11 0 1,1-1 405,10-5 1,6-3-117,5-8 0,2 0-30,-1 0 1,-5 0-71,5 0 1,-11 0-60,-1 0 1,-4 0-716,-1 0 1,-3 0 309,-15 0 0,0 0-1036,-6 0 1,-6 5 571,1 1 0,-8 2-885,1-2 1,-5-5 1425,-5 5 0,-12 4 0,-10-1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9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534 69 8010,'8'-17'0,"2"2"1239,7 3 0,0-1-531,0 7 1,6 0 508,0 6 1,0 0-582,-6 0 1,4 8 28,-3 3 0,3 7-293,-10 5 1,-3 3-267,-3 9 0,-3-1-189,-2 1 1,-9 7-360,-8 4 0,-2-2-765,-10 1 0,0-4 632,-5 5 0,-1-14-745,1 2 0,-1-5 592,1 0 1,-2-4 127,-5-8 0,3-8 75,-8-3 1,6-4 96,-6-2 1,6-9 434,-6-9 0,10-5-57,1-5 1,7 1 459,5 4 1,9 4-357,-3-4 0,11 4 587,1 2 0,3 5-148,2 1 0,2 5 47,3-6 0,7 9-7,11-3 1,4-2 98,7 2 1,1-5-536,-1 5 0,6 1 30,0 5 0,0-2-1046,-5-4 1,-3 4 558,-3-4 1,2 4-877,-8 2 1,0-7 518,-6-5 0,-8 3 390,-3-3 1,-4 1 326,-2-7 0,0 1 0,0 0 0,0 0 601,0 0 1,-2 1-384,-4 5 2977,4 3-1384,-5 8-816,-1 0 1,6 8-407,-4 3 1,3 7-83,-3 4 1,4 0-558,-4 6 0,-1 1-499,1 5 0,-2 6-203,2 1 0,5 1 752,-5-2 0,12-4 0,3 6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9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87 8050,'18'-25'0,"-9"6"0,6-4 643,-3 11 1,3 5-206,2 7 0,-5 0 0,-2 1 159,-3 5 1,-1 6-534,-6 11 0,-2 5-114,-4 12 1,-9-1-144,-8 7 1,-8 1 9,3 11 1,-5-7-203,-1 1 0,7-2 339,4-10 0,4-2 165,2-9 119,-1 3 1,9-12 79,3 2-222,4-10 0,12-4 42,7-8 1,8 0 266,9 0 0,5-8-225,6-4 0,1 3-68,12-3 1,-5 1-425,-1-6 0,-2 5-171,-4 1 1,-4 7-168,-8-2 0,-1 4 289,-5 2 1,-5 2-1357,-11 4 1717,-5 4 0,-14 7 0,-3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4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0 8229,'10'0'3211,"-1"0"-3050,-3 0-12,-4 8 0,6 2 284,-8 7 0,-2 6-285,-4 0 0,2 8-191,-7-2 0,5 3-680,-6 3 1,7 0 519,-7-1 0,8 1-301,-1-1 0,-3-5 139,2 0 0,0-8-1386,6 2 847,0-4 904,0-9 0,-7 5 0,-3-5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29:59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8050,'-7'9'0,"5"1"848,-4-4 236,4 3 1,10 10-462,3 4 1,4-4 77,3 4 0,-7-2-228,1 2 1,-3-2-186,3 8 0,1 0-508,-7 5 1,1-1-279,-1-5 0,-2 3-616,7-8 0,-5 0 383,6-6 1,-7-7-1577,7-5 2307,-1-3 0,7-9 0,-1-3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0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8680,'7'-10'1653,"3"2"-1367,7 8 1,0-5-377,1-1 1,-1 0 238,0 6 1,6 2 83,0 4 0,6 5 146,-6 12 1,0 4-44,-6 7 0,6 7 119,0-1 0,-6 8-103,-6-2 0,-7 3 75,2 3 0,-4 0-293,-2-1 0,0-5-143,0 0 0,-8-2-67,-3 2 1,-5-4 138,-1-8 0,2-7 148,3-4 0,-3 0-575,4-6 1,-5 2-873,-1-13 1,6 0 1235,-1-6 0,1-8 0,-7-1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0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7983,'10'-21'0,"-4"4"0,5 11 440,6 1 1,1-3 647,5 2 1,-4 1 213,-2 5-888,0 0 1,0 1-205,0 5 1,-7 6-25,-4 11 0,-4 3-107,-2 9 0,0 7-58,0 4 1,-8 4-248,-3 1 1,-5-7-533,-1-4 0,6 1 391,-1-7 1,3 2 78,-3-13 0,4 0-44,8-6 0,0-5-120,0-1 0,2-7 106,4 2 1,4-4 55,7-2 0,8-6-42,3 0 1,5-7-215,1 1 1,-5 5 570,0 1 1,-3-2-66,3 3 1,-2-1 886,-4 6 1,-10 0-253,5 0 1,-13 2 62,1 4 1,-4 3-7,-2 8 0,-8 3 347,-3 2 1,-10 0-639,-2 6 0,-2-5-246,2 6 1,2-6-512,-8 5 1,8-6 309,-2 0 1,-2-2-646,2-3 0,0-2-525,6-3 504,0 3 1,7-11-191,5 7 297,-5-7 567,8 4 1,2-8 156,12 0 0,-3 5 229,3 1 0,-6 2 527,5-2 0,-5-5 1984,5 5-824,-7 4-292,4-1-954,-8 9 1,0-7 121,0 0 0,2-7-323,3 2 1,5-4 109,7-2 1,6 0-196,0 0 1,13-8-123,-1-3 0,9 1-901,-4-1 1,2 5 54,-2-5 1,-5 7-201,-1-2 1,0 6-637,-5 6 0,-4-1 1341,-2 13 0,-4-5 0,-2 12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1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8022,'0'-23'1871,"0"0"-1187,0 8 1,8 1-94,3 9 0,5-1 353,1 6-430,0 0 290,8 0 0,-4 8-245,8 3 0,-8 4-539,2 3 0,-4-1-405,-2 0 0,-2 0-368,-3 0 1,1 6 120,-7 0 0,0 6-764,-6-6 0,5 0 482,1-6 0,2-5-199,-3-1 1,-1-7 1112,8 2 0,-1-12 0,6-4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1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8022,'10'0'484,"-3"0"1,-7 2 555,0 4 1,-5 0-393,-1 11 0,-13-4-5,2 10 0,-10 4-448,4 2 1,-14 3-346,3 3 0,-4-1-317,3 1 1,1 5-628,0 0 1,5 0 616,0-5 0,8-3-265,-2-3 0,6-4-802,5-8 1171,5 0 1,9-7 497,3-5 0,5 3 150,7-2 0,2-1 704,4-5-658,-4 0 1,6 0 0,-7 0 1223,-1 0 1,-6 6-31,1 0-107,-1 0-1019,-1 1 1,3-3-133,-7 8 1,0-7-797,-6 7 1,0-6 14,0 5 1,-6-5-306,0 5 1,-2-5-82,3 5-285,3-7 154,-6 4 649,8-8 0,10 0 732,7 0 1,8 0-314,9 0 1,6 0 526,1 0 0,1 0-120,-2 0 0,-6 0 142,1 0 0,-3 0-229,-9 0 1,-6 2-4,-5 4 0,-8 3-95,1 8 1,-10 1-296,-7-1 1,-13 8-373,-9 3 275,-1 5 124,-14 1 1,5 1-32,-8-1 1,6-5 114,0 0 0,14-8 15,-3 2 1,18-6-131,0-6 224,11 5-122,-1-15-45,7 15 0,7-14-6,5 3 0,11-3 253,5-2 1,3 0-110,-2 0 1,1 2 422,-7 4 1,0-4-172,-6 4 1,-1 3-32,-5 3 1,-3 3 110,-8 2 1,0 0 0,-6 1 290,0-1-572,-7 0 0,5 0 57,-3 0 0,-3 1-333,9-1 1,-1-6 64,6 1-596,0-8 0,8 3 1,5-7 25,8 0 0,13-2-225,12-3 1,10-5-251,1-7 1,8-8 1059,-2-4 0,12-11 0,3-4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2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8051,'10'0'727,"-3"8"1,-7 9 0,0 10 778,0 0 0,-2 5-990,-3-3 1,1 3-312,-8 3 1,3-7-154,-3 1 0,5-8-181,7 2 0,0-4-395,0-2 0,15-1-25,8-5 0,15-3 264,8-8 1,6-2-791,5-4 0,-3-1 430,3-5 1,-5 3 210,-6 3 1,-4 4 344,-8-4 1,-7 10 185,-4 2 0,-12 9 28,-5 2 0,-4 2 334,-2 10 1,-8-6 256,-3 6-286,-12-1-252,-4 7 0,-7-1 517,-1 1 0,1-7-186,-1 1 1,3-8-93,3 2 1,0-4-215,12-2 0,4 1-139,13-1 1,2 0 63,3 0 0,13-5-115,10-1 0,7-1 249,5 1 1,-2 5-137,8-5 1,-8-1 304,3 1 0,-5 2-279,-2 10 1,-1-2-422,-4 8 0,-7 0-154,-10 5 0,-2 1-489,-5-1 1,-3-7 443,4-4 0,-4-4-219,-2-2 1,-8-2-71,-3-3 0,-5-4 308,-1-8 1,-2 0-464,-4 0 386,-4-8 57,-7-2 469,7-15 0,-13-1 0,4-9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2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8020,'10'-17'0,"-3"8"0,-7-7 2806,0 14-2023,8-5 0,-6 9-108,3 3 0,-3 5-231,-2 7 0,0 8-162,0 4 0,-5 3-155,-1 3 0,-2-1-173,3 1 0,3-1-241,-4 0 1,4-1-582,2-4 0,2-5-751,4-6 1,3-3 713,8-4 0,1-3 905,-1-8 0,8-8 0,1-1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2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8020,'17'0'1042,"0"0"234,0 0-195,1 8 0,-7 0-158,1 3-662,-9 5 0,5-7-215,-8 8 0,0 1-247,0-1 1,0 0 247,0 0-47,0 0 0,0 1 0,0-1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3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8219,'17'-15'537,"1"3"0,-1 5 0,2 7 376,4 0 1,-4 7 124,4 5 1,-4 5-421,-2 6 1,-1-2-507,-5 8 1,-1-6-230,-5 5 0,-3-5-366,4 6 1,-6 0-100,-6 5 1,-3 2-496,-9 5 1,1-3 509,0 8 567,-8 0 0,-2 5 0,-7 1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310 190 8144,'0'25'-1,"0"-4"617,0 7 1,2-1-157,4 2 0,-2 1 149,7-7 0,-5 2-165,5-2 0,-5-4 229,6 4 1,-8 2-340,1-2 1,-1 6-282,2-6 0,-4 5-179,3-5 1,-3 8-469,-2-2 1,0 1-444,0-1 1,-7 2 535,-5-9 1,-3 1-122,-2-5 1,3-1 141,-3 0 0,4-7 117,-10-5 0,2-3 238,-2-2 1,-2-2 146,-4-3 1,-1-5-33,7-7 0,-2 0 231,2-1 1,4 5 26,-4-4 0,9 9 174,3-9 1,7 4-151,-2-5 1,4-5-30,2 0 0,10-1-99,7 1 0,8-4 38,10-8 0,9-5 146,7 0 1,10-8-398,14 2 0,5-1 293,-34 23 0,0 2 0,1 0 0,2 2-77,2 2 0,1 1 1,2 0-1,-1 0-13,-2-1 1,1 1-1,6 1 1,-1 0-88,-2 1 0,-1 1 0,-3 1 0,0 1 169,46-5 1,-9 0-546,-8 0 0,-7 7-159,-16 4 0,-7 4-413,-15 2 1,-9 0-306,-3 0 285,-11 0 0,-6 2-231,-12 4 1152,-4-4 0,-22 13 0,-5-5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4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8205,'17'-7'797,"0"-5"0,1 2-438,-1-1 0,6-1 201,0-5 1,6 5-168,-6 1 0,8-1-169,-2-5 1,-3 6-361,3-1 0,-8 8-447,2-2 1,2-1-1431,-2 1 1018,1 0 21,-7 6 158,0 0 153,-7 0 663,-3 0 0,-22 0 27,4 0 0,-14 0-36,7 0 0,1 6 70,0 0 1,-1 1 238,1-1 0,2-2 501,3 8 1,-3-7-337,3 7 1,-1-1 89,1 7 0,-1-1-43,7 0 1,-5 3-218,5 3 0,0-4-108,6 4 0,-6 2-98,0-2 0,1 2-14,5-2 0,2-4 63,3 4 1,5-4-423,7-1 0,3-7 149,3 1 0,-2-8-719,8 1 1,-1-3 414,7-2 1,5-2 438,1-3 0,7-5 0,-4-7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3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8043,'-32'5'382,"3"1"1,4 2-192,8-2 0,2-3 753,3 9 0,5-1-355,7 6 1,0 1-25,0-1 1,2 0-260,3 0 1,-3 2-306,4 4 1,2-3-336,-3 2 1,3 3-1613,-2-2 1077,-4 8 0,7-12 46,-3 4 823,-4-12 0,5-3 0,-7-8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16 8043,'18'-10'939,"-1"4"-705,0 12 1,0 6 559,0 11 1,1 0-47,-1 11 1,0-3 159,0 9 0,-7 2-353,-4-2 1,-4 8-54,-2-2 0,-2 3-408,-4 3-72,-4 0 46,-7 7 1,-6-7-910,0-1 0,-5-1 618,5-10 0,-8-2-979,2-9 1,4-6 376,2-11 1,-1-5 50,1-7 0,2-2 551,9-3 0,4-5 380,8-7 1,2-6 826,4 0 0,11 2-584,12 9 0,5-1 1046,7 7 1,3 1-616,7 5 1,-5 1-598,0 5 0,0 6-204,6 11 0,-3-2-268,-3 7 0,-4 7 245,-7 5-7,-1 0 0,1 10 0,-1 3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4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7989,'18'0'0,"-7"0"587,1 0 1,-1 7 0,6 5-4,0 3 0,1 4 488,-1 4 0,-6-4-1727,1 4 421,-8 4 0,3-8-518,-7 4 0,-2-4-449,-3-2 505,3 1 0,-8-3 696,4-4 0,5-3 0,-7-8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792 0 7989,'0'23'142,"0"0"1,0 8 916,0-3 0,-2 5-461,-3 1 0,1 3-159,-8 3 1,-1 4-170,-10 7 1,2 3-78,-8 3 0,1 5-404,-7 6-90,1-6 258,-8 12 0,4-11 35,-8 12 0,0-4-141,-6-2 1,6-3-281,0-2 1,8-13 248,-2-11 1,4-5-17,1-7 1,8-5 102,4-11 1,4-4-96,2-8 1,2-8 8,3-4 0,5-11 139,7-5 1,3-5-177,9-1 0,7-2-1,15-5 0,10 5-128,8-4 1,9 11 98,14 6 0,-2 4 172,7 2 1,-6 7 471,7 5 1,-10 3 459,-3 2 0,-1 7-237,-9 5 1,-9 5 478,-8 6 0,-7 4-645,-5 7 0,-4-5-198,-8 0 1,-8-1-211,-3 7 0,-4-1 119,-2 1 0,-8-3-406,-3-3 1,-10-4 249,-2-8 0,-2-6-300,2 1 1,2-8 129,-8 1 0,6-10-32,-5-7 1,7-11-53,-2-6 0,6-3-233,5-2 1,-1-1 91,7 1 0,2 1 109,10 4 1,11-1-727,12 7 1,9 0 402,2 6 0,6 0-639,-6-1 1238,8 9 0,-4-7 0,8 7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5.3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7989,'17'-11'1278,"0"-1"0,0 8-1000,1-1 1,-1 3-28,0 2 1,0 0 1184,0 0 1,1 9-634,-1 9 0,-8 8 477,-3 15 0,-4 4-752,-2 13 0,-2 5-510,-4 12 1,-3 3-1135,-8 8 0,5 0-1031,1 0 0,5-6 2147,-6 1 0,1-9 0,-6 5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5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138 108 7874,'-23'-61'0,"-3"26"2854,-20 24 1,19 15-764,16 13-2091,7-8 0,4 14 0,0-4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6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87 7954,'-17'-10'177,"8"2"42,1 1 1,14 3-97,0-7 0,7 7 17,-2-2 0,5-2 1,1 3 0,8-7 12,3 6 1,1 1 206,6 5 0,3 0-98,13 0 0,9 2-230,3 3 0,6-3 19,5 4 1,10 2-555,8-3 0,8 1 435,-3-6 0,-1 0-145,1 0 1,-10-2 43,4-4 0,-20 4-87,4-3 1,-18 3-120,-5 2 1,-8 2 64,-10 3 0,-7-3-228,-4 4 328,-4 4 1,-9-1-86,-5 8 1,-3 1 417,-2-1 1,-9 0-124,-9 0 0,-6 1 0,-11-1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6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155 138 7954,'-44'0'0,"4"-7"133,11-5-6,5 4 5,14-7 90,2 6 1,24-3-115,7 1 1,15 7 13,8-2 1,17 4 406,6 2 1,19 0-560,3 0 0,9 8 146,-49-3 1,1 1-1,3-1 1,1 0-58,1 1 0,1-1 0,-1-2 0,1-2-66,2 2 1,0 0 0,-2 1 0,-1 0 60,3-1 1,0-1 0,0 1 0,-1 0-72,-4-3 1,-1 0 0,0-1 0,-1 0-130,45-5 1,-7 3-503,-10-9 1,-5 8 164,-7-2 1,-15-3 202,-8-3 1,-4 5-57,-8 1 0,-3 2-414,-14-2 316,0 5 1,-7-9 433,-5 4 0,-3-3 0,-2-8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7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7891,'2'-18'1347,"4"1"0,13 2-862,16 3 0,9 5-847,13 7 1,12 7 563,11 5 1,10 5-5,2 6 1,-41-10 0,1 1-70,-3 2 1,0 2 0,0 2 0,-1 2-106,38 24 1,-9 4 67,-8 2 1,-4-1 72,-14 1 0,-3 5-959,-13 1 0,-9-1 356,-3-5 1,-5 5 214,-7 0 1,-3 14-261,-8-2 1,-10 9-390,-7-3 1,-16 9-1359,-12 2 2230,17-43 0,-2 0 0,-2 5 0,-3 0 0,-3-2 0,-2 0 0,-2 2 0,0 1 0,-3 2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7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9 8014,'9'-8'2179,"-1"14"-2379,-8-1 0,5 11 1,3 9 777,2 9 0,-6 6-140,1 6 1,-3 4-347,-2-4 0,0 3 39,0 3 0,0 0-241,0-1 1,-6-5-140,1 0 1,-3-8-155,2 3 1,4-11 97,-3-1 1,-3-14-162,2 2 1,1-9-817,5 3 591,0-7 691,-8 4 0,6-16 0,-6-1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4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8199,'-9'7'1049,"1"-5"1,10 12-353,4-8 1,3-1-181,9-5 1,1 2 6,4 4 0,-2-4-305,8 4 0,0-4-161,5-2 0,-1 0-998,-4 0 0,3-6 661,-3 0 1,2-2 278,-2 3 0,4-5 0,-7-7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7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8014,'8'-17'0,"9"-1"0,12 1 0,11 2-328,6 3 0,13 5 89,10 7 0,0 0 1071,5 0 1,5 15-462,1 8 0,-5 8 224,-7 3 0,-1 8-286,-9 4 1,-3 4-133,-9 1 1,-6 1-30,-11 0 0,-12 1 42,-11 5 0,-8-1-485,-10 12 1,-12-10 233,-17 10 0,-6-14-464,1-3 1,-6-2-18,-5-10 1,-3 0 40,-3-5 1,-4-7-17,4 1 0,4-16-608,2-1 1125,3-8 0,-1 1 0,-1-3 0,4-6 0,3-5 0,3-3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8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9399,'17'-9'3339,"1"1"-3774,-1 8 0,6 0-12,0 0 1,7 2 375,-1 4 10,-4 3 1,0 3-210,-8-1 1,-8 1-186,-3 5 0,-4 0 266,-2 0 1,-4 1-30,-7-1 0,-1 2 447,-11 4-269,4-4 0,4 6 624,3-8 0,5-5-247,7-1 1,2-7-48,3 2 1,7 1-74,11-1 0,4 0 44,7-6 0,8 0-944,4 0 0,0 0 683,6 0 0,3 0 0,14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8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636 35 7980,'10'-17'470,"5"0"1,-11 17 686,7 11 0,-7 6-664,2 12 1,-4-6-187,-2 6 0,-10-1-723,-7 7 0,-16 7-25,-13 4 0,-3 3-212,-3 3 0,-5-2 107,-1-4 0,1 0 55,5-12 1,8-3 113,4-14 0,6-2 85,5-3 0,4-5 144,8-7 1,0-2-94,-1-3 1,7-5 304,0-7 1,7-2-117,-2-4 1,12 2 248,5-8 1,18 6-235,5-6 1,14 6 139,4-5 0,13 7 63,9-2 1,14 4-394,-2 1 1,6 1 618,0 0 1,-4 0-143,4 0 1,-6 5 391,-6 1 0,-5 7-284,-12-2 0,-11 4-168,-12 2 0,-6 0-124,-5 0 1,-4 0-231,-8 0 0,-8 2 16,-3 4 0,-4-2 85,-2 7 1,-6-5 61,1 5 1,-11 1-206,-1 5 0,-2-4-132,-10 5 1,-1-3 158,-10 14 1,1-1 310,-7 7 1,0 9 41,-5 7 1,1 3 92,4 9 1,-4 8 119,5 9 0,1 6-443,21-40 0,0 0 1,1 1-1,0 2 217,-1 2 0,0 1 0,1-4 1,2-1 109,-15 45 1,9-6-821,3-5 0,11-11 117,6-6 0,4-17-307,2-1 1,2-17 348,4-12 0,4-9-147,7-14 537,0-11 0,8-18 0,2-9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9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7979,'0'-12'532,"0"1"164,7 7 1,3-4-132,7 8 0,6 0 8,0 0 0,6 13-146,-6 5 1,3 10 42,-8 1 1,3 5 53,-10 7 0,-3 3-146,-3 7 0,-3 1-476,-2 0 0,-2-7 112,-3 1 1,-5-2-834,-7 2 1,0-4 286,0-7-1411,-1-8 1245,1-3 0,0-8 86,0-5 1,5-3-8,1-8 1,1-2 102,-1-4 0,-3-11 199,9-12 1,-7-3 276,6-3 1,1-7 39,5-4 0,0 4 105,0 2 1,0 6-51,0 5 1,5 4 330,1 8 573,8 7 1126,-13 3-1029,7 7 0,-16 13-478,-3 4 0,-4 10-102,-3-4 0,7 2-181,-1-2 1,9-4-205,-3 4 1,4-4-26,2-2 1,2-1-230,4-5 1,9-1-256,8-5 0,8-3-688,-3 4 0,10-4-1605,3-2 2711,6 0 0,-10 0 0,5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09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7937,'10'13'792,"-5"4"1,-3 12-498,-2 17 1,-6 3 701,1 3 0,-7 5-575,6 1 1,-7 5-505,2-6 0,1 8-161,-1-2 1,-1-3-464,-5-3 1,7-11 161,5-6 1,-3-5-1329,2-7 1071,0-3 0,14-10 801,4-3 0,3-20 0,2-11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10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7917,'50'-23'-1,"-4"0"0,3 2 1,-3 9 0,10-1 335,1 7 0,2 0 32,-1 6 0,-7 0 62,1 0 0,-2 0 18,-10 0-529,0 8 85,-13 2 0,3 7 17,-7 0 1,0 0 106,-6 1 1,-1-1-237,-5 0 1,3 6-31,-9 0 1,7 0-31,-6-6 1,-1 2 23,-5 4 0,0-4-54,0 4 1,0-4 130,0-1 0,0 1 26,0 4 1,0-4 33,0 4 1,0 3-46,0 3 1,0 4 404,0 1-157,0 0 65,0 9 1,0 1 132,0 7 0,0 8 6,0 5 0,0 4 178,0 7 0,0-4-40,0 3 0,0 11-208,0 1 1,0 9 119,0-3 0,-7 6-160,-5-7 0,-1-1-243,1-9 1,-1-5 12,7-7 1,-1-10-2,1-7 1,2-8 36,-7-10 1,5-1-91,-6-4 0,3-5-65,-3-6 1,-3-7-146,4 1 0,-5-9-436,-1 3 0,-2-10 152,-4-1 1,2-15-1854,-8 3 1134,-7-11-134,0-7 1342,-14-9 0,10-6 0,-12 4 0,-3 4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10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7851,'17'0'2380,"0"0"-1642,0 8 0,1-5-292,-1 9 0,-8-6 629,-3 5-881,4 1 1,-8 5-418,3 0 0,-3 0 75,-2 0 1,0 1-87,0-1 0,0 0-233,0 0 0,2-7-789,4-4 0,3-4 9,9-2 0,6-8 783,5-4 0,9-9 464,3-2 0,6-5 0,-1 5 1,4 0-32,2 6 0,-6 1 114,-1 5 1,-6-3 12,1 9 0,-11-1 736,-6 6 172,-12 0 1,-3 8-266,-8 3 1,-10 4-295,-7 3 0,-8-1-424,-9 0 0,-8 2-26,-4 4 1,2-4-29,-2 4 0,6-4-32,-6-1 1,7-1-337,-1 0 1,6-6 187,5 1 1,10-8-240,8 1 353,7 5 1,6-8 13,15 4 1,8 1 142,9-1 0,2 0-70,5-6 1,-3 0 31,8 0 1,-8 2 30,2 3 1,-3-3 52,-3 4 1,-7 2-236,-4-2 1,-6 7 84,-6-2 0,-3-1-158,-8 1 0,-10 1 61,-7 5 1,-10 6-90,-13 0 0,-4 2 113,-7-2 0,-1-4 127,0 4 1,3 0 159,3-6 1,4 8 440,7-14 1,8 7-305,5-13 430,10 9-416,4-12 1,10 7 10,4-3 0,6-4-99,10 4 0,0-12-471,6-6 1,9-3 40,8-2 0,-1-2-210,2-4 0,0-2-93,6-4 1,-2-3-500,-4 3 1,-4-3 433,-8-3 0,-5-1 567,-1-4 0,-12 1 0,1-7 0,-9 6 0,3-6 0,-7 10 0,2 2 0,-6 1-157,-6 10 0,-4 2-16,-7 10 0,-8 3 455,-3 8 1,-1 4 470,-6 7 0,5 3-243,-10 14 1,-2 9 161,1 9 0,-4 0-212,4 5 0,-6-1-325,1 13 1,-4-2 248,-2 2 0,8 4-118,4-4 0,4-1-67,1 1 1,9-8-337,3 3 0,5-7-505,7-5 1,3-4-817,8-7 0,8-9 710,3-3 0,10-11 748,2-6 0,0-5 0,-5-1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11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86 7851,'34'-26'374,"1"3"1,-1 11 185,1 6 0,-9-1 686,-3 1 0,2 0 518,-2 6-956,-8 0-463,1 0 1,-12 0-249,7 0 1,-7 8-349,2 3 0,-6 5-485,-6 1 0,-9 2-4,-8 4 0,-8-4-816,2 4 0,-3-2 1556,-3 2 0,-7-4 0,-2 6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11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328 35 8600,'13'-10'1532,"4"4"0,6 4-1112,0 2 1,2-2-99,4-3 1,1 3 100,-7-4-37,8 4 1,-14 4-337,0 4 0,-7-2-353,-10 7 0,0 1-23,0 5 0,-10 0-394,-7 0 1,-2 0-185,-10 1 1,1-7 397,-7 1 0,3-1 213,3 6 1,-2-7 53,8-4 0,6 1 882,6-1-513,7 0 1227,-4-6-941,8 7 0,2-5 74,4 4 1,4-4 296,7-2 0,0 0-332,0 0 0,6-2-152,0-4 1,2 4-382,-2-3 0,-4 3 115,4 2 1,-10 0-792,-1 0 1,-6 0-690,5 0 443,-7 0 0,2 0 333,-12 0 1,2 2-107,-7 3 0,-7 5 348,-5 7 0,-7 0 425,1 1 0,-3-1 0,-3 0 0,-1 2 0,-4 4 0,3-4 0,-3 4 0,-2 2 111,2-2 0,2 2 171,9-2 1,4-4 335,8 4 1,7-4 785,5-2 1,3-5-617,2-1 1,9-5-1,8 5 1,10-7 686,13 2 0,-1-4-723,7-2 1,5-6-120,7 0 0,1-7-799,-2 1 0,-1 3-775,7-3 1,-6 7 420,6-7 1,-13 8 519,2-1 0,-12 3 0,2 2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11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173 138 7848,'6'-23'1164,"0"0"237,-1 0 1,-5 12-620,0-1-239,8 8 278,-6-11-192,5 13 0,-14-3 48,-5 10 0,3-3-250,-3 4 1,8 3-317,-1 3 0,-3-2 244,2 1-807,1 0 0,12 5 173,5-5 1,3-1-69,2-4 0,0-5-206,1 5 0,5-6-565,0-6 1,-6 5-88,-6-5 813,-7-4 0,4 1 504,-8-9 1,-2 1-144,-4 0 1,-3 6 131,-9-1 0,-1 3 116,-4-3 1,2 4 360,-7 8 1,-1 2-93,-6 4-486,9 4 0,-22 14 0,2 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8.7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397 18 8070,'-20'-2'-114,"-3"-4"1,4 4 166,-4-3 1,4 3 125,1 2 1,-1 0-43,-4 0 1,4 0 20,-4 0 1,2 0 488,-2 0-340,4 0 0,-6 7-237,7 5 0,1-3 42,0 3 0,1 0-312,5 5 1,1 0 111,4 0 0,4-5-170,-3-1 1,10-1 72,7 2 1,3-3-57,3-3 0,5-4 6,0 4 0,2-4-64,-2-2 1,-10 0 520,5 0-201,-5 0 0,2 7 533,-3 5 0,-4 5-243,-8 6 1,0 4 178,0 8 0,0-1 36,0 1 1,0 5 86,0 1 0,0-1-230,0-6 1,2 1-250,3 0 0,-1-7-156,8 1 1,-3-8-60,3 2 0,1-3-1288,-7-3 835,7 0-343,-3 1-33,0-9 293,5-1 0,-13-10 27,4-4 1,-4-3-461,-2-9 1050,0-7 0,7-2 0,3-7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3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87 294 7852,'-17'0'0,"0"0"910,-1 0 0,7 0 216,-1 0 458,8 0-631,-3 0 731,7 0-1177,7 0 0,3 0-44,7 0 0,6 0-19,0 0 1,2 6 37,-1 0 1,0 0-246,5-6 1,4 0-39,-4 0 1,3-2-245,3-4 0,0-2 94,-1-3 1,1-4-247,-1 3 0,1-3 120,0-3 0,-7 7-162,1-1 0,-8 3-90,2-3 0,-9 3-819,-3 3 421,1 4 0,-2-8-130,-5 4-454,-3 5 900,-2-7 1,-2 6-102,-3-4 0,1 4 138,-8-4 1,1 3-279,-7-3 1,7 4 206,-1-4 1,1-1 89,-7 1 1,7-6 407,-1 6 0,7-5-186,-7 5 403,8-7 0,-9 9-229,7-8 1,-2 8 346,3-1-242,3-5 0,-8 8 1033,4-4-359,4 5-469,-5 1 0,5 0-291,-4 0 0,4 13 70,-4 4 0,4 14 41,2 4-71,0 15 0,-2 13 55,-3 12 1,3 2-3,-4 3 0,-2 11-348,3-5 0,-3-3 244,2-8 1,4-6-592,-4-6 379,5-3 0,1-10-569,0-4 0,0-6 368,0-11 0,0 2-151,0-8 1,1-6-233,5-5 111,-4-8 0,8 1 248,-5-10 0,-3-5 837,4-7-449,-4-8 0,-2-2 0,0-8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3.6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70 8111,'-18'0'1720,"1"0"-1358,0 0 0,5 2 0,1 4 0,5 1-100,-5 5 0,5 3 473,-6-3-480,8 3 0,-3 2-886,7 1 368,0-9-111,0 7 0,7-14-485,5 3 1,3-3 266,3-2 1,7-2 205,3-3 1,7-5-29,5-7 1,-3 1 71,3 5 0,-3-3 609,-3 9 1,-7-1 163,-4 6 1,-4 0 435,-1 0 0,-7 0 419,1 0 852,-8 8-932,3 1-444,-7 1-911,0 5 1,-2-13 237,-3 4-1011,3-4 0,-6-12 548,8-7 1,10-4 373,7-14 0,8-3 0,9-14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4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7674,'18'-10'0,"-1"-5"0,-6 13 1385,1-4-361,-8 4-293,3 2 570,-7 0-857,0 0 1,0 8-50,0 4 0,0 5-142,0 6 1,0-4-363,0 4 1,0 2 78,0-2 1,-2 6-61,-3-6 0,3 6-424,-4-6 1,4 6 281,2-6 0,2 0-252,4-6 0,3 0 147,9 1 1,-1-3 209,0-3 0,8 1-4,4-7 1,4 5 235,1-5 0,1 2-22,0-2 0,-3-3 43,-3 9 0,4-1 326,-5 7 0,-3-1-182,-1 0 1,-5 6 188,-2 0 0,-2 8-139,-3-2 1,1 2-109,-7-2 0,2 9-8,-2-3 0,-4 3-638,3-3 0,-3-7 278,-2 1 0,-2 0 94,-3 6 1,-5-6-68,-7-1 0,-1-1 42,1 2 0,-6 2-135,0-8 1,-8 6 7,2-6 1,2-2-182,-1-10 0,5 3 101,-6-8 1,6-1-43,-6-5 0,8-9-125,-2-9 0,3-8-216,3-15 1,6-1 104,-1-4 0,8-4 245,-2 4 1,5 2 308,1-3 0,5 11 18,1 1 33,0 8 0,0 10-61,-1 0 189,1 0 163,-6 7 1365,0 2-1071,-8 8 0,1 2 531,-5 4 0,-3 4-562,3 7 0,-3 0-12,-2 0 0,-3 1-144,-3-1 1,6 0-377,0 1 156,0-1-108,7 0 0,-2-5 39,1-1-274,7-7-310,-4 12 0,10-13-410,4 9 0,6-8 384,11 1 0,4-1 111,7 2 1,-5-4 25,0 4 0,0-2 303,5 1 1,-7-1-112,-4 8 1,-9-6 1042,-3 5 1,-7 1-107,2 5 0,-4 0 184,-2 0 0,-8-3-962,-4 3 0,-5-3 19,-6 9 0,4-6-1269,-4-5 0,4 1 160,1-7 1070,1 0 0,0-6 0,-1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5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7903,'17'-10'-526,"0"-5"1638,1 13-261,-1-6 320,-7 8 237,-3 0-840,-7 0 1,2 2-181,4 4 0,-4 4 124,4 7 0,-4 6-113,-2 0 1,0 2-307,0-2 0,2-2-89,3 8 1,-1-8-190,8 2 1,-7-9-602,7-3 1,-1-1 450,7 1 0,-5-3-162,5-8 0,-5 0 135,10 0 1,-4-2-234,-1-4 0,-1-3 167,0-9 0,-2 1 173,-3 0 0,1 0 10,-7-1 1,0 1 178,-6 0 1,0-1 97,0 1 0,0 6-215,0-1 236,0 8-51,-8-4 1,1 10 323,-5 4 0,2 0-166,5 11 1,1-3 224,-8 9 0,9-4-166,-3-2 0,2 2-109,-2 4 0,4-3-664,-4 3 1,-1 2 279,1-2 0,-6 0-204,7-6 1,-9 6 207,3 0 0,1 2-195,-1-2 1,1-3 126,-2 3 0,-1-10 702,7-1 0,0-7-89,6 7 1,0-6 844,0 5-570,0-7-309,8 11 1,2-11-78,7 8 0,2-8 60,4 1 1,-3-3-365,3-2 137,-4 0 0,-2 0-209,0 0 0,-5 0-267,-1 0-188,-7 0 471,4 8 0,-8 2 102,0 7 1,-2-2 268,-4-3 1,2 9-105,-7-4 1,5 4 492,-5-3 0,5-1-243,-6 0 0,9 0 203,-3 1 0,4-1-157,2 0 1,8 1-126,3-1 1,-1 0-161,1 1 0,1-7 131,5 1 0,0-9-569,1 3 0,-1-4 209,0-2 1,0 0-183,1 0 0,-7 0-74,1 0 622,-8 0-136,3-8 0,-9 1 124,-3-5 1,-5-1 370,-7 7 1,-1-6-220,1 7 1,0-1 34,0 6 0,-1 0-46,1 0 1,5 0-584,1 0 1,5 0 178,-5 0-2852,7 0 1638,-4 0 1270,8 0 0,8-8 0,1-1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5.6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7903,'-25'0'588,"4"0"-412,-8 0 1,8 0-134,-2 0 1,3 0 209,3 0 1,6-2 1014,-1-4-844,1 4 0,-1-5-6,1 7 0,7 2-330,-2 3 0,2-1 142,-2 8 1,4-1 215,-3 7 0,3 5-100,2 0 0,0 7 27,0-1 0,7 2-56,5-2 0,11 3 16,6-3 0,3 2-167,3-2 0,7 2 187,4-8-434,4 0 1,8-8-250,0-3 1,1-5-73,-1-7 0,-4 0-517,3 0 0,3 0 395,-2 0 0,5-6-331,-5 1 0,1-9 855,-1 3 0,-4-12 0,5-4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7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7993,'0'-9'701,"0"-7"-127,0 14 215,0-5 351,0 7-770,8 0 0,-5 0-4,9 0 1,-6 1-173,5 5 0,-7-2 28,2 8 1,2-1-72,-3 6 1,1 3-111,-6 3 0,-2-2-323,-4 8 244,4-1 1,-15 13-717,0-1 529,0 8 1,-14-11 27,8 3 16,-8-3 9,4-3 34,0-7 1,-3-2 255,6-8-252,1 1 79,6-9-102,0 7 223,0-14 0,5 5-153,0-7-208,1-7 16,1 5 253,3-14-431,-1 7 257,6-9 1,-6-5 5,8 0 1,0 0-84,0 6 0,2-6 70,4 0 1,4-6-24,7 6 1,0 0 84,1 6 1,5-1 163,0 1 0,7 2 276,-1 3-203,-4-3 0,14 7 230,-5-4 0,5 3 12,-5 3-292,1 4 130,7-6 0,-5 8 9,3 0 1,-4 0 109,-1 0-131,-8 0-79,6 0 111,-14 0-627,6 0 263,-8 0-1,0 0-358,1 0 273,-9 0 10,7 0-125,-14 0 218,5 0 236,-7 0 1,-7 2-138,-5 4 0,-1-2 164,1 8 1,-3-3-47,3 3 1,-3 3 72,-3-3 0,1 3 24,0 2-62,0 1 0,1 1-1,5 4 1,-5 4-54,5 7 1,1 9 297,-1 3-306,-1 11 0,1 1 65,-1 11-485,1-4 469,-7 12-1007,1 0 1027,0-13-183,7 11 10,-5-14-146,5 0-217,0-1 276,3-16 0,1-3-200,0-13 350,0 5 1,6-14 291,0 4-749,0-11 740,0-4 0,0-10-736,0-4 0,6-6 547,0-11 1,15-11 0,-2-10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7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7932,'7'-18'-83,"-5"7"83,4-1 0,-4 7 286,-2-7 0,6 6-55,0-5 1,7 7 219,-1-2 0,3 4-104,2 2 0,2 2-157,4 4 1,-3 5 39,3 13 0,2-3 80,-2 7-259,0 1 0,-8 12-99,-3-1 1,-5 2-54,-7-1 1,0-5-307,0 4 1,0-3 106,0-2 0,-7-3-132,-5-3 1,-3 2-4,-2-8 0,-1-2 80,1-9 1,5 1 98,1-7 73,-1 0 1,-5-14 142,0-4-7,-1-11 1,7 0 12,-1-11 1,9 3 221,-3-10 1,4 5 17,2 1 0,0 3 205,0 3 0,2 4 168,4 8-372,-5 7 1,9 2 407,-4 8-188,-4 0 0,5 2 54,-7 4 1,0 4-70,0 7 1,0 0-316,0 1 1,0 1 94,0 4 1,0-4-1194,0 4 658,0-4 83,8-1 0,2-9 260,7-3 0,8-4 0,2-2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8.3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327 139 7912,'0'-17'-610,"0"0"303,0 7 1,0-5-485,0 3 910,-8-3 0,5-2 167,-9-1 1,6 9 246,-5 3-100,-1 4 1,-5 2 487,0 0-574,-1 0 0,1 8-134,0 3 0,-1 6-232,1 6 1,0 6-188,0 12 0,-1-3 162,1 8 84,0 0 0,-1 12-117,1 0 1,7-1 106,5-5 0,1 0-34,-2 0 0,4-2-119,-4-4 1,10-4-64,2-7 0,7-3-510,-1-3 367,3-4 148,-5-7 0,5-3 33,-3-4 0,-3 3-58,3-8-68,-8 7 0,4-11 0,-7 6 274,5-8 0,-4-8 0,4-3 0,4-20 0,-1-6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8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7912,'17'-16'-868,"1"5"0,1-3 681,4 9 1,4-3 207,7 2 0,1 4 198,0-3 0,1-3-104,4 2 1,-3 0-36,3 6 0,-3 0-4,-3 0 1,1 0-59,0 0 1,-3 0 8,-3 0 0,2 6-76,-8 0 1,6 7 101,-6-1 1,0 3-8,-6 2 0,-5 3 139,-1 3 0,-7 4-102,2 7 0,-4 1 502,-2-1 0,-2 1-215,-4 0 1,-4-1 249,-7 1 0,0-1-241,-1 1 1,1-2-361,0-5 0,5 3-137,1-8 0,5 0-180,-5-5 1,7-1 63,-2 0 0,-2-5 19,2-1-965,1-7 796,-3 4 1,4-8-85,-7 0 0,5-2 26,-6-4 1,3-4 441,-3-7 0,-9-2 0,4-4 0,-4-2 0,3-4 0,1-2 0,0 8 0,-1-6 0,1 6 0,0 0-101,0 6 1,-1 2 172,1 3-25,0-3 541,-1 13 0,1-12 586,0 9 343,0-1-1053,-8 6 0,3 0 244,-6 0-245,6 0-99,5 0 1,2 8 95,3 3-251,-3 4 0,3-3 173,1 0 1,7-1-265,-2 6 0,4 1-149,2-1 1,2-2-512,4-3 448,4 3 0,7-7-28,0 3 1,1-3-240,-1-8 0,0 0-362,0 0 0,1 0-135,-1 0 513,0-8 0,-7-1 27,-4-8 1,-4 5 754,-2 0-364,0 1 0,-8-4 332,-4 3-353,-3-3 0,0 11-2,3-8-983,-3 8 0,15-3 129,0 7 804,7 0 0,18 7 0,2 3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39.4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7912,'0'-9'664,"0"1"1021,0 8 305,0 0-1568,0 15 0,0-1 144,0 15 0,-6-1-400,0 7 1,0 0-343,6-1 1,0 3 63,0 3 0,0-3-94,0 3 1,0-5-2052,0-7 957,0 5 887,8-6 1,-6 0 412,4-4 0,3-4 0,1-2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364 104 8318,'10'-9'0,"3"-1"-529,-7 4 0,-1 3 0,-3-7 37,4 2 689,-4 3-186,6-3 1,-8 4 101,0-8 33,0 9-26,0-5 2,0 8 14,0 0 6,0-8 72,0 6 16,0-5-98,0 7-52,0 7 1,-6 3 7,0 7 1,-7 1 39,1-1 0,3 0 6,-3 0 1,1 3 13,-7 3 0,1 2 14,0 4 0,-1 1-8,1-7 1,0 8 8,0-2 0,-1 4-198,1 1 1,-6 1 102,0-1 1,0 1-122,6-1 0,1-5-34,5 0 0,-5-2-179,5 2 0,1-4 70,-1-8 21,7 0 1,-6-1 120,4-5 1,4-1-69,-3-4-95,3-4 89,2 5-71,0-7 1,2 0-22,3 0 1,-1-7-118,8-5 0,5-3 337,6-3 0,8-7 0,-4-1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9.3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8070,'29'-17'44,"-1"0"1,1-1 111,6 1 0,1 0 53,5 0 0,-5 5-7,5 1 1,1 1-30,-2-2 1,6-3 78,-5 3 1,5 5 29,-6 1 0,0 4-210,-5 2-37,-8 0 0,4 2 44,-8 4 0,0 3-244,-6 9 0,-7-1-47,-5 0 1,3 1 122,-2-1 1,0 0 126,-6 0 1,-2 8-36,-4 4 0,2 6 222,-7 5 1,1-1 79,-2 7 1,-3 0 223,4 6 0,-5 0-115,-1-1 1,0 1 54,-1 0 1,1 0-295,0 0 0,-1-6 90,1 0 1,6-7-558,-1 1 0,6-5 227,-5-7 0,1-3-700,-1-7 0,1-7-590,4 1 433,-3-8 0,-9-4 322,1-12 1,-2-9-59,-4-2 0,4-8 464,-4 2 1,-2-11-56,1-6 1,1 2 248,6-2 0,-6 1 0,0-1 0,0-2 0,6 8 0,5-1-52,1 7 0,1 5-31,-2 0 0,3 8 177,3-2 0,2 4 109,-7 2 0,5 1 449,-6 5-110,9-5 228,-13 14 0,12-3-289,-7 10 0,7 7 120,-2 11 1,4 4-137,2 7 1,0 1-91,0 0 0,2-1-156,4 1 0,4-6-118,7-1 1,2-6-10,4 1 1,2-6 170,4-6 0,2-3-362,-8-8 0,8 0 102,-3 0 0,-1-8-542,2-3 0,-8-4 149,2-3 0,-5-5-30,-7 0 1,-3-2 142,-8 2 0,0-4-49,0-7 1,-10-1 2,-7 0 0,-2 7 103,-10-1 0,6 8 388,-6-2 1,-6 11-127,-5 6 1,0 4-153,5 2 1,0 2-99,1 4 0,-6 6 208,-1 11 0,1 4 0,5 7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0.0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7912,'8'-17'-404,"1"6"-201,9-1 548,-1 8 1,2-5 379,4 3 1,-2 2-14,8-8 0,-6 9 18,6-3-195,-8 4 1,10 2 28,-8 0 0,6 0 21,-6 0 0,6 0-86,-6 0 0,0 0 31,-6 0 0,1 2-144,-1 4 22,-8-5-29,7 15-29,-7-14 67,9 13-160,-1-5 1,-2 1 41,-3 1 1,1-6 40,-7 5 1,2-7-15,-2 2 82,-5 3-21,7-7 1,-2 8 225,0-4 0,-1-4-91,3 5-45,-6 1 1,6-4-29,-8 7 1,6-5 3,-1 6 0,1-7-40,-6 7-15,0-1 1,2 7-166,4-1 203,-4-7-19,5 5 1,-7-5 189,0 7-195,0-8 0,0 7 149,0-5-75,0-3 0,0 7 2,0-3 0,0 3 124,0 3 1,0-1-88,0 0 0,0 6 6,0 0 1,2 8 101,4-2-137,-4 4-4,6 1 1,-6 3 250,3 3-62,-3 4-152,6 0 1,-2 6 131,-1-4 1,3 10-132,-2 2 1,-4-1-4,4-5 1,-4 0-237,-2 0 0,0 0-388,0 0 0,0-14 291,0-3 255,-8-4-43,6-4 1,-8-2-175,5-8 173,3 0-137,-14-7 1,12 3-74,-7-7 1,-1 0-59,-5-6 1,0-8-205,-1-4 1,-5-11 14,0-5 1,-7-5-192,1-2 0,-2-7-347,2-4 486,-3-4 326,5-2 0,-2 0 180,0 0 0,8-7 0,-12 5 0,6-6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8216,'0'12'634,"0"-1"1,0-5-187,0 5 0,2-7 608,3 2-679,-3 4 0,8-1-612,-4 8-103,-4-7-3,13 5 0,-11-7-653,7 4 1,-5-5 546,6-7 1,-1 0-213,6 0 1,7-13 282,-1-4 0,7-5 376,-1 5 0,-4 6 0,-2-1 0,-4 8 147,-1-1 91,-1 3 58,0 2 1,-7 2 97,-4 3 0,-4 5 341,-2 7 1,-8 0-305,-4 1 0,-3-1-74,-2 0 1,-2 1-394,-5-1 1,5 0 100,-4 1 0,10-7-750,1 1 171,8-9-87,-11 5-16,13-8 117,2 8 1,10-6 175,7 3 182,0-3 1,1-2-32,-1 0 302,0 0-157,0 0 1,-7 2 231,-4 4 486,-4 4-301,-10 7-204,-9 0 1,-4 2 79,-8 5 0,-6-3-8,-5 7 0,1-6 151,11 1 0,3-4-39,7-2 1,3-5 88,3-1 1,-1-5-200,7 6 1,2-9-235,10 3 1,11-4-470,12-2 282,4 0 183,9-8 1,-3-1-864,7-9 584,0-6 1,-2 4-758,-4-3 631,-3-4 1,-3 2-29,1-3 1,-8-3-91,-4 8 1,-6-2 133,-5 2 1,-4 2 188,-8-8 1,-2 6 250,-4-6-89,-4 8 17,-7-4 0,-6 13 343,0 1-294,0 7 0,5-4 780,1 8-603,-8 0 0,6 0 164,-4 0 1,6 8-95,5 3 0,-3 5-8,3 1 1,3 0 32,-3 1 0,2 5 59,-1 0 1,-4 7 19,3-1 0,-3-2-86,-3 2 1,1 0-618,0 5 253,-1 1 1,3-2-80,4-4 1,-3 1-172,8-7 1,1 0-687,5-5-168,0-1 1,2-7-83,3-5 658,13-3 578,1-9 0,13-3 46,-3-7-77,12 7 245,-5-5 0,6 13 247,-7-4 1,0 4-256,-1 2 1,-5 0 188,0 0 1,-8 0 118,2 0 1,-10 2 277,-1 4 0,-8-2-599,2 7-63,-4-7-692,-2 11-96,0-5 0,-14 13 311,-3 0 1,-12 0 346,0-6 0,-4 8 0,-1 2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1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7864,'9'0'224,"7"0"1,-5 0 346,12 0 0,-4 0-261,5 0 1,0-6-102,0 1 0,-3-3 5,-10 2 1,5 4 187,-5-3-955,-3 3 298,-1 2 165,1 0-758,-6 0 445,6 0 28,-8 0 88,-8 7 0,-2 1 16,-7 3 1,0 5-126,0-5 0,-1-1 178,1 2 1,0-9 335,-1 3 0,7-4 224,-1-2-227,9 8-26,-5-6 215,0 5-186,6-7 91,-5 0-121,7 0-18,0 0-232,0-7 446,0 5-232,0-6 1,-2 8 515,-4 0-371,4 0 0,-13 0 87,3 0 68,4 0-1,1 0-49,-1 8 1,6-4 244,-4 7 0,4-5 363,2 5-361,0 1 0,6 5-260,0 1 1,7-7-63,-1 1 1,9-9-645,2 3 236,8 4 192,-12-8 1,8 5-648,-4-7 486,-4 0 1,6-5-2372,-8-1 1093,-7-8 1428,5 13 0,-13-15 0,6 7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1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35 105 7864,'-17'7'847,"7"-5"199,2 6 1,10-8 827,4 0-1003,11 0-506,3 0 1,12 0 651,-3 0-496,4-8-453,1 6 1,3-11-294,3 7 0,4-7 253,8 1-28,0-3 0,0-10 0,0-2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6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87 8040,'15'-2'-27,"-3"-4"127,-4 4 1,-7-11 726,5 7-144,-4 0 95,6-1-157,-8 5-128,0-14-255,0 14 1,0-7 239,0 3 74,0 4 210,0-6-407,0 8 1,-2 0-89,-4 0 1,-3 0 7,-9 0 1,-1 0-50,-4 0 0,2 2-15,-8 4 0,6-2-6,-6 7 1,2-5-81,-2 6 0,-1-1 86,7 7 1,-6-1-21,6 0 1,0 2 104,5 4 1,1 4-112,0 8 1,0 7 18,-1 4 0,9-2-4,3 3 1,4-1-8,2 6 0,0-2-19,0-4 1,10 2-169,7-8 0,2-2-361,10-9 0,2-2 235,9-4 0,-2-9-355,9 3 0,-1-11 213,6-1 1,5-5-413,1-5 0,-1-7 155,-5-11 0,-2 4-46,-4-4 1,-5 4-29,-12 1 0,1 7-116,-7-1 0,-5 7-754,-7-7-592,-7 8 2055,4-4 0,-8 1 0,0-3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6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8052,'0'-9'3343,"0"1"-2413,0 8 377,0-8 138,0 6-1003,7-5 1,-3 9-130,8 3 0,-7 5 264,7 7 0,-8 3-139,2 3 1,1 2-8,-1 3 0,0 5-218,-6-4 0,0-4-171,0-2 0,0-4-133,0-2 1,0 1-393,0-1 1,0-5-731,0-1-1583,0-7-2,0 4 1224,0-8 1574,8 0 0,1-8 0,8-2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6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8039,'11'0'1585,"1"0"0,-8 2 107,1 4-1159,-3-5 0,-9 15 576,-5-5 1,-3 5-1296,-3 1 0,-7 2 186,-3 4 0,-13 12 0,-3 9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7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571 190 7909,'0'-9'0,"2"-5"-193,4 8 0,-3-5-232,9 5 1,-6-7 385,5 1 1,-5 3 103,6-3 446,-9 1-315,13-7 0,-14 7 61,3-1 0,-3 6 237,-2-5-38,0 7 0,-2-6 274,-3 5-339,-5 3 1,-7-6-244,-1 8 0,-5 0 69,0 0 1,-5 0-60,4 0-52,-6 8 0,9-4 130,-8 7-101,0 1 1,0-1 6,0 1 1,6-1 1,-6 7 1,3 1 42,-3 4 1,-4-2 111,4 8 1,2-6 8,-2 6 0,8-1-110,-2 7 0,4 2 123,2 3 0,5-2-7,1 8 1,7-5-55,-2 5 0,4-8-69,2 3 1,0-7 0,0-5 0,8 4-79,3-4 1,11-3-154,1 3 0,7-8-379,-1 2 0,4-5 252,1-7 1,7 3-70,-1-8 0,0-1-238,-5-5 1,2 0-325,3 0 0,-4 0 93,5 0 0,-10-5-320,-3-1 0,-7 0 323,3 6 0,-5-2 702,-2-4 0,0 4 0,1-5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48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9088,'10'7'820,"5"-5"-536,-3 4 0,3-4-1,3-2 0,-1 0 70,0 0 0,1 0 158,-1 0-257,0 0 1,0 6-286,1 0 61,-9 7 1,1-9 30,-4 7 0,-4-5-193,3 6 1,-3-7 60,-2 7 0,-7 0-62,-5 5 1,-3 0 160,-3 0 1,1 1-43,0-1 1,0 0 910,-1 1 0,1-7-129,0 1 1,7-7 113,4 7 0,4-6-222,2 5-612,0-7 1,8 4-224,4-8 0,11 0-394,5 0 0,7-2-528,5-4 1,5-4 1096,6-7 0,1 0 0,0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1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8041,'0'17'-27,"-15"0"0,-4 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5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8183,'-9'-15'559,"-5"9"975,8-11-1484,-7 11 1,9-2 44,-8 8 1,7 0-1163,-7 0 737,-7 0 0,-2 6-39,-8 0 1,8 7 186,-2-1 1,-2 9-93,2 2 1,0 6 85,5-6 0,1 7 147,0-1 1,1 4-136,5 1 1,-3 3 288,9 3 0,-1-3 85,6 3 1,-6 2 128,0-1 1,1 1 142,5-2 0,0-3-175,0 3 0,5-3 48,1-3 0,0 1-96,-6 0 1,6-1-216,-1 1 0,3-6 61,-2-1 0,-4-1-95,4 2 1,-4 2-31,-2-8 1,0 6-237,0-6 1,0 0-81,0-6 1,0 0-59,0 1-99,0-9 193,0-1 321,0-8 1,0-8-191,0-3 0,1-12-115,5-6 0,-2-11 118,8-7 0,-7 3-136,7-2 1,-1 0 313,7-6 0,-1 6 0,0 0 0,-5 7-137,-1-1 1,-1 6 136,1 5 0,5-2 5,-5 8 1,-1 0 213,2 6 1,-7-1 297,7 1 0,-8 5-75,1 1 1,3 5 179,-2-5 0,2 7 270,-3-2-30,-3 4-804,14 2 0,-13 0 121,9 0 1,-6 8-62,5 3 0,-5 5-1,6 1 1,-7 6-220,7 0 1,-3 8 111,3-2 1,1 9 64,-7 2 0,6 8 215,-6-1 1,5 3-103,-5 1 1,5-4 62,-5-1 1,6 0-104,-7 6 0,3 0-187,-2-1 1,-2-1-69,7-4 1,-7-3-191,2-9 0,2-5 116,-3 0 0,1-8-402,-6 2-189,8-4 57,-6-1-757,5-9 978,-7-1 1,-2-8 493,-3 0 0,-5-8 0,-7-1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1.7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7274,'9'-8'148,"12"6"255,-3-4 1,5 2-153,0-1 0,-2 1-149,8-8 0,-6 8-132,6-1 0,-6-3-44,5 2 1,-6 0-250,1 6 1,-2 0 143,2 0 179,-4 0 0,6 8 0,-8 2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1.9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7909,'25'0'0,"-12"0"455,5 0 0,-5 0-62,4 0 0,-5 0-1158,-1 0 1,1 0 321,5 0 1,1 0 178,-1 0 0,0 0 126,0 0 1,1 0 45,-1 0 0,0 0-51,1 0 1,-1 0 142,0 0 0,8 0 0,2 0 0,8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2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7909,'34'0'-563,"-1"-5"394,-4-1 0,1 0 169,-7 6 0,-5 0 317,-7 0 1,-1-2 1288,1-4-576,-3 5-187,-8-7-433,0 8-241,0 0-1177,8 0 1,-4 0 1007,7 0 0,8 0 0,8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2.7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692 191 7980,'0'-17'590,"0"0"-478,0 7 0,-2-5-49,-4 3 0,2 3 270,-7-3 30,-1 0-127,-5-5 1,0 6 95,-1-1 18,1 1-182,0 1 1,-1 0-77,1 5-113,0 3 193,-8-6 0,6 8-61,-4 0-87,-4 0 0,6 6 42,-8 0-85,0 7 217,2 4-145,-6 2 249,6 14-138,-7-6 1,-1 10-19,1 3 298,7-4-198,2 14 0,2-5 278,0 6-300,0 9 1,7-6 0,5 2-46,5-8 0,4 2-36,2-4 1,2-2-168,4 2 1,3-10-144,9-1 0,7 0-348,3-7 0,5-3 78,2-2 1,7-5-301,4-7 1,4-3-1083,2-8 841,0 0 546,7 0 0,-3-10 432,7-7 0,1-8 0,5-9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7952,'0'-9'1218,"0"1"1,0 10-1281,0 4 0,0-2 341,0 7 1,0 6 255,0 7 1,-5 6-207,-1-1 1,0-2 44,6 2 0,-6 0-331,1 5 1,-1 1-285,6-1 0,0-5-250,0 0 191,0-8-126,0 12 1,0-14-1206,0 4 969,8-11-1046,-7 3 1708,15-13 0,-7 13 0,9-5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3.3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0 7952,'10'0'398,"-3"0"563,-7 0-2089,0 0 1629,-7 0 1,-5 2-266,-11 4 0,2-2-111,-8 7 1,0-5-55,-5 6 1,-1-7-8,1 7 0,7-6 343,4 5-247,-4-7 6,7 4 19,-4-1-56,6-5 3,1 14-21,7-14 0,3 7 35,7-3-34,0-4-149,0 6 137,0-1 0,7-3 37,5 8 0,3-3 57,3 3-80,6 3 1,-2-7 132,6 3-218,1 5 0,0-12-91,0 7 0,-6-5-136,6 5 1,-8-5-425,2 6 0,-2-9 237,2 3 1,-7 2 384,7-2 0,-8 7 0,10-3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0:53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11475,'0'23'1677,"0"0"-1710,-7 0-64,-3-5 1,-9-1-56,-4 0 1,-4 0 151,-8 1 0,-15 7 0,-3 2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1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7993,'-17'0'0,"-2"0"1785,-4 0 0,4 1-818,-5 5 0,-1-2 25,2 8 0,-2-7-921,2 7 1,2-6-792,-8 5 1,8 1 641,-2 5 78,-4 8 0,8-6 0,-6 6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3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70 7939,'-17'-8'276,"0"6"0,7-7 890,4 3-502,4 4 21,2-6-246,0 8-138,0 0 1,2-5 0,4-1 145,6 2 1,3 2-445,2 2 0,1-6 130,-1 1 1,0-1-29,0 6 0,6 0 32,1 0 0,-1 0-224,-6 0 0,0 0-136,0 0 184,1 7-3,-9 3 1,7 15 304,-5 4 0,-3 5-31,-2 7 1,1 3 195,-1 8 1,0 7-47,-6 5 1006,0-5-845,0 9 0,0-9 23,0 5 1,-6-5 30,0-7 0,-1-2-584,1-4 0,4-4-39,-4-7 1,2-8-753,-1-4 569,3-4-74,-6-2-441,0-7-641,6 5-1,-13-13 1,5 0 311,-7-7 1,6-15-274,-1 3 0,3-19 1327,-3-5 0,-3-22 0,5-8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4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7939,'10'0'3424,"5"0"-2495,-13 0-697,14 0 0,-9 2 693,5 3-352,3-3-296,-5 6 0,7-6-139,0 4-184,-7-4 44,5 5 0,-5 1-172,7 4 0,1-3 83,-1 3 1,-2-1-189,-3 6 0,1 1 187,-7-1 1,0 0-92,-6 1 1,0 5 625,0 0 1,0 7-204,0-1 1,-8 4 299,-4 2 1,-3-7 44,-2 1 0,1 0 151,5 6 1,-4-7-408,3 1 1,2-8-283,-1 2 0,7-3-461,-2-3 0,2-2 193,-1-3-1762,3 3 1514,-6-13 0,16 6-615,3-8 371,5-8 249,1-1 0,2-5-178,4-3 1,2 5 303,4-5 1,2 0 121,-8 5 1,6 4 535,-6 3-202,0 3-194,-14 2 226,7 0 1,-9 7-152,5 5 866,-4 3 0,-8 8-262,0 0 0,-8 1-52,-4-7 0,-3 6-259,-2 0 1,-1 2-273,1-2 0,-2-4-36,-4 4 0,4-9-279,-4-3 0,-2-1-277,2 1-127,0-3-460,5-8 575,1 0 22,7 0 550,3 0 1,7 2 439,0 4 1727,0-4-1642,0 13 1,-2-7 1092,-4 3-526,4 5 1174,-13-7-1476,13 1 0,-6-1 566,8-3-847,0-4 0,2 6 66,4-8 0,3 0-136,9 0 0,-1 0-159,0 0 1,6 0 38,0 0 1,6 0-88,-6 0 1,2 0-520,-2 0 0,-4 0-376,5 0 0,-5 0-821,-2 0 1,-5 0-1138,-1 0 410,1 8 1,5-5-749,0 9 1801,-7-1 1170,5 7 0,-13-1 0,6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5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18 156 8087,'-10'-2'444,"5"-4"1,3 2-43,2-7 0,0 5-234,0-6 31,0 1 1,13-4 322,5 3 0,5-3-179,0 3 1,4 2-150,7-1 1,-1 7-219,-4-2 1,3 3-358,-3-3 0,-4 4-190,-2-4 0,-4 4 316,-1 2 0,-3 2-1463,-3 4 1718,-5-4 0,1 5 0,2-7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11866,'6'12'1431,"0"-1"-105,7 1-856,-3 5 0,1-6-30,1 1 1,-6-2-186,5 1 1,-5 3-1509,6-9 1076,-9 9 0,7-7-2496,-4 5 579,-4 3 833,5-5 0,-7 1 439,0 1 822,0-8 0,0 11 0,0-5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5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7902,'11'0'1673,"1"0"-1066,-8 0-19,3 0-335,-7 0 0,0 2-55,0 4 1,-2-3-209,-3 9 0,-7 0 104,-11 5 1,2 0-588,-8 0 0,0 8 232,-5 4 0,-1 10-52,0 1 1,7 0 132,-1-5 1,8 5-2,-2 1 81,3-1 0,5-11 511,3 0-277,5-8 0,7 4 163,0-8 1,0 0-107,0 1 1,6-7 216,-1 1-91,9-8-251,-12 3 1,13-5-114,-3 4 1,3-4 93,2 4 0,1-5-153,-1-1 0,0-5 81,0-1 0,1-2-116,-1 3 1,0 3-4,1-4 148,-9 4-30,7 2 1,-13 2 299,9 4 0,-8-3-107,2 9 0,-5-1 126,-1 7 1,0-1 10,0 0 1,0 1 123,0-1 0,0-6-59,0 1-486,0 0 1,2 3-626,4-4 0,4-3 446,7-8 0,0 0-427,1 0 0,-1 0 236,0 0 1,1 0 29,-1 0 0,-6 0 61,1 0 443,-8 0 0,0 10 121,-16 7 1,-3 8 497,-20 10 0,2-1 591,-13 1 1,8-1-561,-2 1 1,9-6 558,2 0 1,10-8-585,1 2 0,3-10 157,9-1-678,1-1 1,14 1-133,8-1 1,3-7 114,8 2 1,1-6-192,6-6 1,5 2-696,1-7 0,1-1 479,-2-5-1,-3 0-482,3-1 1,-3 1-251,-3 0 0,-5 5-518,0 1 1,-8 5 1523,2-6 0,-4 1 0,-2-6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5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70 7908,'0'-17'427,"0"-1"0,0 7 51,0-1 1,-2 8 1062,-4-1-545,4 3-513,-5 2 0,1 7-125,0 5 0,-9 5 51,-2 6 0,-1 0-200,-5 12-131,-4-4 85,8 11 1,-6-5-481,8 3 1,1-2-83,5 8 0,-3-5-381,9 5 0,-1-2 456,6 2 1,0 2-59,0-7 0,6 5 259,-1-6 0,7-2 381,-6-9 1,0 2 93,-6-8 0,5 6-233,1-6 1,0 0 597,-6-6 1,0-5 142,0-1-396,0-7-545,0 12 0,2-14-454,3 3 1,-1-3 52,8-2 1,-6-9-537,5-9 1,6-1 26,7-10 0,-1 0 409,-6-5 1,0-8 581,0-5 0,1-2 0,-1-3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702 243 7908,'17'-8'0,"1"-4"0,-1 5 954,0 1-368,0-4-191,8 8 1,-3-5 103,6 7 1,1-2-282,6-4 0,-1 4 50,1-4-50,0 4-152,-1 2 1,1 0-91,-1 0 0,-1-5-740,-4-1 1,-4 0 264,-8 6-1748,0 0 1510,1 0 1,-11 0 736,-7 0 0,-7 0 0,-11 0 0,-7 0 0,6-7 0,-12 3 0,8-8 0,-5 6 0,4-5 0,1-1 0,6-5 0,0 0 0,7 5-78,4 1 395,5 7 483,-7-12 564,6 15-550,-6-15 181,8 14-331,0-5-320,0 7 1,0 1 237,0 5-164,0-4-255,0 14 1,0-7 176,0 8 0,0 3-107,0 3 0,0-2-27,0 8 0,0-6-1,0 6 1,-7-1 26,-5 7 1,2-6-130,-1 0 1,5-8-191,-5 2 0,7-4-953,-2-2 628,4 1-444,2-1 439,0-8 130,8-1 1,1-8-106,9 0 1,-1 0 84,0 0 1,1 0-66,-1 0 1,0 0 328,0 0 746,1 0 667,-1 0-718,-7 0-405,-3 8 1,-7-4 558,0 7 0,0 1-264,0 5 0,-5-5-187,-1-1 0,-6 1-227,6 5 1,1-6-177,5 1-57,-8 0 0,8-1-343,0 1 0,10-9-36,13 3 1,-2-4 217,8-2 1,-8 0 51,2 0 0,-4 0 119,-2 0 1,-5 0-44,-1 0-93,-7 0 1,0 2-122,-15 4 1,-11 13-97,-18 16 0,-10 1-463,-8 10 0,-9 0-249,-2 6 1,-2 6 832,-10-1 0,41-27 0,0 0 71,-4-1 0,1 0 0,-38 25 85,1 3 1,7-11 134,-2-5 0,11-5 68,7-1 1,11-8 260,5-4 0,5-6-306,1-6 1132,16-3-697,-4 0 0,19-6 1184,-8 4-793,9-5 0,3-1-352,11 0 1,5-5-119,1-1 0,8-6-133,4 7 0,9-9-86,2 3 1,10 1-160,2-1 0,4-1 6,13-5 0,-4-1-220,10 1 0,-4-6-331,-1 0 0,5-6 172,0 6 1,-8-6 39,-10 6 1,-5 0-102,-6 6 0,-9 0-604,-8-1 760,-16 1 1,8 0 256,-15-1 1,-2 7-36,-10-1 0,-3 7 189,-9-7 1,1 8 223,0-2 0,-1-1-232,1 1 0,0 0 17,0 6 1,1 2 75,5 4 0,-3-2 78,8 7 1,-5-5-100,5 6 0,-2-1 79,3 6 1,3 8-2,-4 4 0,4 4 239,2 1 0,0 3 250,0 3 0,0-3-253,0 3 0,0-3-67,0-3 0,0-1-255,0-4 0,0 2-168,0-8 1,0 0 83,0-6-348,0 0 223,0 1-147,-8-1 361,-1-8 0,-9 5-99,1-8 855,0-1 1,0-5-7,-1 0 0,7 0 245,-1 0 1,8-2-391,-1-3 1,-3 1 157,2-8 0,0 1-450,6-6 0,2-3 20,4-3 1,9 2-447,9-8 1,8 0 36,3-5 0,-1-6-1342,7-1 0,1 1-324,-2 5 1,1 6-1097,-7 1 1,3 6 2678,3-1 0,4 4 0,8 2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8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70 7906,'18'-17'-257,"-1"-1"1491,0 9-508,-7-7 35,-3 14-147,1-5 0,-6 9-104,4 3 0,-4-1-35,-2 8 1,-6 1-161,0 10 0,-7-2 57,1 8 0,-5 0-166,-6 6 1,-4 1-103,-8 5 0,1 1-123,-1 4 1,1 4 121,-1-4 0,0-4-298,1-1 1,3-13 78,8-5 1,0-3-21,11-3 0,5-5-377,1-1 115,4-7 1,16 4 177,3-8 1,19-2-46,5-4 1,9 2 267,7-7 1,3 5-141,3-6 0,-3 3 158,-8-3 0,0 4-37,-1 8 0,-12 0 155,-5 0 0,-10 0-201,-1 0 1,-12 2-223,-5 4 0,-4-2-435,-2 7 0,-4 7 288,-8 5 0,-1 2-428,-16-2 0,0 4 296,-5 7 1,-3-5 157,-3 0 0,3-2 405,-3 2 0,2 1 0,-3-7 0,10 1 2,-3-7 0,11-6-1,0 1 0,9-8 382,3 2 465,7 3-65,-4-7 1,16 6-326,3-8 0,5 0 29,1 0 1,2 0-109,4 0 1,-3 0-110,3 0 1,-2 0-114,2 0 0,-4 7-107,4 5 1,-9 3-40,-3 3 1,-5 7 30,5 3 1,-7 5 36,2 2 1,-6-1 23,-6 1 1,-1-1 236,-5 1 0,2 0 77,5-1 1,3-7 569,-4-4-728,4 4 1,10-8-82,3 4 1,7-11-32,5-6 0,2-4-140,3-2 0,5-8-174,-4-4 0,4-9 182,1-2 0,-1 0-425,-4 6 0,-6-6 187,-12 0 1,-3-2 46,-8 2 0,0 3 259,0-3 0,-15 10 237,-8 1 1,-4 9-64,-8-3 1,4 4-82,-9 2 0,5 2-269,7 4 1,-3-3 170,8 9 1,5-1-1196,7 7 1,11-7 138,6 1 978,19-1 0,19-1 0,8-2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8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8006,'11'-17'0,"1"-1"0,5 9 1798,6 3-1137,0 4 0,0-4 225,0 1 1,2-1-120,-2 6 82,-4 0-485,6 0 1,-7 6-81,-1-1 0,0 3-278,1-2 0,-9 3-355,-3 9 1,-4-1-616,-2 0 1,0 3-856,0 3 1,-14 5 1818,-3 13 0,-19-5 0,-1 7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9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18 207 8006,'0'11'0,"0"1"281,0-1 0,5 1 1208,1-1-881,8-7 0,-5 6-76,8-5 1,-5-3 547,0 4-741,-9 4 1,5-1-75,-8 9 1,0-1-63,0 0 0,-2 8-78,-4 4 0,3-4 40,-9-2 0,0-4-111,-5-1 1,6-1-71,-1 0 1,6-7 38,-5-5 1,7-1-211,-2 2-118,4-4 0,4-2-346,4-12 0,11-5-28,12-6 1,11-11-554,7-13 0,16-3 175,6-1 0,14-3 505,-40 25 0,0 0 1,42-17 413,1 0 0,-1 13-88,-10 4 0,-8 14 316,-9-2 1,-14 9 154,-10-3 1,-7 7 322,-9-2 1,-9 6-7,-3 6 0,-6 1 517,-6 5 1,-9 9-446,-8-4 0,-2 4-202,2-3 0,-2-1-278,-4 0 0,-4 1-228,4-1 1,3-6 89,-3 1 0,8-8-128,-2 2 1,3-4-803,3-2 683,0 0 1,5 0-415,1 0 942,7 0-26,-4 0 0,8 1 759,0 5 0,6 6-286,0 11 0,5-2 77,-5 8 0,7-2-130,-1 2 1,-2 3 159,1-3 0,1-4-354,5-2 1,0-4-119,0-1 1,7-1-1279,-1 0 0,7-7 624,-1-5 0,10-3-548,1-2 1,8-7 461,-2-5 1,6-3 360,6-2 0,3-8 0,8-2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9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7903,'17'0'633,"2"2"174,5 3 0,-5 5-85,4 7 1,2 2-259,-2 4 0,0-9 528,-6 3 0,0-3 35,1 3-779,-1 0 1,-2-5-540,-3-1 1,-2-7-1559,-5 2 1014,-3 3-808,6-7 1643,-8 6 0,8-8 0,1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0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 7903,'17'0'989,"-7"2"-146,-5 3-621,-3-3 1,-2 14 143,0-5 1,0 4 199,0 3 1,-7 7-188,-5 4 0,-3 5-54,-3 6 1,-7 7-60,-3 10 1,-5 5-37,-2 7 1,1 2-524,-1 4 1,1-2 148,-1 8 1,0-14-131,1 2 0,-1-11 211,1-1 1,7-11-119,4-5 1,3-12-228,3-6-236,0-4-22,7-2 307,3-7 392,7-2 0,0-22-562,0-3 0,7-12 77,5 0 0,11-4-78,6-1 0,5-6 191,7-1 0,-3 1 47,8 5 1,0 8 127,6 4 1,6 0 163,-1 6 0,1 3 203,-6 14 1,-6 0-252,0 0 0,-7 8 856,1 4 1,-4 9-223,-1 2 1,-8 0 38,-4-6 0,-6 6-138,-5 0 0,-5 0 57,-7-5 0,0-1-306,0 0 0,-1 1-194,-5-1 0,-6-2-53,-11-3 1,-2 1 94,-4-7 1,-3 0 353,3-6 1,-4-2-8,-1-4 0,1-4 103,4-7 0,4-2-277,8-4 1,2 2-197,3-8 1,4 6-156,8-6 0,0 8-391,0-2 1,8 4-799,4 1 0,5 7 658,6-1 1,10 7-878,7-7 1,8 8 1499,-2-2 0,12-3 0,3-1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0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7850,'0'-17'117,"0"-1"0,0 7 235,0-1 1,6 7 200,-1-7 0,3 8 218,-2-2 73,-4-3 103,5 7-463,1-6 1,-4 16-106,7 3 1,-5 13 141,6 4 1,-6 13-140,5 5 0,-5 4 113,5 2 1,-7 1 122,2 5 1,-4-2-214,-2 7 1,0-7-147,0 2 0,0-10-61,0-2 1,2-10-106,4-1 0,-3-2-23,9-10 0,-6-2-151,5-10 1,1-3 45,5-8 0,0-2-117,1-4 1,7-7-94,3-16 1,7-4 57,5-19 1,5-3-54,6-14 0,1-6-506,0 0 1,2-8 194,4 2 1,-12 6 143,0 6 1,-8 4-42,-3 13 1,-6-2 170,0 14 1,-14 7-227,2 10 132,-3 4 0,-3 4-150,1 3-1203,-8 4 1429,3 8 0,-7 8-299,0 4 1,0 3 121,0 2 0,-6 1-94,1-1 0,-7 0 566,6 0 0,-7 1 0,3-1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5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8087,'-2'10'-350,"-3"-4"0,3 3 1036,-4 3 1,4-2-137,2 1 1,0-5 505,0 5-700,0 1 0,0 5 30,0 0 0,0-5-470,0 0 1,0-7 182,0 7-392,0-8 0,2 9 244,4-7 1,-2 0-347,7-6 1,-5 0-128,5 0-102,1 0 178,5 0 137,1 0-332,-9 0 252,-1 0 85,-8 0 0,2 0-130,4 0 191,-5 0 0,13-8 243,-8-4 0,15-18 0,-2-7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0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139 104 7850,'10'-17'556,"3"0"174,-7-1 1,2 7-330,-3-1 0,-3 7 102,4-7 1736,-4 8-386,-2-4-868,8 8 1,-6 2-78,3 4 1,-3 6 466,-2 11 1,-2 4-657,-3 7 1,-7 7 71,-11-1 1,4 6-872,-4-6 1,-2 8 107,2-1 0,0 3-28,5 1 0,1 1 0,0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87 8000,'17'-18'0,"1"3"0,-1 3 0,-2-3 2041,-3 3-510,3 5-980,-5-1 0,1 8-198,1 0 1,-8 2 78,1 4 1,-5 11-116,-5 12 1,-15 6-107,-14 5 0,-10 4-360,-14 8 0,-4 6-731,-7-1 0,10-1 92,7-10 0,15-6 788,14-11 0,4-4 0,2-8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5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8017,'9'-17'-398,"5"6"564,-8-1 1,5 6 274,-5-5 210,0 7 529,1-11-59,-5 5 244,6 0-386,0 3-498,-6 7 1,7 2 153,-3 3-210,-4 13-146,6 9 0,-8 11 196,0 8 0,0 4-133,0 19 0,0-3 102,0 9 0,0-4-288,0-2 0,0-6-144,0 1 0,3-16-23,9-2 0,0-2-230,11-4 1,3-7-8,3-10 1,4-6 152,2-5 0,-3-4-480,-3-8 200,4-8 157,1-9 0,3-10-112,3-8 0,-3-1 8,-3-5 1,7-3-48,-1-8 0,2-5 25,-1-1 0,-5-7-179,4 1 0,3-7 54,-3 2 0,-2 5 264,-9 18 1,2 0 107,-8 12 0,0-3-82,-6 14 0,-1 0-208,-5 6 213,5-1 1,-12 7 178,7-1-260,-7 9 499,4-5-796,-8 8-2370,0 0 2922,0 8 0,0-7 0,0 7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36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8086,'6'-18'654,"0"1"1,7 2 80,-1 3-392,11-3 0,-4 13 17,4-4 1,2 4 374,-2 2-309,8 0-10,-12 0 1,6 8 106,-8 3 0,0 7-330,1 5 1,-3-4-178,-3 4 1,-3-4 64,-3-1 0,-4-1-117,4 0 0,-4 0 39,-2 1 0,-8 5-293,-4 0 0,-3 2-31,-2-2 0,-3-2 338,-3 8 1,6-8 368,0 2 0,1 2-117,11-2 1,-1 0 166,6-6 0,8-5-132,3 0 0,12-9-53,6 3 0,6-4-120,5-2 1,-2-8-367,9-3 1,-7-6-1241,6-7 1,-8 5 391,3-4 1,-11-2 1082,-1 2 0,0-8 0,6 5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43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8397,'-8'17'-141,"-2"0"-47,-7 0 12,7 1 1,-5-1-132,4 0 0,-5 1 307,-1-1 0,-8 0 0,-2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44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8426,'0'-26'1075,"0"2"-437,0 13 53,0 3-350,7 8 1,-3 2-155,8 4 1,-7 5-46,7 13 0,-8-3-9,2 7 0,1 1 87,-1 6 0,0 1-101,-6 5 78,0-5-115,0-1 1,0-4 38,0-8 13,0 7 1,0-10-201,0 3 35,8 4 0,-7-14 128,5 4 0,-2-5 6,2-1 90,-4 5-98,13-7 1,-11 7 15,7-5-23,-7 5-175,4-7 125,0 9-270,-6-1 265,5 0-53,-7-7 238,0 5 294,0-13 8,8 6-263,-6-8 29,6 0 1,-7 0 375,5 0-197,-4 0-340,6-8 1,-2 4 112,-1-7 0,7 5-75,-6-6 0,5 7-117,-5-7 64,7 1-175,-3-7 176,7 1 1,-5 5-132,-1 1 82,1-1 22,-2-5 1,5-2-182,-4-4 1,11 2-70,1-8 0,0 6-200,-6-6 1,6-6-166,0-5 1,6-6-438,-6 6 1,6-3 91,-6 3 1,0 3 331,-6-3 1,0 4-989,1 1 751,-9 8 200,7 2 1,-12 8-182,7-1 0,-5 9 762,5 3 0,-7-3 0,4-1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44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8448,'18'-18'65,"-9"1"267,7 7 0,-7 3 533,8 7 1,1-6-256,-1 0 0,2 0 47,4 6 1,-3 0-305,3 0 0,-10 6-54,-1 0 1,-3 2-228,3-3-94,-5 5 1,-7 7-239,0 1 0,-2-1 126,-3 0 0,-5 2-169,-7 4 1,0-3 98,-1 3 1,1-4-109,0-2 1,5 1 123,1-1 0,7 0 54,-2 0 1,6 1 289,6-1 56,3 0-251,9 8 0,1-6 596,4 5-271,-4-5 62,14-2 0,-14 6 432,4 0-534,-4 0-9,-9-6 0,3 1-44,-7-1 0,-2-5-34,-10-1 0,-11 6-97,-12 6 0,-9 1-1735,-3-7 814,-7 8-68,4-6 720,0 14 207,-6-14 0,8 8 0,-1-4 0,15 6 0,10 3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0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52 8571,'0'-25'-565,"0"13"1066,0-3 0,-2 15 0,-4 0-352,-5 0 0,1 6-79,-2 0 1,7 5-75,-7-5 1,3 2 47,-3-3 1,-1-1-159,7 8 1,-8-7-120,3 7 0,-3-1 233,3 7 0,-12 7 0,4 2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1.14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35 18140,'18'-18'-1146,"-7"9"583,1 3 1,-1 4 44,7 2 0,-1 0 38,0 0 0,0 0 195,1 0 0,-1 0 224,0 0 0,1 2-105,-1 4 50,-7-4 0,13 5 1,-4-7-1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1.38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35 15190,'17'0'-196,"0"0"1,1 0-245,-1 0 0,0-2 965,0-4 0,1 4-79,-1-4 0,0 4-647,1 2 0,-1-1 151,0-5 0,6 4-297,0-4 0,2 4 22,-2 2 0,4 0 9,8 0 0,-4 0 197,3 0 0,-3 0-97,9 0 0,-3 0 85,-3 0 0,1 0-44,0 0 0,-3 6 152,-3 0 1,-2-1-114,-4-5 1,-10 2 109,5 4 0,-7-2-236,1 8 132,-5-9 1,1 13 0,2-7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6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139 121 8087,'17'-23'392,"0"0"1,-5 2 1637,-1 10-1100,-7-5-81,4 7 230,-8-1-278,0 2-1201,0 8 258,-8 8 207,-1-6 0,-7 15-364,5 1 0,-5-1 179,5 6 1,1-2-200,-1 2 0,7-4-59,-2 4 0,4-3-252,2-3 1,0-6 284,0 1 1,8-6-118,3 5 527,5-7 1,1 10-83,0-9 1,1 1 61,-1-6 0,0 0 27,0 0-55,1-8 133,-1 7-44,0-7 269,-7 8-254,-2 0 1,-8 2 183,0 4 0,0 3-60,0 8 1,0 3-281,0 3 0,0-2 91,0 8 1,0-6-97,0 6 1,0-3 9,0 3 0,0-2-247,0-4 0,5-4 17,1 4 1,2-3 72,-2-3 0,-4 0-184,3 1 0,3-1-271,-2 0 59,0 0-25,-6 1-209,0-1 533,0-7 292,-8-3 0,-2-7 63,-7 0 0,4 0-83,-5 0 0,5 6 132,-10 0 0,3 0-53,3-6 1,0 5 158,0 1 0,-1 6 558,1-7-136,0 9 1,7-10 140,4 7-310,4-7 0,4 6 19,4-5 1,6-3-133,11 4 0,-2-4-351,8-2 0,-2 0 94,1 0 1,-3 0-61,-7 0 0,-1 0-54,0 0 1,-5 2-230,-1 4 1,-5-2 53,6 7 1,-9-5-272,3 5 283,-4 1 0,-2 5 79,0 1 0,-2-7 139,-4 1 0,3-7-96,-9 7 0,6-8 111,-5 1 1,5 3-414,-6-2-65,9 0 0,-7-6-300,4 0-573,4 0-141,-5-8 956,7-2 0,0-7 276,0 0 1,0 5 194,0 1 0,0 7 0,0-6 0,0 5 0,0 3 0,0-6 0,0 8 1181,0 0-291,0-8-292,0 6 0,0-7 272,0 3 108,0 4-676,7-13 0,-3 11-67,8-8 1,-7 8 227,7-1 37,-8 3-391,11 2 36,-5 0 1,5 2 29,-3 3 0,-5 5 3,-7 7 1,0 1 10,0-1 1,0 0-115,0 1 0,-2-1 55,-3 0 0,-5 6-199,-7 0 1,0 0 61,-1-5 1,1-7-340,0 1 0,-1-3 38,1 3 1,0-3-139,-1-3 0,-1-4 137,-4 4 0,4-4-21,-4-2 0,4 0 20,1 0 0,1-6 111,0 0 0,0-7-248,-1 1 0,3 3 90,3-3 0,3 3 327,3-3 0,4-3 16,-4 3 1,4 2 88,2-1 1,2 5 108,4-5 1,-2 5 371,7-6 0,1 9-49,5-3 1,1 4-217,-1 2 0,0 2 719,0 4 0,1 3-393,-1 8 0,6 1 232,0-1 0,6 0-309,-6 1 0,8 5-150,-2 0 1,3 0-291,3-6 1,-3 0-173,-3 1 0,4-7-997,-4 1 1,-2-3 671,2 3 1,-3 1-1458,3-7 1,-4 0 804,-7-6 0,-1 0 1049,0 0 0,-7-8 0,-3-1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2.2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1 398 13635,'8'-27'-1218,"3"4"0,3 2 1780,-3-2 1,4 4 73,-3-4 0,3 4 272,3 1-12,-1 1-41,0 0-566,1 7 0,-7 2-208,1 8 0,-7 14-46,7 3 1,-8 20 107,2 3 1,-5 4-133,-1 8 1,0 2-53,0 9 0,0 3-185,0-9 0,0-5 53,0-6 0,0-1-154,0 1 1,6-4 52,0-7 1,2-9 224,-3-3 1,-1-3 128,8-3 0,-6-5-39,5-1 0,-5-7 258,5 2 1,1-6 55,5-6 1,1-4 26,-1-7 0,10-8-202,7-4 0,3-11-244,9-6 0,0-4 142,6-2 1,2-8-472,3-3 1,-3-4 257,4-3 1,1 1-80,-1 0 1,0 10-209,-6 7 1,-8 2-16,-4 9 1,-5 9-22,-7 9 1,3 3 186,-8 3 0,0 2-587,-5 3 571,-1 5 0,-6 7-398,1 0 740,-8 0 0,3 1-262,-7 5 0,-1 2 200,-5 3 0,-11 13 1,-10-5-1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2.51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87 15437,'15'-2'-240,"-3"-4"1,1 2-88,-7-7 0,5 5 669,-5-5 0,6 5 2,-7-6 0,7 6 576,-6-5-960,0 7 85,1-4 1,-5 10-204,4 4 1,-4 6-249,-2 11 0,-2 4 292,-4 7 1,-3 7 84,-9-1 1,1 8-198,0-2 1,-1-2-8,1 2 0,2-5-226,3 5 0,-1-8-230,7 3 0,-6-7 285,7-5 1,-1-4-150,6-8 528,8 1 0,9-9 0,10-1 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2.83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554 52 15604,'10'-7'210,"3"3"616,-7-8-1261,0 9 938,-6-13-1527,0 14 809,0-5 1,-8 7 254,-4 0 1,-3 0-112,-2 0 0,-10 7 23,-8 5 1,-1 3-194,-10 2 1,5 1 308,-5-1 1,8 6-280,-3 0 0,-1 0 632,2-6 1,5-5 41,6 0 1,8-3-197,-2 3 34,4-5 1,9-5-217,5 4 52,3-4 0,2 13-302,0-3 1,7 3-163,5 3 0,5-1 299,6 0 0,-4 6-173,5 0 1,2 0 1,3-5 0,-4 1-214,-2 4 0,2-4-261,-2 4 1,2-4 67,-2-1 1,-3 5 589,3 0 1,-4 8 0,-2-5-1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53.55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104 87 16846,'0'-11'-1676,"0"-1"1,-1 3 1075,-5-3 1,4 3 1113,-4 3 543,4 4-639,2-13-379,0 13 0,-2-6-243,-3 8 1,1 8 54,-8 3 0,6 5 255,-5 1 1,1 0 227,-1 0 0,3 1-237,8-1 0,-6 0-93,1 1 47,-1-1 1,8-2-116,3-3 0,5 1 203,7-7 1,1 0 18,-1-6 1,0 0 12,0 0 1,3 0-34,3 0 0,-4-8 118,4-3 0,-10 1-131,-1-2 0,-8 1-206,2-6 0,-4-6 172,-2-1 1,0 1-615,0 6 1,-8 0-433,-4 0 0,-3 7 923,-2 4 0,-8 4 0,-2 2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6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10117,'-9'0'3228,"1"0"-2890,8 0 1,2 0 102,4 0 1,-2 0 87,7 0 0,3 0-181,9 0 1,-4 0-75,4 0 1,2 0-103,-2 0 1,0-6 52,-6 0 1,1 1-97,-1 5 47,0 0 0,0 2-516,1 3 0,-7-3-732,1 4 153,-8 4 1,9-7 51,-7 9 1,2-8-482,-3 2 1,-3-3-1108,4 3 2455,-4-4 0,-2 13 0,0-5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7855,'0'10'3058,"0"-2"-2310,0-8-497,7 0 1,3-2 77,7-4 1,1-4-648,-1-7 1,2 0 251,4-1 1,-2-5-181,8 0 1,-6 0-192,6 6 1,-8 0-667,2-1 1,2 1 1102,-2 0 0,0-8 0,-5-2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8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139 519 7855,'0'17'0,"-6"8"1289,1 4 1,-9 6-543,3 5 1,-5 0-54,-1 12 1,5-6-332,1 6 1,1 4-145,-1-10 1,-3 8-499,9-8 1,-1 2 245,6-2 0,0-4-181,0-7 1,6-6 179,-1 0 0,9-10-1923,-3-2 1355,5 0 0,1-15-161,0 4 1,6-12 256,0-5 1,0-12 83,-5-6 0,-1-9 174,0-3 0,-1-7 22,-5 2 1,5-12 225,-5-5 0,5-4 0,1-2 0,6-3-105,0-2 0,6 2 105,-6-3 0,8-3 0,-3-3 0,3 10 99,-2 2 1,2 13 129,-8 4 1,0 10 431,-6 13-290,0-4-52,-7 14 1089,5 2-453,-5 9-447,7 8 0,-1 2-146,-5 4 0,3 3 43,-9 9 1,9 1-23,-3 4 0,-1-2-170,1 8 1,1-8-170,5 2 1,1 2 124,-1-2 1,0 0-370,0-5 1,1-3 160,-1-4 0,6 5-370,0-5 1,-2 5 198,-9 1 1,1-5-149,-7-1 1,0 3 80,-6 9 1,0-4-55,0 4 0,-8 4 63,-3 2 1,-7 1 54,-5-1 0,-2 2 406,-4-8 0,-1 0-142,7-6 1,-8-5 499,2-1 1,2-7-146,-2 2 0,8-4 55,-2-2 0,10-2-29,1-4-231,8-3 1,-3-9-726,7 1 1,7 6 338,5-1 0,5 8-384,6-2 0,-2 4 256,8 2 1,-8 0 17,2 0 0,-3 6 12,-3 0 0,-7 7 690,-5-1 0,-3 9-169,-2 2 0,-2 8 58,-3-2 0,-7 1 156,-11-1 1,2 4-103,-8-4 1,8 2-105,-2-3 0,-2-3 173,2-7 259,0-1-328,5 0-388,1-7 57,7-3 0,5-1-208,10 0 0,13 0-135,11-6 1,3 0 188,3 0 1,-1 0-429,1 0 0,5 0 208,1 0 0,-1 0-14,-5 0 0,-3-6 74,-3 0 0,2-1-231,-8 1 241,0 4 0,-8-8-344,-3 5 545,-4 3-35,-8-14 0,0 12 182,0-7 0,0 5-67,0-5 1,-6 5 387,0-6-123,-7 8-93,3-3 1,-2 9 5,1 3 1,7 1 93,-2 11 0,4 3 89,2 9 1,0 9-84,0-3 1,0 11 23,0 0 0,0 9-28,0 3 0,0 0-320,0-6 1,0-8 129,0-4 0,-1-3 127,-5-3 0,2-1-128,-8-4 0,9-4-266,-3-8 580,-4-7 0,1-3-83,-9-7 0,7-2 244,-1-3 1,1-7-157,-7-11 0,1-4 124,0-7 1,5-7-58,1 1 0,7 0 11,-2 5 0,4 0-434,2 1 0,2 7-391,4 4 1,3-2-1008,9 2 1,-1 5 743,0 7 0,6 1-1465,0-1 0,2 3 2077,-1 8 0,-5 0 0,6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381 121 7839,'0'-11'399,"0"-1"0,0 6 655,0-5-660,0-1 0,-6-5 308,0 0 1,-7 5-196,1 1 1,-3 7 14,-2-2 0,-6 4-180,0 2 1,-2 0-74,2 0 1,1 4-82,-6 8 1,5-1 35,-6 12 0,8 4-91,-2 2 1,3 9 90,3 3 0,2 7-41,3-2 0,4-2-65,8 2 0,0-7-151,0 1 1,14-4-114,3-1 1,10-8-348,-4-4 1,8-4-95,-2-2 1,3-5 286,3-1 0,0-7-965,-1 2 0,1-4-16,-1-2 1281,-7-8 0,6-1 0,-6-9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8.7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9120,'-9'0'5034,"1"0"-2663,8 0-1284,0 0-882,0 8 1,0 2-78,0 7 0,0 0-128,0 1 0,0-1-1158,0 0 1,0 2 394,0 4 763,8-3 0,-6 5 0,5-8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10148,'-10'0'2814,"0"0"-1504,5 0-709,3 0 1,-12 8-435,9 3 1,-7-1-323,6 1 1,-5 7-3719,5 5 3873,-7 0 0,3-6 0,-7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7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52 8031,'8'-19'0,"-4"2"1072,8 11 0,-1 4-308,6-4 1,1 5 352,-1 1-514,0 0 1,-1 7 203,-5 5 0,3 3-393,-9 2 0,-1 3-130,-10 3 1,3 2-737,-9 3 0,-7 7 333,-10 0 1,-4-1-799,-1 7 1,-1 1 294,1-2 0,5 1-115,0-7 0,8-7 88,-2-4 1,4-6 59,1-5 0,7-4 536,-1-8 0,6 0-63,-5 0 1,7-8 168,-2-4 1,4-5 50,2-6 0,2 4 72,4-4 1,4 4-72,7 1 0,6 1 158,0 0 1,10-1 31,1 1 1,7 6 102,5-1 1,2 8 80,-8-2 1,1 5-164,-7 1 0,1-6-93,-1 0 0,-5 0-4,0 6 0,-8 0-315,2 0 1,-9 2-575,-3 4-54,1-4 0,-3 7-252,-3-3 211,-4-4 0,-4 12 411,-4-9 0,2 9 74,-7-3 0,-6-1 579,-6 1 0,-1 1-242,7 5 0,0 1 225,0-1 0,-1 8 111,1 4 1,0 3 283,-1 3 0,1 5-198,0 1 1,0 7 85,-1-2 0,1 4-486,0 2 0,5-6 69,1 0 1,1-6-459,-2 6 0,-1-7 189,7 1 0,-1-9-112,1-2 1,4-8-431,-4 2-378,4-12 243,2 5 270,0-14 0,6 3-185,0-10 1,5-5-53,-5-7 765,7-8 0,-3-2 0,7-8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520 156 7849,'-8'-18'557,"-2"1"-273,-7 0 1,0 0 342,-1-1 0,1 3-215,0 3 1,-6-3-20,0 3 0,-2 5 509,2 1-559,4 4 0,-12 2-121,8 0 1,-2 8-137,2 3 0,2 7 245,-8 5 0,6 4-120,-6 7 1,8 3 136,-2 3 1,3-3-101,3 3 1,8 2 118,3-2 1,4 1-30,2-7 0,6 1 17,-1 0 1,15-1-235,-3 1 1,6-8-110,0-4 0,-2-6-828,8-5 0,-2 1 510,2-7 1,1 5-532,-7-5 0,8 0 352,-2-6 0,-4-2-2345,-2-4 2830,4 4 0,0-13 0,7 5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9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8372,'11'0'233,"1"0"0,-1-1-1033,7-5 2404,-1 4 1,-2-8-734,-3 5 0,3 3-672,-3-4 1,3 4-377,2 2 1,-5 0-1329,-1 0 677,1 0 116,5 0 1,-7 2 455,-4 4 1,-5-3-42,-1 9 1,-5 1 772,-1 10 0,-6 4-376,7 8 1,-7-8 1220,6-4 0,1-4-423,5-2 1,0 1-97,0-1 0,5-5-484,1-1 1,8-7-99,-3 2 0,4-4-287,3-2 0,1 0 123,4 0 0,-2-8-1492,8-4 1,0-5 1435,5-6 0,9 4 0,1-6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09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7835,'-25'0'2707,"12"7"3569,-5 5-6075,13-4 0,-11 5-1687,5-7 1,-5 0-163,-1-6 910,-8 0 738,-2 0 0,-15 7 0,-2 3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0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7836,'8'-25'0,"9"7"437,12 1 0,12 7 1,5 10-430,4 0 0,3 0-201,5 0 0,-2 0-502,7 0 0,-7 0 216,2 0 0,-7 0-75,-4 0 554,-5 0 0,-15 8 0,-2 2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7836,'42'10'443,"-5"-3"-233,3-7 1,-9 0 45,-2 0 0,-6 0 71,5 0 0,-6 0 189,1 0 0,-10-6 70,-1 1-365,-1-1 1,1 0-1436,-1 0 891,-7 1 323,11-3 0,-5-2 0,7-7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0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7808,'-12'0'2831,"0"0"-1872,1 0 1,-6 8-432,-1 3 1,-5 7-309,0 5 0,2-2-931,10 8 0,-3-8-2912,8 2 3623,1-4 0,5-9 0,0-3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1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830 190 7879,'0'-29'66,"0"1"1,-6 7 179,1-3 1,-9 5 66,3 2 1,-10 0 279,-2-1 0,-10 9-305,-2 3 0,-1 4-74,-10 2 1,-6 0 117,-6 0 0,0 2-52,7 4 1,-3 3 134,-4 9 0,10 7 1,-4 3 0,12 7 28,0 5 0,11 1-364,6 11 0,5-2 85,7 13 1,3-5-66,8 5 0,10-7 67,7 1 1,18-3-357,17-2 0,9-8-462,14-3 0,-2-7-467,8-5 0,-3-6 466,3-11 1,-4-3-287,-8-3 0,-13-4-788,-4 4 1726,-4-4 0,2-2 0,-4 0 0,-4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1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10031,'0'27'1207,"0"-4"1,0 4-531,0 2 1,-6 3-324,0 3 0,-2-1-131,3 1 0,3-6-1607,-4 0 1009,4-8 1,2 4 33,0-8 0,0-5-864,0-1-1572,0-7 2777,8 4 0,1-16 0,9-2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1.7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0 9713,'-12'6'-258,"1"0"1,-3 0 513,-9-6 1,2 0 855,-8 0 1,1 5-446,-7 1 1,-5 0 179,-1-6 0,1 2-342,5 4 1,3-4-169,3 3 0,0 5-34,12 1 0,-2-1-137,13 2 0,0-1-13,6 6 0,8 1-5,3-1 1,5 0-109,1 1 1,8-1-538,4 0 1,1-1 315,-1-5 1,4 4-1251,-4-3 0,3-4 705,3-3 0,-6 3 726,0-2 0,7 0 0,8-6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3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465 35 8001,'10'-17'0,"5"7"1901,-3 5-1102,-4 3 1,5 4 130,-7 3 0,5 5-419,-5 7 0,0 1 291,-6-1 0,0 6-369,0 0 0,-8 6-182,-3-6 1,-10 6-220,-2-6 0,-8 8-243,2-3 1,-6 5-256,-5 2 0,4-3 332,-5-3 1,5 2-437,1-8 1,1 6 210,-1-6 1,8-8 30,4-9 0,4 2-333,1-3 371,1 1 0,2-14 46,3-3 1,7-4-100,10-3 0,7-1-91,11-4 0,6-4 93,11-7 0,4 5 344,8 0 0,6 2-141,-1-2 1,9 4 330,-3 8 1,-3 2-58,-3 3 0,-5 4 78,-6 8 0,-9 0 39,-8 0 0,-8 0 805,2 0-666,-4 8 1,-9 2-110,-5 7 1,-3-6-182,-2 1 1,-7-1 98,-5 7 1,3-7-187,-3 1 0,0-6-42,-5 5 0,0-5-137,0 5 1,-1-1 84,1 2 0,0 3-24,-1-4 0,3 5 264,4 1 1,-5 2-107,5 4 0,1 4 227,-2 8 1,3 7-62,-3 4 0,-3 4 38,3 2 1,3 0-119,-3 0 0,7 0 1,-7 0 1,2-2-478,-1-4 0,-3 2 207,9-8 1,-7 0-759,6-5 0,-1-6 24,1 0-1093,4-8 766,-6 4 806,8-16 0,0-9 8,0-11 1,6-12-113,0-6 1,13-6 269,-2-5 0,4-2 217,-3-4 0,7-4 0,2 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7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8031,'12'-2'-2093,"-1"-4"3240,-7-4 1,6-5-448,-4 4 1,-3 1-452,9 4 1,-6 4 309,5-4-179,-7 5 0,11 2-63,-3 5 0,-2 6-29,1 11 1,-5 4 99,5 7 0,-7 1-77,2-1 0,2 3-134,-3 3 1,1-3 52,-6 3 0,0-1 28,0 1 1,-6-9-624,1 3 0,-1-5-824,6 0 0,-6 2 14,0-8 0,-1-6-29,1-5 494,4-9 0,-13 5 710,3-8 0,-3 0 0,-3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3.5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36 7965,'10'-8'544,"-3"6"-111,1-13 0,-4 13 249,8-4-271,-9 4 1,13 2-117,-5 0 0,-1 0 178,1 0 0,1 10-39,5 7 0,1 2-55,-1 10 1,-6 0-129,1 5 1,-8 1 14,1-1 0,-3-1-546,-2-4 1,-7 4 244,-5-5 0,-3 5-292,-2 2 1,-1-8 214,1-4 0,-6 2-978,0-2 0,0-6 289,5-6 1,1-7 59,0 2 0,0-6 423,-1-6 1,7-5 282,-1-12 1,8-4 25,-1-8 1,3 1-152,2-1 0,0 2 439,0 5 0,5 3-46,1 7 1072,8 9-169,-5-7 220,9 14-213,-9 2-337,-1 10 0,-10 7-236,-4 1 0,2-1-185,-7 0 0,1-5 470,-1-1-152,3-7-1393,8 11 1,2-13-115,4 4 0,11-6-1690,12-6 2494,11-3 0,4-16 0,8-2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4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415 226 7942,'-17'-27'0,"0"4"0,5 3 355,1 3 0,1-2-81,-1-4 1,-5 4 119,5-4 1,1 5 314,-1 7-343,7-5 0,-12 14-217,5-3 0,1 3 99,-1 2 1,-1 9 12,-5 9 0,0 9-40,-1 13 0,-1-2 151,-4 8 1,4 1-153,-4 4 1,4 3 135,1 4 1,7-10-114,-1 4 1,6-6-28,-5 0 0,7-4-157,-2-7 0,4-1-39,2 1 1,0-2-550,0-4 0,6-5 167,0-6-1090,7-1 639,-3 0-3,0 1 556,-3-9 0,-7 1-139,0-4 488,0-4-168,0 5-808,-7-7 582,5 0 1,-6-7-620,8-5 0,2-11 25,4-6 899,3-4 0,16-16 0,2-5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4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87 7942,'27'-8'0,"-2"4"139,-8-7 0,2 7 273,4-2 1,-2 2 389,8-2-483,-8 4 0,12-7 8,-4 3 0,4 4 30,1-4 1,1-1-347,-1 1 0,1 0 98,-1 6 0,-1 0-247,-4 0 0,2 0 107,-8 0 1,0 0-42,-6 0-12,0 8 0,-5 1-109,-1 9 1,-7 5 190,2 0 0,-4 6 228,-2-6 1,-2 9 205,-4 3 0,-3 0-166,-9 5 0,7 2 64,-1-2 1,1 1-95,-6-7 1,-5 7-176,5-1 0,-4-5-37,9-6 1,-1-6-299,1 5 1,-1-6-387,7 1-745,-7-4-378,3-2 1238,-7-7 1,0-3-107,-1-7 1,7 0 238,-1 0 1,1-7 92,-7-5 0,1-5 319,0-6 0,-2 2 0,-4-8 0,3 6 0,-3-6 0,2 2 0,-2-2 0,4-1-54,-4 6 0,4 1 54,1 6 0,3 6 89,3-1 0,-3 8-7,4-2 1,-7 5 632,-5 1 1,4 0 79,-4 0 0,9 0 252,3 0 0,-1 5-315,-5 1 1,2 8 141,3-3 1,5 4-179,7 3 0,0-7 201,0 1-701,0-1 0,7 1-156,5-1 0,9-7-196,2 2 1,8-6-95,-3-6 1,3-3-328,-2-9 1,2 1 155,-8 0 0,-6 5-1251,-5 1 1094,-8-1 0,1-3 127,-10 3 1,-5-1 320,-7 7 1,-3-6-90,-3 7 0,4-1-7,-4 6 1,4 0-141,2 0 0,1 2-185,5 4 1,3-3 550,8 9 0,15-8 0,5 4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4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7905,'0'-12'64,"0"1"-64,0 7 0,0-4 1806,0 8-691,0 0-135,0 8 0,0 9-203,0 12 0,-2 4 29,-4 1 0,2 1-504,-7-1 1,5 1-339,-6 0 1,7-3-183,-7-3 1,8 2 236,-1-8 1,3 0-1877,2-6 955,0 1-2197,0-1 1254,7 0 957,3-7 0,5-4 141,-3-12 747,3-12 0,-5-8 0,7-9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7905,'25'-25'-74,"0"5"213,3-3 0,-1 10 106,-4 1 0,-3 8 302,3-1 0,-4-3-76,-2 2 1,2 0-190,4 6 0,-3 0-49,3 0 1,2 0-17,-2 0 1,6 0-262,-6 0 0,5 0-16,-5 0 0,2 6-74,-2 0 1,-3 2 93,3-3 0,-6-1-47,-5 8 0,1-6-138,-7 5 92,7 1 1,-5 5 323,3 0 0,-1-5-131,-4-1 1,-4 1 123,4 5 1,-3-5-70,3-1 0,-4 1-31,4 5 1,-4 0-11,-2 1 0,0-1-7,0 0 0,0 0 22,0 1 1,6-1-17,-1 0 0,1-5 45,-6-1 0,0 3-56,0 9 1,0-8-62,0 8 1,0-7 80,0 7 1,0-2-6,0 2 0,0-4-39,0 4 1,0 4-86,0 2 1,0-2-40,0 2 0,2 1 113,4 11 1,-4 3 238,3 8 1,-3 2-93,-2 3 0,0-1 404,0 7 0,0-7-118,0 2 0,-2-3 20,-3 3 1,1-2-192,-8 7 1,7-1-203,-7 1 0,8-7-421,-2-16 1,4 1 266,2-13 0,0-3-100,0-2 1,-1-9 25,-5-3-20,4-7 0,-8 4-182,4-8 0,3-2-237,-9-4 1,6-5-28,-5-12 0,-1 2-373,-5-8 1,0 0 93,-1-6 0,-5-1 378,0-5 0,-6 3-53,6-8 1,-5 7 190,5-1 0,-8 6 38,2 5 1,-6 2 331,-5 4 0,4 4 0,-14-14 0,5 6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6.4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26 121 7872,'17'-9'0,"0"-7"117,1 5 1,-7 3 638,1 2 394,-1-3-335,6 7 48,1-6-233,-9 8 295,7 0-613,-14 0 1,5 2 2,-7 4-214,0-4-272,0 5 1,0-5-1047,0 4 732,0-4-412,0 6 582,0-8 1,6-2-193,0-4 1,7 2 76,-1-8 1,3 3 12,2-3 0,1-3 209,-1 3 0,6 5 161,0 1 0,6 4 177,-6 2 1,6 0-139,-6 0 1,0 2 144,-6 4 0,-5-2 22,-1 7 332,-7 1 1,4 5-114,-8 0 0,-8 1 36,-3-1 0,-12 0-191,-6 0 0,2-5-227,-2-1 1,2-1 39,-2 2 0,4 1 79,8-7 1,0 2-184,-1-3 81,9-3 0,1 8-315,8-4 120,0-5 0,8 13-27,3-8 1,5-1 66,1-5 0,0 6-105,1 0 1,-1 0 97,0-6 1,-7 2-90,-4 3 262,-4-3 1,-4 8-82,-4-4 1,-10-2 171,-7 7 1,-13 1 174,1 5 1,-3-2 191,3-3 0,-3 3-4,3-3 1,-1 3 230,13 2 0,2-5 335,9-1-634,-3 1 0,20 3-422,1-3 1,15 1 89,8-7 1,6 0-340,5-6 1,4-2-185,8-4 1,-6-3-472,0-9 1,-7-1 416,1-4 1,-3 4-198,-3-4 0,-13 4-85,-3 1 1,-7-1 305,1-4 0,-5 4 272,-7-4 0,-1-2-11,-5 2 0,-6-6 352,-11 6 1,4 0 42,-4 5 0,4 1 518,1 0-553,1 7 1,0-3 375,0 7-166,7 0 1,-4 8-83,9 4 1,-3-2 28,2 7 1,2-5-91,-7 6 0,7-1 129,-2 6 0,-3 3-54,-3 3 0,-1-2 65,1 8 1,-5-6-86,0 6 0,-1-1-35,-5 7 0,4 0-456,2-1 0,-6 1 228,0-1 1,5-1-1556,7-4 1209,-1 3 0,3-12-837,3 3 0,6-12-4,6-5 1182,3-4 0,9-2 0,-1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6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7872,'17'10'965,"-5"3"-558,-1-7 0,-5 5-9,6-5 0,-7 0 12,7-6 0,-6 0 4,5 0 0,-5 0 6,5 0 35,-7 0-1501,4 0 834,-8 0-792,0 0 0,-10 0 336,-7 0 1,-2 7 74,-10 5 0,6 1 224,-6-1 1,8 3 305,-2-3 1,10-3 677,1 3-534,8-8 353,-4 11 0,10-13-230,4 4 0,4-4 154,7-2 0,0 0-103,1 0 1,-1 0-78,0 0 1,1 0 87,-1 0-277,-8 0 1,1 0 464,-4 0-361,-4 0 1,3 0-167,-10 0 1,-5 0 102,-7 0 1,0 0-152,-1 0 0,1 6-60,0-1 1,-1 1-426,1-6 378,0 0 1,-1 6-150,1 0 0,2 1 316,3-1 1,-3-2-101,3 7 1,-1 1 652,1 5 1,-3 6-302,4 0 0,3 6 262,2-6 0,4 2 107,2-2 1,0-3 1378,0 3-1300,0-4 1,8-4-26,3-3 1,5 1-173,1-7 0,2 0-176,4-6 0,2 0-778,4 0 0,4-8 425,-4-4 1,3-3-538,3-2 0,-1 0 203,1-1 421,7 1 0,2-8 0,8-2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7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9133,'7'10'1061,"5"-4"0,3-4-589,3-2 0,6 0 218,5 0 0,-2-8-441,2-3 1,0-3-39,5 3 0,-1-5-447,-4 5 1,-4 1 209,-8-1 1,-5 5-1357,-1-6 471,-7 8-166,4-11 61,-8 5 392,-8-7 1,-2 2 552,-7 3 0,6 5-225,-1 7 540,1 0 0,-7 0-168,1 0 0,5 7 482,1 5 0,5 11-190,-5 6 0,5 5-10,-6 7 0,9 3-54,-3 8 0,-2 1 83,2 5 1,-1-4-398,1 4 1,4-5 58,-4-1 1,2-2-537,-1-4 1,3-3 265,-4-9 0,4-7-1339,2-4 968,0-4 1,2-3-602,4-5 596,-4-3 597,5-16 0,-7-9 0,0-10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8.1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137 121 7842,'-12'-7'219,"1"7"0,5 2 392,-5 9 0,1-5 2,-2 5 0,-3-1-222,4 2 0,1 1-7,-2-7 0,7 5 38,-7-5-435,8 0 0,-1 0-203,10-1 0,7-1-312,11-10 0,4-1 150,7-5 0,3-3-372,3 3 1,-3-1 434,3 1 1,0 5 24,-5 7 0,1 2 800,-12 3 1,-1 3-344,-6 4 1,-2 3 762,-3-4-205,-5 5 0,-7 1 1414,0 0-1123,0-7-757,-7 5 1,3-13-815,-8 4 0,9-6 434,-3-6 1,6-9-494,6-8 1,9-2-187,8 2 0,8-4-1720,-2-8 2520,3 1 0,11-9 0,1-1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18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69 7842,'27'-17'0,"6"0"0,-4-1 0,-4 9 268,-2 3 0,-10 4 450,-1 2 310,-8 0 42,3 0-374,-7 8 0,-5 1 32,-1 9-363,-8-1-117,5 0 0,-3 1-107,1-1 1,5 0-65,-6 0 1,9 1-154,-3-1 0,4 0-90,2 1 1,8-1-324,3 0 1,6 1 143,6-1 0,6-6-277,12 1 1,3-1 209,8 7 0,-2-1 4,-4 0 1,2 1 370,-8-1 1,-7 8-120,-10 4 1,-4 3 865,-2 3 1,-7 7-32,-4 4 0,-6 4 281,-6 2 1,-4-6-179,-7 0 0,2-7-313,3 1 1,-3 1-358,3-7 1,-1 3 62,1-14 0,-3 5-542,3-4 0,3-1 282,-3-6 1,3 0-725,-3 0 1,-3 1 129,3-1 1,-3-7-171,-2-5 0,-3-3 324,-3-2 1,2 0 23,-8 0 1,6-2 141,-6-3 0,6-5 122,-5-7 0,6-1-105,-1 1 1,10-6 154,1 0 0,7 0-27,-7 6 1,8-6 32,-1 0 1,10 0 0,7 5 0,-3-5 256,3 0 0,-2 6 146,1 5 497,4 1-454,-13-6 2015,6-1-1632,-8 9 0,-2 1 407,-4 8 1,3 0-353,-9 0 1,-5 2-55,-6 4 1,0-3-204,5 9 0,1-2-47,0 1 1,-1 3-209,1-9 283,8 9-988,-7-12 491,14 13 0,2-13-160,12 4 0,3-4-12,2-2 0,7 0-127,-1 0 1,5 0 136,-5 0 0,6 0-1,-6 0 1,-5 0-210,-7 0 205,-7 0-680,11 0 232,-13 7 1,0-3-443,-8 8 1,-7-7 384,1 7 695,5-8 0,-16 11 0,4-5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8031,'0'-17'0,"7"1"0,5 5 0,-2-3 1427,1 9 1,1-7-634,5 6 1,0 0 287,0 6-231,1 0-430,-1 0 1,-7 2-674,-5 4 0,-3 10 226,-2 7 1,-7 2-216,-5-2 0,-3-2 267,-3 8 1,1-6-1162,0 5 1,0-6-139,-1 1-761,1-4 2034,7-2 0,-5 0 0,5 1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0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7903,'8'-17'0,"1"0"0,9-1 0,-1 9 2847,0 3-1718,1 4 1,-1 2-14,0 0 0,-5 8-390,-1 3 0,-7 10 169,2 2 0,1 6-455,-1-6 1,0 6-161,-6-6 1,0 0-498,0-6 1,0 1 203,0-1-1864,0 0 1006,8 1 1,-5-9-576,9-3 1,0-6 701,5-6 1,0-3 146,0-9 0,6-7 291,1-3 1,6 1 74,-1-2 1,-2 8 268,2-2 1,-2 5-95,2 7 1,1 3 180,-7 8 1,2 0-156,-2 0 1,-9 2 408,3 4 0,-5 3-68,-1 9 0,-3-1 29,-8 0 0,0-5-171,0-1 0,-8-1-51,-3 1 1,1-1-208,-1-4 126,-1-4 1,-3 4-213,3-12 1,-1-4-14,7-7 1,0-2 5,6-4 1,-6 1 33,1-6 0,-1 1 11,6-2 1,0-10-113,0 5 1,0-5 24,0 5 1,0-5 116,0 5 1,2-8-22,4 13 0,-3-2 127,9 8 0,-6 10 11,5-5 1,-1 11 251,1-5-168,5 8 1,-7-4 161,9 8 1,-7 0 304,1 0 1,-1 0-214,6 0 1,1 8 99,-1 4 0,6 3-119,0 2 0,8 8-67,-2 4 1,-2 4-91,1 1 1,1 9-14,6 3 1,-1 4 42,1 2 0,0 1-65,-1 5 1,5-4-81,-5 4 1,5-3 120,-11 3 0,-3-10-216,-1 4 1,-5-10 54,-2 4 1,-5-9-353,-1-3 1,-5-1 88,5-10 0,-7 0-46,2-6 1,-2 1-426,2-1-453,-4-7 370,5-3 1,-7-9 264,0-3 0,6-7-1103,0-11 1638,7-4 0,-3-15 0,7-2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0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18 7865,'-11'-6'895,"-1"0"0,6 0-471,-5 6 1,5 0 336,-6 0 1,-5 0 408,-6 0 1,-2 6-329,2 0 1,-4 7-342,-7-1 1,-1-3-1489,0 3 1,3-6 636,3 5 0,-2-7-464,8 2 0,0 2 300,6-3 514,7 1 0,-13-21 0,4-5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0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7865,'17'0'733,"1"0"0,-1 0 429,0 0 1,1 0-517,-1 0 0,0 0 302,0 0 0,1 1-412,-1 5 0,0-2-271,1 8 0,-1-9-648,0 3 0,1 2-1683,-1-2 2066,0 7 0,8-11 0,2 6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0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7867,'-17'-8'0,"-1"-3"703,9 3 109,1 1 0,16 7-191,3 0 0,7 0 393,5 0 0,3 0 355,9 0-924,7 0 0,-5 0-277,3 0 0,2 5-454,-1 1 0,-7 0-603,-5-6 726,-8 0-2566,4 0 2729,-15 0 0,-2 0 0,-8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7828,'17'0'0,"1"-6"105,-1 0 1,0 1 243,0 5 0,1 0 511,-1 0 1,6 0-300,0 0 1,0 5 134,-5 1 1,-1 6 362,0-7-514,-7 9 0,3-10-811,-7 7 245,0-7 0,-6 6-123,0-5 0,-2-3-166,-4 4 1,-6 4-1345,-11 1 0,2 7 151,-8 5 1503,-7-4 0,-8 21 0,-8-3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1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7828,'0'17'20,"2"-7"643,4-4 1,4-4-176,7-2 1,2 0-44,4 0 1,-2 0-182,8 0 1,-2-2-86,2-4 0,2 4 150,-8-4-156,0 4-160,-6 2 1,-7 2 61,-5 4 0,-5 4-183,-5 7 1,-13 2 70,-10 4 0,-5-2-53,-2 8 1,-5-8 139,0 2 1,7 1 52,10-7 0,4 4 86,1-9 60,9 3 1,9 0-295,11-3 0,18-5 96,6-7 1,17-1-368,-1-5 0,5-4 171,-4-7 0,-2 5-125,-4 1 0,-4 5 24,-7-5 0,-8 5-202,-4-6-162,-4 8 150,-9-3 1,-4 7-159,-12 0 1,-4 0 219,-7 0 1,-8 7-12,-4 5 0,2-2 189,-2 1 0,6 1 182,-6 5 1,8 0 70,-2 0-27,4 1 0,4-1 142,3 0 1,4 1 491,8-1 743,0 0-978,0 8 0,0 0 378,0 4 0,0-2-275,0-4 0,-1-2-26,-5 8 1,-4 0 89,-7 5 0,0-5 117,-1 0 0,-1 0-361,-4 5 1,2-5-216,-8 0 0,6-6-733,-6 6 0,2-6 450,-2 6 1,-1-8-1071,7 2 1,0-10 585,5-1 1,1-8-1062,0 2 1102,7-5 0,2-8 92,8-5 0,2-5 348,4-6 1,2 4 190,3-4 1,7 0 338,-1 5 0,0-3-301,6 10 0,-2 3 807,2 2 1,-3 6-182,3 6 1,-4-2-57,-2 7 1,1 1-33,-1 5 0,2 0-101,4 1 1,-4-5-444,4 4 0,2-9-301,-2 9 0,8-3-2415,-2 3 2666,4 0 0,1 1 0,1-1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3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1 554 8469,'7'-9'613,"5"3"1,3 4 151,3 2 1,5 0-147,0 0 1,7 0-221,-1 0 0,4 6 123,2-1 0,-3 1-347,-3-6 1,2-2-387,-8-4 0,6 5-56,-6-5 0,-2-4-320,-10-1 0,3 1 356,-8-1 1,-1 5-264,-5-6 0,0 1-248,0-7 1,-5 7 234,-1-1 0,-6 1 395,7-6 1,-9 5 90,3 0 146,3 9 0,-2-3-4,4 12 0,5 13 182,-5 15 1,2 11-40,-2 12 0,4 5-42,-3 7 1,3 0 32,2 0 0,-6-1-21,0-5 1,-2-9-296,3-8 1,1-8 109,-8 3 0,6-11-301,-5-1 0,1-13 113,-1 1 1,-5-11 6,5-1 0,1-3 100,-1-2 1,-1-7 21,-5-5 0,0-5 374,-1-6 0,3-4-172,3-8 1,3-5 139,3 0 0,4-8-188,-4 1 0,12-3-61,6-1 1,5 6-40,6 5 1,4-4-163,8-2 1,5 2-176,0-3 0,8 7-501,-2-6 1,6 0-290,6-6 1,-10 2 422,4 4 1,-6-2 348,0 7 0,-4 1 311,-7 6 0,-2 1-31,-5 4 1,3 10 34,-8 7 0,-6 8 233,-5-1 196,0 3 427,-3 2 0,-1 2 381,-8 3 1,0 5-505,0 7 1,0 1 783,0-1-1018,0 0 0,0 1-23,0-1 1,0-6-72,0 1-320,0-8-139,0 11 0,2-13-387,4 4 1,5-4-734,12-2 1,4-6 559,8 0 1,-1-5-546,1 5 0,-6 0 529,-1 6 0,-6 0 233,1 0 1,-10 0 143,-1 0 1,-9 14 36,3 3 0,-13 10 1202,-11-4 0,-7 8-631,-9-3 1,-3 5 790,-3 2 1,3-1-456,-3 1 0,3-6 150,3-1 1,7-6-342,4 1 1,4-4-327,1-2 0,3-5-263,3-1 0,5-5-647,7 6 417,0-9 1,2 5-427,3-8 0,5 0-129,7 0 0,3-2 304,3-4 1,-4-1 206,4-5 0,4 3 111,2 3 0,-2 4 133,1-4 1,-5 4 76,6 2 1,-6 0 146,6 0 0,-10 2 485,-1 4 0,-3-2-35,-9 7 174,0 1 0,-6 5-283,0 0 1,-8-1-189,-4-5 1,-5 5-88,-6-5 0,4 3-111,-4-3 1,-2 4-105,2-3 1,-6-2-386,6 1 0,-6-5 224,6 5 1,-2-5-508,2 6 674,4-8 0,-6 9-81,7-7 1,7 5 193,-1-5 1,7 6 74,-7-7 1,8 9 200,-2-3 0,4-1-109,2 2 0,0-7 43,0 7 0,8-6-40,4 5 1,9-7-145,2 2 1,13-4-443,-1-2 1,5 0 196,1 0 1,-3-6-220,8 0 0,-5-7 9,5 1 1,-8-3-253,2-3 0,-5 1 129,-6 0 0,-4 0-127,-8-1 0,-7-5 245,-4 0 1,-5-6 153,-1 6 1,-1-6 213,-5 6 0,-4-2-95,-7 2 0,-6 10 38,0-4 0,0 5-96,5 1 1,1 3 578,0 8 1,0 0-26,-1 0 0,1 8 157,0 3 1,-1 4 212,1 3 0,0 5-330,-1 0 0,-5 8-46,0-3 1,-2 7-83,2 5 1,2-3 14,-8 3 0,6-3-269,-6-3 1,8-1-288,-2-4 0,4 3-328,2-3 1,1-2-706,5 2 1,-3-8-155,9 2 0,1-4 1402,10-1 0,11-9 0,10-1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3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7856,'52'8'0,"0"1"332,-1 9 1,-6-1 0,-3 0 935,0 0-568,-13 8 0,9-5 487,-14 3 1,-1-4 1091,-6-2-1128,-8 1-1018,-1-1 186,-8-8-1555,0 7 1,-2-14 396,-4 3 839,5-3 0,-15-9 0,7-3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4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1713 7859,'0'9'1196,"-7"-1"-484,5-8-547,-6 0 1,8-2 46,0-4 1,0 2 193,0-7 1,0-1-139,0-5 1,0 0 18,0-1 1,2-7-95,4-3 0,-4-5-27,3-2 1,3-7 9,-2-4 1,5-4 25,-5-2 1,8-7-192,-3-5 0,5-5-60,1-6 1,0 4-264,0-4 0,3-4 243,3-2 1,2 3-103,3-3 0,-1 14 107,-4-2 0,-3 5 112,3 1 1,-6 5 2,-5 12 1,3 4 16,-4 7 1,-3 2 291,-2 5 1,2 3 111,-3 7-139,9 1 0,-10 2 202,7 3-370,1 5 0,7 8-68,4 5 1,-2 4-78,8 7 0,0 8 79,5 4 1,-5-2-104,0 2 1,-2 1-7,2 11 1,-6-5 32,-12 5 1,3-3 198,-9 2 0,1-3-114,-6 3 1,-2-3 107,-3-3 0,-13 1-152,-11-1 1,-5-5-92,-6 0 1,-5-14-69,-7 3 0,1-7-339,-1 1 0,2-4-66,4-8 0,3 0 193,9 0 1,7 0 60,4 0 1,11-8-228,6-4 1,6-5-2884,6-6 3356,4 4 0,23-14 0,3 6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4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70 7901,'-25'-8'9830,"6"6"-9312,1-5-3528,18-1 3010,10-2 0,0-7 0,-3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4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7811,'-10'-8'858,"2"6"0,8-7 45,0 3-461,0 4 1,2-11 21,4 7 1,4-6-255,7 7 0,6-7-180,0 6 1,6-5-785,-6 5 1,6 0 284,-6 6 469,8 0 0,-4 0 0,7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8241,'0'-25'401,"0"6"501,0-4-221,0 3 1,2 3-243,4 0 0,3-1-314,8 1 0,1 6 60,-1-1 0,2 3-48,4-3 0,4-1-54,8 7 0,1-2-163,5 2 0,-5 4-193,5-3 0,1 3 173,-2 2 1,-5 0-284,-6 0 1,-8 0 127,2 0 0,-4 5-173,-2 1 1,-5 0-175,-1-6 273,-7 8 1,4-4 12,-8 7 159,0-7 0,-2 9 198,-4-7 1,-3 8-64,-9-3 0,3 6 440,3 6 1,-3 12-199,3 11 0,-1 8 337,1 9 1,-1 3-213,7 14 0,-1-5-113,1 6 0,4-8 21,-4 2 0,4-6-92,2-5 1,0 1-488,0-7 0,0-7 228,0-4 1,6-11-1179,0-1 632,7-1 163,-3-15 1,1 4 57,1-11 0,-8-12-323,1-12 746,5-11 0,-8-11 0,6-10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5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8174,'17'0'3759,"0"0"-3293,-7 0 0,5 2 131,-3 4 1,3-5-180,2 5 0,-5 2-687,-1-2 1,-1 7 228,2-1 1,3-3 39,-3 3 0,3 7 0,2 8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6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1 120 8137,'17'-25'0,"8"6"0,4-4 0,3 5 1238,3 7 0,9 1-293,8 4 0,-6 4-140,6-3 1,-6 10-187,0 7 1,-5 3-160,-13 3 1,-3 1-348,-7 4 1,-3 4 84,-3 7 0,-5-5-455,-7 0 0,-7 2 233,-5 9 1,-11 2-1100,-6 4 1,-4 4 6,-1-3 0,-6-3-467,-1 2 1,-5-8 107,6 3 1302,-8-13 0,-4 5 0,-10-6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6.2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8137,'-9'18'0,"3"-1"0,12 2 1519,5 4 1,6-4-678,7 5 1,-5-5-248,4-2 0,2 2-200,-2 4 0,2-3-943,-2 3 1,-4-4 298,4-2-2035,-4 0 1555,-1-7 1,-3 5-899,-3-3 1627,3-4 0,-5 7 0,7-5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8137,'17'-8'0,"3"4"-403,3-7 0,6-1 98,11-5 0,10 0 1302,7-1 0,9 1-290,-3 0 1,10-1-127,2 1 1,8 2-218,-3 3 0,9-1 38,-3 7 1,8 0-298,-13 6 0,-2 8 150,-16 3 0,-5 7-145,-12 5 0,-6 4 82,-11 7 0,-6 1-268,-11 0 1,-4-1-47,-8 1 1,-8 1-77,-4 5 1,-11-5-638,-6 4 0,-9-9 594,-2-2 1,-8-6-565,2 6 1,-4-14 275,-2 3 1,0-7-314,0 1 0,-6-5 33,1-7 809,-9 0 0,13 0 0,-7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26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8132,'18'0'2331,"-1"6"-1640,0 0 1,-5 2-264,-1-3 1,-5 5-13,6 7 1,-7-5 93,7-1-505,-8 1 0,9 5 154,-7 0-651,0 1 0,-6-1 0,0-5-1521,0-1 304,0-7 1140,0 4 0,2-10 52,3-4 0,5-9 120,7-9 1,1-4 396,-1 5 0,6 0-5,0 5 1,6 3-83,-6 3 0,6 5 301,-6 7 0,0 0 272,-6 0 0,0 7 273,1 5 0,-9 3-357,-3 3 1,-4 1-49,-2 4 1,-2-2-20,-4 8 1,-3-8-329,-9 2 1,-1 2 120,-4-2 0,4 0-719,-4-6 0,6-5-321,5-1 426,-3-7 1,13 2 41,-4-12 0,6 1 120,6-13 0,3 5 335,9-10 0,1 3-74,4 3 0,-4 6 295,4-1 1,-4 8 225,-1-1 0,-7 3 351,1 2 0,-8 2-531,1 3 0,-3 7-1,-2 11 0,-2-2 1059,-3 8 1,-5-8-621,-7 2 1,5 2-718,1-2 0,7 0 94,-2-6 1,4 1-287,2-1 0,4-7-272,7-5 1,11 3-639,18-2 0,4 0 1103,8-6 0,8 0 0,1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1.2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7260,'1'12'-489,"5"-1"1,-4-5 328,4 5 0,-2-7-20,1 2 179,-3 4 0,8-8-2,-4 3 1,-2-3 2,7-2 0,1 8 0,5 2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1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8270,'0'-25'0,"1"6"0,5-4 1405,4 12 0,7 3-442,0 8 0,6 0-163,1 0 0,-1 0-55,-6 0 0,0 2-283,0 4 0,1-2-899,-1 7 0,-2-5 332,-3 5 1,3 1-523,-3 5 1,1 0-196,-1 1 1,-5 7-887,-7 4 1,-1-3 390,-5 3 1317,-11 8 0,-10-1 0,-8 7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2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18 225 8270,'-10'8'91,"2"-6"1,10 5 240,4-7 1,4 0-104,7 0 0,6 0 342,0 0 1,2 0-206,-2 0 0,-4 0 147,4 0-422,-3 8 0,-5 9-173,-4 12 1,-3 0 212,-8 6-194,0-5 93,0 13 0,-8-9 41,-3 1 0,1-3 28,-1-3 0,5 2 78,-6-8-96,9 0-425,-5-6 170,8-7 1,4-2-169,7-8 1,9-10-36,14-7 0,10-10-262,8-13 0,2-7-74,9-10 0,1 3-36,5-4 0,0-1 397,0 1-816,-7 8 978,-3 8 0,-1 7 543,0 1 0,-8 7-21,-10 4 1,-4 6 313,-1 5 0,-8 4-76,-4 8-179,-4 0 0,-3 10 206,-5 7 0,-3 2-356,-8 10 0,0-6 434,0 6 1,0 0-561,0 6 1,-2-1-129,-4 1 0,-2 5 54,-3 0 1,-3 1 14,9-7 0,-7 1-78,6 0 0,1-9 123,5-3 0,0-3-176,0-3 0,2 0 147,3 1 0,5-9-384,7-3 1,1-4 92,-1-2 0,8 0-182,4 0 0,-4 0 3,-2 0 1,2-6 27,-2 0 0,0-7 221,-6 1 1,-5-3 192,-1-2 0,-7 5 61,2 1 0,-4-1-77,-2-5 1,0 0 462,0-1 1,-6 1-226,0 0 0,-7-1 506,1 1 1,3 0 835,-3-1-549,0 1 1,-3 0-569,4 0 1,3-1-93,8 1 1,0 5-514,0 1 1,0 5 162,0-5 0,2 7-1433,4-2 0,3 4 739,8 2 1,1 0-1332,-1 0 0,2 0 1976,4 0 0,-3 0 0,4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69 243 8270,'12'0'2787,"-1"0"-3010,-7 0 0,4 2 196,-8 3 0,0 7 344,0 11 1,-2-2-265,-4 8 0,-1-2-59,-5 2 1,-7 3-519,7-3 1,-5-2-74,11 2 110,-7-8 1,11 4-143,-4-8 337,4-7 106,2-2 0,2-10 47,4-4 0,5-6-258,12-11 398,-3 4-36,12-14 0,-5 7 108,8-9 0,5 2-96,0 4 1,1 4 334,-7 8 1,3-4-151,3 4 0,-3-4 406,3 9 0,-3 2-197,-3-1 1,7 7 16,-1-2 1,0 4-121,-5 2 1,-6 0-195,0 0 1,-8 0-609,2 0 0,-4 0 140,-2 0-1013,-7 8 1023,-2 2 1,-10 5-19,-4-3 0,-4 1 144,-7-7 0,0 0 258,-1-6 0,1 0-9,0 0 1,1-2-12,5-4 1,5-6 226,12-11 1,5 2-115,12-8 0,4 2 173,8-1 1,0-3-66,-1 8 1,6 0 122,1 5 0,-1 7 9,-5-1 1,-1 3-31,1-3 1,-2 5 240,-5 7 1,3 0-175,-8 0 1,0 0-352,-5 0 0,-7 2 115,1 3 1,-7-1-539,7 8 0,-8-1 257,1 6 1,-3 1-153,-2-1 0,0 0-79,0 1 1,0-1-241,0 0 1,0-5-9,0-1 399,0 1 1,0 5 366,0 0 0,0-5-135,0-1 1,0-5 373,0 6 1,0-6-169,0 5 0,-2-5 138,-3 5 1,1-5 77,-8 6 0,7-1 201,-7 6 0,2-5-127,-1 0 1,-4-3 730,3 3-755,4 3-198,-7-5 1,13 1-162,-4 1 82,4-8 1,10 9-124,4-7 0,5 0-206,6-6 0,6 0-255,11 0 0,2 0-223,4 0 0,4-2-622,-3-4 0,-3 4 1229,2-4 0,-8-3 0,5-1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50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8080,'0'-17'740,"2"8"327,3 3-628,-3 4 0,8 11 201,-4 9 0,-4 5-156,3 6 1,-5 3-84,-5-3 0,1 4-267,-8 1 1,6 1-123,-5 0 1,7-7-483,-2 1 1,4-2 363,2 2 0,0-4-1480,0-8 1172,0 0 0,0-5-1197,0 0 374,8-9 350,-6 5 450,6-8 437,-1 0 0,-5-8 0,6-1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3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10068,'2'-10'5857,"3"4"-5839,5 4-117,7 2-647,-7 0-1231,-2 0 893,-8 0 1084,7 0 0,-5 8 0,6 2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8121,'6'17'486,"0"1"1,7-1 712,-1 0 0,-3-5-1280,3-1 1,-6-5-143,5 5 223,-7 1 0,11 13 0,-5 2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4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1765 8167,'-10'-10'902,"3"-5"-483,7 3 0,-6 3-237,0-3 1,0 1-464,6-7 0,0-1 101,0-4 0,0-2 189,0-4 1,0-5 51,0-1 0,-2-2 3,-3-9 1,3 0-167,-4-6 0,-4-1 49,-1-5 1,1-2-82,-1-3 0,5-6 84,-6 0 0,8-1 95,-1-5 0,3 4 72,2 2 0,7 0 69,5 0 0,9 7 153,2 5 1,10 3-73,1 2 0,9 0 38,9 0 1,1 2-6,5 4 0,-4 6 40,4 11 1,-1 6-56,-5 11 0,2 5-108,-14 7 1,1 0-23,-7 0 0,-1 7-164,-4 5 0,-6 11 62,-12 6 1,-3 4-179,-8 1 0,-8 3-239,-3 3 0,-18-2 122,-6 9 1,-9-7-353,4 6 1,-6-9 221,5-3 0,-5-1-18,6-10 0,-2-2-5,1-10 0,10 3 62,-3-8 1,13-2 232,3-10 1,3-4-116,9-7 0,2-8-902,10-4 1117,4-11 0,22-4 0,5-8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312 156 8280,'9'-35'1446,"7"1"-1093,-14 7 922,5 2-331,1 8-684,-6 7-48,6 2 0,-8 16 164,0 4 1,-6 5-82,0 6 0,-5-2-313,5 8 0,-8-6 74,3 6 0,3-6-942,2 6 1,-1-8 194,1 2 0,0-10-1107,6-1 1364,0-8 0,2 1 146,4-10 1,4-5 366,7-7 0,-6-6-137,1 0 0,-1-8 156,7 2 1,-7 2 278,1-2 0,-3 8 280,3-2 0,-3 6-204,-3 5 0,-2-1 849,8 7-936,-9 0 0,5 14-90,-8 4 1,0 3 61,0 2 1,0 8-80,0 4 1,-8 4-498,-3 1 1,-6 1 158,-6-1 0,3-5-723,-3 0 0,4-8 215,2 2 0,5-3-777,1-3 413,7-8 523,-11 7 0,15-16 310,0 0 1,7-8-87,11-9 1,1 0 346,4-1 1,-2 1-132,8 0 0,-8 5 1139,2 1-204,-4 7-335,-2-4 0,-1 10-250,-5 4 0,-5 5-109,-12 12 1,1-2-224,-13 8 0,3 0 125,-14 6 0,0-1-1026,-5 1 0,-3 1 441,-3 5 0,3-5-662,-3 5 1,9-5 388,2-1 1,2-3 307,-1-3 1,3-2 302,7-4 1,7-4 91,-1 4 0,7-5 334,-7-7-405,8 5 1488,-3-7-935,7 1 1,7-2-54,5-8 0,9-2-300,2-4 0,6-4-383,-6-7 0,8 0 62,-3-1 0,3 3 87,-2 3 1,-2-3 151,-4 4 1,-4 3-121,4 2 1,-9 4 601,-3 2 0,-1 8-231,1 3 1,-3 7 362,-8 5 1,0 2-203,0 4 1,-6 3-24,0-3 0,-5-2-187,5 2 0,0-8 10,6 2 0,8-6-208,4-5 1,11 1 130,5-7 0,5 0-155,2-6 1,7 0-109,4 0 0,-2-8-89,2-3 1,-7 1 105,1-2 1,-3 1-137,-3-6 1,-7 5-117,-4 1 0,0-1 153,-5-5 0,1-1-673,-13 1 1,-1 0 336,-5 0 0,-2 5-304,-3 0 0,-13 9 293,-10-3 0,-7 4 540,-5 2 0,-3 2-14,-3 4 360,-11 3-365,3 16 1,-10-6 703,1 4 0,7-1-392,-1 1 1,9-4 538,1 4 1,11-4-296,1-2 1,1 1-386,5-1 0,4 0-41,2 1 1,9-7-229,3 1 0,5-3 221,-5 3-235,7 3 40,-4-5 1,10 5 40,4-3 0,3 3 433,9-3 0,-1 1-147,0-1 1,8 3 365,4-4 0,6-1 74,5 2 1,6-7 236,12 7 1,5-8-542,12 1 0,4 3-611,7-2 1,1 0-892,-1-6 0,-5 5 717,0 1 1,-8 2-2258,2-2 1,-12-2 2639,-5 7 0,-3-1 0,-1 5 0,-2 2 0,-4 4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87 8026,'-15'-23'1758,"3"0"0,12 8 0,14 9-787,7 4 0,15 2-505,16 0 1,15 0-376,14 0 0,-4 6-598,-2-1 0,-6 1-729,-6-6 1,1 0 371,-12 0 1,2 0-704,-14 0 1,-2-6 1566,-9 1 0,4-9 0,-6 5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5.8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52 8078,'0'-25'1267,"0"14"-546,0-5-82,0 16 1,-10 10-270,-7 7 1,-8 8-132,-10 10 0,1 5-95,-1 1 0,-3-1-230,3-5 1,1-1-70,16 1-1,5-6-113,13-1 0,9-7 166,9 3 0,14-11-100,15-1 0,10-9 33,7 3 1,1-4 76,-2-2 1,1 0-75,-12 0 1,1 0 53,-12 0 0,-1 0-401,-5 0 1,-8 0-788,-4 0 1301,-12 0 0,-3 8 0,-8 1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5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0 8078,'-16'8'401,"5"3"0,3 7 603,8 5 1,0-2-425,0 8 0,0 0 76,0 5 1,0 7-209,0-1 0,0 0-157,0-5 0,6 5-914,0 1 1,-1 7 455,-5-2 1,0 4 166,0 2 0,0-1 0,0 1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6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50 294 8125,'-15'-17'558,"3"0"907,-3 7-941,13-5 0,-4 13-60,12-4 1,6 4-38,11 2 0,4 0 200,7 0 0,9 0-109,3 0-339,11 0 1,-3-6-188,4 0 1,-4 1-327,-3 5 0,-6-6-944,-5 0 0,-5-1 104,-7 1-999,-3 4 1468,-7-14 1,-9 13 307,-3-9 0,-4 6 397,-2-5 0,-8 5 0,-3-6 0,-5 7 0,-1-7 0,0 1 0,-1-7 0,7 1 0,-1 0 0,1-1 351,-6 9-94,-1 1 0,3 18 33,3 7 0,-3 8 16,4 10 1,-3-1 92,3 1 0,-5 7-5,5 4 0,1 6 61,-2 6 0,3-3-396,-3 9 0,-1-1 111,7 6 1,0-7-395,6-4 0,-5-10 163,-1-2 1,0-14-89,6 3 0,0-12-455,0 0-642,8-4 788,-6-1 0,7-11-620,-3-7 1078,-4-7 0,6-18 0,-8-2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6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8125,'-11'0'364,"-1"0"0,0 8-203,-5 3 0,0 13 231,0 4 0,-1 5-106,1 2 0,6-7-171,-1 1 0,8-2-8,-2 2 0,4-4-34,2-8 0,2-7-109,4-4 1,6-4-233,11-2 0,6-2-3,11-4 1,-2-11-330,8-12 0,1-4-241,4-1 1,-3-9 18,4-3 543,-11-4 0,24-9 0,-11-3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7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406 87 8125,'25'-17'850,"-8"0"-424,1-1-51,-9 9 1,3-1 333,-1 4 1,-5 4-1261,6-3 245,-9 3-99,5 2 311,-8 7 1,-4 11-345,-7 11 0,-3 3 178,-14 3 1,1 7-400,-2 4 0,-4 4 287,4 2 1,4-8 108,2-3 1,12-11 463,5-1 1,4-2-167,2 2 1,2-4 117,4-8 0,3 0-99,9 1 1,7-7 345,3 1 1,5-6-140,2 5 1,-6-7 10,-1 2 0,-5 1-192,6-1 0,-13 2-273,1-2 123,-11 3 0,1 10-199,-7 4 1,-13-3 91,-4 3 0,-12 2 115,0-2 1,-4 0 107,-1-6 0,-1 0-79,1 1 1,1-3 412,4-3 1,4 1-153,8-7 1,7 2 207,4-3-410,4-3 0,4 6 4,4-8 1,10 6-94,7-1 1,5 1 90,-5-6 0,6 6-351,-6 0 0,0 7 95,-5-1 1,-1-3-126,0 3 0,-7 1 178,-4 10 0,-6-3 121,-6 3 1,-6 2 5,-11-2 0,-2 5 165,-3-4 1,-7 6 418,0-1 0,3-4-251,-3-2 1,2 2 286,10-2 1,0 0-186,6-5 0,7-1-256,5 0 0,3-5-148,2-1 1,2-5-325,3 5 0,7-7-117,11 2 0,4-4 249,7-2 0,1-8-739,0-3 1,-1-5 392,1-1 0,-2 2 555,-5 3 0,-5-3 0,-11 3-182,-4 5 507,-8-1 1,-16 16 414,-7 3 1,-13 10-337,-5 2 1,-7 8 267,2-2 0,2 2 222,-2-3 1,7-1-339,-1-4 0,5-5-386,7-1 0,5 0 338,11-5-1044,-3-4 1,15 5 237,0-7 0,9-1-60,14-5 1,12 0-419,11 0 1,10 0 282,1 0 1,3 0 438,-2 0 0,-5 8-171,5 4 0,-10 3 604,-2 2 0,-7 1-261,1-1 1,-11 0 331,-6 1 1,0-7-287,-6 1 0,4-1-101,-9 6 1,-2-5-748,1-1 684,-7-7 0,11 4 0,-5-8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5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8318,'22'-17'-1024,"-5"-1"0,-11-5 1596,-1 0 0,3 0-102,-2 6 1,2 2-370,-3 3 1,-3-3-18,4 3 0,-4 3-313,-2-3 322,8 8-102,-6-11 1,7 13 80,-3-4-191,-4 4 1,7 2 27,-3 0 0,-4 8 111,4 3 0,2 5-48,-3 1 0,3 8 123,-2 4 0,-2 4-1,7 1 0,-5 1-2,5-1 0,-5 9 164,6 3 0,-6-2-140,5 2 1,-7 0 31,2 6 0,1-6-134,-1 0 1,6-7 99,-7 1 0,1-3-280,-6-3 0,6-1-6,0-4 1,1 1-25,-1-7 0,-4 0 72,4-5 0,-4-7-432,-2 1 267,0-8-10,7 3 126,-5-7 1,6-2-62,-8-3-411,0-5 645,-8-15 0,-1 6 0,-9-6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51.3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8080,'35'-42'0,"0"4"261,-1-8 1,1 7 222,-1-1 1,9 3 355,3 3 1,4 7-451,2 4 1,-2 4-173,-4 1 0,-2 7-164,-4-1 0,-5 8 120,-1-1 0,-1 3-254,-10 2 0,0 2 85,-6 3 0,1 5-8,-1 7 1,-2-5-84,-3-1 1,1 1-154,-7 5 1,6 0 31,-7 1 0,1-1-50,-6 0 1,0 1 11,0-1 1,0 0 126,0 0 0,6-5-113,0 0 141,0-1 1,-6 6 44,0 1 0,0-7-25,0 1 1,0-7-12,0 7 158,0 0 1,0 5-134,0 0 1,0 0 133,0 1 1,-6-1-114,0 0 0,-2 1 79,3-1 1,1 8-59,-8 4 1,8 3 190,-1 3 1,-3 1-19,2 5 0,0 3 102,6 8 1,0 6-20,0-1 0,2 8 154,4-1 1,-4 5-33,4 6 1,1-10-58,-1 5 0,0-5-71,-6 4 1,0-8-109,0-3 0,0-6-118,0-6 0,0-9 153,0-9 1,0-6 162,0 1-63,0-12-147,-8-3 1,-1-8-544,-9 0 0,1-2 247,0-4 0,-1-3-172,1-9 0,-6-1 169,0-4 0,-8-4-840,2-7 0,-3-3 63,-3-3 1,-5-6 959,0-12 0,-8-4 0,3-7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8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460 62 8151,'0'-23'0,"0"0"3619,0 8-2659,-8 15 1,-2 11-881,-7 12 1,-10-2 46,-7 8 1,-9-2-210,-9 2 0,3 4-142,2-5 1,5-1-148,8 2 0,1-2-728,4 2 0,10-4 128,7-8-101,8 1 1,4-3 467,12-4 0,3-3 502,3-8 0,-7 0 102,1 0 0,-1 0-9,7 0 0,5 2 287,0 4 0,0-2 457,-6 7 1,6 3-101,0 9 1,0-4 449,-6 4 1,7-4-69,-1-2 1,7 1-448,-1-1 0,6-2-373,5-3 1,2-2 74,4-5 0,4-3-720,-3 4 0,1-12-44,-2-5 1,-4 1-417,-7-1 1,-3-1-167,-3-5 0,-4-1 491,-8 1 0,-7 0-297,-4 0 462,-4-8 149,-2 5 0,-14-12 120,-3 3 1,-12 2-108,0-2 0,-2 8 897,3-2 0,3 10 838,7 1-46,1 8 1,7-5-661,5 3 1,12 4-256,11-4 1,9-4-35,13-1 0,10 1-188,8-1 0,7-1 17,-2-5 1,-3 7-91,-3 5 0,1-3-15,-6 2 0,2 0-438,-14 6 0,-7 8-653,-10 4 1,0 5 568,-6 6 314,-3 12 0,-14 1 0,0 6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8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8137,'33'-60'0,"-4"18"866,11 8 1,-3 14-636,-3 20 0,3 0 483,3 0 1,-9 0-535,4 0 0,-14 10-445,-4 7 1,-2 0 199,-9 7 0,-4 2 12,-13 3 0,-9 4-153,-14 2 1,-1 5 85,1 0 0,-7 8-235,1-2 0,0 2 118,5-1 0,8-5 22,4-8 0,10-1 180,1-4 0,8 2 241,-2-8 1,18 5-168,5-4 0,6-1 137,0-6 0,-2 0-60,8 0 0,-2 1-73,2-1 0,-4 0 35,-8 1 1,-1-1-15,-5 0 0,-3 8-131,-8 4 1,-8 4 30,-3 1 0,-7 7-146,-5-1 0,4 2 228,-4-1 0,4-5 11,2 4 0,7-1 123,4 1 1,4-3-125,2 3 0,8-3 429,3-3 1,5-5-182,1 0 1,6-8 273,0 2 1,0 2-49,-5-2-567,-9 0 0,-1-6 157,-8 1 1,0-1-313,0 0 1,-14-5-842,-3-1 0,-4-7 537,4 2 0,-1-4-715,1-2 0,0-4 1211,0-7 0,7-9 0,2-14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8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8148,'11'-23'1905,"1"0"0,7 8-1493,-7 9 0,11 4-393,5 2 1,-3 2-655,-2 4 1,-3 1 385,-3 5-1117,0 3 1,-1-5 1365,-5 7 0,5 8 0,-7 2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3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191 139 8148,'11'-18'0,"1"1"0,-1 0 867,7-1 1,1 1-276,4 0 0,-4 5-538,4 1 121,-3 7 171,-3-4 0,-8 18-64,-3 7 0,-12 8 15,-5 10 0,-12 13-88,-6 4 1,-4 11-110,-1 0 1,-5 3-81,5-3 0,-5 2 83,11-7 1,3 0-203,1-6 1,7-6 87,6 0 1,-3-13-94,8 1 0,1-9-145,5 4 0,0-14-673,0 3 477,0-13 172,0 3 1,7-12 155,5-7-44,3-1 59,10-13 1,-4 2 135,8 0 1,2-2-152,9 2 0,-9 4 149,4-4 1,-5 9 19,5 3 0,-8 7 244,-4-2 1,-4 6 6,-2 6 1,-1-2 242,-5 7 1,-3 1 324,-8 5 0,0 6-349,0 0 0,0 6-644,0-6 0,-2 2 193,-4-2 0,-3-4-204,-9 4 0,1-3-223,0-3 1,0-6-350,-1 1 1,1-8 194,0 2 0,-1-4-341,1-2 0,2-8 404,3-4 0,-3-5 189,3-6 1,5 2 411,1-8 1,4 2-229,2-2 1,-6 4 237,0 8 0,1 5 545,5 1 63,0 7 0,-6-2-203,0 12 0,-9 4 303,-3 7 0,1 6 328,-6 0-661,4 0-210,2 2 1,1-4-167,5 8 0,-3-8 108,8 2 0,1-9-709,5-3 1,7-5-70,5 6 0,11-11-403,6-1 1,9-7 144,3-10 1,7-3-578,-2-3 0,4-4 181,2-7 1,-6-7 553,0 1 0,4-12 335,2 6 0,3 0 272,-9 11 0,4 3 213,2 3 1,-6 6 106,0 11 1,-9 5 319,-2 7 1,-3 0-146,-9 0 1,0 7 472,-5 5 0,-1 3-177,0 2 0,-7 1-267,-4-1 1,-4 2 52,-2 4 0,0-2-139,0 8 1,-8-6-545,-4 6 0,-9-6-139,-2 6 1,-8-8-133,3 2 0,1-4-9,-2-1 0,8-7-480,-2 1 0,3-8 267,3 1 1,6-3-281,-1-2-27,8 0 403,-3 0-60,7 0 701,0 0 301,0 8 1,0 9 511,0 12 1,0 6-196,0 5 1,0 2 629,0 4 1,5 4-468,1-3 1,13 1-423,-1-2 0,5-4 99,0-7 0,-4-1-176,4 1 0,2-8-1295,-2-4 1,8-10-189,-2-1 0,3-9-750,3 3 1,-1-6 812,1-6 1000,7 5 0,2-22 0,8 3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40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8019,'-9'-18'2689,"1"9"0,8 9-3561,0 11 861,0 5 1,0 1 332,0 0 0,0 1 1034,0-1 1,0 0-605,0 0 1,2 1-861,4-1 0,3-5 143,9-1 0,-1-1-1063,0 1 0,2-3 253,4-8 0,-3 0-143,3 0 1,0-2 483,-6-4 0,4-3-63,-9-9 0,-3-1 613,3-4 0,-8-2-132,1-4 0,-3-2 975,-2 8 1,-7 0-562,-5 6 1,-1 0 3102,1-1-2456,-11 9 1,6 1-611,-12 8 0,4 0-743,8 0 0,-3 8 308,-3 3 0,-3 12 0,-9 4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40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7981,'0'-36'6387,"2"20"-6387,3 28 0,5 11 0,7 12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2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52 8088,'8'-9'93,"-6"-7"0,6 13 553,-8-9 1,2 8 259,3-2-704,-3 5 149,6 1-346,-8 0 236,8 0 120,-6 0-9,5 0-200,-7 7 0,-2 3-83,-3 7 1,-5 8 56,-7 4 1,-6-2-213,0 2 1,-8-1 72,2 7 1,-4 0-124,-1-1 1,1-7 12,4-4 1,-2-2 94,8 2 1,0-9-56,6 3 1,6-9-323,-1 3 39,8-7 257,-4 4 1,10-8 185,4 0 1,4 0-85,7 0 1,2 0 456,4 0 1,-2 6-102,8-1 0,-8 9 84,2-3 1,1 5 23,-7 1 1,4 6 280,-10 0 0,-1 8-245,2-2 0,-9 3-173,3 3 0,-2-6-342,2 0 0,-4-8 92,4 2 1,-5-4-17,-1-2-1,0-5-256,0-1-591,0-7-68,0 4-752,0-8-321,0 0 1359,0-8 0,0-7-683,0-8 0,6-8 1259,0 2 0,7-11 0,-3-4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8213,'0'-18'902,"0"1"1,2 7-319,3 5 0,-1 3 370,8 2-380,-9 0 8,13 0 0,-7 0-71,9 0 0,-1 2-97,0 3 0,1-3-362,-1 4 0,0 2-265,1-2 0,5 1-725,0-1 1,0 2 608,-6 3 1,-2 5-310,-3-5 0,1 5 275,-7 1 0,0 0-651,-6 0 0,-2 6 337,-4 1 0,-3 4 228,-9-5 0,-1 6 223,-4-6 0,2 6 226,-8-6 0,6 6 0,-6-6 0,2 0 0,-2-6 0,4-1 0,8-5 0,6 3 0,-1-8 29,8-1 675,-3-5 545,7 0 2251,0 0-2892,7 0-241,3 0-119,7 0 0,0 0-222,1 0 1,-1 6-56,0 0 0,3 5-101,3-5 0,-4 0-190,4-6 0,2 0-393,-2 0 1,0 6 33,-6-1 0,1 1 286,-1-6 0,0-2-1311,0-4 1248,-7 5 1,-2-15 394,-8 5 150,0 3 1,-2-5 27,-4 7 0,2 0 178,-7 6 0,5 0 1571,-6 0-1103,1 0 0,-6 8-253,-1 3 1,1 5 103,0 1 0,5 8-193,1 4 0,1-2-574,-2 1 0,-3 1-37,4 6 0,1-1-250,-2 1 1,9-6-185,-3 0 151,4-8 630,2 4 0,2-10-198,4-3 1,-1-5 923,13-7 1,-5 0-394,10 0 1,2-5 279,-2-1 0,6-6-402,-6 7 0,8-7-384,-2 6 1,-2-5 11,1 5 1,7-6-278,5 7 1,3-3 280,-3 2 0,4 4 0,8-5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70 156 8188,'0'-9'816,"2"1"-130,3 8-46,-3 0 1,14-6 468,-5 1-705,-3-1 0,7 4-169,-3-4 0,5 4 10,6-4 1,-4-1-646,4 1 1,2-6 324,-2 7 0,2-7-738,-1 6 1,-5-5 453,4 5 1,-6-2-171,-5 3 1,3 3 18,-3-4 0,-5 2-593,-1-2 823,-4 4 109,-2-5 0,-2 9 221,-4 3 0,-3-1-91,-9 8 1,1-1 319,0 7 0,-6 5-119,0 0 1,0 6 32,5-6 1,-5 7-2,0-1 1,-2 6 107,2 5 0,4-3-90,-4 3 1,4 2-58,1-1 0,1 5-204,0-6 0,1 0 162,5-5 0,-3-6-151,9 0 0,-7-8 172,6 2-349,1-4 0,5-7-233,0-1 304,0-7 0,1 2-114,5-12 1,4-9 66,7-8 0,0-6-105,1 6 0,-1-8 112,0 2 1,1-4 62,-1-1 1,0 5 15,0 0 1,1 6 130,-1-6 0,0 8-82,1-2 1,-1 10 124,0 1 1,-5 3 37,-1-3 0,-5 2 46,6 5 320,-9 3-166,5-6-62,-8 0-86,0 6-53,0-5-101,8 7 0,-6 2 7,3 3 1,-3-1-173,-2 8 196,0-1 0,0 7 23,0-1 0,0 0-45,0 0 0,6 3 139,0 3 1,0-2 39,-6 8 0,0 0 160,0 5 0,5 6-100,1 1 1,0 7 164,-6-2 1,0 4-376,0 2 1,0 7 78,0 5 1,-8 3-207,-3 2 1,1-2 70,-1-3 0,5-6-462,-6-12 0,9-6 213,-3-11 0,-2-4 42,2-8 320,1-7 389,5 5-318,0-13 1,-2-2-148,-4-12 1,4-3-220,-4-2 0,4-8 207,2-4 1,0-4-752,0-1 0,0-7 122,0 1 0,0-8 619,0 2 0,0-12 0,0-3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4.8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278 122 8188,'0'-27'0,"0"4"430,0 4 857,0 1-234,0 1-681,0 8 0,-2 1-105,-4 8 0,2 2-175,-8 4 0,1 5 126,-6 12 0,-1 2 15,1 4 1,-6 9-205,0-3 0,0 3 77,6-3 0,-1 0-329,1-1 0,2-7 32,3-4 1,-1-4-803,7-1 225,-8-1-288,13 0 711,-7-7 1,10-4 16,4-12 0,5-4-203,12-7 0,4-8 77,8-4 0,7-4 122,4-1 0,4-1 332,2 1 0,0 5 0,0 0 0,-1 8 233,1-2 0,-6 11 255,1 7 0,-3-3 253,2 2 0,2 0-347,-8 6 0,-1 0 624,-10 0 1,-3 2-376,-3 4 0,-3 2-690,3 3 0,-10 5-190,-1-5 0,-8 5-161,1 1 0,-3 0 205,-2 0 1,-2 3-199,-3 3 0,-5-4-368,-7 4 0,-3-6 227,-3-5 1,4 1 456,-4-7 1,-2 0-87,2-6 1,6 0 1227,5 0-386,8 0-316,-11 0 1,15 2-78,0 3 0,8-1 104,9 8 0,6-6-39,0 5 1,8-5-45,-2 5 0,1-5-829,-1 6 1,4-7 135,-4 7 384,3-1 0,11-1 0,1-2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5:52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8080,'15'-13'135,"-3"-5"1,3 3 203,-3 4 1,1 5 149,-1-6-5,3 8 1,-11-3-181,8 7 0,-9 0-572,5 0 1,-8 7 157,0 5 0,0 3-331,0 3 1,0-1-163,0 0-66,-8 8 214,6-6 288,-5 6 1,9-9 317,3-5-224,5 5 1,7-12 256,1 7 0,-7-5 93,1 5 420,-1-7-462,7 12 1,-3-7 28,-4 8 0,-3-5-208,-8 0 1,-2-1 170,-4 6-276,-3 1 1,-14-1 94,0 0 0,0-1-137,5-5 0,-5 3 91,0-9 1,0 1-117,6-6 0,0 0 56,-1 0 0,7 0-7,-1 0 1,8-2 14,-1-4 1,3-3-85,2-8 1,7 5-72,5 0 0,9 1 68,2-6 0,0 7 188,-5 4 1,5-1 84,0 1 62,0 0 1,-12 6-138,1 0 1,-8 2 64,1 4 1,-3 3 36,-2 9 1,-7-1 177,-5 0 1,-5 6-104,-6 0 0,3 0-92,-3-5 0,4-1-94,2 0 0,0-7 160,-1-4 5,9 3-151,1-7-46,8 6 1,2-8-172,4 0 1,5 0 52,12 0 0,-3 0-177,3 0 0,2 0 75,-2 0 1,2 0-11,-2 0 0,-4 0 56,4 0 1,-10 0 35,-1 0 0,-6 2 34,5 4 0,-7-3-65,2 9 96,-4-1 1,-4 7 165,-4-1 0,-2 0-21,-3 1 1,-5-1-74,5 0 1,-4-5 58,-3-1 0,7-5-64,-1 6 1,8-7 16,-1 7-13,-5-8-10,8 3 0,-4-7 32,12 0 1,-2 6 2,7 0 1,-5 0-46,6-6 0,-8 2 16,1 3 0,3-1 253,-2 8-152,0-1 1,-8 7 152,-4-1 0,2 6 75,-8 0 0,1 0 297,-6-6 0,-1-1 610,1-5 596,0 5-613,0-15-808,7 15 1,4-16-406,12 0 0,11-2-60,12-10 1,6-3-72,5-2 0,4-10-526,8 10 1,6 1-2276,-1 5 2914,1-1 0,-6 3 0,0 1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5.7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0 623 8354,'0'-9'1848,"0"3"-2282,0 12 0,2 5 400,4 12 1,-2 4 453,7 8 1,-5 1-167,6 5 1,-7 3 51,7 8 0,-1 0-197,7-1 1,-7-6 77,1-5 1,-1 0-130,7-5 0,-1 1 159,0-13 1,0-1-97,1-11 1,5 3 105,0-9 0,0 1 117,-6-6 0,1-2-248,-1-4 1,6-3 7,0-9 0,6-5-158,-6 0 0,6-9 84,-6-3 0,6-5-26,-6-6 0,7-6 73,-1 0 0,4-6-369,1-5 1,1-12-238,0 0 0,-1-8 227,1-3 1,-1 3 101,1 8 1,-6 2 64,0 16 0,-8 1-121,2 10 0,-6 11 19,-5 12-264,3 4 1,-11 9-284,7 5-193,-7 3 0,4 11 1116,-8 9 1,-8 7 0,-1 9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6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8373,'11'0'870,"1"0"-599,-1-8 1,8 6 81,5-3 1,-5 3 196,4 2 0,2 5-463,-2 1 1,0 8 78,-6-3 1,0 3-576,1-3 0,-7 5 213,1-5 1,-6 4-570,5 3 1,-7-1 245,2 0 1,-4 1-13,-2-1 1,0 0 530,0 0 0,-8 8 0,-2 2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6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8373,'-8'9'649,"6"-1"-209,-5-8 652,7 8-365,0 1 0,0 9 209,0-1-875,7 0 0,-3 1 38,8-1 1,-8 0-121,1 0 0,3-5-415,-2 0-49,0-1 0,-1 1-154,1-1 98,0-7 1,-4 4-331,4-8 610,-5 0 0,9-8-17,-4-4 1,-2-3 63,7-2 1,1 5 156,5 1 0,0 1 49,1-1 1,-7 1 158,1 4 1,-1 4 215,7-4 99,-9 5 1,5 2 262,-9 5 0,3-4 52,-2 4-291,-4 4 0,5-7-88,-7 9 0,2-8-295,4 2 1,-2-3-210,7 3 1,1-4-447,5 4 1,8-12 130,4-5 0,11-5-454,7-1 1,8-2 669,3-4 0,5 9-9,-5-3 1,3 9 478,-9-3 1,-2 7-246,-9-2 0,-11 6 2340,5 6-425,-12-4 307,2 13-1046,-15-5-654,-3-1 197,-7 7-936,-7-14 0,-3 7 227,-7-3 0,-1-4-399,1 4 0,0-4 319,0-2 1,1-2-1662,5-4 0,-3 2 138,8-7 1569,-7-1 0,3-13 0,-7-2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7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1 380 8397,'1'-17'0,"5"0"0,4 7 1129,7 5 0,8-3-428,4 2 0,11-5-281,6 5 0,10-8-154,2 3 0,7-10-445,-2-2 1,-5 0 35,-6 5 1,-2 1-171,-10 0 0,1-1-692,-7 1 1,-7 2 569,-4 3 0,-4-3-1352,-1 3 556,-9 5 999,-1-9 0,-10 9 232,-4-5 0,-3 4 0,-9 8 0,-5-2 0,0-3 0,-6 3 0,6-4 0,-5 4-28,5 2 0,-1 2 28,7 4 0,0-4 272,0 3-196,-1-3 361,1 6 111,0-6-244,7 6 0,-3-6 116,7 3-234,0-3 1,6 8 158,0-4 0,-2 3-123,-4 9 0,5 1 72,-5 4 0,2 4-25,-2 7 0,2 10 63,-7 8 1,5 2-184,-6 10 1,9-1 20,-3 6 1,2 0-115,-2 0 1,4-7-276,-3-4 0,3-7 123,2-4 1,2-5-201,3-8 1,-3-1-416,4-4 274,-4-4-13,6-8 336,-6-7 0,7-4 164,-3-12 1,-2-6-152,7-11 1,-5 2-34,6-8 0,-7 0-158,7-5 0,-6 5 135,5 0 1,-5 0-130,5-5 0,1 1 83,5 4 1,-5 4 161,-1 8 1,1 0-133,5-1 0,0 7 145,1-1 0,-1 9 130,0-3 0,-5 4 250,-1 2 0,-5 0-69,6 0 0,-7 6 99,7-1 0,-8 9 77,2-3-310,-4 5 0,-2 1-336,0 0 1,0 6-152,0 0 169,0 1 1,-6-7-8,0 0 0,-7-7-428,1-5 619,4-3-246,-7-2 524,13 0 0,-6-2 40,8-3 143,0 3-243,8-6 1,2 8 414,7 0 1,-6 0-195,1 0 1,-6 8 62,5 3 0,-7 5-452,2 1 1,-12 8 33,-5 4 1,-7 3-942,-5 3 0,-2 5 492,-4 1 0,-9 5-283,3-6 0,-3 1 633,3-7 0,-7 8 0,-2 3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8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69 295 8326,'-21'0'-493,"4"0"1282,4 0-124,3 0-311,2 0 1,10-2-76,4-4 1,11 2 420,12-7 0,11 5-171,7-6 1,10 7-180,7-7 0,11 0-241,5-5 0,11 0-358,1 0 1,-41 8-1,2 0 221,45-8 0,-46 8 0,-1-1-297,42-13 1,-1 4 0,-6-5 1,-9 11 99,-8 2 1,-7 1-396,-10-2 1,-8 5 192,-4 7 0,-5 0 36,-6 0 0,-10 0 94,-8 0 0,-7 2-73,2 3 0,-4-1 42,-2 8 1,-14 1 326,-3 10 0,-19-4 0,-1 6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8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8305,'-17'8'0,"-1"0"1025,1 3-251,7 5 298,3-7-1105,7 1-543,0 5 1,7-13-82,5 4 1,3 2 289,3-3 0,7 1-446,3-6 0,5-2 813,2-4 0,-1 5 0,1-5 0,-1-2 235,1 2 1,0 1 335,-1 5 1,1 0-54,-1 0 0,-1 0 644,-4 0 1,2 2-663,-8 3 0,0-1-83,-6 8 1,0-1-418,1 6 0,7 1 0,2-1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9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8472,'12'-2'368,"-1"-4"1,1 4-241,5-4 1,2 12 137,4 6 1,-1 5 948,6 6-756,-7 4 0,6 9-288,-4 5 0,-3-5 52,3 5 0,-10-5-393,-1-1 1,-7-1 112,7 1 0,-8-1-7,2 1 1,-4 0-105,-2-1 1,-8-1-176,-4-4 0,-3 1 142,-2-7 0,-1 0-103,1-5 0,0-9 242,-1-3 1,-1 2-25,-4-2 0,4-4 234,-4-14 1,4 0-127,1-11 0,3-3 19,4-3 0,3-2-5,8 2 1,0-2 312,0 8-297,0-7 0,9 10-28,9-3 0,1 6-14,10 5 0,0-1 23,5 7 1,1-5-270,-1 5 1,3-2 84,3 3 0,-3 3-778,3-4 929,4 4 0,-7 10 0,5 1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2:5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8239,'0'-17'0,"0"0"-134,0 7 1,-2 2-324,-4 8 0,-3 8 949,-8 4-337,-1 3 1,-1 10 11,-4 4 0,4-2 75,-4 2 0,3-1-160,3 7 0,8-2-65,3-5 1,-2 3-24,2-8 1,1 6 150,5-6-186,0 0 1,5-6 258,1 1-115,8-1 0,-12 0-16,3 1 0,3-1 134,-2 0 0,-1 1 92,-5-1 1,0 0-40,0 0 1,-5 3-147,-1 3 0,-6-4 269,7 4-439,-1-4 1,4-3-90,-4-5-89,4 4 149,-5-13-236,7 6-147,0-8 0,5-2 183,1-4 0,8 3-477,-3-9 1,4 0 9,3-5 738,-1 0 0,8-8 0,2-2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0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70 225 8239,'27'-25'373,"3"6"46,-7-4 1,8 4-37,-2 1 0,4 1 259,1 0 0,-1 5-637,-4 1 0,1 7 71,-6-2 0,4 4-472,-5 2 0,0 0 222,-5 0 1,-3 2-1579,-3 4 658,3-4 85,-5 13 687,-1-13 1,-3 6 321,-12-8 0,-3 0 0,-9-2 0,1-4 0,-2-4-28,-4-7 1,9 6-34,-3-1 0,4 3 1197,-5-3-736,1 4 0,0 8-2,-1 0 0,7 0-83,-1 0 1,3 8-79,-3 4 0,-1 11 161,7 5-216,-7-3-14,11 8 1,-8-8-207,4 4 0,4 3 141,-3-3 0,3-2-304,2 2 0,0-6 47,0 6 1,0-8-64,0 2 0,0-9-174,0-3 13,0-7 1,7 4 181,5-8 0,3-8 68,3-4 0,-1-3 250,0-2 0,0 1-104,1 5 1,-7 1-104,1 4 1,-6 5 80,5-5 1053,-7 4-657,4 10 1,-8-3-47,0 13 1,-10-3 23,-7 14 1,-3 0-403,-8 5 0,5-5 51,-6 0 0,8-2-454,-2 2 0,5 1 1,7-7-271,-5 0 59,14-5 199,-5-9 0,14-1 253,5-8 1,5-2 334,6-4 0,-2-3 252,8-9 1,-6 7-227,6-1 1,-8 7 329,2-7 0,-9 8-158,-3-2 0,-7 6-173,2 6 0,-8 0-227,-10 11 1,-7 4-203,-15 14 0,-9 2-173,-3 3 0,-4-2-1156,-2 8 1435,1-7 0,-9 11 0,-1-6 1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0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45 330 8239,'-17'-2'271,"-1"-4"-226,9-4 0,9-7 475,11 0 1,14-1-108,10 1 0,7-6 24,10 0 0,4-2 22,7 2 0,1 4 144,10-4 1,-2 3-445,-3 3 1,-2 0-45,-4 0 1,3 5-690,-9 1 0,-5 7 428,-6-2 1,-13 4-385,2 2 0,-12 0 58,0 0-1731,-4 0 1409,-9 0 0,-3 2 171,-7 4 0,-2-4 656,-3 3-33,-5-3 0,-7 0-149,-1 4 0,7-2 149,-1 7 0,7-3 600,-7 9 0,8-3-352,-2 9 0,4 4 761,2 2 1,0 3-291,0 3 0,0-1-101,0 1 1,6 5-454,0 1 1,0 1-415,-6-2 0,-8-5-66,-3-1 0,-5 5 254,-1-10 1,0 5-726,-1-11 0,-1-5 311,-4-7 0,2-7 184,-8 2 0,6-6 432,-6-6 1,8-4 495,-2-7 0,4-8 518,1-4 0,9-3-543,3-3 1,4 0 133,2 1 0,2 7-212,4 4 0,9-2-242,8 2 1,8 0-141,-2 6 1,4-1-549,1 1 0,6 2-122,1 3 0,7-3-635,-2 3 0,-2 3-668,2-3 0,0 6 1821,6-5 0,0-1 0,0-5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04.1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0 640 8118,'0'-27'0,"2"2"371,4 8 0,-2 0 60,8 0 0,-1-1-50,6 1 1,-5 0 2,-1-1 1,1 1-69,5 0 1,-5 5-126,-1 1 0,1 7 47,5-2 1,-5 6-95,-1 6 1,-1 3 139,1 9 0,3 7 106,-8 4 0,-1 5-201,-5 7 0,0-5-16,0 4 1,0 3-39,0-3 1,0 0-193,0-5 1,-2-2-22,-3-5 0,3 3 182,-4-8 0,4 0-970,2-5 436,0-1 0,2-8-794,4-3 894,-4-4 1,11-4-49,-7-4 0,7-9-193,-1-8 1,3-10 127,2-1 1,1-3 49,-1-9 1,6 6 139,0-6 0,6 1 118,-6-1 1,14 4-65,-3 8 1,5 7 273,-5 4 0,-1 3 78,-4 3 1,1 7 120,-7 5 1,0 3-55,-5 2-57,-1 0 1,-5 6-7,-1-1 0,-7 3-91,2-2 1,-4 3-158,-2 9 0,-2-1 64,-4 0 1,-6 2-122,-11 5 0,2-3 82,-8 7 1,1-1-19,-7 2 0,0 2 128,1-8 0,-1 0-90,1-6 0,5 1 345,0-1 1,6-6-93,-6 1 1,14-8 253,-3 2 45,13-4-326,-3-2 0,10-2-127,4-4 1,9-4-166,8-7 1,8-2 10,-2-4 1,3 3 33,3-3 1,-6-2-373,0 2 0,-8 0 176,2 6 1,-6-6-247,-5 0 1,1-8 155,-7 2 0,0 2-46,-6-1 0,0-1 221,0-6 0,-8 1 178,-4-1 0,3-5 1,-3-1 0,1 1-1,-7 5 0,7 1 296,-1-1 1,3 8-203,-3 4 0,3 4 872,3 2-389,4 7-91,-6 2-360,1 8 1,5 8 2,-4 4 1,4 5-3,2 6 0,0 4-1,0 7 1,6 3 115,-1 3 0,1 10-126,-6 8 1,0 9 328,0 2 1,0 8-389,0 10 1,-6 5 145,1 0 1,-9 2-39,3-1 1,-3-5-131,3 4 1,-3-11-552,9-6 0,-1-12 279,6-5 1,0-6-398,0-6 1,0-6-51,0-11-738,7-4 831,3-8 1,5-9 590,-3-8 0,3-8 0,-5-9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1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35 208 8295,'18'-35'0,"-1"3"1051,0 3 1,6 4-251,0 8 0,8 5 189,-2 0 0,-4 3-509,-2-3 0,-4-1 466,-1 7-1312,-9 0 0,-1 8 280,-8 4 1,-2 9-686,-4 8 1,-5 10 460,-12 2 1,-4-1-275,-8 7 1,-3-1 315,3-5 1,-1 3 313,13-9 1,-1 2 118,7-3 1,8-3-195,3-7 1,4-1 593,2 0 1,10-7-239,7-4 1,8-4 465,9-2 0,3 0-234,3 0 1,-1 0-215,7 0 1,-8-2-101,3-4 0,-5 4-138,-1-4 1,-8 4-949,-4 2 0,-4 0 512,-2 0 0,-7 2-1248,-5 4 1,-3 4 693,-2 7 1,-7 8-1487,-5 4 2368,-11 3 0,-11 3 0,-11-1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1.4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8279,'0'9'1047,"0"7"0,8-15-764,3 5 0,7-4 32,5-2 0,-6 2 72,0 4 1,1-2-74,-7 7 1,-1-5 0,1 6 0,-7-1-381,2 6 1,-4 8 143,-2 4 0,-8-2-38,-3 2 1,-7-6-5,-5 6 0,6-2-54,0 1 0,-1-1 174,7-4 0,3-3 154,2 3 0,5-10 60,1-1 28,0-1 1,1 5 5,5-5 0,4-3-95,7-8 1,2 0-478,4 0 0,-3 0 16,3 0 1,-4-2-153,-2-4 128,0-4 1,-5-7-234,0 0 0,-9 0-213,3-1 0,-12-5 215,-5 0 1,-10-6-128,-2 6 1,-8 0 120,2 6 1,-2 7-49,3 5 1,-3 3 151,8 2 1,2 4 308,9 7 0,4 8 0,8 16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2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8402,'0'-27'-29,"0"2"1003,0 8-80,8 0-484,2 7 1,1 3-196,1 7 1,-8 1 0,1 5 1,3 12 244,-2 10 0,0 7-152,-6 5 0,5 4 22,1 8 0,2 6-31,-2 0 1,-3 1-109,9-1 0,-6-4 30,5 3 0,1-5-5,5-6 1,2-5 96,4-13 1,10 1 155,7-11 0,8 1-135,-2-13 0,12-1-100,6-5 0,-5-7-348,-1-5 0,1-9 161,-1-2 0,0-8-431,-7 2 0,-6-5-8,-5-7 1,-3 3-234,-3-8 0,-1-6 166,-4-6 0,-12-9-295,-11-2 0,-4 0-7,-2-6-797,0-4 1242,0 8 0,-8-4 495,-4 12 0,-3 11-224,-2 11 1,-1 1 268,1 5 1,0 5-120,0 12 54,-1 1-200,1 0 25,0 7 458,7 3-706,2 7 0,8 7-155,0 5 1,6-3 42,0 3 0,5-1-63,-5 7 1,8 1-40,-3 4 1,3-2-187,-3 8 0,4 2 663,-3 9 0,3-3 0,3 5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2.3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8118,'17'8'7444,"-7"2"-7446,-4 7 0,-8 2 257,-10 4-255,-15 12 0,-25 9 0,-9 8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09.2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0 312 8498,'0'-18'-979,"0"1"490,0 8 487,0-7 20,0 14-212,0-5 182,8-1 28,-6 6 73,13-13 61,-5 5 0,5-2-71,-3 1 1,-3 7 154,-3-2 0,-2-1-56,8 1 0,-7 0-10,7 6-109,-1 0 1,12 0 41,0 0 1,0 0-94,-5 0 0,5 0 11,0 0 0,8 0-126,-3 0 0,3 0 46,-2 0 0,6 0-177,-1 0 0,1 0 52,5 0 1,2 0 77,-1 0 0,1 0 119,-2 0 0,-3 0-76,3 0 0,-3 0 58,-3 0 1,7 0 30,-1 0 0,2 6 13,-1 0 1,-3-1-12,8-5 1,-5 0 23,5 0 1,-6 0-24,6 0 0,-2 0-18,2 0 0,2 2-6,-7 4 1,7-4 3,-2 4 0,2-4-18,-2-2 1,2 0 7,-7 0 0,5 0-2,-6 0 0,4 0 16,-9 0 0,9 0 2,-9 0 0,3 0 70,-3 0 1,-7 0-75,1 0 1,-6 0-4,6 0 0,-2 0 11,2 0 1,3 0-29,-3 0 0,4 0 10,2 0 0,-1 0-3,1 0 1,5 0-60,0 0 0,7 0-13,-7 0 0,8 0 59,-2 0 0,4 0-2,2 0 1,0-6 14,0 0 0,-2 0-20,-4 6 1,-4 0 96,-7 0 1,5 0-45,0 0 0,1 0 11,-7 0 0,-5 0-32,0 0 0,0 0 7,5 0 1,1 0-13,-1 0 1,1 0 12,0 0 0,5 0-59,0 0 1,6 0 46,-5 0 0,5 0 25,-6 0 0,1-5 52,-7-1 1,7 0 12,-1 6 1,2 0-75,-2 0 0,-3 0 9,3 0 1,3-6-22,-3 1 0,2-1 33,-1 6 0,-3 0-84,8 0 1,-2-2 92,2-4 1,2 4-11,-7-4 0,7 3 18,-2-3 0,4 4 8,2-4 0,-6 2-66,0-1 0,-2 3 5,2-4 1,4 4 7,-4 2 0,4-2 22,2-4 1,0 4-148,0-3 0,6 3 125,-1 2 1,3 0-103,-2 0 1,-5 0 79,5 0 1,-2 0-7,1 0 1,-7 0 18,8 0 0,-8 0 1,8 0 1,-7 0 13,-4 0 0,2 0-22,-2 0 0,3 0 15,1 0 1,1 0-2,0 0 0,-4 0-13,4 0 1,-10 0 0,10 0 1,-4 2-2,4 3 1,-2-3 0,-4 4 1,4-4-2,-4-2 0,-2 0 2,3 0 0,-1 0 0,6 0 0,-2 0-18,-4 0 0,4 0 15,-4 0 1,-2 0 5,2 0 0,-2 0 29,2 0 0,4 0 3,-4 0 1,-1-6 3,1 0 0,-2 1 6,2 5 1,4-6 86,-4 0 1,-2 0-101,2 6 1,-7-5-28,1-1 0,-3 0 41,-3 6 0,1-2-85,-1-4 1,-1 4 34,-4-3 1,4 3-8,-5 2 0,-1 0 10,2 0 1,-2-2-10,2-4 1,4 4-14,-5-4 1,7 4 20,5 2 0,-1 0-2,7 0 0,-6 0 4,6 0 0,-1 0 18,1 0 0,2 0-12,-8 0 1,6 0 0,-6 0 1,7 0 13,-7 0 0,0 0 3,-5 0 0,5 0 71,1 0 0,1 0-77,-2 0 0,2 0-19,5 0 1,1 0 24,-8 0 0,8 0-49,-2 0 0,-2 0 20,2 0 0,1 6-4,4 0 0,-4 0-12,-1-6 0,0 0-8,6 0 0,-2 0 34,-4 0 0,2 0-15,-8 0 1,2 0 83,-1 0 0,-5 0-68,5 0 0,-7 0 2,-5 0 1,2 0-2,-8 0 1,8 0 3,-3 0 1,-1 0-10,2 0 1,0 0-8,6 0 1,1 0-12,4 0 1,5 0 16,6 0 1,-1 0-12,-3 0 1,2 0 8,-2 0 0,-3 0 0,2 0 1,-8 0 5,3 0 0,-5 0 0,-1 0 1,-3 0 1,-3 0 0,4 0 1,-4 0 1,-4 2-47,-2 3 0,2-3 39,-2 4 1,8-4-44,-3-2 1,5 0 35,2 0 0,1 6 1,4 0 1,-1-1 0,7-5 1,-8 2 0,3 4 1,1-4 21,-2 4 1,7-4 7,-7-2 1,0 0 28,-5 0 0,-1 5-46,1 1 1,0 0-13,-1-6 0,-5 6-3,0-1 0,0 1-2,5-6 0,1 6-41,-1 0 0,1 1-13,0-1 1,-1-4 20,1 4 1,-1 2-11,1-3 0,-1 1 69,1-6 1,0 0-45,-1 0 0,-5 6 106,0 0 1,0-1-96,5-5 0,-5 0 204,0 0 0,-2 0-19,2 0 0,1 0 63,-7 0 1,8 0-145,-2 0 0,-2 0 34,2 0 0,-2 0-48,1 0 1,5 0 16,-4 0 1,-2 0-44,2 0 0,-2 0 62,1 0 0,3 0-5,-8 0 0,6 6 50,-6 0 1,2 0-1,-2-6 0,-9 0-9,3 0 0,-4 0 31,5 0 1,-7 0-253,1 0 308,-8-8-425,3 6-379,-7-6 0,-6 8 569,-11 0 0,-35 8 0,-28 2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19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12461,'12'0'1174,"-1"0"0,1 0 91,5 0-835,0 0 1,1 0-342,-1 0 0,0 0 121,1 0 1,-1 0-565,0 0 0,-5 2 301,-1 3 1,-7-1-1097,2 8 1,-4-1 221,-2 7 0,-2-1-166,-4 0 0,-4 8-1320,-7 4 2413,-8 4 0,-2 1 0,-7 1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0.3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7823,'17'0'-407,"0"0"0,0-6 500,1 0 1,-1-5 477,0 5 0,-5 0-139,-1 6 1,1 0-146,5 0 1,-5 2-62,-1 4 1,-7 4-40,2 7 1,-4 0 182,-2 1 1,0 1-123,0 4 0,-2-2 159,-4 8 1,-4-6-60,-7 6 0,2-2 73,3 1 0,-3 3-267,3-8 0,3 0 94,-3-5 1,8-1-239,-1 0 1,1-2 118,-2-3 1,4-2-260,-4-5 115,4-3-41,2 6 68,0-8 157,0 0-10,8-8-14,-6 6-299,6-13-21,-1 5 225,-5 1 1,8-5-685,-4 9 378,-4-9 0,7 5 86,-3-9 1,-4 7-38,4-1 0,-2 1-162,1-7 0,-1 1-505,8 0 1,-8-1 322,1 1 0,3-2-478,-2-4 0,5 2 1029,-5-8 0,7 0 0,-3-5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0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8152,'9'-17'59,"7"-1"1,-13 7 1615,9-1-1064,-8 8 1,5-3 366,-3 7-771,-4 0 1,12 2-153,-9 3 0,1 5-42,-6 7 0,0 2 97,0 4 1,0-1-51,0 6 0,-2-4 56,-4 4 1,3-7-342,-9 3 0,8-5 13,-2-2 0,5-5-408,1-1 157,0-7 150,0 4 1,7-10-351,5-4 1,5-4 254,6-7 0,-2-2-50,8-4 1,0 4 74,5-5 1,-5 5 376,0 2 1,-8 5-128,2 1 1,-3 7-353,-3-2 682,0 4 1,-2 4 588,-3 4 1,-4 4 1420,-8 7 0,0 0-1071,0 1 1,-2-1-631,-4 0 0,4 2-220,-4 4 1,-1-3-635,1 3 1,-6 2-332,7-2 0,-7 7-775,6-1 1,-7 2 1453,1-2 0,-3 4 0,-2-7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1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8224,'-10'-2'-95,"5"-3"1,3 1-38,2-8 1,0 6 311,0-5 1,7 1 396,5-1 0,3-3-207,3 9 1,-1-7-151,0 6 1,6-5 135,0 5 0,6 0-110,-6 6 1,6 0-160,-6 0 1,0 8 72,-6 3 1,-1 5-165,-5 1 1,3 2 126,-9 4 1,1-3-21,-6 3 1,-7 4-102,-5 1 1,-3-1 66,-3 2 0,-1-6-336,-4 6 1,2-8 130,-8 2 0,6 2-438,-6-2 1,0 0 38,-5-5 1,5-7-173,0 1 0,0-7 214,-5 7 0,5-8 493,0 2 0,0-12 0,-5-4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1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8162,'11'2'0,"1"4"0,-1 4 1254,7 7 0,-1 0-529,0 1 0,8-1 495,4 0 0,-2 6-488,2 0 1,0 0-213,5-5 1,3-1-374,3 0 1,4 1-265,8-1 1,0 0-1298,0 0 1,0 1 485,0-1 928,-1 0 0,1 1 0,0-1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04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8224,'9'2'2607,"-3"4"-1210,-4-4-852,-2 13 1,0-4-372,0 12 1,-10-1 55,-7 6 1,-8 1-2899,-10 6 2668,-7 7 0,-10 10 0,-9 9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8080,'0'-17'-399,"0"5"399,0 1 0,0 7 0,2-10 579,4 9-315,-4-1 0,8 6 298,-5 0-176,5 0 0,5 2-78,-3 4 1,1 3-50,-7 9 1,6 1 105,-7 4 1,7-2-101,-6 8 0,1 0 347,-1 5 0,-4 7-128,4-1 1,-4 0-213,-2-5 1,0 5-165,0 1 0,0 5-223,0-6 0,0 0-82,0-5 0,-2-2 256,-4-5 0,2 3-917,-7-8 1,1 0 377,-2-5 1,-3-3-495,4-4 0,-5 3 197,-1-8 1,-6-1 4,0-5 1,-2-1 279,2-5 0,2-6 492,-8-11 0,0-11 0,-6-11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22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8080,'33'-20'1029,"-4"-3"0,1 12-314,-6-1 1,4 9 84,-5 3 1,0 0-531,-5 0 0,-1 1-423,0 5 1,1 4-275,-1 7 0,0 0 259,0 1 1,-1 1-2231,-5 4 2398,5 4 0,-7 15 0,9 2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0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586 122 8068,'6'-18'257,"0"1"1,5 5 73,-5 1-289,7-1 0,-9-3 100,8 3 1,-8 3 205,1 3 213,-3 4-376,-2-5 0,2 7-121,4 0 1,-4 1 186,4 5 1,-4 6 71,-2 11 1,0-2-35,0 8 1,0 0 155,0 5 1,-6 1-124,0-1 0,0-1-74,6-4 0,0 3-175,0-3 1,-6-4 101,1-2 0,-1-3-462,6-3 0,0-6-302,0 1 63,0-8 0,0 2 182,0-12 0,6-4-201,0-7 0,7-6 54,-2 0 0,5-8 42,1 2 1,-5-4 106,-1-1 0,-1-1 94,1 1 0,5-1 91,-5 1 1,5 1 11,1 4 1,0 6 182,0 11 1,-5-1 86,0 7 218,-9 1 0,5 12 60,-8 5 1,0 3-208,0 2 0,0 1 434,0-1 1,-2 2-231,-4 4 0,3-4 0,-9 5 0,6-3-171,-5 2 1,-1-4-310,-5 4 1,0-2 21,-1 2 0,1-4-269,0 4 1,5-9-60,1-3 54,-1-7 200,3 4 1,1-10 36,8-4 0,4-3-17,7-9 0,3 1 88,14 0 1,1 1 118,6 5 1,-6-3-47,0 9 1,-8-1 363,2 6-202,-4 0 1,-4 2-175,-3 4 1,-6 9 79,-12 8 1,-6 8-38,-11-2 0,-4 9-523,-7 2 0,-7 8 65,1-1 1,-6-3-109,6 2 0,-7-8 188,7 3 0,0-7 82,5-5 0,1 2 244,-1-8 1,-5 2-177,-1-2 0,7-4 403,5 4 1,6-6-158,-6-5 1,14 1 256,-3-7 1,11 0 101,-5-6-258,8 0 0,4-2-131,12-4 1,5-3-38,6-9 1,6-5-94,11 0 1,-1-8 67,7 3 1,-6-3 261,6 2 1,-7-2-94,1 8 1,-3 2 204,-3 10 1,-5-3-142,0 8 1,-8 1-234,2 5 1,-9 7 140,-3 5 1,-7 3-10,2 3 1,-4 1-90,-2 4 0,0-2 105,0 8 1,0-6-106,0 6 0,0-8 16,0 2 1,0 2 34,0-2 0,2-6-71,3-5 1,-1-3 1,8 3 0,-7-3 22,7-3 0,-1-4-28,7 4 0,-1-4-188,0-2 0,3-8 63,3-3 1,-4-5-213,4-1 0,-4 5 110,-2 1 1,-5-1-503,-1-5 367,-7 0 1,4-1-101,-8 1 226,0 8 0,-13 1 27,-5 8 0,-12 4 406,-5 7 0,-7 1-183,-10 11 0,4-4 579,-4-2 0,6 6-331,-6 0 1,0 6 81,6-6 1,-4 6-183,-2-6 1,2 6-58,4-6 1,-4 0-112,4-6 0,2 1-406,-2-1 0,7-2-167,-1-3 1,11-4-114,6-8 377,4 0 0,3-2 102,5-4 0,5 2 167,12-7 1,9 1-33,8-2 0,8-1 184,-2 7 0,9 0 210,3 6 0,7 2 449,-2 4 0,6 4 677,5 7 1,-1 0-654,7 1 0,3 5 153,9 0 1,-2 0-493,7-6 0,-7 0-339,2 1 1,2-3-447,-2-3 1,-2 1-532,-9-7 1,-1 0-3,-11-6 0,9 0-1086,-9 0 0,-2 0 1929,-4 0 0,-2-6 0,3 0 0,-7 2 0,-4 2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67 8041,'17'-17'285,"-7"0"603,5 7-161,-13-5-251,6 13 1,-8-4-320,0 12 45,-8 11 0,-4 4-204,-11 8 1,2 2-320,-8 9 0,1-3 88,-7 3 1,0-2 154,1 3 1,7-5-283,4 5 1,4-11 118,1-1 0,9-8-157,3 2 0,4-3 144,2-3 1,2 0 285,4 0 1,1 1-55,5-1 0,7 6 197,-7 0 1,7 8 592,-8-2 0,3-2-358,-3 1 0,-1 1 299,-4 6 1,-4-1-183,3 1 1,-3-2-234,-2-4 1,0 1-205,0-7 0,0-5-183,0-7 0,0-5 137,0 5-161,0-7 1,0 2-589,0-12 1,8-3 317,4-9 0,-3-7-715,3-3 0,-3-7 427,3-5 0,3-5 675,-3-6 0,11-9 0,4-1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1.4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8041,'25'-19'468,"4"-4"1,-2 6-49,2-1 0,2 1-178,9 6 1,-5-3 62,-1 3 0,-1 3 125,-10 8 1,0 0-326,-6 0-13,1 0 1,-9 13-435,-3 5 1,-4 5 62,-2 0 1,-8 4-151,-3 7 1,-7-5 260,-5 0 0,2-6-16,-8 6 0,6-8 88,-5 2 0,6-6 231,-1-5 1,10 1 322,1-7-297,8 0 0,-1-6 4,10 0 1,7 0-24,11 0 1,4-6-201,8 0 0,5-7 70,0 1 0,1 5-67,-7 1 0,-1-2 0,-4 2 0,-4 1-100,-8 5-44,-7 7 0,-3 3 89,-7 7 1,-9 6 105,-9 0 1,-7 8-50,-9-2 0,-1-2 215,1 2 1,-1-8 24,0 2 0,1-4 44,-1-2 0,6 1-13,1-1 0,12-2 611,-1-3-522,11 3 1,0-13-128,12 4 0,11-4-111,12-2 0,6 0 121,5 0 0,4-8-229,8-3 0,-6-5-290,1-1 0,-9 0-378,2-1 0,-9 1 130,-2 0 1,-10-1-392,-2 1 1,-7 0 967,-10 0 0,8-8 0,1-2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1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9424,'8'17'802,"0"8"-401,3 4 1,4 6 242,-3 5 0,1-2 181,-1 8 1,1 3-319,-7 8 0,0-1-135,-6 7 1,0-1-143,0 1 1,-8 3-612,-3-9 1,-5 7-24,-1-7 1,-6-5-354,0-6 1,0-9 166,6-3 0,-3-1-541,-3-10 1,2-2 34,-8-9 0,6-5 165,-6-7 931,1 0 0,-7-7 0,0-3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1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8041,'17'0'0,"-5"0"673,-1 0 1,3 7-208,9 5 1,4 3 295,7 2 1,9 3 67,3 3 0,6-4 248,5 4 1,-3 2-590,4-2 1,-4 6-78,-3-6 1,7 2-739,0-2-441,-1-4 828,-5 6 1,-6-8-1219,1 1 0,-7-7 754,6 1 0,-8-8 403,3 1 0,-5-3 0,-1-2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2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70 295 6151,'-10'0'906,"3"2"-745,7 4 1,-6 3 194,0 9 1,-2-1-47,3 0 0,3 2 90,-4 4 0,4 4-116,2 8 0,-6-1-39,0 1 1,1 0 52,5-1 1,2 1-21,3-1 0,-1 1-106,8 0 1,-1-7 77,7 1 1,-1-8-311,0 2 0,0-3 81,1-3 1,7 0-109,4 0 0,-5-1 1,0-5 0,-3 3 49,2-8 1,-4-1 201,4-5 1,-10 6-131,-1 0 1,0 0 110,5-6 0,2-8-69,4-4 0,-4-3-67,4-2 1,2-1 24,-2 1 0,2-8-106,-2-4 0,-3-5 62,3-7 1,-4 3-146,-2-8 1,1-2-104,-1-10 1,-2 4-302,-3-3 1,1 3 278,-7 2 0,0 0 57,-6 0 0,5 12 390,1 0 1,0 13-53,-6-8 0,-2 12-15,-4 0 1,4 4-88,-3 2 1,1 1 33,-2 5-797,4 3 356,-6 8-611,8 0 1,0 8 381,0 3 1,0 6 621,0 7 0,8 2 0,2 9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9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433 104 6258,'0'-10'527,"0"1"-345,0 3-83,0 4 0,0-8-77,0 5 130,0 3-70,0-6 65,0 0-35,0 7 81,0-7-79,0 8 0,0-2 130,0-4 21,0 4-70,0-5 1,-2 7-98,-4 0 1,5-2 62,-5-4 104,4 4-205,-6-6 117,6 8-17,-13 0 138,5 0 15,-7 0 4,0 0-107,-1 0-58,1 0-53,0 8 1,1-4-9,5 7 0,-3-5 65,9 6 0,-7-7 151,6 7-147,-7-1 0,5 7 114,-3-1 0,-5 0 13,5 1 1,1-1-85,-1 0 1,5 6 114,-6 0 1,7 0-61,-7-5 1,8 5 111,-1 0 1,-3 0-124,2-6 0,0 2-131,6 4 1,-5-3 123,-1 3-293,0-4 1,0-2-52,0 0 239,1 1-350,-3-1 99,6 0 0,-11-5-153,7-1 236,0-7 0,6 6-243,0-4-177,-8-4-622,7 5-146,-7-7 851,8 0 1,8-2-672,3-3 1,-1-3 219,1-4 1,1-3-14,5 3 1,0-5 833,1-6 0,-1-4 0,0-7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39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7995,'10'-2'0,"-4"-4"0,1 2-245,-1-7 1,8 5 99,-3-6 0,-1 7 955,1-7 1,-5 8 253,6-1-686,-1 3 0,6 2-87,1 0 0,-7 0 382,1 0-409,-1 7 1,7 5 104,-1 11 0,-2-4 153,-3 4 1,1 4-119,-7 2 0,2-2 36,-3 2 0,-3-1-106,4 7 1,2 0-63,-2-1 1,1 1-91,-1-1 0,-4 1-138,4 0 0,-4-7 51,-2 1 0,0-6-79,0 6 1,0-8-699,0 2 0,0-4 25,0-1-236,0-1 0,0-5-176,0-1-885,0-7 1292,0 4 1,0-10-204,0-4 865,7-11 0,3-10 0,7-8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5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0 295 8195,'10'-8'-341,"-3"-2"0,-7-1 730,0-1 1,8 7-13,4-7 0,-3 6 165,3-5 0,-1 1-131,7-1 0,-1-3 105,0 8 1,6 1-132,0 5 1,0 0-194,-5 0 1,-1 7-82,0 5 0,-1 9-174,-5 2 1,3 10-11,-9 1 0,7 3 102,-6 9 0,-1 0-348,-5 6 0,0-8 136,0-3 0,0-5 133,0-1 1,2-8 115,4-4 0,-2-4 186,7-2 1,1-2-126,5-3 0,2-4 157,5-8 0,-3 0-19,7 0 0,1-10-51,6-7 0,-1-2-335,1-10 0,-2-2-75,-4-9 1,1-3-107,-7-3 1,0-4 52,-5 4 0,-7-4-123,1-2 1,-8 0 138,1 1 0,-3 4 13,-2 1 1,0 14 247,0-3 1,-5 12-191,-1 0 1,-2 11-427,2 7 0,2 3 216,-7 2 0,1 4-1140,-1 7 1512,-5 1 0,-1 20 0,-10-5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0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0 399 8813,'0'-10'2027,"2"2"-1272,4 8-430,-4 0 1,11 2-100,-7 4 0,2 4 71,-3 7 1,-3 8-7,4 4 0,-4 5 44,-2 7 1,0 3-53,0 8 1,0 0-1,0 0 1,-6 5-161,1 1 1,-3-2 116,2-10 0,4 0-97,-4-12 0,4 3 83,2-14 0,2 0-182,4-6 1,-2-1 64,8-5-109,-1-3 0,6-8 119,1 0 1,1-8 21,4-3 0,-2-12-217,8-6 1,-6-6 123,6-5 1,0-12-633,5-11 1,7-5 203,-1-1 0,0-6-64,-5 0 0,-1 2 182,1 10 1,0-3-124,-1 9 0,1-1-24,-1 6 0,-5 8 86,0 4 1,-8 5-2,2 6 1,-6-1 82,-5 7 1,1 5-503,-7 7 126,0-1-95,-6 3 135,0 1-19,-8 23 0,4 3 11,-7 10 585,-1 5 0,-5-6 0,0 8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0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 8008,'17'0'3647,"0"0"-2601,1 0-492,-1 0 0,-2 7-161,-3 5 0,1 9 129,-7 2 1,0 10-105,-6 1 1,0 3 377,0 9 1,-2 0-470,-4 6 1,-3-6-390,-9 0 0,1 0 55,0 6 1,-1 0-187,1 0 0,-6-8-165,0-3 1,0-5-567,6-1 1,-1-7-393,1 1 1,2-13 515,3 1 0,-3-11-220,3-1 0,-1-5 113,1-5 907,-3-5 0,5-23 0,-7-3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0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8105,'12'0'340,"-1"0"0,1 0 306,5 0 0,6 0 1068,0 0 2319,0 0-3688,-5 0-173,-1 0-1867,-7 8 0,-3 2 274,-7 7 1421,0-8 0,0 15 0,0-5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1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8021,'2'-9'1400,"4"3"1,6-2-62,11 3-861,4-9 0,1 12-39,1-4 0,-2 4-77,2 2 1,2 0-381,-8 0 1,2 0 80,-2 0 1,-4 0-748,4 0 620,-4 0 1,-1 8-1282,-1 4 0,-8-3 268,-3 3-954,-4-1 796,-2 7 1235,0-1 0,-8 0 0,-1 1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8021,'-17'0'2335,"7"0"-2180,2 0 1,24 0 101,7 0 0,10 0 611,7 0 1,12-2-307,11-4 0,-1 2-112,1-7 0,0 5-359,7-6 0,-9 7-259,-3-7 0,-12 8-186,-6-2 1,-5 4 298,-6 2 1,-4 0-2469,-8 0 2523,0 0 0,-7-7 0,-2-3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1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8219,'-8'-10'3677,"-1"3"-3715,-1 7 1,2 3 246,8 9 1,0 1 429,0 16 0,-3 2-60,-9 9 0,-1 5 195,-16 6 1,8 1-648,-2 0 1,-2 6-509,1 0 0,7 5-416,6-5 0,7-3 519,-2-9 1,4-3-2535,2-9 2812,0 1 0,8-1 0,1 1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1.8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139 346 8197,'-25'-10'-8,"6"3"757,-4 7-465,4 7 0,9 9 235,4 7 0,-3 6 0,-3-6 0,5 7 423,1-1 0,4 4-462,2 1 1,2-5 81,4 0 1,9-6-177,8 6 1,8-8-156,-2 2 0,3-6-310,3-5 0,-1 1 142,1-7 1,-2 0-320,-5-6 1,5-2 102,-4-4 0,-2 2-98,2-7 1,-6-6-62,6-6 1,-8-8-273,2 2 0,2-6-126,-2-5 1,0-6 237,-6-12 0,-5 3 315,-1-9 1,-7 12-108,2-5 0,-4 14 715,-2-3 0,-8 8-219,-4 3 1,-9 10 16,-2 8 1,-7 2-363,1 9 1,-4 0-316,-2 6 1,1 8-797,-1 3 0,1 10 1224,-1 2 0,1 1 0,-1-7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2.11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329 225 14679,'0'-35'468,"0"3"590,0 3 0,0 4 592,0 8 1,6-1-550,-1 1 1,7 0 783,-6-1-821,7 9-315,-11 1 0,6 24-297,-8 7 1,-10 23 415,-7 11 1,-2 16-287,-10 8 0,6 11-457,8-43 0,1 0 0,2 4 0,1 0-750,-3 4 0,-1 1 0,1 0 0,-1 0 138,-2 5 0,0 0 1,-1-1-1,1-1 483,0 0 0,0-1 0,-1-3 0,1 0 0,0-1 1,-1-1-1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3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8113,'-6'-25'946,"0"-4"0,2 12 0,10 5-385,6 9 0,9 3-155,2 0 1,0 2-89,-6 3 0,-1 5 153,-5 7 1,4 1-218,-3-1 1,-2 6-85,1 0 0,-5 0-692,5-6 361,1 1 0,-1-1 1,-1 0-535,-2 0 255,5-7 1,-9 4-1301,8-9 987,-9 9 0,5-10-915,-8 7 1668,-8 1 0,-1 5 0,-8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3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16 208 9216,'-10'0'662,"5"0"-105,10 0 0,-1 0 815,8 0 0,-6 0-232,5 0 0,1 8-559,5 3 0,0 5-388,0 1-137,1 0 38,-9 0 1,7 1-66,-5-1 0,5-2-91,1-3 1,-2 3-299,-3-3 0,3-4-427,-3-3-1187,-5 5 664,9-8 615,-14 6 0,11-10 148,-7-4 0,5-4 209,-5-7 1,8 2 73,-3 3 1,5-3 72,1 3 0,0-1 100,0 1 80,1-3 0,-1 13 223,0-4 1,-5 4 90,-1 2 0,-5 0 1110,6 0-151,-8 8-432,3 1-747,1 9 87,-6-1-351,5-7-434,1-3 1,2-7 93,7 0 0,6-3-540,0-9 1,14-1 134,-3-16 0,12 0 502,1-6 1,8 3 740,3 3 1,-6 4-277,-6 8 0,-2 1 790,2 5-531,-4 3 495,-7 8 0,-6 8 1025,0 3 0,-14 5-820,2 1 1,-11 6 271,0 0 0,-4 0-715,-2-6 1,0 1-79,0-1 1,-8-2-218,-3-3-275,-5 3-72,-1-13 1,0 6-612,-1-8 671,1-8-467,0-2 0,-1-9-660,1-4 1,0 2 121,0-8 1,-1 6-677,1-6 1,-6 1 1705,0-7 0,-8-7 0,4-2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86 8113,'0'-17'0,"0"6"412,0-1-147,0 1 1,-6-1-143,1 1 0,-9 7-195,3-2 1,1 4 17,-1 2 0,-7 0 188,-5 0 1,0 2 14,6 4 0,-6 9-51,0 8 0,0 6-1,5-6 0,7 8 76,-1-2 1,7 9-92,-7 2 1,8 3 27,-2-3 0,5-4-27,1 5 0,1-5-171,5-1 1,-2-8 57,8-4 0,1-4-260,10-2 0,-4-1 133,4-5 1,2-1-364,-2-4 0,6-4 99,-6 3 0,6-8 421,-6-3 0,8-15 0,-4 1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700 52 8193,'0'-17'1128,"0"0"0,2 7 1,3 5 39,7 3-925,-4 2-44,7 0 0,-11 2 828,7 3 0,-7 5-260,2 7 1,2 6-22,-3 0 0,1 8-546,-6-2 0,6 5-455,0 7 0,0-5-139,-6 5 1,0-7-467,0-5 0,0 2-27,0-8 0,0 0-159,0-6-1224,7-7 1715,-5 5 1,6-17 229,-8-4 19,0-3 179,0-24 0,0 6-61,0-7 1,6-1 11,-1 1 0,7 5 124,-6 0 1,7 8 444,-1-2 1,-3 11-224,3 6 1,-6 5 1156,5 1-593,-7 0-126,11 0 0,-13 7 453,4 5 1,-4 5-596,-2 6 0,0-2-231,0 8 0,0-2-77,0 2 0,-8 1-147,-3-6 0,-3 6-1040,3-1 622,-5-4 205,7 0-1165,-1-8 549,-5-7 168,13 5 224,-6-13 0,8-2 50,0-11 0,0-10 148,0-2 1,8-8 47,3 2 0,7 4 175,5 2 0,-4 0 894,4 6-496,-4-5-94,-9 21 679,5-7-527,-13 8-162,6 0 1,-10 9 124,-4 9-1,-7 3-477,-16 13 0,-2 5-553,-15 13 1,4 0 345,-10 0 0,8 1-235,-14 5 0,8-4-2132,-8 3 1911,-3-3 304,7-10 0,-6-1-48,9-9 1,-7-1 293,0-4 1,6-6 337,6-12 1,14 3 54,-3-8 27,12-1-1,-2-5 1,17-7 389,8-5 1,18-5 657,16-6-667,1 4 323,22-14 0,-3 12-303,15-8-165,8 8-309,-6-12 0,6 8 300,-8-4 0,-1 2-193,-5 4 0,2 4-1,-7-4 1,-6 6-170,-6 5 0,-8-1-234,3 7 0,-12-5-1044,-6 5 638,-4 0 383,-9 6 0,-1 0-810,-3 0 298,-4 0 119,5 0 1,-14 0-311,-5 0 0,-5 8 363,-6 3 1,-6 7 20,-11 5 0,1-2 131,-7 8 1,6-6 338,-6 5 0,2-1-30,-3 2 0,5 4-60,8-4 0,-1-2 774,0 1 1,9-1-234,2 2 0,5 2 120,2-8 0,2 6 25,3-6 0,4 6 320,8-6 1,0 5-534,0-4 1,0 0-316,0 0 0,0-5-918,0 4 483,0-4 383,0-9 0,6 5-1547,0-3 772,0-5 322,-6 1 0,2-8-112,3 0 0,-3-2 82,4-4 0,2-11 23,-3-12 1,3-4 409,-2-1 1,-4-1 33,4 1 0,3-3 2,3-3-2,3 3 0,2 3 0,-1 3 352,-5 8-258,5 0 158,-7 6 302,9-1 51,-1 1 380,0 7-329,-7 3-300,-3 7 0,-5 7 201,4 5-118,-4 3-248,6 3 0,-8 1 232,0 4-191,7 4 7,-5 7 1,8 3 158,-4 3 1,-4 4-129,3 8 1,-3 0 14,-2 0 1,0 6-129,0-1 1,0 1-153,0-6 1,2-2-394,4-4 0,-4 0 255,4-11 1,-4 1-220,-2-13 246,0 0-142,0-5 0,0-7-772,0 1 658,0-9 0,0 3-82,0-12 1,-6-9-127,0-8 0,0-10-214,6-1 1,0-3-285,0-9 596,0 0 472,0 2 0,6-6 0,0 4 0,5 5-9,-5 7-1,0 1-40,-6 10 1,0 6 851,0 5 52,0 8 0,-2-1-232,-4 10 1,-5 13 466,-12 11 1,2 3-236,-8 3 0,0 5-374,-6 0 1,3 7-202,3-7 0,-2 0-141,8-5 1,0-2-159,6-5 0,1-3-91,5-7 1,3-7-742,8 1 410,-8-8 0,8 3-577,0-7 1,10-15-247,13-8 537,4-8 376,23-19 1,-2-2-498,15-11 1,-28 26 0,1 1 753,4 1 0,1 1 0,-2 0 0,1 2-127,41-25 0,-10 7 408,-2 9 0,-4 3 327,-13 15 1,-2 2 138,-10 9 0,-9 5 896,4 7 1,-12 0-468,0 0 0,-10 7-507,-1 5 1,-8 3-173,1 2 1,-3 1-445,-2-1 1,0 6-126,0 0 1,-5 6-188,-1-6 1,-8 0-394,3-6 1,-5 1 87,-1-1 1,0-2-499,0-3 1,-1 1 516,1-7 0,0 0 266,-1-6 0,3-8 537,4-3-139,-5 3 628,14-7 38,-5 5 1,7-2-117,0 1 0,7 7 625,5-2 0,3 4-524,2 2 0,-5 8 34,-1 4 1,1 3-176,5 2 1,1 2-171,-1 4 0,0-3-724,0 3 1,-1-4-379,-5-2 1,3 1-2008,-8-1 2745,7 0 0,-3 0 0,7 1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6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9250,'15'1'-349,"-3"5"0,3 4 1,-5 9 1667,-1 4 0,7 4-713,-5 8 0,3 1 77,-3 4 0,3 5-29,-9 7-210,9-1-270,-12 1 0,7 6-455,-3 0 0,-4-7 129,4-4 0,-4-3 8,-2 2 0,0-4 2,0-7 1,0-6-326,0-1 1,0-6-86,0 1 109,0-4 481,0-2-138,0-7-79,0-3 78,-8 1 1,4-6-117,-7 4 0,5-4-334,-6-2 1,1-2-64,-6-4 1,-8 0 613,-4-11 0,-4-4 0,-1-14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6.1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8058,'-17'0'676,"0"0"1108,7 0-937,-5 0-302,13 0-397,-6 0 1,10 0-121,4 0 1,-2 7-203,7 5 0,3 3-270,9 2 0,-2 3-1445,8 3 1889,7-4 0,8 6 0,8-8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6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8058,'33'0'550,"-4"0"1,1 0 789,-7 0 0,-5 0-344,-7 0 1,-7 2 166,2 4-1262,-4-4 138,-2 13 0,0-5-1183,0 7 1,-2-5 1143,-4-1 0,4 1 0,-6 5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7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8083,'0'-11'574,"0"-1"175,0 8 0,2-3-267,4 7 0,9 0-201,8 0 1,8 0 191,-2 0 0,11 0-66,6 0 0,0 0-371,6 0 0,-6-2-9,6-4 0,-2 4-117,-9-4 0,-1-1-252,-5 1 0,-7-2-629,1 2 1,-13 5-203,1-5-622,-4 4 978,-3-6 423,-2 6 173,-8-5 1,-8 7 108,-4 0 0,-3 5 112,-2 1 0,-1 8 0,1-3 0,0 4 16,0 3 0,-1 5 16,1 0 1,0 8-17,-1-3 791,1 5-518,0 9 0,5-3 262,1 7 1,1 0-147,-1 6 0,3 0-24,8 0 1,0-2-154,0-4 0,0 2-168,0-8 1,6 0-100,-1-5 1,9-8-416,-3-4 0,-1-4-1080,2-2 1142,-1-7 1,6-2 391,1-8 0,-1-8 0,0-2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7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8082,'12'0'3326,"-1"0"-2644,-7 7 1,11 1-284,-3 4 0,-2-3-150,1-3 1,-1-2-238,1 7 1,5-5-593,-5 6-333,5-1 1,1 7-62,0-1 1,0-2 973,1-3 0,-1 3 0,0-5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7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8060,'0'-12'1575,"0"1"-1000,0 7 1,6-5-84,0 3 0,7 4 2,-1-4 1,5 2-77,6-2 0,-4 5-186,4-5 1,2 2-262,-2-2 1,0 4-326,-5-4 0,-1 5-1103,0 1 542,0-8-49,-7 6 0,-2-8 378,-8 5 0,0 1-63,0-8 0,-6 6 410,0-5 0,-7 1 239,1-1 0,3-5-19,-3 5 0,6 3 417,-5 2 140,7 4 1,-6 2-234,5 0 1,3 10 213,-4 7 1,-2 8-127,2 10 0,1 9 155,5 8 0,-6 2-141,0 9 0,-2 6-109,3 6 1,3-2-209,-4-9 1,-2 1-10,3-7 0,-1-8-534,6-10 316,0-3-28,0-3 1,0-7-664,0-4 505,0-4 0,2-9-551,3-4 585,-3-4 0,6-4 94,-8-4 0,0-6-198,0-11 1,0 2-114,0-8 506,0 1 0,0-15 0,0-1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174 312 8060,'-18'9'0,"1"1"1399,0-4-905,0 3 0,-1 3-1,1-1 0,5-5 705,1 6-755,-1-1 0,3 6 38,3 1 1,-2-7-76,3 1 1,-1-6-175,6 5 1,2-5-273,4 5 1,5-7-47,12 2 0,6-6-123,11-6 309,-3-3-51,13-9-2077,-6 1 1559,8-8 0,0-2-12,0-7 1,-8 5-204,-4 0 0,-3 0-430,-3-5 0,-1-9 121,-4-3 993,-4 4 0,0-16 0,2 4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8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9503,'8'-9'2688,"0"-1"-2112,3 4 1,5 4-49,-5-3 1,-1 3 100,1 2 409,-7 0 941,12 0-1819,-7 0-76,8 0 235,1 0-2085,-1 7 999,-7-5 500,5 6-2365,-13 0 1230,6-6 854,-8 13 0,0-5 1,0 9-1555,0 4 2102,-8-4 0,-2 14 0,-7-6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8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8060,'2'10'418,"3"-5"-185,-3-3-44,14-2 0,-13 0 101,9 0 0,-6 0-37,5 0 0,1 0 18,5 0 0,-5 2-179,-1 4 0,1-4-265,5 4 0,0 1 41,1-1 1,-3 8-278,-4-3 0,3 4-135,-8 3 315,7 7 110,-3 2 0,-1 7 847,-3 1-323,4-1-79,-8 9 0,7-5 263,-3 8 1,2-7-185,3 1 1191,5 4-964,-7-7 1,7 5-295,-5-7 0,3-1-374,-9 1 0,1-1-531,-6 1 1,0-8 490,0-4 0,-8-4-1047,-3-2 593,-5 1 282,-1-9 0,0-1-513,0-8 529,-8-8 1,0-1-1,-6-11 96,2-3 0,6-9 202,-6-9 0,8-1 603,-2 2 0,11 3 184,7-3-482,3 11-132,2-4 0,7 14-240,5-4 1,11 4 59,6 2 0,-2 5-81,2 1 0,-1 5-113,7-6 1,-2 8-410,-5-1 1,5 3-146,-4 2 1,2 7-1472,-2 5 2160,3-4 0,-5 15 0,8-4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6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8113,'-9'0'2915,"1"-2"-4281,8-4 976,0 4 1,8-5 191,3 7 0,5 0 349,1 0 1,0 0 584,1 0 0,5 0-728,0 0 0,8 0-385,-3 0 0,11 0 377,1 0 0,8 7 0,-4 3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3:48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7927,'0'-17'5934,"0"7"-5796,0 3-109,0 22 0,0 4 175,0 16 0,0-2 139,0-5 1,8-3-443,3-7 0,-1-3-428,1-3 0,3 1 199,9-7 0,-4 0-344,4-6 1,-4-6 310,-1 0 1,-3-7-175,-4 1 614,5-3 0,-14-3-228,4 1 0,-5 0 871,-1-1 0,-5-5-8,-1 0 0,-13 0 288,1 6 0,-3 2-310,4 3-487,0-3 0,-3 13 179,-3-4-165,4 4-219,-6 2 0,-7 8 0,-5 1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0.9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604 277 8070,'2'-27'311,"2"4"864,2 4-866,0 1 1,-6 1 86,0 0 0,5-2-158,1-4 1,0 3-30,-6-3 1,0 10 129,0 1-269,8 1 1,-7-1 178,5 1-15,-4 7 0,-4-4-115,-4 8 1,3 0-8,-9 0 1,-7 0 1,-10 0 0,-4 6 121,-1 0 0,-3 9 157,-3 2 0,2 3-62,-9 8 0,7-5 251,-6 6 0,8 0 152,-3 6-348,5-1-135,1 1 1,2-1 233,5 1 1,3 2-160,7 3 1,9-4-214,3 5 0,6-5 38,6-1 1,5-1-199,12 1 1,10-2 144,7-5 1,14 3-53,-2-8 1,9-2-783,-3-9 1,2 1 356,-3-7 0,-3 2-966,4-2 0,-10-4 171,-2 3 1,-13-3-162,1-2 0,-9 0 437,4 0 899,-16 0 0,11 0 0,-15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1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15602,'-5'18'1219,"-1"-1"0,0 0-1147,6 1 0,0-1 54,0 0 1,0 8-1994,0 4 1,0 11 1866,0 6 0,0 4 0,0 2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1.7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12029,'0'12'1698,"0"-1"1,0-5-1485,0 6 0,-6-6-585,1 5 1,-9 1-1578,3 5 1,-3 0 1947,3 0 0,-5 1 0,7-1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537 243 8251,'0'-18'119,"0"1"1,0 0 214,0-1 0,0 1 829,0 0-754,-8 0 1,6-1 23,-4 1 1,-1 0-17,1-1 1,-6 7 180,7-1-315,-9 8 1,4-9 99,-7 7-117,0 0 1,-2 6-276,-4 0 0,1 2 17,-6 4 1,1 4-41,-2 7 1,-4 8 171,4 4 0,-3-2 34,-3 2 1,6 1 29,1 11 0,6-3 12,-1 8 0,4-5 144,2 5 1,7-8-88,4 2 0,5-3 157,1-2 1,0-3-182,0-3 1,1 2-214,5-8 0,4 2 11,7-2 0,2-10-272,4 5 1,2-7 90,4 1 0,4-5-127,-4-7 0,3 0-730,3 0 1,-6 0 418,0 0 0,-6 0-1074,5 0 1,-6-2 193,1-3 1452,-4 3 0,-2-14 0,0 7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12193,'17'0'2091,"0"0"0,0 0-1586,1 0 1,-7 0-248,1 0 1,-1 1-179,7 5 0,-1-2-616,0 8 0,-5-7 350,-1 7 1,-5-1-792,6 7 1,-9-1 407,3 0 1,-4 1 92,-2-1 1,-8 6 182,-3 0 0,-6 6 129,-7-6 0,5 0 320,-4-6 0,10 1 642,1-1 0,6-2 1587,-5-3-1115,7 3-746,-4-5 1,10-1-236,4-3 0,4-4-406,7-2 0,10 0-69,7 0 1,11-2-295,12-4 1,14-3 479,16-9 0,-37 6 0,2-1 0,4 0 0,1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3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1 8241,'-9'2'1207,"3"3"0,-2 5 208,2 7 1,-1 1-649,1-1 1,2 2 233,-7 4 0,-3-2-925,-9 8 1,2 0-811,-8 6 1,-7 7 733,-10 4 0,-20 12 0,-5 3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4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7926,'9'-8'1437,"-1"-2"1,-6 1-1517,4 3 0,3 4-775,9 2 1,1 0 853,4 0 0,4 8 0,7 1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2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7924,'8'-10'0,"-4"-3"237,7 7 1,1-6 391,5 6 1,8 1 397,4 5 0,-2 0-314,1 0 0,-1 5-45,2 1 1,-2 8-20,-4-3 1,-4 3 925,4-3-569,-3 5-43,-3-7-1307,0 8 0,-5-5 257,-1 0 1,-7-7-889,2 7 119,3-8 1,-5 11-921,8-3 0,-8-3 219,1 3 1557,5 7 0,-8 0 0,6 6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1:23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10627,'-10'0'2842,"3"7"-3104,7-5 244,0 14-1,0-7 1439,0 1-864,0 5 1,0-11 706,0 8-492,0-1 1,0 6-344,0 1-656,0-1 1,0 0 32,0 1 1,2-3 250,3-4 0,-3 5-505,4-5 0,-4-1 13,-2 1 0,6-5-322,-1 6 0,1-6 316,-6 5 0,2-7-388,4 2 582,-4 3 0,7-5 77,-3 8 0,-2-9-222,8 3 0,-7-4 114,7-2 0,1-2-264,10-4 1,-2-3 146,8-8 0,-6-8 160,6-4 0,-2 2 240,2-2 0,2 8 350,-8-2 1,6 6 32,-6 5 0,0 4 430,-6 8 1,0 0 17,1 0 0,-7 0-292,1 0 1,-7 0 1659,7 0-1587,-8 8 0,5-4-184,-3 7 1,-2-7-490,7 2 0,1-4-473,5-2 1,3 0 182,3 0 0,3-8-431,9-3 0,5-5 291,1-1 1,5 2 90,-6 3 0,1 4 390,-7 8 1,-5 2 262,0 4 0,-10 4 516,-2 7 1,-7 0-110,-10 1 0,0-1 642,0 0 1,-2 1-540,-4-1 0,-5-6-352,-12 1 0,2-8-538,-8 1 1,8-3 162,-3-2 1,5-5-1101,2-1 0,0-13-178,-1 1 1,9-5-927,3 0 1,2 2 2163,-2-8 0,4-7 0,-5-8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07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8098,'-10'0'0,"1"-6"0,3 0 0,4 0 0,-6-1 0,8-3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8843,'0'-10'2028,"7"2"-2872,5 8 0,-2 0 381,1 0 0,2 8 463,11 4 0,2-5 0,9 1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5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881 173 8069,'-27'-35'-7,"4"1"164,4 7 0,1 4 45,1 11 1,5-1 142,1 7 1,5-2-415,-5 3 1,5 3-380,-6-4 1,1 4 260,-6 2 0,-8 0 42,-4 0 0,0 2 383,-6 4 0,3 3-128,-14 9 1,1 7 270,-1 3 1,-4 7-36,4 5 0,2 5 86,-2 6 1,6 7-119,-7 0 0,15 7-8,-3-2 1,12 5-116,0 1 1,12-8 14,5-3 0,6-6-188,6-6 0,5 2 78,12-8 1,10-1-431,7-10 1,8-4 70,-2-8 0,4-2-434,2-3 0,0-4 236,0-8 0,0-2-67,0-4 1,-2-4-12,-4-7 0,2-6 539,-8 0 0,0-8 0,-5 4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5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11399,'0'25'21,"0"-4"4,0 8 1,0 0 94,0 6 0,2 1-117,4 4 1,-4-3-357,4 3 0,-5-3 4,-1-3 1,0-5 3,0 0 1,0-6-299,0 6 78,0-8 1,-1 2-210,-5-11 205,4-5 16,-6-7 553,8 0 0,0-15 0,0-4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5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69 7933,'10'-17'0,"-2"6"195,-8-1 0,0 6 491,0-5-644,0 7-91,0-4-300,-8 8 1,-2 2 69,-7 4 0,-8-2 381,-4 7 0,-2-1 38,3 1 1,-11 5 18,5-5 1,-3 5-263,8 1 1006,-3-7-598,5 5 0,-2-7-49,0 3 1,6 5 81,-6-5 1,8 4-21,-2 3 1,10-3-130,1-3 1,2 3 354,-1-3-312,3 11 0,8-2 97,0 8 0,8-14-55,3 2 1,5-3 184,1 3 1,8 0-384,4 1 1,5-7-326,7 1 1,-3-9-1101,8 3 1,-5-4 728,5-2 1,-6-2-866,6-4 1485,-7-3 0,11-8 0,-6-1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6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7990,'0'-10'1525,"0"3"0,2 7-1589,3 0 1,-1 2-6,8 3 1,-1 11-52,7 7 0,-1 8 189,0-3 0,-1 7 227,-5 5 0,2-1-199,-7 7 0,6-2-40,-6 2 1,-1 2-93,-5-7 1,6-1-151,0-6 1,0 1 48,-6 0 1,0-8 124,0-4 0,0-10-286,0-1 448,0-9 82,0 5 0,-2-8-201,-4 0 0,2-8-17,-7-3 1,7-10-27,-2-2 1,-2-8 25,2 2 1,1-2-191,5 3 0,0-3 57,0 8 0,0 0-23,0 5 0,5 1-6,1 0 0,8 5-121,-3 1 1,5 1 168,1-1 1,0-3-6,0 8 0,1-5-161,-1 5 9,0 0-157,1-1 1,-7 5-250,1-4-365,-8 4 1027,3 10 0,-14 1 0,-11 16 0,-9 2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4:36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35 7917,'-17'22'296,"0"-5"1,0-6 1194,-1 1-991,1 3 0,2-11 517,3 8-472,4-9-342,8 5 0,10-2 617,7 0 1,2-1-295,10-5 1,2 0-268,9 0 1,3-1-451,3-5 1,11-4-528,1-7 0,4 0 238,7-1 0,4 1 162,13 0 1,-7-8 0,-2-2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08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8208,'0'-10'1925,"7"-3"-1355,5 7 1,3-5-56,3 5 1,1-6-182,4 7 0,-2-3-31,8 2 1,0 2 15,5-7 0,1 7-27,-1-2-107,1 4 1,0 2-49,-1 0 0,6 0-136,1 0 0,-7 0 40,-5 0 1,0 0-182,6 0 0,-8 6-804,-4 0 1,-4 5 460,-2-5 1,-5 2-635,-1-2 0,-7-3-743,2 9 1860,-4-1 0,-10 7 0,-2-1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09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36 8208,'-11'0'631,"-1"0"1,8 1-131,-2 5 0,6-4-368,6 4 1,6-4 166,11-2 0,2 0 249,4 0 1,9-2-208,-3-4 0,11 4 26,0-4 0,4-1-130,2 1 1,5-6 7,1 7 1,5-1-607,-5 6 1,0 0-82,-7 0 0,-1 0-464,-3 0 1,-7 0 443,-11 0 1,-2 0-213,-4 0 1,-10 6-61,4-1 733,-11 1 0,10 2 0,-7 2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09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70 8044,'-10'-17'585,"5"-1"868,-5 9-1018,8-7 1,2 15-12,12-5 0,3 4 29,2 2 0,1 0-97,-1 0 0,8 2-64,4 4 1,5 1-99,7 5 1,3 9-15,8-4 1,5 6 5,1 0 1,2-2-118,-3 8 0,-3 0 60,4 6 1,-6-1-194,-6 1 1,2 5-86,-8 1 0,-5-1 70,-7-6 0,-6 1 2,1 0 0,-12-1 22,-5 1 0,-6 5 36,-6 1 1,-11 5-126,-12-6 1,-4 6-194,-1-6 0,-7 7-130,1-7 0,-8 2-319,2-1 1,2-3 785,-2 8 0,-1 0 0,-4 6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1 312 8229,'0'-12'-12,"0"1"0,0 5 59,0-6 8,0 9 1,0-7 324,0 4 143,0 4-457,0-5-76,0 7 111,0 0 0,0 7 47,0 5 1,0 5 69,0 6 1,0 4 132,0 8 1,0 7-45,0 4 1,0 4-115,0 2 0,0 0 210,0 0 0,0 5-18,0 1 0,2-2-2,4-10 0,-3 2-171,9-8 1,-1 0-115,7-5 1,-1-6 109,0 0 1,1-8-122,-1 2 1,6-10-142,0-1 0,6-6 55,-6 5 1,6-7-32,-6 2 0,8-6 18,-3-6 0,-1-6-80,2-11 1,-2 0-7,2-11 0,2 1-223,-8-13 1,2-6 123,-2-6 0,-4-7-66,4 2 1,2 1-104,-2-1 0,0 5 59,-6-5 0,-1 7 357,-5-2 0,3 7 20,-9 4 1,1-1 168,-6 8 1,6 0-166,0 5 0,-1 6 137,-5 0 0,0 8-209,0-2 0,0 10-31,0 1-1070,0 1 505,0 1-2154,0 2 1424,0 24 1324,0 3 0,8 23 0,2 3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07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8098,'8'-17'-949,"-6"0"958,5-1 133,-7 1 1,0 5-101,0 1 1,0 5 110,0-5 1,2 7-201,4-2 182,-4-4-228,6 8 0,-6-11 122,3 7 245,-3 0 69,6 6 353,-8 0-301,0 0 212,8 0 302,-6 0-497,5 8 1,-5 0-144,4 3 1,2-1-24,3-4 1,5-2-136,-5 7 0,6-7 36,6 2 1,-3-4-159,3-2 1,4 0 149,1 0 0,5 5-147,2 1 1,7 0-1,4-6 1,4 0 121,2 0 1,8 0-140,3 0 0,2 0-2,-1 0 1,1 0-93,-7 0 1,-3-2 99,-9-4 1,3 4-154,-9-3 0,-2 3 140,-9 2 0,-4 0-38,-8 0 1,1-2-54,-1-4 0,-6 4 25,1-4-457,-8 4 146,4 2 0,-10 0-133,-4 0 0,-4 0 56,-7 0 0,-4 8-491,-8 4 977,0 3 0,-28 2 0,3 1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0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70 8124,'-9'-10'1683,"1"1"-1842,8 3 139,0 4 116,0-13 1,-6 11 1,0-8 0,-7 9-239,1-3 0,-3 4 149,-2 2 0,-1 0-159,1 0 1,-2 0-1,-4 0 1,2 6 30,-8-1 0,6 9 231,-6-3 1,2-1-62,-2 2 1,-3-1 16,3 6 0,2 1 36,-2-1 1,8 0 148,-2 0 0,4 1-42,1-1 0,3 0 75,4 1 0,-3 1 15,8 4 0,1-4-126,5 4 0,0-4-30,0-1 0,0-1 5,0 0 1,7 6 11,5 0 0,3 0-93,2-5 0,8-1-137,4 0 1,4 1 68,1-1 0,1-6-105,0 1 0,5-8 12,0 2 1,1-4 73,-7-2 1,1 0-151,-1 0 0,-1 0-235,-4 0 0,2 0-233,-8 0 1,0 0 117,-6 0 1,-5 5-1094,-1 1 1612,-7 0 0,4 2 0,-8 1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1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8750,'25'0'1699,"2"6"-783,8-1 1,7 1-247,4-6 0,-2 0-487,3 0 0,-1 0 68,6 0 0,-1 2-563,1 4 0,0-2-364,0 7 1,-2-5 675,-4 5 0,4 1 0,-6 5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0 304 8071,'8'-9'-1219,"-6"1"1847,6 8-434,-1 0 1,-5 2 307,4 4 1,-4 5-227,-2 12 0,0 4 245,0 8 0,0 7-85,0 4 1,0 4-71,0 2 0,0 6-115,0-1 0,0 1 62,0-6 1,0-6-131,0 0 1,2-13-88,3 1 1,-1-11 97,8 0 0,-6-5 15,5-7 0,1-1-33,5-4 0,0-4 42,1 3 0,-1-5-13,0-5 1,0-5-82,1-7 0,1-3-118,4-3 0,-2-5-173,8-13 0,-8 1 130,2-12 0,4-2-359,2-9 1,4-10 171,1 4 1,1-10-198,-1 4 0,-1 2 149,-4 9 0,2 7-91,-8 11 1,0 0-137,-6 11 0,0-2-246,1 14 1,-7 6-614,1 6 1358,-9 7 0,5 4 0,-8 9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2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9766,'7'10'134,"-3"-3"83,8-7 1,-6 6 267,5 0 1,-1 7-56,1-1 0,5 3 95,-5 2 1,3 7-132,-3-1 1,3 9 123,-9 3 1,1-1-364,-6 7 0,0-3 78,0 3 1,-2-3-76,-4 8 0,-3-7-107,-8 1 1,-1-4-228,1-1 0,-6 0-40,0-1 1,0-5-390,5 0 1,-5-8-537,0 2 0,0-12 460,6-5 1,0 2-597,-1-2 1277,1-1 0,-8-20 0,-2-4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2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11377,'11'0'439,"1"0"0,-3 2-26,3 4 1,1-2-435,-7 7 1,6-5-453,-7 6 0,9 1 463,-3 10 10,-3-4 0,15 14 0,-4-6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3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87 277 6790,'-11'8'675,"-1"3"1,9 5-149,-3 1 1,-2 0-103,2 1 0,-7 5 119,1 0 0,5 7-251,1-1 0,4 4 24,2 2 1,0 5 90,0 0 0,0 3-127,0-3 1,2-9-251,4 3 1,3-3 107,9 4 0,1-9-187,4-3 0,-2-3-27,8-3 0,0-7-19,5-5 1,-3-3 91,4-2 1,-11 0 6,11 0 0,-4-9-74,3-9 0,1-7 99,0-9 0,-7-1 10,1 1 1,-8-11-236,2-6 0,-3-3-350,-3-10 0,-6 3 274,1-3 1,-8 5 3,2 7 0,-4 2 184,-2 4 1,0 4-2,0 7 0,-2 6-354,-4 0 1,4 8-253,-4-2-863,-3 4 1553,7 9 0,-14-5 0,7 5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3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1 399 7985,'0'-10'-874,"0"-5"1146,0 13 0,2-6-34,4 8 1,-5 2 70,5 4 0,-4 5-48,-2 12 1,0 4 81,0 8 0,0-1-51,0 1 0,0 5 102,0 1 0,0 1-175,0-2 1,0-3 80,0 3 0,6-5-213,0-7 0,5 3 95,-5-8 0,7-2-49,-1-9 1,-2 1 12,1-7 0,1 0-131,5-6 1,0 0 98,0 0 1,3-14-186,3-3 0,-4-10 96,4 4 0,2-13-143,-2 1 0,2-13-61,-2-4 0,-2-2 83,8-9 1,-6 5-317,6-5 1,-2 1 75,2-1 1,3 3-40,-3 9 1,-4 1 48,-2 4 0,-4 5-48,-1 12 1,-7 4-297,1 8-431,-8 7 292,3 3 809,-7 14 0,-7 18 0,-3 12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4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7997,'17'0'-183,"0"0"115,1 0 2083,-1 0-562,0 0-850,0 7 0,-1 5-243,-5 11 1,-3 4-136,-8 8 0,-2-1 278,-4 1 1,3-1-199,-9 1 1,0-1-457,-5 1 1,6 2 201,-1 3 1,1-6-397,-7 1 0,3-2 11,3-10 1,-3 2-177,3-2 0,3-10 66,-3 5 1,7-5-278,-7 4 1,6-7 157,-5-4-145,-1-4 374,-5-2 1,0 0 333,-1 0 0,-7-16 0,-2-3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7966,'9'-16'0,"1"13"1369,-4-9 0,3 8-593,9 4 1,1 6-469,4 0 1,-4-1-385,4-5 1,-4 2-382,-1 4 0,-1-2 124,0 7 0,-1 1-149,-5 5 1,4 3 481,-3 3 0,-4 3 0,-1 9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4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7978,'17'0'717,"0"0"187,0 0 0,8-6-578,4 0 0,10-5 85,1 5 0,-5-2-150,-7 2 1,-1 5-10,2-5 1,-4 4-220,-8 2 1,-5 0-879,-1 0-183,-7 0 1,10-2 647,-8-4 380,-1 4 0,-12-13 0,-3 5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08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7311,'11'0'328,"1"0"1,-6 0 385,5 0-167,-7-8 0,11 6-147,-3-3 1,-2 3 67,1 2 1,1 0-152,5 0-106,0 0 0,1 0-242,-1 0 1,0 6 97,0-1 0,1 3-30,-1-2 0,0 1-242,1 5-95,-1 3 0,-2-5-426,-3 7 509,3 1 1,-13-1 86,4 0 1,-4 0 56,-2 1 0,-2-5 31,-4 4 0,-4-7-6,-7 13 0,0-8 3,0 9 1,-6-5 61,-1-2 1,-6 0 19,1 1 0,2-1 11,-2 0 0,2-1 124,-2-5 0,-3 4 27,3-3 1,4 3-48,2 3 1,0-7 28,6 1 0,-5-3-31,11 3 6,3 3-21,1-5-171,7 7 1,7-1 163,5-5 0,3-1 90,2-5 0,8-3 210,4 4 0,10-4-97,1-2 0,10 0-9,2 0 1,2 0-8,9 0 1,0 0-13,7 0 1,1 0-92,4 0 0,-6 0-196,0 0 0,-2-6 111,-9 0 1,-6-5-308,-6 5 1,-13 0-275,1 6 1,-11-5 236,0-1 0,-9 0-628,-3 6 282,-7 0 0,4 2-335,-8 4 1,-8-4 195,-3 4 1,-11 3 701,-1 3 0,-23 3 0,0 2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4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11295,'9'0'1121,"7"8"1,-14 1-946,3 9 0,-3-1-97,-2 0 0,0 2-75,0 4 0,-2-3-339,-3 3 0,3-4-618,-4-2 1,2 0 435,-2 1 1,4-7-1601,-3 1 1032,3-1 1085,2-1 0,7 5 0,3-5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5.0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7978,'10'-2'945,"-4"-3"1211,-4 3-932,5-6 1,-3 10-573,8 4 0,-9 5-174,3 12 0,-4-2-231,-2 8 0,-2-6-298,-4 6 0,5 6-690,-5 5 0,4 0 741,2-5 0,0 7 0,0 2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5.8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1 241 7906,'0'-12'16,"0"1"92,0 7 0,0-11-77,0 3 1,0 2 142,0-1-103,7 7 0,-3-6 253,8 5-144,-9 3 0,11-4-75,-8 12 0,-1 3-10,-5 9 1,6 7 171,0 3 0,0 13-146,-6 5 0,5-2 231,1 2 1,0-5-22,-6 5 0,6-8-70,0 2 1,7-9-98,-2-2 0,7-10 36,5-1 0,-2-3-243,8-9 0,-6-1 88,6-5 1,-1-1-217,7-5 0,-6-10 105,0-7 0,-2-7-407,1 1 1,3-4 126,-8-1 1,0-9-20,-5-3 0,-7 2 78,1-2 0,-9 0 83,3-6 0,2 6 258,-2 0 0,-1 13-158,-5-2 1,0 12 5,0 0 0,-5 10-8,-1 1 1,-2 8-978,2-1 546,5 10 537,-15 5 0,7 15 0,-9 2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6.0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8006,'8'-11'279,"3"-1"1,7 6-63,5-5 0,-2 5-30,8-5 1,-6 1-26,6-2 0,-8-1 220,2 7 0,-10 0-921,-1 6 398,-1 0 0,1 0-1319,-1 0 1460,1 0 0,5 8 0,0 2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6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8006,'11'0'794,"1"0"0,-7 0-339,7 0 1,0 0 237,5 0 0,0 0-399,0 0-90,1 0 1,-1-2-1027,0-4 1,1 4 158,-1-3 663,-7 3 0,13 2 0,-4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6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69 312 7883,'0'17'-291,"0"0"1,0 2 742,0 5 0,-2 4-136,-3 13 0,1 3 134,-8 8 0,3 0-74,-3 0 1,-1-3-149,7-2 1,0 1 185,6-8 1,0-2-121,0-9 1,8 2-22,3-8 1,7 0-119,5-6 1,-2-7-107,8-4 0,1-4 112,11-2 1,-5-2-160,5-4 1,-5-4-46,-1-7 60,7-8-28,-6-2 1,9-7-437,-5-1 1,-5-7 229,-1-4 0,1-6-402,-6-6 0,-3-5 257,3-12 0,-10 4 77,-1-4 1,-3 9 237,-9 3 0,0 15 234,-6 2 1,0 7-94,0 5 1,-8 7-121,-4 4 0,-3 6-28,-2 5 1,-6 4-224,0 8 0,-2 0-339,2 0 1,3 2 149,-3 4 466,4 4 0,2 15 0,0 2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7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87 327 6871,'0'-11'-352,"0"-1"585,0 8 1,2-9 160,3 7 402,-3 0-153,6-1-313,-8 5-88,0-6 105,0 8 1633,0 0-1906,-8 8 1,6-5 166,-3 9-135,3-1 0,2 13 55,0-1 179,0 0-142,0 2 1,-6 3 66,0 13 1,-1 3 165,1 8 0,2 6-36,-8-1 0,7 9-119,-7-3 0,8-7-252,-2 1 1,-1-14 77,1 3 0,0-2 46,6-4 1,0-5-34,0-6 1,0-8-177,0 2 0,0-4 11,0-2 1,6-5-82,0-1 1,1-5-33,-1 6 0,-2-8 130,8 1 0,-7-3 325,7-2-234,-1-7 0,12-3 111,1-7 1,1-8-166,-2-4 0,3-6-77,9-5 0,5-6 4,1-12 1,7-3-399,-2-9 1,-2-1 196,2-4 0,-2 2-191,3-7 0,1 5 197,-8-6 1,0 14-38,-5-2 0,-2 13-8,-5 4 1,-5 8-46,-11 9 1,1 3-240,-7 3 1,0 10-563,-6 7 547,0 8 1,-8-2-1017,-3 12 1771,-5 11 0,-9 10 0,-2 8 1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8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0 7941,'-18'0'336,"1"0"-55,8 0 1,1 8 81,8 3 0,-2-1 487,-4 2 1,4 5-46,-4 6 1,-1 8-329,1-2 1,-7 3 60,1 3 0,-3-1-276,-3 1 0,7-6-296,-1 0 0,7-2 36,-7 1 0,6-1-431,-5-4 182,7-4 0,-10 6-393,9-7 0,-1-7-700,6 1 904,0-8 1,0 5-465,0-3 1,2-4 223,4 4 1,-1-6 675,13-6 0,-5-4 0,12-7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18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0 7941,'10'0'2456,"-3"0"-3308,-7 0 453,-7 0 1,3 6 508,-8 0 1,1 7 33,-6-1 0,-1 1-15,1-1 1,-8 3-241,-4-3 1,2 3-75,-2 2 1,1-1 80,-7-5 1,2 4 33,5-3 0,-5-2 255,4 1 1,-2-1-130,3 1 1,3 5 471,7-5 0,7-3 398,-1-2-336,8 3 1,-1 1-22,10 7 0,1-5 146,11-1 1,-1-1-193,13 1 0,-1 5 21,7-5 0,0 5 125,-1 1 1,7 0-242,-1 0 0,0-1-529,-5-5 0,-1 5-480,1-5 0,-8 5-689,-4 1 0,-4-2 559,-2-3 0,1 1 711,-1-7 0,0 8 0,1-5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27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7366,'12'-6'511,"-1"1"0,-7-3-109,2 2 0,3 4 167,3-3 1,-3 3-194,3 2 0,-6 0-97,5 0 1,1 0 4,5 0-118,0 0 1,6 0 24,1 0 1,6 0 24,-1 0 1,4 0-13,1 0 0,1 0-6,0 0 0,5 0-187,0 0 0,3 0 57,-3 0 1,-4 0-162,5 0 1,-5-6-129,-1 0 1,-3 0-159,-3 6 0,2 0 36,-8 0 0,0 0-693,-6 0 134,1 0 511,-1 0 1,-7 2-415,-5 4 0,-3 4 805,-2 7 0,-7 0 0,-3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5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8118,'9'-8'-498,"-1"4"1078,-8-7 0,8 5-118,3-6 0,-1 8-316,1-1 1,1-3 2,5 2 0,0 0 24,1 6 1,1 0-58,4 0 0,-4 0-153,4 0 0,-3 6-214,-3 0 0,0 6-1061,0-7 1312,1 9 0,7-5 0,2 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2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278 831 7659,'0'-12'-164,"0"1"1,0 5 724,0-6 166,7 1 1,-5-7-262,4 1 1,-2 6 510,2-1-787,-4 1 1,5-7 56,-7 1 0,6 5 249,0 1-2,-1-1-70,-5-5-255,0 0 0,0 5-282,0 1 22,0 7-194,-7-4 1,-3 8 51,-7 0 1,5 0-163,1 0 243,-1 0 1,-5 0 130,0 0 0,5 0-105,1 0 83,-1 0 0,-5 2 26,0 4 0,-1-2 32,1 7 0,5 1 17,1 5 1,-1 0 105,-5 1 0,6 1-12,-1 4 0,6-2-10,-5 8 0,7-6-83,-2 6 0,2-6 9,-1 6 0,3-8-35,-4 2 1,4-4-1,2-2 113,8 1-68,1-1 0,9-7-2,-1-5 0,2-3-20,4-2 0,-2-7-36,8-5 0,-6-5 38,6-6 0,0-4-319,5-8 1,1 1-2,-1-1 0,7-2-11,-1-3 1,1 2 76,-7-8 1,-7-1-138,-4-4 1,2-1-6,-2 0 0,-2 6 96,-9 0 1,3 7 182,-3-1 1,-5 3-72,-1 3 1,2 7 346,-2 4 1,-1-2 276,-5 2 47,0 0-151,0 5-90,0 1 1,0 6 122,0-1-153,0 8-571,0-4 151,0 8 0,-2 6-3,-3 0 0,1 9 114,-8 3 1,1 1 9,-7 10 0,1 0 69,0 5 0,0 6 1,-1 1 1,-5 7 98,0-2 0,0 2-74,6-2 1,0-2 357,-1-3 1,3 1-132,3 4 1,-1-2-102,7-3 0,0-7-104,6 1 0,0 5-125,0-5 1,8-3 128,4-3 0,3-6-121,2 6 1,6-6-67,0 6 0,6-8 5,-6 2 1,8-9 56,-2-3 0,-2-5-16,2 5 0,-3-7 21,3 2 1,4-4 112,-4-2 1,1 0 157,-1 0 1,4-8-158,-4-3 1,-2 1-29,2-1 1,-8-1-60,2-5 0,2-1 63,-2 1 0,-2 0-242,-10 0 0,5-1-3,-5 1 1,-3 0 89,-2-1 1,-4 1 101,-2 0 1,0 0-3,0-1 1,-2 7-46,-4-1 50,-4 1 0,-7-1 194,0 1-1,0 7-40,-1-2 1,1 4 216,0 2-305,-1 0 0,1 0-72,0 0 1,5 8 33,1 3 1,5-1-101,-6 1 1,9 1 66,-3 5 1,-2 1-148,2-1 0,-5 2 258,5 4 1,0-4-126,6 4 1,0-3 254,0-3 0,0 0-73,0 0 1,2 1-66,4-1 0,-2-5-42,7-1 0,1-7 15,5 2 1,6 1-24,0-1 1,8 0-194,-2-6 1,-2 0-28,2 0 0,-1 0 35,7 0 1,-6-6-27,0 0 0,-1-5 111,7 5 1,-2-7-12,-4 1 0,3 1 13,-3-7 0,-2 5 13,2-10 0,-6 2 24,6-2 1,-8 2 30,2-8 1,-4 6 56,-2-6 1,1 6-97,-1-6 0,-6 8 251,1-2 0,-6 4-71,5 1 1,-7 7 107,2-1 0,-4 6-119,-2-5 1,0 5 15,0-5-65,-8 7-351,-2-12 33,-7 14 0,0-5 84,0 7 0,5 0-207,1 0 222,-1-8 1,-5 6 31,-1-4 0,1 4 61,0 2 0,5 0 26,1 0 1,1 2 11,-1 4 1,-5-2 32,5 8 1,1-7 24,-1 7 0,7-1-74,-2 7 0,4-1 62,2 0-62,0 1 54,0 6 1,0-2 83,0 6 1,0 1-4,0 6 0,2 5 189,4 1 0,-2 5 5,7-6 0,-5 10 205,5 2 1,-7 2 175,2 9 1,-4 12-199,-2 6 1,-2 3-425,-4-15 1,2 3 263,-7-15 1,5-1-8,-5-10 0,5 2-265,-6-8 0,3 1-181,-3-7 1,-3-7 88,3-4 0,3-5-138,-3-7 1,1 3-672,-7-9 0,5 1 510,-4-6 1,3 0-505,-9 0 1,-4-8 7,-2-3 827,-3-12 0,-3-12 0,1-9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2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52 7966,'-10'0'1228,"18"0"0,5 0-944,16 0 1,-6 0 149,6 0 1,7 0-20,11 0 1,4 0-129,7 0 1,-2 0-245,7 0 0,1-6 55,5 1 1,0-7-1099,0 6 1,-4-1 272,5 1 490,-5 4 0,12-6 0,-8 8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2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18 398 7963,'-10'-8'-27,"3"6"1,7-7-44,0 3 0,2 4 106,3-4 0,-3 2 231,4-1-138,4 3 0,-6-6-90,7 8 148,-7 0-99,4 0 1,-6 0 112,3 0-30,-3 8-66,6 1 1,-8 9 2,0-1 1,0 0 14,0 0 0,0 6-26,0 1 1,0 6 112,0-1 0,0 4-80,0 1 1,0 1 5,0-1 0,0-5 17,0 0 0,0 0-11,0 6 1,2-7-3,4 1 0,-3 0 9,9 6 1,-6-7 31,5 1 1,-7 0 4,2 6 0,2-7 25,-3 1 0,7-2-106,-6 2 0,5 2-80,-5-8 1,7 6 65,-1-6 0,-2 0-165,1-6 0,-5-2 83,5-3 1,-5 1 81,6-7 1,-3 2-155,3-2 0,-3-4 55,-3 3 1,-2-5 172,8-5 1,-7-5-105,7-7 1,-6-1 16,5 1 0,-1-2-20,1-4 1,3 2-4,-9-8 0,9 2-44,-3-2 0,3 2 67,-3 4 0,5-2-167,-5-4 1,-1 2 72,1 4 1,1 2-192,5-8 1,1 6-17,-1-5 0,-6 1-14,1-2 1,-1-4 94,7 4 0,5 2-62,0-1 0,0-1-56,-6-6 1,2-5 57,4-1 1,-3 1 216,3 6 0,-4 5 47,-2 0 1,1 6 135,-1-6 0,0 8 25,0-2 1,1 2 178,-1-2 0,0 3-139,1-3 1,-1 4 7,0 2 1,-5 0 240,-1-1 0,1 3-144,5 3 0,-2-3-49,-3 3 1,3-3-71,-3-2 1,3 5-173,3 1-1,-7 1 49,1-1-239,-1-5 238,6 7-184,-7-1 1,-2 0-214,-8 5 85,0 3-493,0-6-259,0 8 171,7 0 1,-5 2 264,4 4 0,-4-2-224,-2 7 1,6 1 727,0 5 0,-1 0 0,-5 1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2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69 8067,'-9'0'1560,"15"0"-1057,11 0 0,12 0 221,0 0-427,3 0 1,5 0-109,3 0 0,4-5 28,8-1 1,6-6-184,-1 7 1,7-7-259,-7 6 1,1-1-828,-6 1 0,-2 4 554,-4-4 1,2 4 496,-8 2 0,1 0 0,-7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0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8019,'0'-9'533,"0"-7"-271,0 14-296,0-5 283,8-1 9,-7 6-52,15-6-83,-14 16 0,5 2-13,-7 7 1,0 6-3,0 0 1,0 8 101,0-2 0,0 3-27,0 3 1,0-1 2,0 1 1,0 4-76,0-5 0,0 5 14,0-11 1,0 5-104,0 2 1,0-7 112,0 1 1,0-2-124,0 2 0,0-2 137,0-4 1,0-4-16,0 4 1,6-4-79,0-1 0,2-1-104,-3 0 1,-1 1 75,8-1 1,-6-6 1,5 1 1,-5-8-254,5 2 0,-5-5 72,6-1 0,-7 0 14,7 0 1,-6-1 178,5-5 0,-5-2 127,6-3 1,-7-5-125,7 5 0,-6-10 172,5-3 1,1-4-166,5 5 0,-4-8 44,5 2 0,-5-4-101,10-1 0,2-7 89,-2 1 0,8 0-139,-2 5 0,-2-5-7,1-1 1,-1-7-117,2 2 1,-2 4 142,-4 2 1,-4 3-14,4 3 1,-3 5-7,-3 0 0,-6 8-12,1-2 1,-8 9-188,2 3 0,-3 7-133,3-2-193,-4 4 0,6 4 14,-8 4 0,0 4-170,0 7 0,0 6-51,0 0 786,-8 8 0,-1-4 0,-9 7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0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8630,'0'9'1206,"0"7"1,0-12-746,0 7 1,0-5 319,0 5 0,-2 1-169,-4 5-364,4 1 0,-11-1-287,7 0 0,-5 2-353,5 4 0,-6-3-1024,6 3 1,1-4 417,5-2 998,0 0 0,15 1 0,4-1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1 224 6862,'2'-12'75,"3"1"0,-3 5 423,4-6-187,4 9-155,-8-13 80,5 14-65,-7-5 107,0 7-168,0 7 1,0 5 23,0 11 1,0-2 32,0 8 0,-5 0 112,-1 5 0,0 1 25,6-1 0,0 1-87,0 0 1,2 3 25,4-3 1,-2 1-49,7-13 0,1 4-41,5-10 0,2 4-4,4-9 0,-2-4 3,8-3 1,-6-3 92,6-2-251,0 0 25,-2-7 0,5-3-86,-3-7 1,-4-1 39,-2 1 1,2-8-117,-2-4 1,0-3 15,-5-3 0,5 1 17,0-1 1,0-7 29,-6-4 1,-1 1-112,-5-1 0,3 8 176,-9-3 1,3 11 26,-2 1 1,-4 8 40,3-2 1,-1 5-110,2 7-376,-12-4 1,10 13 179,-15-4 0,5 6-610,-6 6 431,8-4-18,-3 13 0,1-6-364,0 9 1,0-1 811,6 0 0,0 1 0,0-1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1.9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8099,'0'-9'-151,"8"-5"-204,3 8 1138,5 1-579,-7-3 1,7 6-91,-5-4 1,-1 4-214,1 2-190,1 0 1,5 0 84,0 0 1,1 2 203,-1 4 0,0-4 0,1 6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8097,'18'0'338,"-1"0"174,0 0 1,-3 0-252,3 0 0,-4-5 151,10-1-277,-3 0 1,-3 4-137,0-4 0,-5 4-361,-1-3 0,-5 3 197,6 2 165,-9 7 0,13-5 0,-7 6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2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8113,'18'-9'256,"-7"1"-155,1 8 1,-8 2 122,1 4 1,-3 3-102,-2 9 1,0-1 249,0 0 1,-6 8-39,1 4 0,-3 4-134,2 1 0,4 1-39,-3-1 1,3-5 11,2 0 1,0-2-56,0 2 0,0 2-124,0-8 1,5 0-23,1-6 1,8-6 92,-3 1 0,6-8-67,7 2 0,-5-4 50,4-2 0,4-8 0,2-4 0,-3-3 30,3-2 0,-8-3-1,2-3 0,2-4 110,-2-7 0,2-3-89,-1-3 0,-3 2 79,7-9 1,-6 1-81,1-6 1,-4 1-109,-2-1 1,0 8 65,1 3 0,-3-1-5,-3 2 0,-3 1-27,-3 10 1,-4-1-160,4 6 0,-4 1-105,-2 6 0,-2 6-1017,-4-1 151,4 8 1,-13-3 466,3 7 1,3 7 638,-3 5 0,0 11 0,-5 4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3.2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53 329 8170,'0'-12'308,"0"1"273,0 7-418,0-4-77,0 8 0,0 2 203,0 4 1,0 3-102,0 9 0,0 1 31,0 4 0,-2 4-15,-4 8 0,4-1 22,-4 1 0,2 1-51,-1 5 0,3-5-41,-4 4 0,-2-3-179,2-2 0,1-3 72,5-3 1,0 2-1,0-8 1,0 0 178,0-6-134,7 0 1,3-5 25,7 0 0,1-9 26,-1 3 1,2-10 7,4-1 0,2-15 106,4 3 1,4-12-163,-5 0 0,5-3 61,2-3 1,-3-5-51,-3-1 1,4-7 33,-4 2 1,-4 2 126,-2-2 0,2 6-43,-2-7 1,-2 9-17,-10-2 1,3-3-119,-8 3 1,5 0-139,-5 5 0,0 2-3,-6 5 1,0-3-251,0 8 1,-2 2-77,-4 9 0,2-1 115,-7 7 0,5 0-758,-6 6 1,7 0-700,-7 0 798,8 0 1,-5 8 939,3 3 0,4 5 0,-6 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3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8673,'17'0'1270,"0"0"1,6 0-579,0 0 0,8 0-5,-2 0-507,3 0 0,3 0-174,0 0 1,-1 0-263,1 0 0,-8 0 120,-4 0 0,-4 0-423,-2 0-2118,1 0 1495,-9 8 1182,-1 1 0,-16 1 0,-1-2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3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35 7964,'0'-10'0,"0"1"226,0 3 73,0 4 249,8-6-285,-6 8 0,7 2 54,-3 4 0,-4-2-77,4 7 1,-4 7 117,-2 5 0,0 5-37,0-4 0,0 6-98,0-1 1,-6 4 13,0 1 1,-7 3 37,1 3 1,-3-3-207,-3 3 0,7-9 19,-1-2 1,1-6-77,-6 5 1,-1-6 72,1 1 1,0-4-112,-1-2 1,1-5-452,0-1 1,5-7 254,1 2 1,-1 2-624,-5-3 1,5 1 351,1-6 1,1-2-1071,-1-4 1563,-5-3 0,7-16 0,-9-2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3.9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7964,'11'-1'769,"1"-5"-316,-8 4-83,11-6 1,-5 6 793,7-4-544,0 5-411,1-7 0,-1 8-506,0 0 306,-7 8 1,-1-1-963,-3 5 0,-4 5 216,4 0 737,-4 1 0,-2 7 0,0-8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7979,'17'0'601,"1"0"1,1 0-279,4 0 0,4-2 454,7-4 0,-5 4-362,0-4 1,-2 4-246,2 2 1,-4 0-134,-8 0 0,-6 0-468,1 0-1583,-1 0 1100,-1 0 914,5 0 0,-13 0 0,6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4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7979,'9'0'567,"7"-8"0,-7 6-144,9-4 1,-7 4 715,1 2-748,-8 0 0,9 8 161,-7 4 1,0 5 234,-6 6 0,0 6 196,0 11 1,0-2-774,0 9 1,-6-1-369,0 6 0,0-1-3397,6 1 3555,0 8 0,-7-6 0,-3 5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5:35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52 154 8064,'0'-10'-1108,"-8"2"1366,6 8 0,-7 0 340,3 0-385,4 0 0,-6 2 483,8 4-266,-7-4-75,5 13 190,-6-5-338,16 7 0,1-1-84,9-5 1,-1 3 6,0-9 0,1 1-31,-1-6 1,0 0-26,0 0 0,1 0-127,-1 0 1,0-2 52,1-3 0,-1-3-107,0-4 0,-5-3-77,-1 3 1,-7-3 126,2-2 0,-4-1 9,-2 1 0,-2 0 53,-4 0 0,-4-1 12,-7 1 0,0 2-86,0 3 0,-6-1-106,-1 7 0,-6 2 175,1 10 0,-11 3 0,-5 9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03.09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415 537 8219,'-10'-10'-1574,"3"-5"1189,-1 13 371,6-14 1,-6 13 80,8-9 0,-1 6-63,-5-5 0,4 5 432,-4-5-131,4-1-208,2-5 0,-6 5-61,1 1-1,-1 7 0,6-6-28,0 4-349,0 5 196,0-7 152,0 8 86,0-8 0,0 4 4,0-7 386,0 7-245,0-11 72,0 5-243,8-7 0,-5-1-29,9 1 1,-6 6-80,5-1 1,-1 6 62,1-5 1,5 1-60,-5-1 1,5-5 3,1 5 1,0 1 8,1-1 0,-1 5 47,0-6 1,0 6 0,1-5 1,5 5 23,0-5 0,2 5 11,-2-6 0,-4 3 67,4-3 0,2 3-90,-2 3 1,6 2 11,-6-8 0,2 9-4,-2-3 0,-4 2-4,4-2 1,-2 4-31,3-3 0,-5 3-2,4 2 0,-4 0-17,-2 0 1,6 0-12,0 0 1,0 0 54,-5 0 0,5 0-21,0 0 1,0 0 11,-6 0 0,2 0-26,4 0 0,-3 2-1,3 3 0,-2-3-9,2 4 0,-4 2 0,4-3 1,2 9-49,-2-3 1,6-1 61,-6 2 1,8-3-13,-2 3 0,-2 3-4,1-3 0,-1 1-1,2-1 0,4 3 0,-4-3 0,1 3 2,-1 2 1,4 0 1,-4 1 0,-2-1 3,1 0 0,-6 3 55,1 3 1,2-2-52,-2 8 0,-2-8 32,-10 2 0,5 4-27,-5 1 0,5-1 4,1 2 1,-6-2-11,1 2 0,-1 4-1,7-5 0,-1-1-26,0 2 0,1-2-6,-1 2 0,-6 4 31,1-5 0,-6 5-6,5 2 1,-7-7 92,2 1 1,2 0-90,-3 6 1,1-1 153,-6 1 0,0-1-102,0 1 0,0-2-37,0-5 0,0 5-22,0-4 1,-2 4-97,-4 1 1,4 1 108,-3-1 1,1 1-16,-2 0 1,2-7 0,-7 1 1,5-6-13,-6 6 1,3-6 219,-3 6 1,-3-8-66,3 2 0,-9 2 65,-2-2 0,-6 6-202,6-6 0,-5 2 10,4-2 0,-6-4-8,1 4 1,-10 2-10,-1-2 0,-2 0-88,2-5 1,1-3 54,-7-3 1,6 3-28,-7-3 0,7-3 36,-6 3 1,6-8-6,-6 1 1,1-3 43,-1-2 1,-4 6 9,4 0 0,-4 0-15,-2-6 1,0 0 2,1 0 0,-1 5 26,0 1 1,0 0-30,0-6 1,6-2 100,0-4 1,7 2-27,-1-7 0,-2-1 141,1-5 0,1 0-93,6-1 0,1-5 182,4 0 0,-4-2-146,5 2 1,1-2 60,-2-4 1,6-3 126,-6 3 0,8-2-129,-2 2 0,-2-3 182,2 3 0,0-4-5,5-1 0,1-1-29,0 0 1,-1 3-80,1 3 1,6-4 10,-1 4 0,3 4-87,-3 2 0,2-2 28,5 2 1,3-2-200,-4 2 0,4 4 264,2-4-418,0 4 0,0 2-606,0-1-41,8 9 1,1-5 248,9 8 0,7 3-344,3 8 1,13 11 862,5 7 0,12 15 0,3-1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05.0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69 104 8302,'-17'-8'-500,"0"-1"1,1-3 942,5 1 0,3 5-159,8-5-365,0 7 1,6-6 73,0 4 0,7 4 64,-1-3 1,3 1-182,2-2 1,0 4 129,1-4 0,-1 4-46,0 2 1,3 0 68,3 0 1,-4 0-23,4 0 0,2 6-44,-2 0 0,8 2 8,-2-3 0,3-3-85,3 4 0,-1 2 121,1-2 0,0-1-169,-1-5 1,6 0 130,1 0 1,5 0 27,-6 0 1,8 0 13,-2 0 1,-1 0 0,1 0 1,-2 0 17,2 0 0,2 0 19,-8 0 0,7 0-31,-7 0 0,2 0-1,-1 0 0,-5 6-81,4 0 0,-3 0 72,-3-6 1,7 2-38,-1 3 1,6-3-4,-5 4 1,7-4-11,-2-2 1,10 0 13,1 0 1,8 0-6,-1 0 1,-3-2-40,3-4 0,-1 4 46,6-3 0,-5 3 49,-1 2 0,-1 0-51,1 0 1,2 0 41,-7 0 0,5 0-41,-5 0 0,0 2 0,-6 3 1,-1-3 20,1 4 1,0 2 3,0-3 0,-2 3 13,-4-2 0,10-4-22,-4 4 1,5-5 23,1-1 1,2 0-23,3 0 0,-1 0 157,-5 0 0,-3 0-96,4 0 0,1 0 8,-1 0 1,5 0-17,-5 0 1,1 0 17,-1 0 1,2 0-66,3 0 0,4 0 45,-3 0 0,1 0-89,-2 0 0,5 0 79,-5 0 0,-1 0-148,1 0 1,0 6 56,7 0 0,-3 0-9,-4-6 0,5 2 31,-5 3 0,4-3-11,2 4 0,-5-4 50,-1-2 0,-1 0-33,1 0 0,4 0 166,-3 0 0,-5 0-98,-1 0 0,1 0 101,-1 0 0,6 2-64,-7 4 1,1-4-33,-6 3 0,5-3-12,1-2 0,5 6-11,-5 0 0,2 0-70,-3-6 0,-1 5 81,7 1 0,1 0-131,5-6 1,-6 0 97,1 0 1,-1 6-34,6-1 0,-1 1 28,-5-6 0,2 0 0,-7 0 0,7 0 12,-1 0 0,-5 6 6,-1 0 0,1 0 110,-1-6 0,2 0-112,-3 0 0,-1 0 14,7 0 1,-1 1-19,1 5 0,3-4-3,-9 4 0,9-4 0,-3-2 0,-1 0-5,1 0 1,-5 0-54,5 0 1,0 0-17,7 0 1,-1 0 20,0 0 0,-6 0 27,1 0 1,-1 0 39,6 0 0,1 0-38,-1 0 0,-6-2 88,1-4 1,-1 4-10,6-4 1,0 3 158,0-3 0,-1 4-157,-5-4 0,4 2 10,-3-1 1,1 3-108,-2-4 1,9 4 86,-9 2 1,8 0-167,-8 0 1,5-2 87,1-4 1,-2 4-81,-3-3 1,3 3 18,-4 2 0,-1 0-8,1 0 0,1 0 65,5 0 0,0 0 3,0 0 1,-6-6 92,1 0 1,-6-2-97,5 3 0,-7 3 159,1-4 0,-1 2-75,2-2 1,-5 3 49,5-9 1,2 8-35,-3-2 0,-3 3 1,-2-3 1,-4 4-58,10-4 0,-5 4-5,-1 2 0,0-6-52,0 1 1,-2-1 69,-4 6 1,4 0-149,-4 0 1,-2 0 103,3 0 0,-3 0-13,2 0 1,2 0-8,-8 0 1,3 0-2,-3 0 1,-2 0 45,8 0 1,-7 0 2,1 0 0,-1 0 150,1 0 1,-4 2-100,5 4 0,-3-5 49,3 5 1,-5-4-66,4-2 0,-3 0 148,-2 0 1,5 0 11,0 0 0,1 2-68,-7 4 1,7-4-26,-1 4 0,2-5 22,-1-1 1,-5 0-134,4 0 1,-3 6 92,-3 0 1,1 0-38,0-6 0,-1 0-30,1 0 1,-6 0-14,-1 0 0,-6 0-114,1 0 0,-6 2-521,-6 3 624,-3-3 0,-23 21 0,-4-3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06.9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0 139 8132,'23'-2'0,"0"-4"0,0 4-670,-5-4 1,5 3 397,0-3 1,0 4 291,-6-4 0,6 4 74,0 2 1,2-2 10,-2-4 1,-3 5-43,3-5 0,2 4-2,-2 2 1,2 0-74,-2 0 0,-2 0 5,8 0 1,-2 0-7,1 0 1,5 0 9,-4 0 0,2-2-8,-3-4 1,5 4 26,-4-4 0,4-1 6,1 1 0,1-5 107,-1 5 1,1-2-104,-1 2 1,1 4 21,0-3 0,-1 1-7,1-2 0,-1 4 9,1-4 0,0 4-55,-1 2 1,6 0 1,1 0 0,-1 0-20,-5 0 0,5 0-129,0 0 1,3 6-6,-3 0 0,-1 0 135,7-6 1,-6 0-43,6 0 1,-7 2 50,1 3 1,2-3 0,-1 4 1,5-4 21,-6-2 1,0 2 7,-5 4 0,1-4-1,5 3 0,-5-3 97,5-2 0,1 6-55,-2 0 1,8 0-37,-2-6 1,-1 5 66,1 1-52,0 0-42,6-6 0,-4 6 5,4-1 0,-4 7-8,9-6 0,-3 1-5,-2-1 0,0-2 0,0 7 0,0-7-12,0 2 1,1 2-10,5-2 1,-4 5 22,3-5 1,3 5-12,-2-5 1,-1 2 10,-5-2 0,2-3 1,4 9 0,-5-2-22,5 1 1,2 3-4,-3-9 1,7 7 15,-7-6 1,7 7-4,-7-1 1,7-3-2,-7 3 0,7-7 3,-7 7 1,9-8 9,-3 2 1,-1 1-2,1-1 1,-5 6 23,5-7 0,-1 7 27,1-6 0,4 5 7,-3-5 1,-3 2-21,3-3 0,-3-3 8,2 4 0,5 2 74,-5-2-981,4 7 891,3-11 1,-3 8-41,-4-5 1,4-1-19,-3 8 0,3-9 21,2 3 1,-5 2-2,-1-2 0,0 1-11,7-1 1,-7-4 2,0 4 1,1 2-8,5-3 1,-6 3-21,1-2 1,-6-4 35,5 3 1,-2-3-63,3-2 0,3 6 70,-4 0 1,-1 0 0,1-6 1,-1 0 50,1 0 0,3 0 7,-9 0 1,3 0 7,-3 0 0,-3 0 15,4 0 1,-4 0 107,-2 0 1,1 0-80,5 0 1,-4 0-73,3 0 1,-3 0-17,-2 0 0,0 0 343,0 0 0,6 0-355,-1 0 0,1 0-78,-6 0 1,0-2 60,-1-4 0,3 4-21,4-4 0,-6 4 51,0 2 0,3-2-39,-8-3 0,4 3 168,-10-4 1,7-2-37,-2 3 1,-4-7 73,-1 6 1,1-1-142,-2 1 1,-1 4 12,-11-4 0,3 4-445,-8 2 391,0 0 0,-13 16 0,-2 3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5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16096,'0'17'2178,"-6"1"-1681,0-1 0,-7 6-186,1 0 0,-9 8-292,-2-2 1,-6 5 135,6 7 1,-8-5-620,3 4 0,-3-3 365,2-3 1,-4 1-622,4 0 0,4-8 120,2-4 1,4-6-75,2-6 0,5-1-151,1-4 421,7-4-167,-4 5-148,8-7 271,0 0 571,8 0 1,4 0-153,11 0 1,-4 0 653,4 0 0,-4 0-116,-2 0 0,1 6 193,-1 0 0,-2 7-149,-3-1 1,1 3 83,-7 3-188,8-1 1,-13 2 103,5 4 1,-4-2-265,-2 8 1,0-6-227,0 6 1,0-6-9,0 6 1,0-6-197,0 6 0,0-6-1371,0 6 551,8-8-535,-6 4 611,5-8-1387,-7-7 1629,0-3 0,6-22-594,0-8 1,13-17 138,-2-12 1098,12-8 0,6-17 0,9-2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5.6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7970,'17'-10'1173,"-6"3"-289,1 7 0,-8 2 598,2 3-1030,3 5 0,1 5 474,7-3 1,-2 3-360,-3-3 0,3-3-666,-3 3 0,3-6 143,3 5-1059,-1-7 1,0 9 386,0-7 0,-5 2-176,-1-2 1,-7-2-613,2 7 1,-4-5 648,-2 5 1,0 1 616,0 5 0,-13 0-43,-5 1 0,-3 1 581,4 4 0,-6-4-299,0 4 0,0 2 753,5-2 0,3 0-238,3-5 1,-1-1 737,7 0-603,1 1 1,5-1-274,0 0 0,1-5-412,5-1 0,4-7 54,7 2 1,6-4-463,0-2 1,6 0 266,-6 0 0,6-6-728,-6 0 1,0-7 298,-6 1 0,1-1 77,-1 1 0,-7-3-120,-5 3-4,5 5 913,-8-9 0,4 14-180,-12-3 885,4 3-786,-13 2 0,11 7 142,-8 5 1,6 9 74,-5 2 1,5 2 132,-5-2 1,5-2-434,-6 8 1,6-8 0,-5 2 0,7-3-198,-2-3 1,-1 0 92,1 0 1,-2-1 247,2-5-192,5 5 1,-7-13 474,8 9-366,0-8 0,0 5 190,0-3 1,2-2-304,4 8 0,3-7 64,8 7 0,3-6-511,3 5 0,4-7 254,7 2 0,3-4-1624,3-2 0,0 0 190,12 0 1493,-4-8 0,4-9 0,-10-10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3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9617,'0'11'-106,"0"1"1,0-6 657,0 5 1,0 1-187,0 5 0,0 2-34,0 4 0,0-2-684,0 8 0,-2 0-1601,-3 6 1953,3-1 0,-6 16 0,8 4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6.6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8497,'12'2'1070,"-1"4"1,1 4-317,5 7 1,1 0 50,-1 1-492,0-1 1,6-2-210,0-3 1,2 1 60,-2-7 1,-2 6-689,8-7 1,-6 1 369,6-6 1,-8 0-1536,2 0 1273,-3 0 0,-9 0-679,1 0 788,-9 0 0,3 0 256,-12 0 1,3 0-26,-9 0 1,1 2-52,-7 4 0,1 3 436,0 9 0,-4-1-155,3 0 1,-3 6 259,10 0 1,-5 8-127,-1-2 1,5-2-4,1 2 0,1-1-203,-1 7 0,-3 2-11,9 3 0,-7-4-165,6 5 1,0-5 72,6-1 0,-5-6-509,-1 0 0,0-8-75,6 2-22,0-4 64,0-9 591,0-3 1,0-9-153,0-3 1,2-11-53,4-7 1,2-8 125,3 3 0,4-5-41,-3-2 0,3 1 60,3-1 0,-1 8-31,0 4 0,-1 4 143,-5 2 1,5 7-151,-5 4 620,-3 4-173,7 2-149,-13 0 0,6 2 150,-8 4 1,0 4-130,0 7 1,0 2 180,0 4 0,0 6-118,0 11 1,0 5 136,0 6 0,0 9-111,0 3 0,0 5-179,0 1 0,2-2-53,3-3 0,-3 1-147,4-8 1,2-5-702,-2-6 0,5-13 438,-5 2 1,5-12-333,-5 0 0,2-6 246,-2-5 1,-5-3-335,5-3 361,-4-4 1,-2-2 78,0-12 1,0-11-4,0-5 1,0-7-29,0-5 1,-6-5 312,1-6 0,-1-17 0,6-3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7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396 156 7977,'0'-27'0,"-8"4"376,-3 12 0,1 3-22,-1 8 0,-1 6 93,-5-1 1,-6 15-76,0-3 1,-6 6 145,6 0-141,-8 4-209,12 8 1,-12 5 273,8 0 1,-6 1-136,6-7 0,0-1-214,6-4-202,7 3 0,-3-12-347,7 3 0,2-12-1343,10-5 938,3-4 509,16-10 1,8-11-611,7-16 0,16-13 379,2-9 1,7-9 160,4 3 1,0 5 421,1 6 0,3 8 0,-4 10 0,2 7 147,-13 4 1,-8 11 110,-10 6 0,-4 4 692,-1 2 0,-6 0-424,0 0 1,-14 2 153,2 4 0,-11 4-190,0 7 0,-4 0-378,-2 1 1,-2 5 217,-4 0 1,-5 7-405,-13-1 1,3-2-115,-8 2 1,1-8-224,-7 2 1,1-4 420,-1-1 0,2-9-101,4-3 1360,-3-4-572,13-2-598,1 0 0,20 0 31,15 0 0,8 0-206,10 0 0,0 0-52,-1 0 1,1 0 137,-1 0 0,1 0-670,0 0 0,-1 0 314,1 0 1,-3 2 345,-3 4 0,12-4 0,-5 5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7.6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8517,'0'-10'132,"0"3"0,2 7 1135,4 0-858,-4 0 0,5 7-18,-7 5 0,0 5-91,0 6 1,0 4 43,0 8 1,-5-1-145,-1 1-34,0 0 1,6-1-37,0 1 1,0-7-207,0 1 1,2-8-380,4 3 0,3-11 326,9-2 1,-1-7-135,0 2 1,3-6 104,3-6 0,2-5-334,3-12 1,5 2 82,-4-8 1,-2 0-40,2-6 0,-6-5 71,6 0 0,-8-3 114,2 3 1,-6 4 167,-5-5 0,1 7-157,-7 5 1,0 4 657,-6 8-314,0-1 586,0 1 1,-2 7-133,-4 5 1,2 5 136,-8 5 1,7 11-204,-7 7 1,3 8 128,-3-3 1,-1 5-193,7 2 1,0 1-137,6 4 0,0-3-133,0 3 0,0 3 87,0-3 1,8-2-1045,3-9 0,10 2-293,2-8 0,14-2 1102,-2-9 0,18-5 0,1-7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8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52 7993,'-8'-9'0,"-1"-7"0,-9 15 384,1-7 1,0 6 211,0-4-264,-8 4 0,5-5 627,-3 7-679,4 0 0,0 0 194,-4 0 1,4 2-151,-4 3 1,3 5-265,3 7 0,0 6 168,-1 0-153,1 8 122,8-12 1,-7 16 14,5-1 1,1-3 3,-1 10 1,7-11-202,-2 5 1,4-1-10,2-5 0,8 2-822,3-2 412,5 3 267,9-12 1,-4 5-950,8-8 0,-1-6 358,7 1 1,0-8 5,-1 2 0,6-4 722,1-2 0,-1 0 0,-5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18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7989,'0'-10'3347,"0"-5"-2848,0 5 0,2-1-462,4-1 1,3 8 101,9-1 1,5-3 287,0 2 1,2 0-362,-2 6 0,4 0 31,7 0 1,1 0-1631,-1 0 1,3 0 1532,3 0 0,5 0 0,6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20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35 347 8153,'0'-10'574,"0"-5"1,0 5-309,0-7 1,0 5-11,0 1 1,2 7 95,4-2 105,-4-4-258,5 9 95,-7-7 48,0 8 35,0 0-191,0 8 1,0 1-5,0 8 0,-5 8 22,-1 4 0,-6 4 16,7 1 0,-1 7-22,6-1 0,-6 6 104,0-5 1,1 7-152,5-2 0,1-2-3,5 2 0,4-6-129,7 7 1,0-9 41,1 2 0,-1-5-63,0-6 1,6-2 98,0-4 0,0-6-172,-5 0 0,5 1 21,0-7 0,6-1 146,-6 1 1,6-7-17,-6 2 1,5-4 8,-5-2-28,8 0-101,-12 0 0,12-8 105,-8-3 1,8-11-47,-2-1 1,3-7 85,3 1-38,-8-4-600,6-1 368,-6-9 144,-1 7 1,5-12-45,-8 7 51,0-7 28,-5 4-5,-1-8-8,0 8 0,-1-4 191,-5 8 1,3-1 53,-9 7-154,1-1 1,-6 3 28,0 3 0,0 2-2,0 4 134,0 4 90,0-6 70,0 7 1,0 1 105,0 0-289,0 7 1,-2-3 58,-4 7 0,4-2 130,-3 2-50,-5 4-34,8-13-22,-13 13-184,13-6-250,-6 1-117,0 5 0,7-8 72,-5 5-963,4 3 770,2-6 0,0 6-1200,0-4 1096,0 4 1,2-11-2677,4 7 3143,3-7 0,16 3 0,2-7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23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8006,'0'-9'-291,"0"1"621,0 8 1441,0 0-1664,0 8 0,6 1 2,0 9 1,1 1-3,-1 4 0,-4 6-10,4 11 1,-2 2-8,1 4 1,-3 4-124,4-3 0,-4 1 127,-2-2 1,0 2-87,0-8 1,6 2 76,0-1 1,-1-5-165,-5 5 0,0-5 66,0-1 0,6-1-16,0 1 0,0-1 111,-6 1 0,5-2 108,1-5 0,0-1-63,-6-4 1,0-3-70,0 3 0,6-10 183,-1-1-61,1-1 23,2-1 65,-6 5 168,5-13-264,-7 6 0,2-8 15,4 0 1,-4-2-129,4-4 1,-2 2 70,1-7 0,3-7-264,4-5 1,3-7 84,-3 1 1,3-4-312,2-1 1,1-3 60,-1-3 1,2 1-79,4-7 1,-4 2 122,4-2 0,-3-4-14,-3 4 1,6-4 124,0-2 1,2 6-33,-2 0 0,-4 7 235,4-1 1,-4 3-36,-1 3 1,-1 7 156,0 4 1,1 4 3,-1 1 1,-2 1 10,-3 0 0,3 1-18,-3 5 17,3-4 1,2 5 48,1-7 0,-7 5-111,1 1 1,-3 5 365,3-6-383,3 8 1,-11-9 134,8 7 1,-7-1 178,7 1-278,-8 4 1,5-12-19,-3 9 1,-4-3 18,4 2 0,-2 4-83,1-4 210,-3 5-63,6-7 27,-8 6 12,8-6 69,-6 8-9,5 0-88,-7 0-2861,0 0 0,0 0 1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0.8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450 174 8067,'16'-12'-494,"-5"1"0,-1 5 498,-4-6 1,-3 9 626,9-3-304,-8-4 1,3 6 160,-7-7 204,8 7-188,-6-4 83,6 1-359,-8 5 1,0-8 232,0 4 29,0 4-303,-8-13 0,-2 13-233,-7-4 0,6 3 98,-1-3 1,1 4-141,-7-4 0,1 4 56,0 2 1,-1 0 26,1 0 0,0 0-11,-1 0 0,1-6 24,0 1 1,0-1 13,-1 6 0,7 0 14,-1 0 0,1 0 40,-7 0 0,1 6-18,0-1 0,5 3 191,1-2 0,-1 2-75,-5 3 0,0 4 38,-1-3 1,3 3-76,3 3 1,-3-1 17,4 0 0,1 0 0,-2 1 1,9-1-29,-3 0 0,-2 1-111,2-1 0,1 2 90,5 4 1,0-4-185,0 4 1,7-1 38,5 1 0,9-4 59,2 4 1,4-4-56,2-2 1,-6 1-11,11-1 0,3-7-16,3-5 1,-3 3-112,-3-2 1,-9 0-264,10-6 1,-4 0 178,3 0 1,-5 0-255,0 0 1,-6 0-191,6 0 259,-8 0 1,4 0 0,-8 0 1,-5 0-560,-1 0 28,-7 0 676,4 0 1,-8 2-150,0 3 198,-8-3 0,-3 14 246,-13-5 0,5 5 0,-21 1 0,3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1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8050,'-9'0'1176,"1"0"1,10 0-791,4 0 1,3 0 234,9 0 1,1 0-189,4 0 1,-2 6-76,8 0 0,0 1-193,5-1 0,-5-2-121,0 8 0,0-9-213,5 3 1,7 2-424,-1-2 0,2-1-2426,-1-5 3018,3 8 0,8-14 0,0 4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1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8371,'0'-10'1400,"2"3"-421,4 7-210,-4 0-246,5 0 378,-7 0-611,8 0 0,-6 7 164,4 5 0,-4 5 47,-2 6 1,0 4 1,0 8 1,0 5-311,0 0 0,-6-1-157,0-10 0,0 1-110,6-7 1,-5 6 158,-1-6 0,0-5-976,6-7 0,0 1 440,0 5 1,6-6-1112,0 1 1,7-8 377,-1 2 1,3-6 1183,2-6 0,8-11 0,2-10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3.9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8094,'0'-12'-337,"0"1"452,0 7 1,0-6 1045,0 4-219,0 4-350,0-5 0,-2 7-350,-4 0 0,2 2-42,-8 3 1,7 13 37,-7 11 0,8-2-2,-1 1 0,-3 1-241,2 6 1,0-1-229,6 1 1,0-1-271,0 1 1,2-2 58,4-4 1,4-4-445,7-8 1,0-2 237,1-3 1,7 1 649,3-7 0,5-8 0,2-8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10167,'10'0'273,"-3"2"-198,-7 4 0,0 3 35,0 9 0,0 1-73,0 4 1,0 4 117,0 7 1,0 1-15,0 0 1,0-1 35,0 1 1,0-3-37,0-3 1,2-2-166,4-4 1,2-9 172,3 3-230,5-4 0,-7 3 66,9-5 0,-1-3 39,0-8 1,-5 0-34,-1 0 0,1 0-23,5 0 0,0-8 6,1-3 0,-1 1 60,0-1 14,0-1 0,1-5-25,-1-1 1,-2 1-9,-3 0 0,1 0 25,-7-1 1,6-5 0,-7 0 1,7-8 35,-6 3 1,0-1 8,-6-6 0,5 4 90,1-9 1,0-2-69,-6 1 1,0 7 295,0 5 0,0 2-131,0-2 0,-2 4 3,-4 8-161,4 0 0,-5 5-71,7 1-360,0 7-1067,0-4 116,0 8 0,0 2 547,0 4 1,0 3-252,0 9 0,5-1 971,1 0 0,15 8 0,-2 2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3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69 8085,'10'-1'-1858,"-4"-5"1836,3 4 194,1-14 35,-1 15 79,7-15-172,-14 14 44,13-5 1,-13 5-31,4-4 306,-4 4-134,-2-6 127,0 8 3042,0 0-3414,0 8 0,0 3 51,0 13 0,0-3 100,0 7 1,0 1-31,0 6 1,0-1 200,0 1 1,0 0-52,0-1 0,0 1-103,0-1 1,0-1-109,0-4 1,0 2 85,0-8 0,-2 0-26,-4-6 0,4 0 131,-4 1-277,-3-1 0,1 0 48,-4 1 0,-1-7-148,7 1 0,-7-7-342,1 7 320,-3-8 0,-8 3-109,0-7 0,0 0-147,5 0 1,-5 0-207,0 0 0,-6 0 36,6 0 1,-5 0-182,5 0 1,-1-7 46,7-5 0,8-3-103,3-2 0,4-3 756,2-3 0,8-11 0,1-11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4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8234,'10'0'1339,"-2"0"-763,-1 0 0,-3 0 271,8 0-140,-8 0 0,11 0-81,-4 0 1,-1 0-3,2 0 1,-7 0-193,7 0 1,-6 0-100,5 0 0,-5 0-235,5 0 251,-7 0-986,12 0 1,-12 0 431,7 0 0,-5 0-1508,5 0 1,1 2 128,5 4 1584,0-4 0,1 13 0,-1-5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5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8003,'0'-9'105,"0"-7"0,0 12 98,0-7 1,0 5 5,0-5-71,0 7 0,0-6 168,0 4-86,0 4-16,0-5-39,0 7-260,0 0 51,0 7 0,-2 3 86,-4 7 1,4 3 80,-3 3 0,3 4-36,2 7 1,0 1 11,0-1 0,0 1 7,0-1 1,0-1 18,0-4 1,0 2-39,0-8 1,5 6 21,1-6 0,2 5-77,-2-5 0,1 6 72,5-6 1,1 0-37,-7-5 0,6-1-9,-7 0 1,9-1 4,-3-5 1,-1 5 5,2-5 1,-7-3 1,7-2 1,-6-3 341,5 3-328,1-4 1,7 4-28,4-12 0,-4 2 43,4-7 1,2-3-44,-2-9 1,6 4 28,-6-4 0,6-2 0,-6 2 1,2-2-39,-2 2 0,-4 4-85,4-4 0,2-4-31,-2-2 1,2 2 71,-2-2 0,-3 0-150,3-5 0,2-7 99,-2 1 1,0-8 1,-6 2 1,-5-6 68,-1-6 0,-7 5 113,2-5 1,-4 6-13,-2 6 1,0 0 207,0 11 1,-2-1 43,-4 13 1,2 0-111,-7 5 1,5 3-263,-6 3 1,6-1 129,-5 7 1,5-5-183,-5 5 0,5-2-85,-6 2-120,9 5 1,-7-7-447,4 8-678,4 0-866,-5 0 1632,7 0 0,0 2-227,0 4 0,0 3 324,0 8 1,5 6 510,1 1 0,15 14 0,-2-2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7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7885,'0'0'0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7937,'8'-10'-939,"-4"3"1046,7 7 552,-7 0-284,12-8 0,-13 6 76,9-4-39,-8-3 0,5 7 335,-3-4-393,-4 4 0,8 2 190,-5 0-27,-3 0-278,14 8 0,-12 3-5,7 12 0,-7-2-99,2 8 1,-4 2 98,-2 9 1,0-3-306,0 3 1,-2 2-81,-4-1 1,2-3-188,-7-9 1,5 2 82,-6-8 1,3 0-705,-3-6 95,-3-7 0,5-2 352,-7-8 1,5 0-311,1 0 1,5-8 821,-5-4 0,-1-11 0,-5-4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8.8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8056,'11'-5'728,"1"-1"0,-7 0-190,7 6 0,-1 0-686,7 0 1,-1 0 9,0 0 0,1 0 274,-1 0-70,0 0-255,0 0-465,1 0 1,-3 2 97,-3 4 556,3-4 0,-5 21 0,7-4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9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9089,'17'0'-228,"0"0"0,6 2 503,0 3 0,6-3-68,-6 4 1,6-4 41,-6-2 1,6-6-116,-6 0 1,6-1-193,-6 1 0,6 2-34,-6-7 0,0 5-431,-6-6 0,2 3 50,4-3 1,-9 3-778,3 3 1250,-11 4 0,9-13 0,-5 5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9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10400,'0'17'593,"0"0"0,0-5-9,0-1 0,0 3-234,0 9 0,0-4-130,0 4 0,-5-4-647,-1-1 0,0-1 330,6 0 1,0 0-2020,0 1 435,0-1-366,0-7 2047,0 5 0,0-13 0,0 6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49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11591,'0'17'34,"2"2"367,4 4 0,-4 4-92,3 8 0,-3-7 150,-2 1 1,0 0-102,0 6 1,-5-6-1342,-1-1 0,-6-5 11,7 6 0,-3-10 972,2-1 0,4 7 0,-6-6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4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1 208 8094,'0'-17'1568,"0"7"-824,0-5-801,0 13 0,0-4 292,0 12 1,0 4 241,0 7 0,6 6-143,-1 0 1,1 6-40,-6-6 0,2 6-380,4-6 0,-2 6 121,7-6 0,-5 0-670,5-6 408,1 0 0,5-1-22,0-5 1,3-3 105,3-8 0,-4 0-64,4 0 1,-4-8 160,-1-3 1,-7-5-48,1-1 1,-3-8 251,3-4 1,-3-3-41,-3-3 0,-4 0 81,4 1 1,-4-1-60,-2 1 0,0 1 84,0 4 0,-6 2-214,0 4 1,-5 10-253,5-5 144,-8 5-156,5 3 0,-3 3-1441,1 7 1223,7 0 0,-4 7 470,8 5 0,0 3 0,0 3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0.4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7524,'17'0'-1280,"-5"-2"1541,-1-4 1,-5 4 594,5-4-234,-7-3 146,4 7-264,0-14 180,-6 14-131,5-5 257,-7-1-621,0 6 0,-2-6-25,-3 8-256,3 0 1,-6 8 105,8 4 0,-2 3 9,-4 2 1,4 8 32,-3 4 1,3 4 78,2 1 0,0 3-63,0 3 0,2-3 133,3 3 0,5-9-81,7-2 0,-5-8 16,-1 2 1,1-4-179,5-2 1,2-5 127,4-1 1,-3-7-95,3 2 0,-4-4 48,-2-2 0,6-2-306,0-4 1,6-9-16,-6-8 1,6-6-105,-6 6 0,2-8 61,-2 2 0,-4-5 99,4-7 1,-9 5 335,-3-4 0,-5 3-120,6 2 0,-9 7 178,3-1 1,-4 8-82,-2-2 1,0 3 423,0 3 0,0 6 161,0-1-6,-8 8-704,7-3-981,-15 7-233,14 0 1,-5 1 608,7 5 0,2 2 638,3 3 0,13 12 0,8-3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0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8500,'8'-10'979,"4"4"0,3 4-1388,2 2 1,1 0 151,-1 0 176,8 0 1,-6-1-33,4-5 1,2 4-211,-2-4 1,0 4-461,-5 2 783,-1 0 0,8 8 0,2 1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0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7879,'17'0'0,"0"0"0,0 0 614,-7 0 1,0 0-273,-5 0 1,-1 0-155,8 0 67,-8 0-123,11 0 0,-11 0-821,7 0 0,-5 0 689,6 0 0,-1 7 0,6 3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1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0 415 8618,'12'6'343,"-1"0"1,-5-1-125,6-5 0,-3 2 105,3 4 0,3-2-146,-3 7 0,3 1 22,2 5 1,-5 8 23,-1 4 0,-1 4-3,1 1 1,3 9 138,-8 3 1,1-2-98,-1 2 1,-4-2-208,4 2 1,-4 2 122,-2-7 0,5-3-120,1-9 0,6 2 33,-6-8-159,7 0 1,-3-8-54,7-3 0,-6 1 127,1-7 1,-1 0 4,7-6 1,1-8 24,4-4 1,-2-5-131,8-6 0,-6-4 90,6-7 1,0-9-150,5-3 1,1-11-165,-1-7 1,1-5-375,0-6 0,-1 2 413,1-8 0,-3 14 69,-3-2 0,-4 13 340,-7 4 0,-1 6-120,0 6 0,-7 9 216,-4-3 1,1 10-105,-1 1 1,0 4 188,-6 2-134,0 0-158,0-1-114,0 9-1202,0 1 98,0 8 1,0 10 1196,0 7 0,-8 8 0,-2 9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1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8018,'0'-11'552,"0"-1"123,8 9-366,-6-5 1,8 8 247,-5 0 1,-3 2-118,4 4 0,-2 5 2,2 12 0,-4 6-95,3 11 0,-3 4-44,-2 8 1,-2-2-68,-3-4 1,3 2-350,-4-7 0,-2 5-176,3-6 1,-7 1-242,6-7 0,0-1-487,6-4 0,0-4 492,0-8 0,0-5-987,0-1 1512,0-7 0,0 4 0,0-8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2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10047,'-19'0'382,"-4"0"0,2 0-134,-8 0 0,0 0-4,-6 0 1,1 0-81,-1 0 1,6 6 114,1-1 1,6 3-14,-1-2 1,4-2 89,2 7 1,5-5-184,1 5 0,7-5 66,-2 6 1,-2-1-218,3 7 1,-1-7 53,6 1 0,0-1-21,0 6 0,8 1 17,3-1 0,10-2-139,2-3 0,8 1-186,-2-7 0,4 6-404,1-7 0,3 1-138,3-6 0,-3 0 337,3 0 1,-6 0-1772,-5 0 2229,4 0 0,-14 0 0,6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2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1 416 7975,'0'-17'468,"0"5"-283,0 1 1,0 5 157,0-6 111,0 8 1,0-5 282,0 3-75,0 4-114,0-6-665,0 8 0,0 2 133,0 4 1,0 11 12,0 12 0,0 6 162,0 5 0,0-1-71,0 7 0,0-6 62,0 6 1,2-9-81,3-3 0,-1-5-91,8-6 1,-1-9 117,7 3 0,1-11-142,4-1 1,-4-3 68,4-2 0,-2-7-58,2-5 1,-1-13-150,6-9 1,-7-7-287,3-5 0,-5-4-43,-2 4 1,-2-4 180,-3-2 1,-4-7 142,-8-5 1,0 5-33,0 1 1,-2 6 131,-4 6 1,2 11-273,-7 12 0,-1 6 328,-5 6 0,-16 3 0,-3 8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4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36 8108,'-10'0'1938,"-5"0"-1314,13-8-191,-6 6-54,8-6 0,8 8-58,3 0 1,5 0-78,1 0 1,2 0-8,4 0 1,-1 0-206,6 0 1,-5 0 64,6 0 0,-2-6-219,2 1 0,2-1-240,-8 6 1,6 0-465,-6 0 1,5 0 196,-4 0 0,-7 2-1353,-6 4 654,1 3 1328,-3 16 0,-9-6 0,-9 6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4.2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8108,'-23'6'0,"0"-1"0,6 1 1890,5-6-724,8 0-983,-3 0 0,14 0 63,5 0 1,5 0-15,6 0 0,4 0-173,8 0 1,5-2 104,0-4 0,12 5-891,-6-5 0,10 4 452,-4 2 0,-2 0 275,2 0 0,7 0 0,-5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5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8101,'0'-9'1416,"0"1"-1036,0 0-25,0 7-385,0-7 231,0 8 576,0 0-620,8 0 0,-4 8-1,8 3 1,-7 6 3,7 6 0,-8 4 23,1 8 0,3-1-13,-2 1 1,0 7-133,-6 4 1,0-1 83,0 1 0,5-2-89,1 2 1,2-2 33,-2-3 0,-3-7 36,9 1 1,-6-1-4,5-5 1,-7-4-5,2-2 0,2-2 12,-3 2 0,9-9 86,-3 3-169,-3-3 1,7 1 193,-3-3 78,-4-5 0,7 1-130,-5-6 0,5-2-44,-4-12 0,5-3 9,-5-2 1,5-8-232,1-4 1,2-6 130,4-5 0,4-4-428,8-8 1,-1-8 192,1-3 0,0 3-7,-1 3 0,1 3 48,-1 2 0,1 6 38,-1 0 1,-1 13 165,-4-2 1,2 5-105,-8-5 1,0 8 223,-6 4 1,-5 4-48,-1 2 0,-5-1-16,5 1 0,-7 0-67,2 0 1,-2 7-63,2 4-158,-4-3-459,5 7 49,-7-6-417,0 8-1955,0 0 2440,8 8 1,0 1-187,3 9 716,-3-1 0,0 0 0,1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4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8180,'11'-10'230,"1"4"-876,-8 4 417,11 2 177,-13 0 307,6 0-123,-8 0 0,0 2 1,0 4-189,0-4-508,0 6 307,0-8 0,0 2-406,0 3 380,0-3 33,0 6 390,0-8 2782,0 0-1998,0-8-400,0 6 1,2-5 312,3 7-510,-3 0 0,8 0 11,-4 0 0,3 5 140,9 1 0,-1 13 363,0-1 1,1 10-338,-1 1 1,-2 4 34,-3 2 0,1 5-118,-7 0 0,0 2-875,-6-1 1,-2 3 60,-4 8 0,-11 0-139,-12 0 1,-6 1 462,-5 5-174,3-12 0,-13 20 0,6-13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5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8749,'-9'-10'740,"1"3"0,18 7-399,7 0 1,2 0-68,10 0 0,0 0 145,5 0 1,-1 0-169,-4 0 1,9 5-308,-3 1 0,3 0-169,-3-6 0,5 0-276,1 0 0,5-2-595,-6-4 1,2 2 541,-1-7 0,-5 7 554,5-2 0,-5-3 0,-1-1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7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8024,'0'-18'6,"0"1"118,0 0 102,0-1 1,0 7 410,0-1 64,0 8-150,0-3-440,0 7 61,0 0 1,0 9 9,0 9 1,2 7 36,4 9 1,-4 9 4,3 3 0,-3 4-76,-2 1 1,0 5-12,0-4 0,2 2-105,4-14 1,-2 4 80,7-9 0,-5 2-114,6-14 1,-1 0 100,6-6 1,-5-2-90,0-3 0,5-4 32,6-8 1,2 0-175,-2 0 1,-2-4 103,8-8 0,-4-3-116,9-20 0,-3 4-185,10-9 0,-7-2 122,-5 1 0,4-12-99,-5 1 1,3-6 47,-2 1 1,2 3 41,-8-4 0,0 4 112,-6 2 1,0 8 51,1 4 0,-3 5-4,-3 6 1,1 4 177,-7 8 1,0 6 72,-6-1-295,0 8-196,0-3 274,0 7 1,-2 0-515,-4 0 0,2 1 76,-7 5 0,5 4-95,-6 7 1,8 2-37,-1 4 590,3-3 0,-6 12 0,-2-5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7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8115,'0'9'1519,"0"-1"-393,0 0-564,0 1 0,0 9-11,0-1 1,0 0-168,0 0 0,0 1 216,0-1 0,0 0-154,0 1 1,0-7-875,0 1 1,0-1-233,0 7 0,6-7-544,0 1 0,1-7 1204,-1 7 0,4-1 0,7 7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8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7941,'0'-9'-219,"0"-1"833,0 4-103,0 4 359,0-13-301,0 13-26,0-13-124,0 13-213,0-6-78,-8 8 1,6 2-118,-4 4 1,2 3 17,-1 9 1,3 7 117,-4 4 0,4 5 60,2 6 1,0-1-92,0 7 1,0-6 46,0 6 1,2-7-32,4 1 0,3-9-12,9-2 1,-1-8-8,0 2 0,2-6-127,4-5 1,4 1-68,8-7 0,-6 0 46,0-6 0,-1-2-168,7-4 0,0-3 53,-1-9 0,-5-5 19,0 0 0,-2-8-15,2 3 1,-5-5 37,-6-2 1,-3 1-21,-3-1 1,-5-5-6,-7-1 1,0-5 261,0 6 1,-2 2-75,-3 9 0,-5-2 182,-7 8 0,-1 2 114,1 9-266,0-3 0,0 7 6,-1-3 1,9 1 69,3 4-471,-4 4-574,8-5-168,-5 7 1,14 0 489,5 0 0,3 0-565,3 0 1127,7 7 0,9 3 0,10 7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8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9159,'11'0'316,"1"0"0,-1 0-412,7 0 1,-1 0-28,0 0 1,6 0 72,0 0 0,0 0-98,-5 0 1,-1 0-75,0 0 1,1 0-861,-1 0 1082,0 0 0,8 0 0,2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9.1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7978,'18'0'993,"-7"-6"-745,1 0 1,-7 0-453,7 6 0,-6-2-11,5-3 1,-5 1 784,6-8-380,-1 8 1,6-3-179,1 7 0,-7 0-237,1 0 1,-6 0-341,5 0 0,1 0 565,5 0 0,0 0 0,0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6:59.2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7944,'17'0'75,"6"0"-75,0 0 0,-5 0-1128,-7 0 1128,-7 0 0,12 0 0,-7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0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35 138 6666,'10'-7'116,"-3"5"1,-7-8 398,0 4-357,0 5 1,0-9 665,0 4-428,0 4 1,0-7 252,0 3-125,0 4 67,0-6-425,0 8 1,0 8-96,0 3 0,0 7 160,0 5 1,-6-2-22,1 8 1,-7 5 124,6 7 0,1 1-83,5-2 0,-6-3 66,0 3 1,0-3-92,6-3 1,6-1 0,0-4 0,9 2-270,3-8 0,1-2-5,10-10 1,-1-1-186,7-4 1,0-4 142,-1 3 1,8-10-426,5-7 1,-5-3 155,-2-3 1,-3 1-26,-3 0 0,-1-8 177,-4-4 1,-10-4 98,-8-1 0,-7-3 19,2-3 1,-4-2-8,-2-5 0,-2-1 406,-4 8 1,-3 2-173,-9 9 0,1-2 374,0 8 1,0 2-210,-1 9 0,-5-1-179,0 7 1,0-5-139,6 5 0,5 0-514,1 6 181,7 0 47,-11 0 1,15 0-809,0 0 1,7 0 478,10 0 0,3 6 628,3 0 0,4 7 0,7-3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0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8231,'0'-17'-273,"0"7"0,8 2 845,3 8 1,-1 0-183,2 0 1,-7 0 273,7 0 0,-6 0-248,5 0 1,-5 2-138,5 4 0,-7 5-62,2 12 0,-2 6-56,2 12 1,-4 3 58,3 8 1,-3 2-13,-2 3 0,0-3-124,0 4 1,0 1 118,0-1 0,-5-1-221,-1-5 1,0-7 41,6-5 1,0-4 1,0-1 0,6-2 48,0-5 1,7-3 33,-2-7 1,5-7 40,1 1 0,-5-8 74,-1 1 1,1-3 21,5-2 0,0-7-49,1-5 1,-1-5-193,0-6 1,6-10 153,0-7 1,8-10-469,-2-2 0,-2-10 101,2-12 0,-1 2-222,7-3 0,-6 6 278,0 6 1,-8 9-61,2 8 1,-6 9 279,-5 3 0,1 1-183,-7 10 1,0 0 224,-6 6 1,0 0-49,0-1 1,0 7-1535,0-1 615,0 8-540,0-3 624,0 7 1,0 9 773,0 9 0,-8 7 0,-2 9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0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7849,'10'0'8,"3"-2"370,-7-4-435,0 4 43,2-6 789,-7 8-76,7 0-73,-8 0-176,0 0-103,8 0 1,0 8-31,3 3 0,3 11 101,-9 1 1,7 7-130,-6-1 1,-1 4 115,-5 1 1,0 5-136,0-5 1,0 5-47,0-10 1,-7-2-258,-5 1 0,1 1 111,-7 6 1,5-8-889,-10-4 0,4-4 192,1-2 1,-7-1-94,-4-5 1,3-1 39,-3-4 1,8-4-381,-2 3 1,-2-5 1050,2-5 0,-1-5 0,7-7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6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8113,'0'-17'428,"0"0"0,0 5-11,0 1 0,6 5 14,0-6 155,-1 8 60,3-3-480,-6 7 0,6 2-145,-8 3 1,0 13 199,0 11 1,0 7-30,0 10 0,0-4-225,0 16 1,0-8 60,0 8 1,5-5-75,1-1 1,6-2 95,-7-4 0,9-3-279,-3-9 1,5-1 17,1-4 1,0-4 160,1-8 1,-1-7 153,0-5 0,1-3 167,-1-2 0,0-2 99,0-3 1,3-13-110,3-10 0,-2-7 145,8-5 0,-6 1-31,6-7 0,-6-6-229,5-5 1,-6-3 126,1 2 1,-4 6 164,-2 1 1,0 1-353,1 9 1,-1 1-383,0 5 0,-5 3-436,-1 3 1,-1 4 419,1 8 1,-1 1-2687,-4 5 2998,-4 3 0,5 0 0,-7-1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1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7860,'9'0'2044,"6"0"-1456,-3 0 1,-2 0-370,1 0 1,1 1 19,5 5 0,0-4-219,1 4 0,-1-2-160,0 2 1,-1-3-300,-5 9 0,4-6-92,-3 5 0,1 1 531,-1 5 0,3 0 0,-5 1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1.4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7863,'12'0'37,"-1"0"0,1 0 480,5 0 1,0 0-155,0 0 1,1 0 201,-1 0 0,0 0 301,1 0-771,-1 0 0,0 0-178,1 0 1,-7 0-367,1 0 1,-7 0-44,7 0 10,-8 0 1,9 2 481,-7 4 0,0-5 0,-6 7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01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7863,'9'-2'55,"-3"-4"0,-2 4 322,2-4 760,-4 4-732,13 2 1,-11 0 992,7 0-511,-7 0-361,4 0 1,-2 2-82,0 4 1,-1 5-47,-5 13 0,0 2-9,0 9 1,0 7 235,0 4 1,-7 2-478,-5-1 0,-5 6 64,-6-7 0,3 8-1770,-3-8 1,4 2 334,2-1 1222,7 2 0,-5-4 0,5 7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4.0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8456,'15'-2'-46,"-3"-4"1,3 4 406,-3-3 1,3 3-59,3 2 1,5-6-41,0 0 1,5-5-93,-4 5 1,6-6-37,-1 7 1,4-3 46,1 2 1,3 4-168,3-4 0,-3-1 78,3 1 0,-3-2-161,-3 3 1,-1 3-362,-4-4 0,3 4 211,-3 2 1,-4 0-125,-2 0 1,-4 0 84,-1 0 1,-3 2-276,-3 4 1,1-3-230,-7 9-30,0-1 791,-6 7 0,-16-1 0,-3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4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52 191 8301,'-17'0'0,"5"0"264,1 0 249,7 0-423,-4 0 1,10 0 104,4 0 1,5-6-74,12 0 0,4 1 111,8 5 0,1-6 5,5 0 0,5-5-141,12 5 1,-3-8 114,9 3 0,-3-5-282,3-1 0,1 6 51,-7-1 0,-3 3-362,-9-3 0,-3-1 195,-9 7 0,-7 0-618,-4 6 0,-4 0-425,-1 0 1229,-9 0 0,-1-8 0,-8-1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4.562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0 121 9153,'8'-27'289,"-4"2"-56,7 8 1,1 2-143,5 3 1,2-1 85,4 7 0,6 0 24,12 6 0,-3 0 43,8 0 1,0 2 69,6 4 0,6 5-307,-1 12 0,1-1 115,-6 6 1,0 7-163,0 5 1,-6 1 10,0-7 0,-13 1-123,1-1 1,-5 3 112,0 3 0,-6-3 37,-12 3 1,-3-1-173,-8 1 0,-2-2 31,-4 8 0,-5 1-103,-12 4 0,-6-4 55,-11-1 1,-5 0-284,-6 6 0,-1-2 159,0-4 1,0 2-419,0-8 1,14 0 732,3-5 0,4 0 0,-3-1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5.0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70 122 8277,'0'-18'252,"0"9"36,0 1-896,0 8 382,0 0 0,0 10 417,0 7 0,0 2-136,0 10 0,-2 0 100,-4 5 1,-2 1-43,-3 0 0,-3-1-40,9 1 0,-1-3 4,6-3 1,-6 2 122,0-8 0,1 0 100,5-6-199,7 1 0,3-3-150,7-3 0,0-5 83,1-7 1,5 0-53,0 0 0,6-7 74,-6-5 1,7-9-262,-1-2 1,-2-8-65,2 2 1,-6-3-13,6-3 1,-8 0-58,2 1 0,-4-5 76,-1 5 1,-3-5 1,-3 11 1,1 1 55,-7-2 0,5 8 173,-5-2 0,2 3-141,-3 3 0,-3 6 993,4-1-134,-4 8-265,-2-3 0,0 8-87,0 5 1,0 4-67,0 7 0,0 8-191,0 4 0,0 4 89,0 1 0,0 7-198,0-1 1,0 2-221,0-2 1,10 3-396,7 3 0,2 2 646,10-8 0,8 8 0,7-4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5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8283,'20'0'-441,"3"0"1,4 0 455,7 0 0,3 0 829,3 0 1,10-6-521,8 0 0,5-7-3,-5 1 1,5 2-588,-5-1 168,-1 7 1,-12-9 3,-5 7 1,-5 0-151,-7 6 1,-3 0-1183,-7 0 668,-1 0 758,-8 0 0,-9 0 0,-9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5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692 36 8283,'9'-8'1601,"-1"4"-1133,-8-8-171,0 9-292,0-5 1,-2 16 53,-4 3 1,3 6 182,-9 7 1,1-3-229,-7 7 1,-7 7 129,-4 5 0,3 8-283,-3-1 0,0 8-99,-6 3 1,-5 2-88,0-3 1,-1-3 160,7 4 0,-1-7-33,1-4 1,1 1-169,4-8 1,-2 0 79,8-5 1,0-8-134,6-4 0,5-4-151,1-2 364,-1 1 0,1-9-184,-1-3 389,8-4 0,-11-2 0,5-8 0,-7-1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6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8283,'0'-18'-176,"0"7"-266,0-1 1566,0 1-215,7 1-1062,-5 3 1,12 8 56,-8 5 0,1 6 372,-1 11 0,-4-2-191,4 8 1,-4 0-22,-2 5 1,0 7-105,0-1 0,0 2-248,0-2 0,0-1-322,0 7 0,0-8 284,0 3 1,0-10-168,0-3 0,0-6-15,0 1 508,0-4 0,7-2 0,3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7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7727,'8'-9'699,"4"3"0,5 2 1,4 0-113,2-1 0,8-7-228,-2 6 0,3-1-71,3 1 0,-1 4-196,1-4 1,-6 4-198,0 2 1,-6 0-105,6 0 1,-8 0-331,2 0 0,-4 2-289,-2 4 0,-5-2 392,-1 7 0,-7-5-448,2 6 884,-4-1 0,-2 14 0,0 2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6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8283,'11'-15'0,"1"3"0,-7-3 155,7 4 1,-1 1 282,7-2 0,-1 9-222,0-3 0,6-2-38,0 2 1,2 1-145,-2 5 1,-1 0 98,6 0 1,-5 0-391,6 0 1,0 0 122,6 0 0,-6 0-107,-1 0 1,-7-6-69,3 0 1,-5 0-724,-2 6 458,0 0-128,1-7 734,-9-3 1,-3-1-149,-12-1 1,4 6 25,-3-5 148,-5 7-145,0-4 1,-1 8 929,-1 0-51,1 0-235,-7 0 1,1 0 147,0 0-480,7 8 1,-3 3 4,7 12 0,-2-3-31,3 3 0,3-2-130,-4 2 1,6 2 57,6 4 1,1 3-404,5-3 1,3-4-10,-3-2 0,9 2-154,2-2 0,8-2 92,-2-9 0,5 1-80,7-7 1,3 0-282,8-6 708,-1 0 0,17-15 0,3-5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6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53 208 8322,'0'-17'-182,"0"-1"1,0 7-781,0-1 917,-8 8 0,6-5-100,-4 3 692,5 4-369,-7-6 0,6 10-96,-4 4 1,4 4-6,2 7 1,-6 6 6,1 0 1,-1 8 40,6-2 1,0 3 23,0 3 0,0 5-1,0 1 0,0-1-66,0-5 1,2-1 61,4 1 1,3-3-51,9-3 1,-1 2 157,0-8 0,0 0-111,1-6 0,-1 1 1,0-1 0,6 0-191,0 1 1,6-1 105,-6 0 1,6-7-52,-6-4 0,6 1 88,-6-1 1,6 0 111,-6-6 1,0 0-139,-6 0 1,1-2 230,-1-4 0,2-4-69,4-7 1,-4-2-49,4-4 1,-3 2-237,-3-8 1,2 6 124,4-6 1,-4-7-186,4-11 1,-1-3 143,1-1 0,-2-7-265,8 0 0,-10 1 42,-2 5 0,-2 6 304,-9 0 1,0 13-180,-6-2 1,0 12-191,0 0 0,0 4-72,0 2 0,-8 7 130,-3 4 0,-7 4-576,-5 2 0,4 2-38,-4 4 814,-4 11 0,0 10 0,-7 8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8547,'18'-25'-23,"-3"5"-266,-4-3 1,5 4 443,-5 2 1,5 0 714,1-1 0,0 3-319,1 3 0,5 5-210,0 7 1,0 0-200,-6 0 1,0 7 152,1 5 0,-3 5-178,-3 6 1,3-2 124,-4 8 0,-3-2-445,-2 2 1,2 4-74,-3-5 1,1 3-302,-6-2 1,0 2 209,0-8 0,0 0-591,0-6 278,0 0 268,0-7 394,8-2 0,-4-16-147,7-4 1,-5-3 104,5-2 0,3-8-78,9-4 1,0 2 9,12-2 0,-3 0 94,14-5 1,1 5-1,4 0 0,15 2 358,3-1 0,4 3-141,-4 7 1,-2 1-7,-3 0 0,-7 5-91,-10 1 1,-5 7 179,-8-2 0,-7 4-187,-4 2 1,-5 2-190,-7 4 1,-3 3-188,-8 9 0,-2 5 105,-4 0 1,-5 8-9,-12-3 1,-4 3 45,-8-2 0,-1 4 40,-5-5 0,5-3-40,-5-2 0,3 2 417,-2-2 0,9 1 3,-4-7 1,12-2 271,0-3-403,4 3 0,9-11 12,5 7-72,3-7 1,4 4 28,3-8 1,5-2-272,7-4 0,2-3 125,4-9 1,-3 7-298,3-1 0,-4 1-417,-2-6 319,1-1 1,-9 1 172,-3 0 0,-4-1 264,-2 1 0,-8 0 0,-1-8 0,-9-2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8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121 156 8427,'-6'-23'-1535,"1"0"1950,-1 0 1,4 6-32,-4 0 1,4 5-461,-3 1 1,3 5 68,2-6-278,0 9 229,0-5 130,0 8 131,0 0-177,0 8 0,0 3 155,0 12 1,0 6-6,0 11 1,0 6 380,0 12-481,0 4 6,0 14 1,0 3 320,0 8 1,0 5-426,0 0 1,-1-39 0,0 0 150,-2-2 1,0 2 0,1 2 0,0 1-142,-3-4 1,-1 0 0,1 4-1,0-1 89,-7 43 0,-3 0-679,4-11 0,3-11 372,2-6 0,4-9-338,2-9 1,0-8 52,0-3 1,2-13-149,4-5 1,-2-5 34,7-7 626,-7-3 0,19-16 0,-4-1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9.6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8540,'11'-6'0,"1"0"542,-1 1-350,7 5 0,-3 7-196,-3 5 0,-3 3 100,-3 2 1,-4 6 64,4 1 0,-4-1-92,-2-6 0,5 0-130,1 0 0,0 1 37,-6-1 0,2 0 60,4 1 0,-4-7-650,3 1 408,-3-8 0,0 3-279,4-7 243,-4 0 1,11-2-187,-7-3 0,7-3 151,-1-4 1,-2-3 52,1 3 1,-1 3 177,1-3 1,5 8-83,-5-1 0,-1 3 373,1 2 0,-5 0-174,6 0 0,-7 0 411,7 0 1,-8 2-209,2 3 0,-5-1 229,-1 8 0,0-6-80,0 5 0,0 1-158,0 5 1,-1-6 32,-5 1 1,-2 0-69,-3 5 1,-3-6 33,8 1 0,-5-1-32,5 7 1,-5-7-93,5 1-120,0-1-304,6 7 219,0-1-251,0 0-393,-8 0 0,6 1 305,-3-1 1,-3 0-1183,2 1 1586,-7 7 0,-5 2 0,-8 7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9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8523,'0'10'1805,"8"-10"0,1-8-1349,9-4 0,-1 3-199,0 3 0,1 4-988,-1-4 1,0 3 378,1-3 1,1 4-848,4-4 1,4 4 182,7 2 1016,1 0 0,-1 0 0,1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19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8471,'17'9'594,"0"1"-415,1-4 0,-9-2 881,-3 7 0,-4-5-458,-2 5 0,0 1-342,0 5 1,0-5-317,0-1 0,-2 1-455,-4 5 1,4-5-1967,-4-1 2477,5-7 0,1 11 0,0-5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1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8278,'17'-17'-439,"-5"1"751,-1 5 943,-7 3-886,4 8 1,-8 8-125,0 3 1,-8 12 33,-3 6 0,-5 2 16,-1-2 0,0 4-360,-1-5 62,1 5 56,7 2 0,3-8-729,7-4 388,0 3 3,0-6 0,2 3-263,3-12 0,7 3 275,11-9 0,-2 1-110,8-6 1,-2 0-10,2 0 0,1-6-19,-6 1 0,-1-7 317,-6 6 52,-8 1-150,7 5 573,-14 0-290,5 0 47,-7 15 1,-7-2 135,-5 16 1,-3 2 22,-2 9 0,-1 5 268,1 6 0,0 7-163,-1 0 1,1 5 145,0-5 0,5-1-86,1-5-251,7 8-5,-4-6 1,8 3-377,0-11 105,0-3-39,0-9 1,0-1-19,0-4 0,2-4-10,4-8 0,-4-5-187,4-1 1,-3-7 133,3 2 0,-2-14 34,8-9 1,-7-2-330,7-10 210,-1 0 89,-1-13 1,5 5-218,-3-3 285,3 3 35,3 3 0,-1 7-26,0 4 1,0 9 39,1 3 0,-7 7 188,1-2 0,-8 12-86,1 5 1,-3 5 280,-2 1 1,0 0 191,0 1-316,0-1-41,0 0 0,0 2-50,0 5-43,0-13-32,-7 12 0,5-13-334,-4 7 382,-4-7-173,8-3 1,-5-9 81,7-3 1,0-5-141,0-7 1,4-8-137,7-4 3,1-11 227,20 3 0,-5-7-32,8 4 1,7 3 34,4-3 0,4 3-14,2 3 1,8 5 21,3 0 1,4 8 2,2-2 1,-1 4 36,-5 1 0,1 1 12,-13 0 0,3 7-140,-13 4 103,-1-3 7,-13 7 0,-2-6-317,-8 8 304,0 0-163,-7 0-58,-2 8 1,-10 1 218,-4 9 0,-4-1 25,-7 0 0,-8 1 32,-4-1 0,-1 6 175,1 0 1,-2 0 582,8-6-403,0 8-207,6-13 1,7 11 223,4-12-15,4-3-252,2 7 0,2-13 198,4 4 1,5-4-209,13-2 0,-3-8-162,7-3 0,1-6-28,6-7 0,-6 3-372,0-7 1,-8 4-174,2-4 294,-12-1 193,5-6 0,-14 1-602,3-1 288,-3 0 309,-9-7 1,3-2 142,-8-8 0,1 0-31,-7 0 1,-5-5 10,0-1 0,-2 2-206,2 10 1273,4 12-718,-6 9 1,8 9 254,-1 5-258,-7 3-100,6 8 1,-2 4 16,4 7 29,3 9-105,-3 14 1,2 9 78,3 3 0,4 17 65,3 6 1,10 12 135,7 0 1,17 3-131,5 3 1,5-3 521,-5-3 1,1 2-104,0-9-1346,-9 9 817,-1-20 0,-9 10-511,-5-15-278,-3 0 311,-8-6 0,0 0-322,0-1 1,-10-6 100,-7-5 0,-2-5-419,-10-7 1,0-3 221,-5-7 0,-1-9 304,1-3 385,-1-4 0,0-2 0,1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2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37 8501,'27'-17'0,"6"0"0,-22 15 515,1 7 0,-8 17 0,-6 6-277,-4 5-284,-4 2 127,-15 7 0,-3-6-773,-13 5 338,5 3 212,-14-7 0,7 5-50,-3-8 1,-2 1 69,8 0 0,0-3-182,5-3 1,-5-4-30,-1-8 0,1-5 155,5-1 0,7-7 258,-1 2 1,8-6-32,-2-6 1,3-3 307,3-9-412,7 1 66,3 0 1,11-1 7,7 1 1,8-6-42,16 0 0,9-6-108,8 6 1,2-2 186,9 2 1,6 2 84,6-8 1,6 8 112,-6-2 1,0 6-83,-6 5 1,-7-1-183,-5 7 1,-11 0 19,-5 6 0,-11 0-117,-1 0 1,-13 0 47,1 0 1,-11 8-304,-1 3 0,-3-1 159,-2 1 0,-7 1 32,-5 5 0,-3 1 257,-3-1-188,-7 0 6,6 0 1,-13 1 147,3-1 48,-4 0-1,-1 8 0,1 2 223,4 8 0,-9 7-48,3 4 0,-3 12 145,3 5 1,6 5-154,0 1 0,1 8-372,-7 3 1,6-1 25,0 2 1,8-10 147,-2-2 1,6-4-213,5-13 0,5 0-123,7-17-223,0 3 291,0-19 0,2-3 76,3-16 0,5-10-110,7-13 0,6-4 120,0-7 0,2-3-530,-2-3 642,-3-5 0,12-6 0,-5-1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2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17 8418,'7'-9'411,"5"3"0,3 4-226,2 2 0,1 8-134,-1 3 1,0 7 150,1 5 1,-1 4-1,0 7 0,-1 7 7,-5-1 0,4 8-56,-3-2 0,-4 2-174,-3-2 0,-3 4 302,-2-4-972,0-3 505,0 6 1,-7-12-157,-5 3 0,-3-11-89,-3-6 0,1-4-128,0-1 1,0-7 233,-1 1 0,-5-8-96,0 1 0,0-5 421,6-5 0,0-13 0,-8-9 0,-2-7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7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8442,'17'0'873,"1"0"1,5-6-426,0 1 1,8-7-152,-3 6 1,5-5-63,2 5 1,5 0-473,0 6 0,7 0-274,-7 0 1,6 0 510,-6 0 0,8 0 0,-3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2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18 8348,'8'-9'226,"-6"1"1,6 16 5,-8 3 1,0 4 276,0 3-258,0 7-35,-8-6 0,4 6 30,-8-8 0,3 6 49,-3 0-286,-3 0 0,15-7 92,0-5 1,15-3-91,14-8 0,12 0-438,5 0 0,13-2 98,10-4 329,1-3 0,14-9 0,-5 1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3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1 425 8372,'7'-10'-604,"-5"3"462,6 7 1,-6 0 105,4 0 0,-4 2 131,3 3 1,-3 5 16,-2 7 1,0 2 80,0 4 1,0 12 251,0 11 0,2 4-93,4 2 1,-4 2-198,4 3 1,-4-3-165,-2 4 0,5-10 122,1-2 1,6-8-87,-7 3 1,7-5 99,-6-1 1,5-8-29,-5-4 0,7-4-5,-1-2-55,3 1 0,5-9 260,3-3-209,-4-4-6,6-2 0,-2-10-112,0-7 0,6-2 65,-6-10 1,8-2-1,-3-9 1,-1 0-142,2-12 0,0-4-252,6-13 0,5-10-223,0-7 0,2-3 292,-21 40 1,-1 0-1,18-41-496,-15 43 1,0 2 911,16-36-260,-5 4 1,-9 21-263,-7 4 285,-1 20-203,-7-1-339,5 16 605,-13 7 0,0 12-941,-8 15 1370,-7 8 1,3 10-1,-7 0 1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3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8298,'0'-9'-550,"0"1"1,2 8 1135,3 0-310,-3 0 1,14 2 258,-5 4 0,-1 5 98,1 12 0,-1 4-176,2 8 0,1-1-264,-7 1 0,5 5-29,-5 1 0,0 1-162,-6-2 1,0-3 12,0 3 0,-2-5-193,-4-7 0,-2 3-30,-3-8 0,-4 0-285,3-5 1,-1-7-186,1 1 0,-3-7 305,3 7 0,-3-8-78,-3 2 0,7-6-191,-1-6 642,9-4 0,-13-22 0,7-5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3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 8296,'25'-27'0,"2"10"894,8 11 1,-6 6-353,-1 6 0,1 4 147,6 7 1,-8 0-608,-4 1 0,2 5-826,-2 0 1,0 6 479,-6-6 264,0 7 0,1 5 0,-1 9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0 8343,'-33'8'-314,"2"17"314,-15 15 0,8 8 0,-5 4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4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0 606 8279,'0'-17'-37,"0"-1"1,6 7-174,0-1 586,0 8 569,-6-3-988,0 7 1,6 7 69,-1 5 0,1 11 319,-6 6 0,0 5-86,0 7 0,6 3 37,0 8 0,-1 6-209,-5-1 0,2 7 16,4-7 1,-4 1-89,4-6 1,-2-2-185,1-4 0,-3-4 8,4-7 1,4-8 91,1-4 1,-1-10 288,1-1 1,1-9-114,5 3 1,0-6-47,1-6 1,-1 1-55,0-13 0,1 5 25,-1-10 1,0-4-30,0-2 0,1-11-179,-1-6 1,0-6-209,1-6 0,-1-5 172,0-12 0,6-8-179,-12 34 1,1 0 0,19-41 176,-16 41 1,-1 0 0,13-39-30,2 7 0,-8 6 114,2 11 1,-6 13 195,-5 10 1,1 1-268,-7 5 0,0 5-369,-6 12-41,0 1 264,0 7 345,0 3 0,-16 22 0,-3 4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4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8378,'0'-18'601,"0"1"-351,0 7 22,0 3 0,2 7-244,4 0 0,-4 2-6,4 3 1,1 7 207,-1 11 1,0 2-146,-6 4 0,0 9 148,0-3 1,0 3-252,0-3 1,-2-1-185,-4 1 0,2 0 58,-7-1 0,1-7-204,-1-4 0,-5 2 36,5-2 0,1-2-604,-1-9 86,-1 3 243,-5-13 587,-1 6 0,1-24 0,0-3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5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8542,'17'-7'556,"-6"-1"-490,1-3-100,-1 3 1,7 10 356,-1 4 1,0-3-70,1 9 0,1-1-497,4 7 0,-4-1-146,4 0 0,-2 1-579,2-1 968,-3 0 0,12 8 0,-5 2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5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8283,'17'-9'424,"0"3"0,8 4-62,4 2 1,-2 0-1,2 0 1,0 0-107,5 0 1,1 0-184,-1 0 1,1 0-219,-1 0 1,-5 0 32,0 0 0,-8 0-220,2 0 0,-5 2-1299,-7 4 1631,-3-4 0,-8 13 0,0-5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5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8581,'-2'-10'1117,"-3"4"-748,3 4 1,-6 4-84,8 4 1,0 4 251,0 7 1,0 0-540,0 0 1,0 3 41,0 3 1,0-4-689,0 4 0,-2 2-6,-4-2 1,4 6-287,-3-6 1,3 0 938,2-6 0,7 1 0,3-1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7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8165,'12'-2'871,"-1"-4"0,1-1-480,5-5 1,2 4 397,4 8 1,12 0-288,11 0 0,6-5-120,5-1 0,-3-2-175,4 2 1,-6 5-31,-6-5 1,4-2-24,-4 2 1,-4 1-107,-1 5 1,-11 0-786,-1 0 0,-8 0 192,2 0-472,-3 7 1,-5-3 177,-4 8 1,-3-7-61,-8 7 1,-2-1 295,-4 7 1,-3-7 602,-8 1 0,-8-1 0,-2 7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5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41 8201,'0'-25'1955,"0"15"-1461,0 4 1,0 14-201,0 15 0,0 4-76,0 8 1,0-1 150,0 1 1,0 1-411,0 5 0,0 3-454,0 8 1,0-4-779,0 4 1,0-4 1272,0 9 0,0-3 0,0-2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85 8343,'0'-44'1096,"0"17"0,-8 14-965,-4 18 0,-3 7 0,0 11-653,3 6 0,-3 3 522,3 3 0,-11 7 0,-4 2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6.4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16 8329,'18'-8'0,"5"6"-91,0-3 1,7 10 90,-1 7 0,4 3 0,2 2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6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8329,'19'-6'76,"5"1"1,-11-3 194,4 2 0,3 2-64,3-7 1,0 7 31,-6-2 1,0 4-219,1 2 0,-1 0-642,0 0-765,0 0 1386,1 0 0,7 0 0,2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7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0 364 8430,'8'-25'402,"-4"14"176,7-1 1,-7 10-520,2 8 0,1 5 66,-1 13 0,6 16-141,-7 12 1,1 17 99,-6 0 0,-6 10-45,1-4 1,-9 0 34,3-6 0,3-2-130,2-3 1,4-5 181,2-7 0,2-8-219,4-3 1,4-13 178,7-5 1,0-3 0,1-3 0,1-7-177,4-5 1,-2-5 163,8-5 0,-6-13-98,6-11 1,-6-5-50,5-6 0,1-5-240,6-7 1,-1-1 131,1-5 1,0-5-154,-1-12 0,9-12 28,-21 38 0,2 0 0,-2 2 0,2 0 220,2 1 1,0 0-1,16-41 121,10 7 1,-12 5-103,0 11 1,-11 12 198,-6 12 0,-5 11-478,-7 6-516,-3 12 604,-8 3 258,0 16 0,-8 1 0,-1 9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7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8343,'0'20'860,"0"3"1,1-2-426,5 8 0,-4-1 10,4 7 1,-4 0-417,-2-1 1,0 1 154,0-1 0,0 1-247,0 0 1,-6-7-195,0 1 0,1-6-212,5 6 0,0-8 39,0 2 1,0-9-425,0-3 0,7-7-158,5 2 1012,3-4 0,10-10 0,2-2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7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552 0 8342,'-19'0'206,"-4"0"0,-4 0-138,-8 0 1,6 0-483,1 0 1,-1 2 42,-6 4 1,1 1 153,-1 5 0,0 1 254,1-7 0,-1 6 330,1-7 0,1 3-48,4-2 1,4-4 3,8 4-129,7 3 1,5-5 51,10 8 0,5-7 179,7 7 0,8-3-62,4 3 1,10 3 100,1-3 1,8-3-194,-2 3 0,-2-2-67,2 1 0,-5 5-751,5-5 0,-8 3 342,3-3 0,-7 4-1877,-5-3 2082,-4-4 0,0 7 0,2-5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8.4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0 309 8286,'18'-9'851,"-1"1"0,6 16-233,0 3 1,0 10-99,-6 2 0,-5 6-368,-1-6 0,-7 6-277,2-6 0,-4 8-338,-2-2 0,-8-2 331,-3 2 1,-5-1-673,-1 7 0,2-6-313,3 0-432,-3-8 715,13 4 834,-6-16 0,16-3 0,3-12 0,5-11 0,1-12 0,8-5 0,4-7 0,11 3 0,6-8 0,4 7 12,2-1 0,0 3-1,0 3 1,7 7 233,5 4 0,-3 4 86,3 1 1,-10 7 171,-3-1 1,-1 8-196,-9-1 0,-7 3 66,-5 2 1,-10 2-404,-1 3 0,-3 5 58,-9 7 1,-2 1-261,-10-1 1,-4 6 142,-7 0 1,-10 8-275,-7-2 1,-3 3 113,-9 3 0,-6-6 75,-6 0 0,1-3 131,5 3 1,8-4 217,3-7 1,7-7 212,5 1 0,10-7 12,7 7 55,8-8-134,-3 3-7,7-7 1,7-2-151,5-3 0,3 1-254,3-8 1,6 1-57,5-6 0,-4-1-303,-2 1 0,-2 0-253,3-1 1,-11-1 284,4-4 1,-5-6-2,-1-11 0,-3-2 417,-8-4 0,0-3 0,0 9 0,0-6 46,0 6 1,0-1 104,0 7 0,-2 5 159,-4 0 0,-1 8 364,-5-2 1,3 6-312,3 5 1,2-1 214,-8 7 0,7 2 147,-7 10 1,1 11-267,-7 12 0,1 13-140,0 10 0,-1 10 12,1 12 1,7 11-279,5 7 1,3-39-1,2 0-119,0-1 1,0 0-1,0 4 1,0 1-265,-1-2 1,2 0 0,1 2 0,2 1-1218,-2-4 0,1 1 1547,4 8 0,0-1 0,-3-6 0,-1 0 0,3 7 0,0 1 0,-3-1 0,0 0 0,-2-1 0,0-1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9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8446,'10'-18'593,"5"9"214,-3 3 1,5-2 78,6 3-541,-4-1 1,12 6-50,-8 0 1,6 0-58,-6 0 0,6 2-124,-6 3 1,0-1-262,-6 8 1,-2-6-528,-3 5 0,3-5 416,-3 5 1,1 1-681,-1 5 0,1 1 155,-7-1 0,0 2 782,-6 4 0,0 4 0,0 8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2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8386,'-10'-7'1187,"3"5"1,7 2-1188,0 11 0,0-1 263,0 1 1,0 1-45,0 5 1,0-5 4,0-1-191,0 1-184,0 5 0,0-6-162,0 1-153,7-8 0,-3 4 39,8-8 0,-6 0 65,5 0 1,-5 0-333,5 0 302,1 0 151,5 0 0,0-2-74,1-4 1,5 4 98,0-4 0,0-2 45,-6 3 1,4-3 306,-3 2-33,3 4 0,-14-7 1271,5 3-811,-4 4 603,-8-6-608,0 8 0,2 0 143,3 0 1,-1 0-351,8 0 1,-5 0-271,11 0 0,-1 0-465,18 0 0,-3 0 255,14 0 0,6-7-748,6-5 439,7-3 253,-11-10 1,6 11-20,-9-3 1,-2 6 360,-9-1 1,-2 4 632,-15 8-46,0 0-115,-13 0 0,-2 2-24,-8 4 0,-8 4 212,-3 7 1,-11 0-805,-1 1 0,-6-7-89,6 1 1,-2-3-39,2 3 0,4 1-797,-4-7-1445,4 0 1739,2 1 617,-1-5 0,1-2 0,0-9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36 8338,'18'0'-162,"-9"-2"58,-3-4 1,-2 4 233,2-4 1,-4 2 72,3-1 1,5 3 188,2-4-197,-5 4 0,9 10 149,-5 3 1,6 6 69,6 6 1,2 6 2,4 12 1,4 3 268,-4 8 1,1 5-194,-1 1 1,-6 5-234,-11-5 1,1 7-618,-7-1 0,-8-3 132,-9 3 0,-18-1-225,-6 6 0,-9-5 482,4-1-299,-8-7 0,-12 19 0,25-40 1,-1 1-1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8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8165,'-10'0'2382,"2"0"-1858,32 0 1,-3 0-79,19 0 0,-9 0-151,-2 0 0,-6 0-71,5 0 0,-6 1-192,1 5 1,-6-2-246,-6 8 0,3-1-570,-8 6 1,-1 6 491,-5 1 0,-7 6-376,-5-1 0,-9 2 262,-2-2 1,-8 3 199,2-3 1,-3-2 72,-3 2 0,1-6 319,-1 6 1,2-8 117,5 2 0,3-4 556,7-2 1,3-5 1033,3 0-1302,5-9 1,9 7 97,3-4 1,13-4-258,11 3 0,11-5-144,6-5 0,4 1-310,2-8 0,5 7-362,1-7 0,0 8-267,-6-2 1,-6 4 648,0 2 0,8 0 0,7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1.0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9572,'17'0'983,"-5"0"-483,-1 0-450,1 0-1,-3 0 332,7 8 583,-7-6-302,8 13-224,1-13-413,-9 6 1,1-2-142,-4 0 1,-2 5-630,7-5-263,1 7 0,3-3 377,-3 7 0,-5 1-465,-7-1 0,0 8 1096,0 4 0,-15 3 0,-4 3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1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8448,'-10'0'675,"2"0"-675,8-8 0,2 0 732,4-3-285,11-12-301,10 11 1,8-11-294,-1 12 1,1-5 111,0 5 1,-7 1 23,1-1 0,-6 7-122,6-2 0,-8 4-277,2 2 0,-9 8-232,-3 3 340,-7 5 109,4 9 0,-8 0 153,0 3-183,-16 5 268,5-6 0,-20 8 153,8-1 0,-8 1-12,3-1 1,-5-5 300,-2 0 1,1-8-139,-1 2 0,6-4 77,0-1 1,8-3 318,-2-3-181,12 3-444,3-13-112,8 6 196,8-8-250,9 0 193,10 0 0,9-8-66,5-4 0,5-11-182,12-6 1,-5 3 87,5-3 1,-10 8-241,-2-2 1,-7-2-487,1 2 397,-4 7 50,-1 1-1378,-8 13 757,-2-6 383,-15 8 530,-3 8 0,-14 1 0,-3 9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1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8399,'11'11'-108,"1"1"0,-1 0 344,7 5 1,-1 0 454,0 0 1,-1 1-290,-5-1 0,3 6-173,-9 0 0,7 2-186,-6-2-110,-1-4 237,-5 14 1,-7-12-668,-5 8 263,-3 0 35,-2-2 0,-1 0-165,1-4 0,0-4 49,-1 4 0,-5-10-145,0-1 1,-8-6 24,3 5 0,-1-7-401,-6 2 836,12 3 0,-17-7 0,13 6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1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8334,'19'0'846,"4"0"-423,-4 7-265,6-5 1,-6 14 1271,4-5-638,-3-3-507,12 7 1,-11-5-37,8 7 1,-6 0-357,6 1 1,-6-1-521,6 0 0,-6 1 290,6-1 0,0 0-244,5 0 1,-5-1 580,0-5 0,7 5 0,9-7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2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8390,'17'-18'0,"-5"7"0,-1-1 1035,-7 8-466,12-3-336,-14 7 1,11 2 158,-7 3-305,0-3-69,1 14 0,-5-7-88,4 9 1,-4 5 28,-2 0 0,0 2-164,0-2 0,-2 2-50,-4 3 1,4-3-287,-4-7 1,5-1-335,1 0 404,0-7-76,0-2 479,0-8 182,7 0-258,3 0 1,5-2 133,-3-4 0,3 4 79,-3-4 705,3 4-487,2 2 0,-1 2 171,-5 4 1,-3 4 85,-8 7-146,0 0-267,-8 1 0,4 5-253,-7 0-61,-1 7 214,-5-3 0,0 0-143,-1-4 1,3 2-22,4-2 0,-3 2-200,8-2 1,-1-3 168,1 3 0,4 2 73,-4-2 1,-2 2 337,3-2-128,-1-4-83,6 14 0,-6-12 581,0 7-278,-7 1-129,3 6 0,-7-1 107,0 1 0,0 5-102,-1 1 1,1-3 159,0-9 1,1 2-48,5-8 0,-3 0 188,9-6-436,-1 0-182,6 1 244,7-9 0,11 5-55,11-8-134,3-1 49,10-5 1,10 0-141,12 0 1,3-5 98,2-1 1,-5 0-140,-1 6 0,-5 0 201,5 0 1,-13 8-24,2 3 1,-14 7 167,-3 5-167,-1-4 0,-14 14 14,3-5-256,-12 5 254,-3-6-84,-8 6 1,0-8-159,0 3 1,0 3 105,0-8 0,-8 6-212,-3-6 1,-10 2 61,-2-2 1,-8-4-173,2 4 0,-9-3-524,-3-3 455,1 0 182,-2-7 0,3 3-247,-7-7 88,8 0 333,-12-6 0,13 0 158,-3 0 0,3-16 0,3-3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2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8266,'0'-12'-792,"0"1"396,0-1 247,0 2 0,0 1 1835,0 3-604,0 4 27,0-5 176,-8 7-626,6 0-459,-13 0 1,7 1-304,-3 5 0,3-2-961,8 8 8,-8-1 545,6 6 184,-5-7-1264,14 5 490,3-13 664,15 6 1,0-16 436,4-3 0,1 1-36,-6-1 0,4 7-41,-5-2 0,0 4 330,-5 2 0,-7 0 1434,1 0-600,-1 0-443,-1 8-17,-2-6 48,-8 13-43,7-5-942,-5 7 0,6-6 310,-8 1 0,8 7 0,1 8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3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8190,'17'0'523,"0"0"89,1 0 0,-1 0-159,0 0 759,0 0-514,1 8-674,-1-6 1,0 11-448,1-7 1,-1 6-41,0-7 121,1 9 1,-9-5-133,-3 9 0,-4-1-435,-2 0 0,-2 3 909,-4 3 0,-11 11 0,-10 10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3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87 8405,'-10'0'642,"18"0"1,4-6-513,11 1 0,4-9 53,1 3 0,-1 1-14,2-1 1,-6 1-81,6-2 0,-8 5-5,2 7 1,-4 2-548,-1 3 241,-9 5 155,7 7-23,-14 1 37,5-1 0,-7 6 130,0 0 0,-2 6-5,-3-6 0,-5 6-26,-7-6 0,-1 0 188,1-6 0,2 0-196,3 1 127,-3-9-917,5 7 374,1-14 244,1 5 1,10-7-591,4 0 378,11-7 154,2 5 1,12-12-17,-8 8 0,6-5 125,-6 5 1,0 0 324,-6 6 0,0 0 67,1 0 1,-9 8-15,-3 4 0,-4 3 457,-2 2-381,-8 8-132,-1 2 0,-18 10-144,-8 3-168,1-3-62,-16 5 0,11-8-465,-7 1 0,8-6 156,-3 0 1,-1-3-805,2 3 1248,-1-4 0,-1 0 0,-2 2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3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8190,'7'18'199,"-3"1"30,8 4 0,-9 4 679,3 7 0,-4 3-307,-2 3 0,0-1-400,0 7 0,2-8-295,4 2 1,-4-3-376,3-2 1,-1-7 35,2 1 1,-2-8-317,7 2 1,-5-3 245,6-3 0,-6-7 503,5-5 0,1 5 0,5-1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4.0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8156,'27'-19'336,"-4"-4"0,2 10-414,-2-5 1,10 13-284,2-1 1,-1-2 293,7 2 0,-3 1 283,2 5 0,-3 0-53,3 0 1,-5 0-130,-6 0 0,1 7 254,-7 5 1,2 3-31,-2 2 1,-9 8-17,3 4 0,-3 6-54,3 5 0,-7 4 206,-5 8 0,3 0-194,-2 0 1,0 8-53,-6 3 1,0 4-152,0 2 0,0-1 21,0-5 1,-6 2-364,0-7 0,0 0 95,6-6 1,-6-10-3,1-8 1,-3-1 99,2-10 0,2 0-132,-7-6 1,5-1 110,-5-5 1,-1-3-116,-5-8 0,-1 6-62,1 0 0,-8-3-162,-4-8 512,-3-5 0,-11-15 0,-1-2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9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225 848 8092,'0'-11'1174,"0"-1"-601,0 0 0,6-5-84,0 0 0,7 0 23,-1-1 1,-3 3-339,3 3 63,-8-3-29,11 13 0,-11-13-932,8 3-50,-9 5-589,5-9 571,-8 14 150,-8-13 1,-1 13 297,-9-4 0,1 4 98,0 2 1,0 0 249,-1 0 1,1 0-93,0 0 0,-6 6 470,0 0 0,0 9-123,5 2 0,-5 3-7,0 8 1,2-6-51,9 1 0,-1 2-81,7-2 0,0 2 26,6-2 1,0-4 98,0 4 0,8-10-26,4-1 1,5-8-25,6 2 1,-2-4 68,8-2 0,-6-2-238,6-4 1,0-4-143,5-7 0,-1 0-30,-4-1 0,9-7-276,-3-3 0,3-7 177,-3-5 1,1 1-49,5-7 1,-7 6-225,1-6 1,-3-1 127,-8-4 0,-1-1 73,-6 0 0,-7 0 197,-5 0 0,-3 8 226,-2 4 1,0 5 29,0 6 0,-6-2 307,1 8 1,-7 6-72,6 6 1,-7 1-167,1-2 0,3 5 558,-3 7-489,1 0 1,-7 7-297,1 5 1,0 9 33,0 2 0,-1 10-159,1 1 0,0 3 86,-1 9 1,9 2-142,3 10 1,4-5 101,2 5 0,0 2 37,0-3 1,0-1 72,0-10 1,0 4-51,0-4 0,2-4 155,4-1 1,3-10-60,9-3 0,5-6-36,0 1 0,8-6-54,-3-6 1,5 3-76,2-8 1,-1-1-97,1-5 1,5 0 53,0 0 1,1-2 65,-7-3 0,1-5 3,0-7 1,-1-6 140,1 0 0,-8 0-25,-4 5 0,-4-1-16,-2-4 0,-7 2-24,-4-8 1,-4 8 27,-2-2 0,0 4 155,0 1 1,-10 3-94,-7 4 0,-3 3 277,-8 8 1,5 0-95,-6 0 1,0 2 92,-6 4 0,3 3-111,3 8 1,0 1-152,12-1 1,-4 2 54,9 4 0,4-4 9,3 5 1,3 1-103,2-2 0,9 2 32,9-2 1,1-4-89,10 4 0,1-10 46,11-1 0,1-3-199,4 3 0,10-4-18,-4-8 1,1 0 6,-6 0 1,6 0-21,-6 0 1,4-8-182,-10-4 1,7-3 104,-2-2 0,-4-2 79,-1-4 0,-5 1 283,-1-6 0,-8 5-83,-4-6 0,-4 2 105,-2-2 0,-2-4-138,-3 4 1,-4-3 44,-8-3 0,0 1 21,0-1 1,0 2-18,0 5 0,-8-3 114,-4 8 0,-1 0-80,1 5 1,-3 3-138,4 4 1,1-3 83,-2 8 1,3-1-397,-3 1 158,-3 4 59,5-6 0,-7 16 66,0 3 0,5 5-134,1 1 1,5 8 223,-6 4 0,9 4-97,-3 1 0,4 8 375,2 5 0,0 4-108,0 7 0,0 4 94,0 7 0,8 2 156,3 4 0,-1-4 277,1 4 0,-1 2-359,1-2 1,3 5 322,-8-5 0,-1 2-656,-5-2 1,0-4 80,0 4 1,-7-12-379,-5-5 0,-3-6 123,-3-6 0,-5-6-13,0-11 0,-2-4-216,2-7 1,2-9-478,-8-3 0,2-6 111,-1-6 1,-7-11-86,0-12 1,5-6 848,-11-5 0,9-12 0,-11-9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4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10560,'10'7'587,"-4"5"1,-4-2-622,-2 1-105,0 1 1,0 5-461,0 0-80,0 0-739,0 1 921,0-9-27,7-1 0,3-8 262,7 0 1,1-2 45,-1-4 1,-6 4 717,1-3 52,-1 3 521,7 2-707,-9 0 1,-1 7 221,-8 5 1,0-2-213,0 1 0,0 1 542,0 5-237,0 0-435,-8 1-607,6-1 279,-5-8 96,7-1-1085,0-8 581,7 0-162,3 0 1,15-2 649,4-4 0,4-3 0,1-8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5.3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35 8994,'0'-18'1184,"0"9"0,2 1-365,4 8-481,-4 0 1,7 6 739,-3 0-1015,-4 7 1,6-3 30,-8 7 1,0 0-257,0 1 0,0-1-223,0 0 1,0 0-260,0 1 0,0-7-308,0 1 243,0-1 0,0 1-153,0-1 377,0-7 1,2 4 348,3-8 0,5-6-131,7 0 1,1-5 248,-1 5 1,-6-2 37,1 3 0,-6 3 815,5-4-152,-7 4-149,4 2 1,-8 8-63,0 3-656,-8 5 260,6 9 0,-19 3-384,4 13 0,-12-3 168,0 8 0,-4-1 140,-1 1 0,-8 4 0,-3-6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5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8238,'0'25'0,"-6"-4"223,0 8 0,0-6 403,6 6 1,0-8-74,0 2 0,0-2 256,0 2 606,0-4-339,0 6 103,8-7-1029,-6-1 1,8-7-447,-5-5 1,-1-1 190,8 2-24,-8-4 0,11 6-1560,-4-8 1207,5 0 1,-5-2 0,1-2-798,1-2 0,3-5 591,1 5 1,-5-6 285,-1 6 0,-1-1 386,1 1 308,5 4 1,-13-6-176,9 8 0,-8 2 184,2 4 0,-5-2 342,-1 7 1,0-5 820,0 6 0,0-6 751,0 5-1372,0-7-806,0 11 0,2-13-280,4 4 0,4-4-506,7-2 0,8-2 391,4-4 0,11-5-457,6-12 1,10 1-350,2-6 0,-3 1 429,-8-2 0,1 6 690,-8 11 1,-2 3-46,-9 3 0,-4 4 742,-8-4 1,-1 6-4,-5 6 0,-1-2 444,-4 7 1,-4 1-437,3 5 0,-3 1 61,-2-1 1,0 0-334,0 0 1,-5 1-107,-1-1 0,-6 0-902,7 1 0,-9-1-156,3 0 1,-5 0-1732,-1 1 1886,0-1 106,-8 8 518,-2 2 0,-16 0 0,-1-2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36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53 8105,'-17'0'0,"6"0"562,-1 0 1,6 0 806,-5 0 1,5 1-403,-6 5 1,9-2-421,-3 8 0,-2-7-238,2 7 1,1-6 15,5 5-296,-8-7 0,6 6-496,-4-5-240,4-3 1,10 6 60,4-8 1,5-2-600,6-4 0,4-3-12,7-9 0,7 1 600,-1 0 0,2 1 45,-1 5 612,-5-4 0,7 5 0,-9-7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3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7520,'-10'0'-678,"3"0"1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8198,'17'-18'0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3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9874,'17'0'941,"2"0"-598,4 0 1,4 0-141,8 0 0,7-6 0,4 0 1,6-5 14,6 5 1,-4-2-148,3 3 1,3 1-652,-3-8-116,-7 8 670,0-3 1,-11 7-797,7 0 1,-13 0 149,1 0 0,-11 0-996,0 0 1189,-4 7 0,-9 3 479,-4 7 0,-4 1 0,-2-1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18 174 8363,'-9'0'1084,"1"0"-931,23-8 1,5 6 174,14-4 0,3 2 199,3-1 0,12 1-177,11-8 1,12 1-210,6-7 1,2 3-458,-3 3 1,5-3 363,-4 4 1,-10-3-134,-2 3 0,-6-3-72,1 8 0,-7 1-363,-11 5 0,-3 0-272,-9 0 0,-1 0 333,-4 0 0,1 0-198,-7 0 0,-5 0-100,-7 0 878,-7 0 1,-4 0 0,-9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4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8362,'-15'-17'-349,"4"0"32,3 7-63,0 2 1742,6 8-782,-5 0 0,14 2 52,5 4 0,9 4-29,2 7 1,10 0 253,1 1 0,9 5-337,8 0 1,3 2-111,4-2 1,-4-4-378,3 4 1,1 2 98,-6-2 1,2 6-349,-14-6 1,0 6 136,-5-6 0,-10 8-118,-8-3 1,-1 7-185,-11 5 0,-9-1-353,-13 7 1,-10 0 90,-13 6 1,-6 5-126,-12 1 1,-5 7-511,-12-1 0,2-5 1278,-8-1 0,2-2 0,-1 1 0,5 7 0,4 3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105 191 8235,'9'-11'-388,"-3"-1"572,4 1 0,-7-1 370,9 1-90,-8 7 36,4-4 1,-8 8-278,7 0 1,-5 2-102,4 4 1,-4 3 68,-2 9 1,-2 1-152,-4 4 1,2-2 87,-7 8 0,1-2 1,-1 2 1,-5 3-155,5-3 191,-5 4-75,-1 1 1,0-1 15,-1-4 49,9 3-94,-6-12 1,13 5 25,-4-8 0,4 0-25,2 1 0,0-7-8,0 1 0,8-9-27,3 3 0,-1-2-157,1 2 0,7-4-99,5 3 1,5-8 69,-5-3 0,6-8-493,-6 3 305,8-4 85,-4-10 1,2 3-139,0-6 0,-2 5 87,1-6 1,5-2 46,-4-9 1,2 3-22,-3-3 1,5-4-21,-4-3 1,-4 5 382,-2 2 1,-6 9-102,-5 2 1,1 8 142,-7-2 0,0 4 80,-6 2 1,0 5 292,0 0-156,0 9 1,-2-5 301,-4 8 0,2 2-287,-7 4 0,-1 5 12,-5 12 1,0 4-121,-1 8 0,1 1-10,0 5 0,1 3-214,5 8 0,3 0-79,8-1 0,0-1-116,0-4 0,4 4-234,7-3 0,3-3-493,15 2 1,0-8 902,5 3 0,8 3 0,3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19.9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8074,'8'-9'355,"-2"1"-7,11 8 0,-1 0 98,12 0 1,-5 0 801,6 0-804,0 0 0,0 0-162,0 0 0,-2 0-346,1 0 1,-1 0 295,-4 0-2536,-3 0 1641,-3 0 1,-2 8-481,-3 3 1,-5 1 1142,-1 5 0,-12-3 0,-3 11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6.0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8254,'25'-10'-405,"-3"2"1218,6 8 1,3 0-218,9 0 0,1 0-179,11 0-228,-4 0 0,17 0-43,-7 0 0,5 0-189,-5 0 1,3 0 214,-9 0 0,2 0-342,-14 0 1,-1 0-568,-10 0 1,-4 0-155,-8 0-708,0 0 654,-7 0 144,-3-7 801,-7 5 0,-15-14 0,-4 7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6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17 8254,'0'-9'887,"0"1"-789,0 8 0,-2 2 134,-4 4 0,-2 5-97,-3 12 1,-6-1 103,-1 6 0,-1 3 30,-10 10 0,6-3-93,-6 8 1,1 2-155,-7 10 1,-5-4 139,-1 3 0,1-5-200,5-6 1,1 2-718,-1-7 611,1 7 1,-1-12 0,2 3-391,4-9 0,-1 1 86,7-8 0,0 0-126,5-6 1,7-1 164,-1-5 1,6-3-268,-5-8 676,7 0 0,-4 0 0,8-15 0,0-5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6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8254,'0'-18'27,"0"1"1,2 2 210,3 3 888,-3-3-653,6 13 1,-6-6-177,4 8 0,-4 2-5,3 4 1,3 3 82,-2 9 0,-1 7-143,-5 4 1,0 3-134,0 3 0,0-1-520,0 1 1,0 0 326,0-1 0,0 1-708,0-1 1,0-1 195,0-4 1,0-4-893,0-8 1025,0 0 1,2-5-337,4-1 809,-4-7 0,13 4 0,-5-8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6.9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8254,'12'-8'0,"-1"-3"0,-5 3 1558,6 2-1214,-1 4 0,7 2-308,-1 0 1,0 2 54,0 4 0,1 2 3,-1 3 1,0 3-51,1-9 1,-1 7-11,0-6 0,1 0-381,-1-6 1,0 5-1,0 1 1,6 0-934,1-6 860,-1 0 0,-6-2-57,0-4 1,-7 2 167,-4-7 1,-5 5 308,-1-6 0,0 1 0,0-6 0,-1-1 0,-5 1 0,-2 6-127,-3-1 0,-5 8 378,5-2 0,-5 5 300,-1 1 0,0 0-251,-1 0 1,1 0 133,0 0 0,0 1 54,-1 5 60,9 4-176,-7 7 1,12-3 373,-7 3-494,7-4-63,-4 12 0,8-6-55,0 5 1,2-3 51,4 7 0,0-1-351,11 2 0,-7 4 34,13-4 1,-8-4-11,8-2 0,-2 2-83,2-2 0,-1 0-284,6-6 0,-5-5 32,6-1 0,0-7-309,6 2 0,5-4 785,0-2 0,8-8 0,-3-2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7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16 364 8334,'0'-9'790,"0"1"-603,8 8 1,-6 2-1,3 4 0,-3 3 89,-2 8 0,0 3-16,0 3 0,-2 4-67,-3 7 1,3 3-8,-4 3 1,2-2-204,-2 9 1,4-9 108,-3 2 0,5-3-132,5-3 0,5 1 177,7 0 0,0-8 1,1-4 1,7 2 106,4-2 0,3-2-139,3-10 1,-1 5-243,1-5 1,2-3 127,3-2 0,-2-4 57,8-2 0,-7 0 98,1 0 1,-3-2 101,-3-4 0,-5-4-155,0-7 1,0-2 9,5-4 1,-1-4-38,-4-8 1,3-1-16,-3-5 1,-4 3-101,-2-8 1,2 0 117,-2-6 1,-5-2-141,-7-4 1,-7 5 81,2-5 1,-4 4-109,-2 2 1,-2 2 68,-4 4 0,-4 4-91,-7 7 1,0 3 93,0 3 6,-1 4 11,1 8 1,2 5-559,3 0 249,-3 9-447,13-5-338,-14 8 462,14 0 1,-5 10-305,7 7 0,0 2 943,0 10 0,7 7 0,3 9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8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1 537 8478,'0'-27'-138,"0"-4"73,0 8 0,5 6 529,1 5 1,2 7 1939,-2-7-1056,-4 8-863,13-3 0,-13 9-149,4 3 0,1 5-119,-1 7 1,0 6-106,-6 0 1,0 6-9,0-6 0,0 8-285,0-2 1,0-2-562,0 2 1,0-8 397,0 2 1,0-4-1157,0-2 539,8-7 554,-7 5 1,15-15 90,-5 0 1,5-7 1,1-11 1,2-1-65,4-4 0,4 2-38,8-8 1,5 2 390,1-2 0,12-3-168,-1 3 0,10-2 517,-5 2 1,9-2-110,-3 8 0,-5 0 30,-6 6 1,-2 6 65,-10-1 1,-2 8 233,-9-2 1,-4 4 91,-8 2-297,1 0 1,-9 8-233,-3 4 1,-8 9-337,-9 2 1,-3 6-232,-15-6 0,1 8 229,-7-3 1,0-3 22,1-2 0,-1 2 78,1-2 0,-1-1 178,0-11 0,9 3-30,2-9 1,5 1 301,2-6 1,5 0 157,1 0-354,7 0 1,-2-2-627,12-4 258,4 4 48,7-13 0,0 5-34,1-7 0,-1 0 21,0 0 0,-5-3-337,-1-3 1,-7 2 144,2-8 0,-4 1 400,-2-7 0,-6-2 0,0-3 0,-7 5 0,1 1 0,3-1-198,-3 6 194,1 5 92,-7-1 0,3 1 98,3 1 1,-3 6 131,3 6 1,5-1 874,1-5-724,-4-1 1,8 7 454,-3-1-773,3 9-99,2-5 133,0 8 1,0 15-12,0 8 0,6 10 111,-1 7 1,3 12 88,-2 12 1,-4 11-243,3 5 1,-3 11-363,-2 1 1,-5 2 112,-1-2 1,-2-3-436,2 3 0,3-4-976,-9-1 772,8-16 487,-3-4 1,7-11-269,0-4 1,5-4 536,1-14 0,4-3 0,1-8 0,8-8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9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260 104 8315,'-10'-17'147,"4"0"1,5-1 317,1 1 0,1 6-233,5-1 0,10 8-168,7-2 1,7 4 74,-1 2 0,-2 0 58,2 0 1,0 0-316,5 0 0,-1 6 107,-4 0 1,2 7-208,-8-1 0,0 5 62,-6 6 1,-7-2 23,-5 8 0,-3 0 167,-2 6 0,-2 1 51,-3 5 0,-11-3-19,-7 8 0,-8-7 201,3 1 0,-5 0-70,-2-5 0,1 9-102,-1-9 0,1 3-120,-1-3 1,0-1-3,1 1 0,-1-3-249,1-3 1,7 2 134,4-8 1,4 2-138,1-2 1,1-6-59,0 1 1,1-1-207,5-5 1,-3-3-565,9 3 476,-9-8 629,12 3 0,-6-7 0,8 0 0,0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8517,'7'-10'1185,"-3"3"378,8 7-658,-8 0-460,11 0 129,-13 7-670,13 3 1,-11 13-136,8 0 0,-6 2-129,5-2 1,1-2-198,5 8 0,0-8 557,0 2 0,16-3 0,4-3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7:59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8315,'33'-6'422,"-4"0"1,-4 1 640,-8 5 1,0 0-90,0 0-97,1 0-1539,-1 7 0,-7 3 354,-5 7 1,3-5-904,-2-1 1,0-5 1210,-6 6 0,15-1 0,4 6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0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243 139 8423,'0'-17'731,"-8"7"242,-3 5 0,1 5-853,-2 5 0,-7 7 74,-10 11 0,2-2 47,-1 8 1,7-8-78,-3 2 1,5-2-157,2 2 1,7-3-39,5 3 1,3-10-776,2-1 488,0-1 1,5 1-277,1-1 1,13-7 216,-1 2 1,3-10 63,-4-2 0,6-7-46,0 1 1,0 3 132,-5-3 0,-7 6 237,1-5 0,-7 7 39,7-2 503,-8-3-42,3 7 324,-7-6-533,0 8 1,-1-6 268,-5 0-69,4 1-397,-14 5 0,13 0 110,-9 0-69,8 0-424,-3 0 298,7 0-524,0 0 503,0-8 274,0 6-92,7-6 102,-5 1 0,8 5-69,-4-4 57,-5-4 24,7 8 36,-8-5-253,0-1 170,0 6-345,0-6 1,8 8 88,3 0 1,7-5 52,5-1 0,4 0 114,7 6 1,10-8 160,8-3 1,14-4-110,9-3-489,7 1 506,-11 0 1,18-1 177,-9 1 0,1 2-53,-12 3 0,-7-1-565,-5 7 1,-5-6-24,-6 7 0,-5-1-181,-12 6 1,-4 0-6,-8 0 0,-6 0-317,1 0 1,-8 8 642,1 3 1,-16 6-532,-6 6 0,-14-1-1272,-4 6 952,1 1 945,-16 6 0,2-1 0,-4 1 0,4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0.2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18 8244,'-8'-10'579,"-2"3"1,-7 7-267,0 0 0,0 0 392,-1 0-387,1 7 0,0 11 446,-1 11 0,3 3-258,3 3 1,-1 5-475,7 0 0,0 7-325,6-7 0,0 6-306,0-6 1,8 1 32,4-7 0,1-1-694,-1-4 1,5-4 476,0-8 783,1 0 0,7-7 0,-8-2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0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8423,'-17'9'100,"-1"7"-53,1-5 1,0-1 308,0 1 0,7 1 569,4 5 0,-2-5-358,3-1 1,-1 1 306,6 5-571,0 0 0,0 1-171,0-1 1,2-2-169,4-3 0,3 1 114,9-7 0,-1 6-122,0-7 1,6 1-127,0-6 0,2 0-502,-2 0 1,-4-8-180,5-3 0,-5 1 345,-2-1 0,-7-1 58,-5-5 0,-3 0 176,-2-1 1,0 1 262,0 0 0,-2 1-365,-3 5 529,-5-5-158,-7 7 0,-1-1 220,1 4 0,0 5 446,0 1 0,-1 0 686,1 0-465,7 0-1104,3 0 1,9 0-188,3 0 0,13 5-240,11 1 1,11 0 287,6-6 1,2 0-635,-2 0 993,4 0 0,2-8 0,9-1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0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52 8359,'9'-17'1328,"-1"7"-567,-8-5 102,0 13-233,0-6-351,0 8 0,2 14 244,4 3 0,3 12-5,9 0 0,-1 9-32,0 2 0,0 14-9,1-2 153,-9 4-279,7 3 0,-14-3-151,3 7 0,-3 1-251,-2 5 1,-7-7-560,-5-5 0,-9-3 457,-2-2 0,-8-6-914,2 0 0,-3-9 224,-3-3 1,6-1-107,0-10 1,1-2 948,-7-9 0,-7-5 0,-2-7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2.3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8458,'0'-18'123,"2"9"1599,4 3-573,-5 4-600,7 2 1,-16 8-111,-3 3 0,-6 12 20,-6 6 0,-4 4-301,-8 1 1,6 1-134,0-1 1,8 1-265,-2 0 0,6-3 264,5-3 1,5-2-296,7-4 1,2-9 136,3 3 0,13-11-642,11-1 0,3-5 101,3-5 0,-1-5-127,1-7 0,5-1 349,1 1 0,-7-6 100,-5 0 1,-8 0 153,2 6 1,-5-1 140,-7 1 1,3 6 585,-9-1-462,1 8 0,-14 0 559,-3 16 1,-10 1-124,-2 16 1,-8 0 121,2 6 0,2 5-160,-2 0 1,6 10 22,-5 2 0,6 0-223,-1 6 0,6 1-39,5-1 1,-1 1-322,7-1 0,1-10 69,5 4 0,0-12-159,0 1 1,5-5-32,1-1 0,6-6-29,-7-1 1,7-6 37,-6 1 0,5-4-99,-5-2 0,0-5 0,-6-1 70,7-7 323,-5 4 1,6-10-111,-8-4 1,0-4 53,0-7 0,0 0-91,0-1 1,0 1 22,0 0 0,0 0-73,0-1 0,0-5-10,0 0 1,0 0-76,0 6 0,6 0 109,0-1 0,5 7-257,-5-1 1,7 1 24,-1-7 0,-3 7 98,3-1 1,-1 3 104,7-3 0,5-1 132,0 7 0,0-6-135,-6 7 0,1-7 114,-1 6 1,0-5 33,0 5 0,1-5 265,-1 5 1,0-6-21,1 7 0,-3-3-82,-4 2 1,5 4 67,-5-4 0,5 4-44,1 2 1,6-1-142,0-5 0,0 4 23,-6-4 0,-5 4 89,0 2-405,-9 0 231,5 8 0,-8 3-225,0 12 1,-15-3 55,-8 3 1,-2 2-389,-4-2 0,0 4 204,-6-10 1,1 4 80,-1-9 0,6-5 149,1-1 1,12 2-10,-1-3 0,9-1 35,-3-9 1,9-5 237,2-7 1,9-8 50,14-4 1,6-4-12,12-1 0,3-3-11,8-3 0,2 3-139,3-3 0,-3 1-7,4-1 0,-5 4 89,-1-5 0,6 5 154,0 1 0,-3 1 33,-9-1 0,2 6-124,-7 0 1,5 8-59,-6-2 1,-1 4 4,-10 2 0,1-1-179,-7 1 0,-5 6 99,-7-1 59,-7 8-141,4-4 1,-18 16-213,-7 4 1,-2 11-48,-10 6 0,0 3 168,-6 3 1,1 1 24,-1 5 0,1-3 149,-1 8 0,2-7 198,4 1 0,5 2-115,6-1 0,3-7 135,3-5 1,-1-8 34,7 2 0,0-9 212,6-3 1,8-5-192,4 6 1,5-9-25,6 3 0,2-6-571,4-6 0,3-3 227,-3-9 1,4-5-627,1 0 1,-5-2 232,0 2 0,-8-6 13,2-11 0,-9 2-2,-3-8 0,-7-1-142,2-4 1,-4-3 243,-2-4 1,-8 4 8,-3-3 0,-3 9 633,3 2 1,-5 7-183,5-1 0,-5 5-15,-1 6 1,0 4 34,-1 8 1,1 2 149,0 3 0,0 5-78,-1 7 1,1 3 44,0 9 0,-1 1 36,1 16 0,2 13-104,3 10 0,5 12 532,7-1 0,1 6-249,5 6 0,11 2 45,12 4 1,4 3 249,2-3 1,-1 2 141,1-3 1,-6-1-540,-1-4 0,-14-8-445,-3 8 0,-7-6-1027,-4 12 0,0-10 774,0-2 1,-7-7-1055,-5-10 1,-9-4 639,-2-8 0,-8-1-376,2-16 0,0 0 1094,-5-6 0,3-2 0,-9-3 0,3-4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3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52 9073,'17'0'962,"1"0"0,1 0 130,4 0 0,10 0-376,7 0 1,8 0-113,-2 0 1,4-2-235,2-3 0,-2 1-219,-4-8 0,-4 7 52,-7-7 0,-3 8-55,-3-2-305,4 5 0,-14 1 178,4 0 0,-9 0-1034,-3 0 64,-7 0 376,4 0 0,-8 1-20,0 5 214,0-4 0,-2 8 31,-4-5 179,-4-3 1,-7 6 129,0-8 1,5 6-133,1 0 1,5-1 229,-5-5 0,5 0-130,-6 0 129,8 0-79,-3 0 256,-1 0-269,6-7 44,-6 5-227,8-6 172,0 8-136,-7 0 0,3 0 133,-8 0 1,9-2 18,-3-4-91,-4 4-20,1-5 95,-9 7 1,7 0 10,-1 0 1,8-2-64,-1-4 61,-5 4 0,0-5 61,-7 7 0,6 0-48,-1 0 1,0 0 6,-5 0 0,-6 0-18,0 0 1,-8 0-1,3 0 1,-1 1 38,-6 5 1,10-2 5,-9 8 1,3-7 24,-4 7 0,6-6-45,1 5 1,6-1 159,-1 1-162,4 5 197,2-7 0,7 9 47,4-1-164,5 0 1,2 0-56,5 1 0,4-3-2,7-3 1,6 1-65,0-7 0,6 5 94,-6-5 0,0 6-97,-6-7 0,1 9 68,-1-3 1,-7 1 167,-5 5 1,-3-1-112,-2 12 0,-3 1 126,-9 6 0,-1 7-26,-16 4 0,2 4 198,-2 2 1,-2-2-52,8-4 1,0 2-153,6-7 0,5-1-191,1-6 1,7-1 81,-2-4 1,6-2-65,6-4 1,5-4 27,13 4 0,-5-4-138,4-1 1,2-1-20,-2 0 0,6-1-114,-6-5 1,0 5 48,-6-5 1,0-1 102,1 1 1,-7-7 263,1 2-171,-8-4 237,3 5-68,-7-5 413,0 6-219,0-8-80,0 0 137,-7 0-189,-3 0 111,-7 0-214,7 0 0,-3-8-147,7-3 1,0 1-37,6-1 1,6-1-273,0-5 1,5 0 10,-5-1 0,7-1-294,-1-4 0,3 2-463,3-8 0,7-6 433,3-5 0,-1-10-397,2-2 0,-6-7 1043,6-10 0,-8-16 0,4-3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4.4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1 260 8332,'34'-50'383,"1"4"0,-6 5 30,-1 12 1,3 4 113,10 8 1,3 0-119,8-1 1,-6 9 142,0 3 0,-10 4-277,-1 2 1,-2 6-113,-10 0 1,0 7-260,-6-1 0,-5 5 124,-1 6 0,-7-2-77,2 8 0,-4-6-72,-2 6 0,-6-2-400,0 2 0,-5 1 125,5-7 1,0-5-660,6-7 274,0 1 503,0 5 0,8-2 323,3-3 0,5-2-84,1-5 1,0-1 79,0 8 1,-5-7 356,0 7-42,-9 0 0,5 5-99,-8 0 1,0 0 83,0 1 1,-4 5-179,-7 0 0,-1 2-24,-11-2 0,2-2-133,-2 8 0,4-6 121,-4 6 1,3-8-249,3 2 0,6-6-1,-1-5 0,8 3-77,-2-3 226,5-5 36,1 9-62,7-14 0,3 7 19,7-3 1,0-4 14,1 4 1,5-4-19,0-2 13,0 7 1,-6-3-81,0 8 0,-7-7 159,-4 7-61,-4-1 1,-10 7 34,-3-1 0,-7 6 135,-5 0 1,-4 0-128,-7-6 1,-1 7 141,1-1 0,-1 2-118,0-2 1,3-4 122,3 4-293,4-4 56,8 6 0,7-6-177,4 4 0,4-9 126,2-3 1,8 1-94,4 5 0,-3-5 127,3-1 0,-1-5-18,6 6 1,7-9 20,-1 3 1,2-2-26,-2 2 1,-4-4-132,4 3 1,2-3-8,-2-2 0,0-5-124,-6-1 1,1-6 79,-1 7 0,-6-7-140,1 6 1,-8-7-142,2 1 12,-5-3 10,-1-2 199,-7-1 0,-3 9 1057,-7 3 1,7 14-67,5 9 1,-3 4 202,2 14 0,-2-3-179,3 14 0,3 2 390,-4 10 1,4-2-551,2 7 1,0-7-47,0 2 1,0 1-600,0-1 0,0-1 118,0-5 0,0-6-639,0 1 1,-2-9-9,-4 2 1,2-11-473,-7-6 0,5-6-105,-5-5 504,-1-4 0,-5-10 292,0-4 0,-1-7 106,1-16 1,0-2 519,-1-15 1,1 2-268,0-2 1,7-2 1034,4 7 1,4 1-225,2 5 1,0 1 151,0-1 0,8 8-465,4 4 1,5-2-131,6 2 1,-2-6-227,8 6 0,-8-6-225,2 6 0,4 0-604,2 6 0,2 0 459,-3-1 1,5-3-1085,-4 4 1,4-10 111,1 10 0,-1-6-156,-4 0 0,3-2 1377,-3-4 0,12-11 0,3 3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154 138 8288,'17'-23'991,"1"0"0,1 0-344,4 6 0,4 5 328,7 1 0,7 5-387,-1-5 0,-5 7-119,-7-2 0,-4 4-296,4 2 0,-12 2-124,1 4 0,-5 3 316,-1 9-1246,-3-1 717,-8 8 1,-2 2-957,-4 7 1,-11 3 488,-12 3 0,-4-1-334,-1 7 1,-7-8 400,1 3 0,0-5 307,5-1 1,8-8 240,4-4 0,6-2 298,5 2 1,5-10-61,7 5 138,0-5 1,7 2 148,5-3 0,3 1-159,2-7 1,8 6-48,4-7 1,-2 1-209,2-6 1,-8 6-16,2 0 1,-4 5-89,-1-5 1,-3 7-153,-3-1 0,-5 5 97,-7 6 1,-7 2-121,-5 4 1,-11 10 0,-6-5 0,-9 7 86,-3-1 1,-5-2 299,6 8 0,-6-7-47,5 1 1,3-3 121,9-3 1,4-1 59,8-4 0,5 2 301,1-8 0,7 5-32,-2-5 0,12 1-168,6-7 0,5 0-396,6 0 1,4-5 90,7-1 0,1-7-233,0 2 1,1-4-279,4-2 0,-3-2-546,3-4 0,-3 2 312,-3-7 0,-1-1-221,-4-5 0,-6 0 347,-12 0 215,5-1 1,-14 1 1047,4 0 0,-12 7-514,-6 4 0,-9 4 485,-2 2 1,0 2 88,6 4 0,-1 4 485,1 7 1,0 0-445,0 1-866,7-1 193,-5 0 1,13 0-739,-4 1 1,4-1 424,2 0 1,2-5-1047,4-1 0,3-7 519,9 2 0,5-4-284,0-2 1,7 0-40,-1 0 0,10-8-132,1-3 0,6-11 551,-6-1 0,3-7 15,-3 1 0,-5-2 535,-1 2 1,-1 0 414,-10 12 0,0-4 3212,-6 10-2003,1 3 692,-9 0-407,-1 8-1048,-8 8 0,0 1-606,0 9 0,0-7-421,0 1 1,0-6-615,0 5-1033,0-7 811,0 4 0,8-8 340,3 0 1,6-8-2293,6-4 2941,-3-3 0,20-18 0,-3-3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5.4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105 139 8288,'0'-17'0,"2"0"329,3-1 180,-3 1 1,8 0-269,-4-1 0,-4 7 211,3-1 224,5 9-438,-8-5 1,7 8 77,-3 0-102,-4 0 0,14 2-38,-5 4 0,-1 5 8,1 12 0,1-2-81,5 8 0,0 8 152,1 9 0,-7 11-6,1 7 1,-8 11 551,1 5 0,-3 11-785,-1-40 1,-2 1 0,-3 2 0,-1 2 287,-3 9 0,-2 3 0,1 0 0,-3 2-263,-4 2 1,-2 0 0,-1 1 0,-1 0-339,-6-1 0,0 0 1,6 4-1,4 2-116,0 3 1,3-1-1,4-10 1,3-3-854,0-8 1,0-3 0,-4 40 246,-1-9 1019,3-13 0,2 11 0,1-16 0,-1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6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8456,'0'-11'0,"0"-1"0,0 1 0,0-6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537 329 8456,'17'-8'-167,"-1"-2"335,-5-7 1,5 2 372,-5 3 1,-1-1 278,1 7 414,-7-7-317,12 11-395,-15-6 0,5 18-480,-12 7 1,-5 2 125,-12 10 1,2 5-565,-8 7 1,6-1 202,-6-5 0,2-6-69,-2-1 0,2-1-96,4 2 1,4-4-278,-4-8 0,4 1 84,2-1 0,-1-7-17,1-5 0,5 3 353,1-2 1,1-2-100,-1-10 0,-5 2 204,5-8 0,1-5-21,-1-6 1,7-2 86,-2 2 0,-2 4-121,3-4 298,-1-4 1,0 8-22,0-4 1,-5 9 598,5 3-171,-7 7 0,9-4-231,-8 8 0,1 6-55,-7 0 1,7 9-129,-1 2 0,1 3 42,-6 8 0,5 1-54,1 6 0,7 5-19,-2 0 1,4 1-10,2-7 0,2 1-54,4 0 0,3-1-55,9 1 1,7-8 115,3-4 0,5-4-114,2-2 0,1-7 43,4-4 0,7-4-115,10-2 0,1-10 167,11-7-761,-4-1 463,12-14 1,-13-1-82,-1-7 1,-1-3-254,1 3 0,-3 2 543,-9-9 0,-4 9-76,-1-2 0,-8-5 193,2-1-267,-11 4 118,-4-8 1,-9 12 104,-5-8 0,3 5-86,-9-5 1,1 10 146,-6 1 0,0 2-66,0 10 1,-6 0 138,1 6 1,-3 5-43,2 1 1,2 7-145,-7-2 0,7 2 261,-2-1-223,-3 3 258,7-6-265,-14 8 1,12 6-24,-7 0 0,5 7-2,-5-1 0,5 11 92,-6 5 0,8 5 104,-1 2 1,3 7 57,2 4 1,0 10-110,0 1 0,0 3 272,0-2 1,7-5-33,5 5 1,5-6-141,6-6 0,-2-4 65,8-7-936,8 0 509,-1-1 1,14-1-388,-4-4 0,12-2-1469,5-4 1716,-3-12 1,15 20-1,-4-12 1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8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8304,'17'-7'-606,"-7"-3"1217,5 0-264,-13 3-49,14 7-111,-14 0 1,5 2 50,-7 3 0,0-1-7,0 8 0,2 1 23,4 10 1,-4-4-20,4 5 1,-4 0 104,-2 0 1,0 4-130,0-5 0,0 6 6,0-6 1,0 2-361,0-2 104,7-3-46,-5 5 1,12-14-105,-9 1 71,9-9 122,-5 5 0,3-2-163,-1 0 1,1-3 106,5-8 1,1 1-111,-1-8 0,0 1 20,0-6 1,1-1-114,-1 1 1,0-2-49,1-4 0,-3 3 51,-3-3 1,3-2-123,-4 2 53,-3-7 256,8 10 0,-13-10 91,9 7 1,-8-2-136,1 2 0,-3 3 124,-2-3 0,0 4 711,0 2-377,0-1-45,0 9 501,0-6-429,0 13 85,0-6-422,0 8 251,0 0 0,0 8-43,0 3 1,0 10-43,0 2 1,2 8-21,4-2 0,-4 2-138,4-3 0,3 5-130,3-4 1,3 4-807,3 1 1,-1-1 65,0-4 0,2 3-1144,4-3 1967,4-4 0,8 8 0,0-6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0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18 258 8954,'0'18'603,"-2"1"-360,-4 4 1,4-2 331,-3 8 0,3 0-89,2 5 1,0-5-99,0 0 1,0-2-263,0 2 0,7 1-243,5-7 0,3 0-330,3-5 0,-1-9 340,0-3 1,2-4-224,5-2 0,-5-8 112,4-3 1,4-10-32,2-2 0,-4-14 43,-2 2 0,0-11 56,-6 0 1,4-4 63,-9-2 0,-5 1 55,-1-1 0,-4 2 159,-2 4 1,0 5-123,0 12 1,-2 4-198,-4 8 0,-3 8-257,-9 3 1,-1 12-1304,-4 5 1751,4 12 0,-14 4 0,6 8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09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1487 8201,'-7'-9'0,"5"-7"0,-8 9 91,4-5 1,5-3 78,-5 3 0,4 3-205,2-3 0,-6 1 140,0-7 1,1-1-55,5-4 0,0 4-38,0-4 0,0-4 125,0-2 0,0 4 92,0 2 1,0-4-134,0-2 0,0 2-123,0-1 1,-6-1 119,0-6 0,0 1-123,6-1 1,-2-5 89,-3-1 1,3-5-11,-4 6 1,-2-8-142,2 2 1,1 1 71,5-1 1,0 6-29,0-6 0,2 7 106,3-1 1,3 5 12,4 7 1,3-5-29,-3 4 1,3 2 3,2-2 0,6 6 10,0-5 1,2 5 15,-2-6 0,-2 8 191,8-3-214,-8 5-1,4 2 0,-2 5 161,1 1 0,-1 7-132,-6-2 1,6-1 0,0 1 1,0 0 134,-6 6-109,1 8 1,-1-1-50,0 5 1,-7 3-101,-4-3 1,-4 3-24,-2 3 1,0 1 118,0 4 1,-8-4-123,-4 4 0,-3-4 114,-2-1 0,-3-1 6,-3 0 0,4 0-44,-4 1 0,2-3-4,-2-3 0,4 1-162,-4-7 0,3 2-679,3-3-1122,0-3 1037,0 6 922,7-8 0,-5 0 0,5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35 8342,'-6'-12'-514,"0"1"805,-7 7-296,3-4 1,-7 8-9,-1 0 0,1 2 119,0 4 1,0 5 6,-1 12 1,1-1 114,0 6 0,5 1 258,1 6 0,5 7-161,-6 4 0,7 4-174,-7 2 0,8 0-455,-2 0 1,-1 5 88,1 1 0,-2 0-94,3-6 1,3-8 57,-4-4 1,6-9-253,6-2 0,-2-14 161,7 2 0,1-11-3,5 0 1,0-4 115,0-2 0,6-8 229,1-3 0,-1-13 0,-6-2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0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8127,'27'-8'576,"0"0"206,-4-3 0,6 3-250,11 8 0,-1 0 12,7 0 1,-2 13-146,2 5 1,-3 11-92,-9-1 0,-1 7-207,-4 5-119,-4-3 227,-16 13 1,-1-6-167,-8 8 0,0 0-203,0 0 0,-14 1-392,-3 5 1,-12-4-163,0 4 1,-3 1-648,-3-1 0,1-1 1361,-1-5 0,-15 0 0,-4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2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8356,'0'-10'1748,"8"2"-1072,-6 8 375,13 0-749,-5 0 1,7 0 371,0 0-542,0 0 0,1 0 19,-1 0 1,0 0-276,1 0 1,-1 0-467,0 0 0,0-2 117,1-3 0,5 3-245,0-4 1,-6 4-319,-5 2 224,-1 0 812,6 0 41,-7 0 0,-2 8 150,-8 3 1,-8 1 70,-3 5 0,-7-2 374,-5 14 1,2-6-266,-8 6 1,6 0 60,-6 6 0,6-1-342,-5 1 0,6-1 66,-1 1 1,0-6-137,6 0 1,-4-6-129,9 5 0,5-6-261,1 1 0,-2-10-243,2-1 111,1-1 0,7-1 205,3-4 0,5-5-47,7-1 1,8-7-17,4-5 1,11-9 152,6-2 1,4-8 41,2 2 1,0 4 75,0 2 0,0 0 249,0 6 1,-8-2 43,-4 13 0,-3 0 369,-3 6 1,-7 0-162,-4 0 0,-5 8 163,-7 4 1,-3 3-95,-8 2 0,0 0-75,0 1 1,0 1-260,0 4 1,-8-4-17,-3 4 0,-5-3-287,-1-3 0,-2 0 117,-4 0 1,4-1-193,-4-5 0,-2 3 0,1-8 1,0-1-128,0-5 1,5 0-121,-4 0 267,4 0-1,4-7-78,3-5 0,4-5-77,8-6 0,8-2-209,4-4 0,9-2 213,2 8 0,6-6 108,-6 6 0,0 0 203,-6 6 1,0 0 251,1-1 0,-3 7 321,-4-1-143,5 8 841,-14-3-789,5 7 1,-8 2 114,-5 3 1,2 5-108,-8 7 0,1 1-146,-6-1 0,-1 6-168,1 0 0,0 2-186,-1-2 0,1-4-86,0 4 0,5-3 100,1-3 0,-1 0-309,-5 0 1,5-5 126,1-1 0,5-5-315,-5 6 525,7-8 0,-6 9 174,4-7-133,4 0 64,-5-6-57,7 0-83,0 0-103,0-8 0,6 4-249,-1-7 1,3 1 74,-2-2 0,-4-3-87,3 4 0,-3-5 57,-2-1 1,0 0 58,0-1 1,0 1 199,0 0 1,0-1 70,0 1 0,0 6 337,0-1 107,0 0 745,0-5-462,0 8-150,0 1 0,0 10-131,0 4 1,0 3 15,0 8 1,2 3 31,4 3 0,-4-2-87,4 8 0,-4 0-484,-2 5 90,-8-7-213,6 13 1,-13-17-219,3 12 1,-3-4 171,-3 3 1,1-5-86,0 0 0,-2-2 115,-4 2 0,3-4-103,-3-8 1,2-2 80,-2-3 1,8-4 76,-8-8 0,13 0-105,-7 0 1,3 0-28,-3 0 0,0-2-572,0-4 896,7-4 0,-13-7 0,4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2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8674,'10'8'1142,"5"-5"-752,-3 9 1,5 0 47,6 5 0,6 0 797,11 0 0,6 3-522,12 3 0,4-4 35,7 4 1,11-4-820,1-2 0,6-5-290,-12 0 0,0-1 152,-6 6 1,-2-1-181,-4-5 1,-1 5-236,-5-5 0,-5-3-758,0-2 0,-2-4-1389,-9-2 2771,-1 0 0,-13 0 0,-2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3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8138,'-12'0'2281,"1"0"-1529,7 0 0,-4 8-163,8 3 0,0 5-186,0 1 1,0 6 26,0 0 0,-6 8-253,1-2 0,-1-2-97,6 2 0,0-3-1099,0 3 548,0 4 410,0-14 0,0 6-1032,0-8 1,6 1 187,-1-1 0,3-7-1214,-2-5 1541,-4-3 1,13-2 577,-3 0 0,3-15 0,2-4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4.3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381 104 8138,'10'2'374,"-4"4"0,1 0 573,-1 11 0,0-3-551,-6 9 0,0 3-127,0 3 0,0 4-261,0 2 0,0-1 93,0 1 0,-2 1-463,-4 5 0,-1-5-4,-5 4 0,-3-3-242,3-2 1,-3-1 430,-3 1 0,-1-6-230,-4-1 0,2-7 101,-8 3 1,6-7 5,-6-6 1,6-3 367,-6-8 0,8 0-101,-2 0 1,2-2 147,-2-4 1,10-5 24,-5-12 0,13 4-48,-1-4 0,4-2-47,2 1 1,2-6-11,4 1 1,11-4-103,12-1 1,0-1-175,5 0 0,5-5 98,12 0 1,9-8 79,3 2 1,5 3-22,1 3 0,6-2 153,0 1 1,0 7 64,-6 5 0,-2 8-142,-4-2 1,3 11 204,-9 6 1,-1 5-96,-10 1 0,-3 0-59,-9 0 1,1 7-204,-1 5-30,-7 3 462,-2 2 0,-8 1-273,1-1 0,-7 8 141,1 4 1,-6-2-66,5 2 1,-5-3 61,5 3 1,-5 2 254,6-8 1,-7 6-148,7-6 1,-1 0 61,7-6 1,-7 6-222,1 0 0,-1 0 85,7-5 1,-1-7 49,0 1 0,-1-1-199,-5 7 1,3-7-467,-9 1 414,1-1 1,-6 7 132,0-1 1,-2 0 86,-4 0 0,-9 1 184,-8-1 1,-6 0 142,6 1 0,-6-7-139,6 1 0,-6-3-10,6 3 1,-2-5-155,2-7-261,4 8-702,-6-6-1294,8 6 2043,7-8 0,-5-8 0,5-2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35 329 8147,'-17'-9'80,"7"-7"1117,3 7-718,7-9 1,2 1-83,3 0 1,7-1-157,11 1 1,-2 0-24,8-1-22,7 1 1,7-6-35,3 0 1,6 0-159,-1 6 0,1-1-1009,6 1 1,2 8 1004,-3 3 0,9-4 0,-5 1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8180,'8'-35'0,"0"8"367,3 4 0,10 12-144,-3 5 0,3 4 791,-4 2 0,0 0-428,1 0 1,-1 0-333,0 0 1,1 0-98,-1 0 0,-6 6-116,1 0 0,-6 7-225,5-1 0,-7 3-528,2 2 1,-4 1-445,-2-1 0,0 2 547,0 4 1,0-4 608,0 4 0,-8-3 0,-2-3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5.5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8180,'-16'18'736,"5"-1"1,-3 0-171,9 1 1,-7-1 342,6 0-731,1 1 1,5-1 240,0 0-285,7-7 0,-3-1-181,8-3 0,-7-4-265,7 4 1,-6-6 229,5-6 1,-5-2-441,6-3 0,-7-5 175,7 5 0,-6 1-408,5-1 184,-7 7 329,11-11 1,-5 13 164,7-4 1,-5 6 306,-1 6 1,-1 3 338,1 9 0,3-1-281,-8 0 1,7 0 251,-1 1 1,-3-3-178,3-3 1,-3 3-108,3-3 0,5-5-222,1-1 1,1-4-369,10-2 1,7-2-70,10-4 1,4-11-410,2-12 0,6-2 222,-1 3 1,7-3 173,-7 8 1,-5 0 1308,-6 5 1,-7 9-307,1 3 1,-11 4 62,-6 2 1,-4 6 39,-1 0 0,-9 7 583,-3-1 0,-4 5-628,-2 6 1,-2-4-30,-4 4 1,-2-9-873,-3-3 1,-4-1 213,3 1 1,-3-1-240,-3-4 0,1-4-283,0 3 1,-1-3-884,1-2 0,0-2 491,0-3 0,-1 1 956,1-8 0,-8 1 0,-2-7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0.7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51 8133,'6'-17'596,"-1"-1"0,3 9 731,-2 3 1,9 12 909,8 5-1542,0 5 1,-7 9 6,-5 3 0,3 5 129,-9 2 0,1 7-505,-6 4 1,-7 4-388,-5 2 1,-11 7-1557,-6 5 0,-9 3 991,-3 2 0,-7 0-1660,2 1 0,2-3 2286,-2-4 0,-8 5 0,-7-7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6.1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8413,'20'-5'1214,"3"-1"1,-2-6 556,8 6-1159,-1 1 0,7 5-196,0 0 1,-1 0-472,1 0 1,-1 5 31,1 1 0,-8 6-231,-4-6 1,-4 5-1424,-2-5 832,1 7 148,-9-3 1,1 7-486,-4 0 0,-4 3 1182,3 3 0,-10 4 0,-5 7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6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8322,'-9'-8'286,"1"-2"0,14-1 290,0-1 0,7 7-504,-1-7 1,3 8 17,2-2 0,1-1 189,-1 1 1,0-6-209,1 7 1,7-1-165,3 6 1,5-6 168,2 0 0,-7 1-169,1 5 0,-8 0 101,2 0 1,-3 2-177,-3 3 1,-7 5 363,-5 7 1,-3 6 27,-2 0 0,-9 8 190,-9-2 1,-1 2-178,-10-3 1,0 5 125,-5-4 1,7-4-38,4-2 1,4-10-23,1-1 0,7-2-83,-1 1-386,9-3 1,3-8-418,11 0 1,12-6 299,6 0 1,4-7-146,1 1 1,1-1 138,-1 1 0,-1 3-33,-4 3 1,2 4 106,-8-4 0,-6 4 7,-6 2 0,-7 2-22,2 4 1,-6 4 73,-6 7 0,-5 0-66,-12 0 0,2 3 55,-8 3 0,0-2-597,-6 8 338,1-8-352,-9 4 777,7 0 0,-1-4 0,9 4 0,-3-6 0,-2-5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6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8273,'10'8'959,"-3"1"212,-7 8 0,0 8-895,0 4 0,0 4-176,0 2 0,0-3-218,0-3 1,-2 2 108,-3-8 1,3 0-142,-4-6-192,4-7-830,2 5-192,0-13 579,0 6 0,2-10 785,4-4 0,-4-4 0,5-7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7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1 277 8243,'40'-50'69,"1"4"1,1 4-6,-2 7 0,-1 8 79,7 4 1,-6 6 498,6 5 1,-7-1-341,1 7 1,2 0-193,-1 6 0,-1 0 134,-5 0 1,-3 0-129,-3 0 1,4 2-67,-4 4 0,-4 4-22,-2 7 0,2 0-61,-2 0 0,-2 7 33,-10-1 0,5 7-174,-5-1 0,-3 4 273,-2 1 1,1 1 136,-1 0 0,0 7 114,-6 4 1,0 4-88,0 2 0,0 0-34,0 0 1,-6-1-171,0 1 1,1-6-52,5 1 0,-6-9-18,0 2 0,0-3-311,6-3 1,-2-1-100,-3-4 1,3-2 196,-4-4 1,2-4-46,-2 4 0,2-9-14,-7-3 1,5-5-348,-5 5 1,-1-7 90,-5 2 0,-1-4-70,1-2 0,-6-2 10,0-4 598,-8-3 0,-3-16 0,-10-2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7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11859,'-10'8'420,"5"4"1,1-3-496,-2 3 0,2-1 220,-7 7 1,7-7 305,-2 1-2132,4-1-267,2 7 715,0-9 826,0-1 0,10-10-111,7-4 0,2-3 172,10-9 0,-6 3 341,6 3 1,-6-1 71,6 7 0,-8 0 8,2 6 0,-4 0 144,-2 0 192,-7 0 1,-2 2 37,-8 4-191,0-4-69,0 13 1,-8-5 235,-3 7 0,-7 1-95,-5-1 1,2-2-169,-8-3 0,8 3-220,-2-3 0,4-5-757,2-1 87,7-4-443,-5-2 1171,13 0 0,-6 0 0,8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7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0 9946,'-10'17'1777,"3"1"-1394,-1 7 0,0-4-41,-3 8 1,-3-6-38,9 6 0,-3-8-278,2 2 1,4-10 142,-3-1 0,5-3-279,5 3 1,5-4 87,7-8 1,1 0-137,-1 0 0,6-8-147,0-4 1,6-3-427,-6-2 0,6-1 360,-6 1 0,-2 0-464,-10 0 651,5-1 0,-14 1-21,3 0 1,-3 5 382,-2 1 0,-7 1 102,-5-2 0,-5 5 94,-6 7 1,4 0-229,-5 0 0,5 0-25,2 0 1,5 0-419,1 0-252,7 0 1,6 0 547,15 0 0,24-8 0,12-2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8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8201,'0'-17'0,"2"7"1459,4 4-1003,-4 12 0,13-2 98,-3 7 0,-2 3 370,1 9 0,-7-2-411,2 8 1,1-8-188,-1 2 1,0 4-260,-6 2 0,0-2-155,0 1 0,0-1-297,0 2 0,0-4-90,0-8-334,0 1 554,0-1 1,0-5-265,0-1 209,0-7 0,2 4 94,4-8 0,-3 0-433,9 0 388,-1-8 0,7-2-76,-1-7 1,-5 6 231,-1-1 1,-5 6 197,5-5-5,-7-1 0,6 1 840,-4-1 417,-4 8-667,5-3-169,-7-1 810,0 6-21,0-6 241,0 8-1156,0 8 1,-2 4-280,-3 11 0,-5-4-229,-7 4 1,3 4-485,-3 2 1,3 3-270,-9 3 0,6-1 453,6 1 1,-5-2-1496,5-5 0,-3-1 1920,3-4 0,-5-3 0,7 5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9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8201,'-18'0'831,"7"6"-211,-1 0 1,9 7 187,-3-1 0,-2 3 7,2 2 1,1 3 313,5 3 0,0-2-510,0 8 0,0-1-9,0 7 0,0-6-491,0 0 1,0-6 91,0 6 0,5-8-727,1 2 0,8-4 46,-3-2 1,-1-7-259,1-4 1,1-4 140,5-2 1,0 0-437,1 0 0,-1-2 407,0-4 0,1-6 142,-1-11 0,-2 4-43,-3-4 0,3-2 165,-3 2 1,1 0 385,-1 6 0,1 5 323,-7 1 285,0 7-94,-6-4 1,0 16 519,0 3 0,0 7-452,0 5 1,-6-2 122,0 8 1,0-8 7,6 2 1,0-4-267,0-2 1,0-5-604,0-1 1,2-7-443,4 2-28,4-4 1,13-4 307,0-4 0,6-3-452,-6-9 0,7-5 8,-1 0 0,4-8-427,1 3 0,1-5-198,0-2 666,-1 1 360,1-1 0,-6 6 401,-1 0 1,-5 14 266,6-2 1,-8 11 257,2 0 0,-9 4-309,-3 2 1,-1 10 372,2 7 0,-3 2 96,-3 10 1,-4-6 507,4 6 1,1-6 270,-1 6-770,0-8-411,2 4 0,-5-6-516,9 4 0,-6-9-191,5 3 1,-7-9-355,2 3 1,3-7 429,3 2 0,1-6-323,-1-6 0,3-1-169,-3-5 0,9-9-500,2 4 1,0-12 443,-6 0 1,1 2 342,-1-2 0,2 8 606,4-2 0,-4 0-20,4 6 0,-3-3 84,-3 15 1,0-1 285,1 6 0,-3 10 754,-4 7 0,3 2-226,-8 10 1,-1 0 368,-5 5 1,0-1-377,0-4 1,0 3-440,0-3 1,0 4-1259,0 2 1,0-9 165,0-3 1,0-3-80,0-3 0,6 0-296,0 1 1,0-7 907,-6 1 0,0-1 0,0 6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9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8072,'0'-17'4044,"0"7"-3527,8 3 0,-6 9-23,4 3 0,-5 7-290,-1 11-94,0 19 1,0-3 108,0 7 1,0-16 160,0-6 0,2-5-285,4-2 1,0-2-96,11-3 0,-1-4-552,12-8 1,-5 0 301,6 0 0,-2 0-197,2 0 0,2-8 30,-8-4 0,0-3-138,-6-2 0,-1-1 284,-5 1 1,-3-6 153,-8 0 1,0-2 126,0 2 0,-8 4 331,-3-4 0,-7 3 995,-5 3 0,2 2-682,-8 3 0,0 5-238,-5 7 1,-1 2-479,1 3 1,5-1-800,0 8 0,10 5 861,1 6 0,1 8 0,8-4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19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62 156 7983,'-23'-71'0,"9"19"5918,-11 27-5918,25 17 0,10 8 0,7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1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18 260 8152,'0'-10'1491,"-2"-3"123,-3 7-703,3-7 420,-6 11-831,8-6 1,0 18-201,0 7 0,6 2-101,-1 10 0,7 2 30,-6 9 0,5-3-49,-5 3 1,6-5-124,-7-7 1,9 3-137,-3-8 0,5-2 87,1-9 1,-4 1-101,5-7 0,-5 0 6,10-6 0,4-2-29,2-4 0,-2-5-69,2-12 0,3-4-293,3-8 1,1 1 165,-13-1 0,6-7-40,-6-4 1,-5-2-361,-7 1 0,-7-1 228,2 8 0,-4 0-78,-2 5 1,0 8 11,0 4 0,-8 6-381,-3 5 930,3 5 0,-15 7 0,4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6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8203,'0'-11'-473,"0"-1"541,0 8 0,1-4 336,5 8 1,4 0-66,7 0 0,2 0 225,4 0 1,4 0 128,8 0-421,-1 0 0,7 0-25,-1 0 0,8 0 30,-2 0 1,-2 0-319,3 0 0,-7 0 111,6 0 0,-8 6-539,3 0 0,-5 6 257,-1-7 1,-2 3-745,-5-2 1,-3-2 150,-7 7 0,-3-5 805,-3 5 0,-5 1 0,-7 5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6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9505,'19'0'223,"4"0"0,4 0 444,8 0 0,7 2-108,4 3 0,6-3-136,6 4 0,1 4-538,5 1 0,3 3-160,-4-3 1,-1 3-151,1-9 1,-13 7 221,2-6 1,-12 5-258,1-5 0,-7 0-727,-5-6 1187,-4 0 0,-7 0 0,-1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6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0 8203,'-10'0'453,"5"0"96,10 0 1,14 8 285,16 3 0,7 11-286,10 1 1,8 7 60,3-1 1,4 10-190,3 1 0,-1 6-133,0-6 1,-6 3-52,1-3 0,-7-3-16,7 3 1,-10-4-97,-2-1 1,-10 5-261,-13 1 1,-4-1-314,-8-5 0,-8 7 294,-3 4 1,-13 0-514,-11 6 0,-9-2 306,-13 13 1,-4-5-376,-8 5 1,-10 3 285,28-29 0,-1 1 0,-30 33-1049,28-34 1,-1 1 1498,-29 33 0,26-34 0,-1 1 0,4-2 0,1-1 0,-36 26 0,2-9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7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1520 8088,'-9'0'531,"-1"0"-212,4 0-218,5 0 1,-9 0-55,4 0 1,4-2 16,-4-3 1,5 1 5,1-8 0,-6 7-2,0-7 1,-6 1 181,7-7-196,-1 1 1,0-6 171,0 0 1,1 0-95,5 5 0,-6-1-39,0-4 0,0-4-51,6-7 1,-2-1-89,-3 1 0,3-3 68,-4-3 0,4-5-29,2-6 1,0-3-339,0-4 152,0-3-64,0-8 1,2-6 168,4 0 1,3 0 140,9 6 1,5 7 278,0 4-173,8 5-66,-12 8 0,13 3 182,-3 8 1,4 1-121,1 4 0,1-2 111,0 8 1,-1 6 70,1 5 1,1 7-36,5-7 0,-5 8 190,5-1 0,-5 10-227,-1 7 1,-8 3-45,-4 2 0,-6 1-152,-6-1 0,3 6-214,-8 0 0,-3 8 129,-8-2 1,-7 3-164,-11 3 0,-4 0-578,-7-1 1,-1-1 392,0-4 0,-5-2-404,0-4 0,-1-4 60,7 4 0,1-6-24,4-5 0,-1-5 58,7-7 674,-1 0 0,-1-7 0,-1-3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7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8018,'-61'0'0,"1"0"0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9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240 105 8218,'0'-27'551,"0"4"137,0 3-309,0 11 0,2 1 54,4 8 1,-4 2-210,4 4 1,-4 9-5,-2 8 0,0 10-68,0 2 0,0 1 16,0 10 1,0-7-464,0 1 0,0 2 211,0-1 0,0-3-163,0-9 1,0 2-465,0-8-557,0 0 561,0-14 304,0 7 1,1-22 175,5 0 0,-2-15 5,8-8 1,-1-5 86,6-7 0,3-5-60,3-12 1,-4 5 150,4-5 0,2 12 4,-2 6 0,0 5 232,-6 6 1,1 6-37,-1 12 1,0 3 597,0 8-444,-7 0 0,-2 13 147,-8 5 0,0 9-8,0-4 0,0 13-91,0-1 0,-8 5-289,-3 0 0,-3-3-80,3 3 0,-5-3-219,5-3 1,-3-1 69,3-4 1,-5 2-141,5-8 1,1-2-193,-1-10-153,7 5 466,-12-14 1,13 5 26,-9-7 1,8-9 166,-2-9 1,5 1-59,1-6 1,1-2-27,5 2 0,-2 0 60,8 6 0,-1-1 151,6 1 1,1 7 9,-1 5 1,-5 3 692,-1 2-482,-7 0 0,9 2-95,-7 3 1,0 5 226,-6 7 1,0 3-228,0 3 0,-6 2-385,0 3 1,-7 7-3,1 0 1,-5 1-389,-6 10 1,2-5 146,-8 5 0,6-6-145,-6 6 0,8-7 219,-2 1 1,-4-4-49,-2-1 1,4 0 417,2-1 1,-2-7 147,2-4 1,0-4 144,6-1 0,2-1 162,3 0-164,-3-7 1,11-2 126,-8-8-317,8 0 1,-1 0-402,10 0 0,7-14 110,11-3 1,4-12-249,7 0 0,3-5 231,3-7 0,-3 7 123,3-1 0,-5 4 94,-6 14 0,-3-2 651,-2 13-609,-5 0 0,6 6 126,-8 0 0,-7 10 68,-5 7 1,3 2 8,-2 10 0,0 0-81,-6 6 0,0-1-151,0 1 1,0-3-171,0-3 1,0 2 70,0-8 1,2 0-173,3-6 0,-3-5 132,4-1 1,4-7-107,1 2 1,4-4-138,3-2 1,-1 0 46,0 0 1,1-8 59,-1-3 1,0-5 118,1-1 0,-7 0 0,1 0 1,-9-1-20,3 1 174,-4 0 0,-2 5 258,0 1-284,0 7 0,-8-4 303,-3 8 0,-10 2-104,-2 4 0,-8 3 127,2 9 0,-4 7-261,-1 3 0,-3-1-340,-3 2 0,4-6 174,-5 6 0,-1-2-132,2 2 0,-3-2-154,3-4 1,5-4-374,1 4 1,1-10 46,10-1 1,0-2 145,6 1 1,5-3-92,1-8 430,7 0 1,-2 0 128,12 0 0,9 0-29,8 0 1,8 0 221,-2 0 0,11 0 200,6 0 1,4 0 458,2 0 0,2 7 466,4 5 0,-3-2-535,9 1 1,-1-7-173,6 2 0,0 1-837,1-1 1,1 0-636,4-6 0,-4 0 425,4 0 0,-2 0 455,2 0 0,1 0 0,5 0 0,-2 0 0,4 0 0,5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9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35 104 8375,'-15'-7'2219,"3"-5"97,5 4-1932,7 1 1,13 5-162,4-4 0,6 2 69,1-7 1,2 7-1,9-2 1,0-2-505,-1 3 0,1-3-644,-1 2 0,-1 4-1094,-4-4 1,2 5 1949,-8 1 0,7 7 0,-3 3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9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8062,'9'-13'2870,"-3"-5"-2084,-4 5 1,0 5-3202,4 8 1655,-5 0 1,7 8 985,-8 3 0,-6 7 15,1 5 0,-15 4 136,3 7 1,-4 1-275,4-1 0,1-7-130,5-4 1,-3-4-134,9-1 1,-1-1 91,6 0 1,2-1-52,3-5 1,5 3 105,7-9 0,1 1 35,-1-6 1,6 0-27,0 0 0,2 0 9,-2 0 1,-4 0-275,4 0 0,-3 0-296,-3 0 1,-2 2 564,-3 4 0,3-4 0,-5 6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39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8062,'0'17'0,"-2"1"0,-3-1 0,3 8 1602,-4 4 0,4-4-719,2-2 0,0 4-329,0 1 1,2 5-686,4 2 1,-4 5-844,3 0 1,-3 8 688,-2-2 285,0 4 0,16-5 0,3-3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0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10387,'17'0'-521,"0"0"1237,1 0 1,1 0-233,4 0 0,2-2-588,4-4 54,3 4 1,-7-12-844,4 9 1,2-9 508,-8 3 1,0-5-145,-6-1 1,1 0 9,-1-1 1,-8 1-66,-3 0 0,-4 0 525,-2-1 0,0-1-123,0-4 0,0 10 542,0-5 0,-2 7-294,-4-1 445,4 5 0,-11 8-227,7 5 0,-5 12 38,5 10 0,-6 7 54,7 5 1,-1 4 99,6 8 0,-6 6-75,0 0 1,1 5 55,5-5 1,-6 5-466,0-5 1,0-3 75,6-8 0,0 1-522,0-8 0,0-2 151,0-9 1,0 2-345,0-8-86,0 0-640,0-6 883,0-7 1,0-6 488,0-16 0,-7-7 0,-3-15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1.7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398 122 8085,'0'-17'0,"0"-1"850,0 1 1,0 5-279,0 1 1,-2 5-275,-3-5-246,3 7 1,-14-10 91,5 9 1,-10-1-121,-2 6 0,-2 0-181,2 0 1,2 4 140,-8 7 1,2 3-144,-2 14 1,-2 1 94,8 6 0,-6 5 19,6 1 0,0 7 175,6-2 1,7-2 97,5 2 1,3-2-101,2 2 0,2-3 19,3-9 1,11-1-243,7-4 0,2 1 138,-2-7 1,-2-1-376,8-11 1,-6 3-106,6-9 0,-6 1-306,6-6 0,-8 0 239,2 0 504,-4-8 0,6-1 0,2-9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0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69 122 8141,'-7'17'1167,"-5"0"1,2 6-924,-1 0 1,7 6 11,-2-6 0,-1 0-86,1-6 1,0-5 2,6 0 1,2-3-119,4 3 0,3-5-54,9-7 0,1 0-349,4 0 1,4-13-8,7-4 1,1-12-423,0 0 0,1-11-917,4-7 1694,-3-2 0,5-11 0,-7-2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8141,'12'-2'1656,"-1"-3"-1266,-7 3 0,6-6 746,-5 8-939,-3 0 0,6 2-334,-8 4 1,0 3-76,0 9 1,0 1 133,0 4 0,0-2-586,0 8 1,-6-6 143,0 6 1,1-8-87,5 2 1,0-4-37,0-2 523,0 1 1,7-3 3,5-3 0,-2 1 300,1-7 0,-5 5 193,5-5-266,1 8 0,5-7 207,0 5 0,-7 3-93,-4-3 1,-4 3-92,-2 2 0,0 1-120,0-1 1,-8 8-152,-3 4 1,-7-2 143,-5 2 0,2-1-37,-8 7 1,8-2 110,-2-5 0,4-3-98,2-7 0,5-1 461,0 0-355,9 1 0,-3-3-47,12-4 1,3-3-11,9-8 1,1 6 0,4 0 0,-2-1-10,8-5 1,-8 2-22,2 4 1,-6-2-67,-5 7 1,1-5 75,-7 6 1,0-1-37,-6 7 0,-2-1 174,-4 0 0,-5 6 233,-13 0 0,3 2-82,-7-2 0,4-2 207,-4 8 1,7-8-181,-3 2 1,5-3 2,2-3 1,5 0-282,1 1 0,7-1 353,-2 0-516,4-7 0,10 3-10,4-7 1,5 0-18,6-6 1,10-8-121,7-3 1,6-5-346,-6-1 1,7 0 207,-7-1 1,-2 1-169,-9 0 0,-4-1-218,-8 1 1,-5 0-274,-1 0 1001,-7-1 257,4 1 0,-10 7 221,-4 5 1,-3 10-448,-9 7 1,-1 5 48,-4 6 0,2-2 1437,-8 8 0,0 0-427,-5 6 0,1-1-728,4 1 1,-1-6-56,6-1 1,3-5-1158,10 6 373,-5-8 0,15 4-471,-5-7 1,12-9 533,5-3 1,12-4-112,6-2 0,4 0 200,1 0 1,1 0 353,-1 0 0,-5 6 890,0 0 0,-6 1-571,6-1 1,-10-2 1008,-2 7 0,-1-5-399,-11 6 0,7-7-226,-6 7 0,0-6-191,-6 5-683,0-7-583,0 4-1264,0-1 2043,0-5 0,0 6 0,0-8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2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87 8033,'-2'9'0,"-4"-3"0,4 4 1444,-4 1 0,-1 5-655,1 1 0,-8 6-253,3 0 0,-5 8-191,-1-2 0,-6 5-297,0 7 0,-6-3-329,6 8 1,0-7-667,6 1 1,5-6 280,1-5 0,7-4-1755,-2-7 1630,4-9 0,12-1 452,7-8 0,2-2 661,10-4 0,0 4-166,6-3 1,-1 3 136,1 2 0,5 0 177,0 0 1,8 2 820,-1 3 0,-3 3-457,2 3 1,-2 3-56,2-8 1,2 1-612,-7-1 1,1-4 11,-2 4 0,-3-4-301,3-2 1,-9-2-288,-2-4 1,-8 2-523,2-7 1,-10 1 196,-1-1 1,-8-5-455,1 5 1,-5-5 632,-5-1 0,-5-6 139,-7 0 1,-6-8 471,0 2 1,-6-3-98,6-3 0,-2 6 315,2 0 0,9 8 222,-3-2 0,11 10 718,0 1 1,6 1-582,6-7 0,11-1 258,12-4 0,6 4-373,5-4 0,4-2 68,8 2 1,0 0 139,0 5 1,-2 1-291,-4 0 0,2 5-55,-7 1 0,-7 7-532,-5-2 0,-8 4-508,2 2 0,-11 16-262,-7 7 1,-12 11 919,-11 12 0,-14 8 0,-12 15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3.6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8040,'9'-8'3682,"7"6"-3362,-15-5 1,13 9-545,-8 3 0,-1 5 123,-5 7 0,-7 8-164,-5 4 1,-11 0 86,-6 6 0,2-7 133,-1 7 1,7-2-108,-3-10 0,13 5-174,5-4-3,4-1 0,4-6 202,4 0 0,4-7 16,7-4 0,6 1 284,0-1 0,2 6-100,-2-7 1,-4 3 240,4-2 0,-4-2-135,-1 7 0,-1 1 14,0 5 1,-5 0-199,-1 0 0,-7 1-10,2-1 0,-4 8 56,-2 4 0,-6 4-184,0 1 1,-7 1 292,1-1 1,-1 1-61,1-1 0,3 1 68,3 0 0,6-7-93,0 1 0,8-2 401,9 2 1,6 2-61,0-8 1,8 6 71,-2-6 0,-2 9-104,1 3 1,-12-8-4,1 2 1,-5-2-1226,-1-4 1,-3 0 511,-8-6 0,0 0-133,0 1 1,-2-3-8,-4-4 1,-9 3-686,-8-8 1,0-1 165,5-5 1001,1 0 0,-8-7 0,-2-3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3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7986,'10'-32'1961,"5"12"344,-3-3 1,5 12-2009,6 11 0,4 0-1095,8 0 0,-3 8 362,-3 3 436,-4 4 0,-7 10 0,-1 2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52 8109,'35'-15'0,"7"3"0,1-5 0,3 11 0,9 4 2246,-3 2-1459,12 0 0,-12 0-217,-1 0 0,-3 2-96,-13 4 1,2 4-1129,-14 7 0,-8 0 381,-9 1 1,-4 5-433,-2 0 0,-8 7 344,-4-1 0,-9-2-16,-2 2 0,-6 6 146,6 5 0,-7 2 195,1-2 1,-4 5-124,-1 7 0,-1 1 253,0 5 0,1-4 532,-1 3 1,-1 5-454,-5 1 0,11-1 363,-5 1 1,12-7-184,0 2 1,4-7-28,1-4 1,3-5-153,4-8 1,-3-7-34,8-4 1,1-9-30,5-3-421,0-7 107,0 4 1,7-16 253,5-3 1,5-14-646,6-10 0,4-1 255,8-10 0,-1-1-251,1-4 0,5-1 176,0 0 1,9 8 128,-3 3 0,-4 10 159,-2 3 0,-3 14 251,-3 3 1,-7 7 610,-4 4 0,-11 2-446,-6 4 1,-4 5 594,-2 12 0,-2-2-352,-4 8 1,-4 0-131,-7 5 1,-6 1-232,0 0 0,0-7-388,5 1 1,-1-8 17,-4 2 0,4-5-287,-4-7 1,9-1-778,3-4 896,-1-4 1,-3-2-31,4-12 0,3-11 68,8-6 0,0-3-44,0-3 0,2 0 256,4 1 1,1-1 256,5 1 1,3 9 30,-3 7 0,-3 3 747,3 9-76,-8 0 0,3 14-397,-7 4 0,-2 11 156,-3 6 1,1-1-139,-8 7 1,1-4-310,-7 9 0,1-9-149,0-2 1,5-6-249,1 5 0,7-12-312,-2 1-942,4-3 761,2-5 0,8-3 275,3-12 1,5-5-246,1-12 0,14-6 250,3-12 0,9-3-23,3-8 0,-4 6 178,16 0 1,-1 6 104,13-6 1,-7 15 284,0 2 1,1 4 35,5 8 0,-6-2 670,1 13 1,-14 0-454,2 6 0,-18 0 808,1 0 0,-12 8-299,0 3 0,-12 7-157,-5 5 1,-4-2-361,-2 8 0,-2-6-165,-4 5 1,-5 1-100,-12 6 1,2-1-535,-8 1 1,0 0-658,-6-1 1,1-1 587,-1-4 1,7-6-1105,-1-12 889,8 5 0,-4-14 148,7 3 1,9-5 486,3-5 0,6-3 309,6-4 1,3-1 130,9 7 1,1 0 509,4 6 1,-4 0 821,4 0 0,-4 14-739,-1 3 1,-3 10 66,-3-4 1,1 8-448,-7-2 0,7-2 278,-1 1 0,3-1-300,2 2 1,8-4-114,4-8 1,4-1-1087,1-5 1,7-3 490,-1-8 1,14 0-1686,-2 0 1,-2-2 940,-4-4 0,-6 2-1539,6-7 2471,0 7 0,6-11 0,0 5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5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8019,'0'12'1737,"0"-1"0,0-5-959,0 5 0,0-5 707,0 6 0,0-7-718,0 7 1,0 1-314,0 10 1,0-3-602,0 3 1,0-10 159,0-1 0,0-7-825,0 7 1,8-8 58,3 2 0,4-6-372,3-6 0,1-4 388,4-7 1,-4 5-213,4 1 1,-4-6 436,-1-6 1,-7-1 189,1 7 0,-8-6 400,1 0 1,-3 0-122,-2 6 0,-5-1 751,-1 1 1,-8 6 200,3-1 0,-10 8 736,-2-2 0,-2 5-921,2 1 1,1 0-194,-6 0 0,7 0-983,-3 0 1,5 7 451,2 5 0,0 3 0,-1 2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8:45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75 122 7854,'-8'-41'3103,"-9"14"481,-12-7 0,14 14-1715,9 20-1869,20 0 0,5 0 0,6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1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7975,'-15'-2'1223,"3"-3"-743,-3 3 1,11-8 111,-8 4 1,1 2 66,-7-7 1,7 7 348,-1-2-440,1-3 0,-6 7 7,-1-4-407,9 4 0,-7 2-52,5 0 0,-3 2 86,3 4 1,-5-4-142,5 3 1,1 5 56,-1 2 0,5-3-185,-6 3 1,3-7-44,-3 7-23,5 0 0,1 5-131,0 0 267,0 0 1,8 1-122,4-1 0,6 0 86,11 1 1,2-3-131,3-4 0,5 5 87,-4-5 1,4 3 16,1-3 0,-1 5 48,-4-5 1,-4 5 0,-8 1 0,0 0 10,1 0 1,-7 7-31,1-1 0,-9 2 46,3-2 0,-6-4-22,-6 4 0,3 2 58,-9-2 1,-3 2-56,-3-2 1,-9-4 141,10 4 0,-6-9-69,0-3 0,4-5-33,-4 6 1,-2-9-30,2 3 1,0-4 30,5-2 1,1-2-235,0-4 0,5-3 69,1-9 0,7 1-451,-2 0 1,4 0 229,2-1 0,8-1-328,3-4 0,5 4 287,1-4 0,2 4 161,4 1 1,-3 3 150,3 3 0,-10-1-90,-1 7 0,-7-2 793,7 3-457,-8 3 703,3-6-613,-7 8 0,0 2 179,0 4 1,-1-4-124,-5 3 1,2 3-19,-8-2 0,7 2-40,-7-3 0,6-1-81,-5 8 1,5-7 197,-5 7 1,5-2-96,-6 1 1,8 5-170,-1-5 1,3 6 89,2 6 0,0-1 38,0 6 1,0-5-123,0 6 0,7-6-144,5 6 1,3-6 89,3 6 0,5-8 82,0 2 1,6-4-199,-6-1 0,5-1 94,-5 0 0,-1 1 33,-11-1-18,5 0 0,-15 0-183,5 1 0,-4-1 73,-2 0 1,-9 3 66,-9 3 0,-7 2-250,-9 3 0,-7-1 77,1-4 0,-6-3-235,5 3 1,1-10 129,6-1 0,7-9-966,4 3 1,5-6 501,7-6 0,3-5 728,8-12 0,23-4 0,6-8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3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36 7939,'0'-10'1606,"0"2"-950,0 8 25,0 0-141,0-7-251,0 5 238,0-6-58,0 8 5963,0 0-6335,-7 0-273,5 0 236,-6 0 40,8 0 624,0 0-602,0 8-65,-8-6 1,7 13 154,-5-4 1,-2 7-97,2 5 1,-1 4 336,1 7 0,4-1-149,-4-4 0,-2 3 48,3-3 0,-1 2-46,6-2 1,-6-2-165,0-4-779,1-4 0,5 6 221,0-8-1484,0-7 917,0-2-1105,0-1 1479,0-5 1,2 4-43,3-12 1,-3 2-809,4-7 416,-4-1 1,-2-5-165,0 0 0,0-1 171,0 1 1036,8 0 0,-6 0 0,5-1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18 8085,'-18'-8'1694,"9"6"1,3-5-1520,12 7 0,3 0 66,9 0 0,-1 0-116,0 0 1,8 0-324,4 0 1,-2 0-180,2 0 1,0 7-676,5 5 1052,1-4 0,-8 15 0,-2-4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4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8788,'17'0'1007,"0"0"0,1 0-389,-1 0 0,0 0-208,0 0 0,6 0 337,1 0-487,-1 0 0,-6 0-377,0 0 1,-5 6 160,-1 0 0,-7 7-522,2-1 0,-4 9 118,-2 2 1,-8 7-116,-3-1 1,-5 4 302,-1 2 1,0-1-10,-1 1 0,7-6 595,-1-1 1,8-5-255,-1 6 0,3-8 248,2 2 0,2-3-144,3-3 1,-1 0-46,8 1 0,-1-7-118,7 1 1,-7-3-262,1 3-66,-1 3 189,-1-5 0,-3 7-232,-7 0 1,0 1 78,0-1 0,-7-6-235,-5 1 0,-5-1 145,-6 7 1,4-3-315,-4-3 0,9 1 68,3-7 0,5 5-433,-6-5 959,8 0 0,4 2 0,10 1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4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7903,'26'9'5716,"-8"7"-4971,-11-14-284,-7 5-2038,-7 1 0,5-4 1577,-4 7 0,4 1 0,2 5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5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10432,'0'17'1084,"-5"0"-643,-1 1 0,0 7-148,6 3 0,0 5-227,0 2 0,0-1 118,0 1 1,0-2-311,0-5 1,0 5 165,0-4 0,6-2-786,0 2 1,1-8 155,-1 2 0,-4-4-896,4-2 129,3-7 464,-7 5 563,6-13 0,-8 4-4,0-12 334,0-3 0,0-16 0,0-2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5.5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7961,'17'-12'28,"1"0"0,1 1 98,4-6 0,-4 5 110,4 1 1,4-1 142,2-5 0,-2 1-90,2 5 0,-2-3-2,1 9 0,3-3-64,-8 2 0,6 4-114,-6-3 1,6-3 49,-6 2 0,0 0-131,-6 6 0,1 0-61,-1 0 160,0 0 0,0 0-257,1 0 0,-7 2 91,1 4 1,-8-2-337,1 7 253,5-7 0,-6 10-64,7-9 146,-7 9 247,4-5-78,-8 9 0,2-3-117,4-3 126,-4 3 0,5-5-47,-7 7 0,0-6-58,0 1 0,2 0 38,4 5 0,-4-6-133,4 1 0,-4-1 87,-2 7 1,5-1-17,1 0 0,2 8 126,-2 4 1,-3 4-115,9 1 0,-6 9 197,5 3 1,-5 0-102,5 6 0,-7-8 134,2 14 1,-2-7-86,2 13 1,-4-8-151,3 1 0,-3 5-214,-2 1 0,0-9-422,0-2 0,0-18 440,0 1 0,0-6 118,0 0 0,0-4-144,0-8-51,0-8-53,-7-1 1,-3-8 41,-7 0 1,-1-2-353,1-4 0,-2-5 155,-4-12 0,-2-2 10,-4-4 1,-2-4 454,8 5 0,-7-5 0,3-2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9369,'10'8'1869,"3"1"-1586,-7 8 0,0 1 80,-6-1 1,0 6-139,0 0 0,-8 6-104,-3-6 0,-3 6-511,3-6 0,-5 6 276,5-6 1,-5 0-447,-1-6 0,6-5 304,-1-1 0,6-7-355,-5 2 1,5-4 192,-6-2 1,7-2-31,-7-4 1,6-9 140,-5-8 1,7-2 202,-2 2 560,4 3 0,2-5-178,0 8 912,8 8-860,2 1 1,7 8 119,0 0 0,1 0-95,-1 0 0,-2 8 237,-3 3 0,3-1-107,-3 1-635,3 1 1,2 5-827,1 0 1,-7-7 161,1-4-276,-1 3 0,6-7 475,1 4 0,-1-12 615,0-5 0,1-5 0,-1-1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7913,'17'0'827,"0"0"1,-7 2-597,-4 4 1,-5 4 592,-1 7-371,0 0-95,-7 1 1,3-1 68,-8 0 0,7 6-699,-7 0 1,1 0 218,-7-5 0,7 1-197,-1 4 0,1-10 238,-7 5 1,7-5-1207,-1 4 1,7-7 93,-7-4 1124,1-4 0,-7-2 0,1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7913,'17'-15'489,"1"3"1,-7-1 17,1 7 1,-1 0-133,6 6 1,1 0 318,-1 0 0,0 0-211,1 0 0,-1 0-83,0 0 0,0 6-476,1 0 0,-1 5-442,0-5 1,1 8-2527,-1-3 3044,0 4 0,1 3 0,-1-1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6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8204,'0'-10'1266,"0"2"0,-8 14-830,-4 0 1,-3 7-240,-2-1 1,-6 9-187,0 2 0,-8 8-2,2-2 0,2 3 160,-2 3 1,10-6-454,2 0 1,1-6 197,11 5 0,-1-6-920,6 1 536,0-4 254,8-2 1,1-5-258,9-1 1,1-5 123,4 6 0,-4-9 14,4 3 0,-4-2 349,-1 2 1,-3-2-178,-4 7 1,3-5 427,-8 5 1,-1-5-155,-5 6 0,0-1 439,0 7 0,-7 5-270,-5 0 0,-3 0 341,-2-6 0,5 2-159,1 4 1,5-5 445,-6-1-841,8 8 0,-3-14 92,7 12 1,0-3-214,0-3 0,5 0 73,1 1 1,6-7-238,-6 1 102,7-1-81,-3 6 0,1-1-175,1-5 8,-9-3 178,5-8 1,-6 0 76,4 0 1,-2-8-330,7-3 0,-1-12 140,1-6 1,7-13-490,-1-10 1,0-8-35,6-9 40,4-16 510,0 5 0,-10 29 1,1 0-1,-1 3 1,0 0-1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52 7854,'26'-17'397,"7"-1"1,-14 9 280,4 3-278,-3 4 0,-5 4 107,-3 4 0,-3 3 27,-3 9 1,-4-1-69,4 0 0,-5 0-114,-1 1 0,2-1-478,4 0 1,-2 3 168,8 3 0,-7-4-514,7 4 0,-3-10 326,3-1 1,3-3-175,-3 3 0,3 3-465,3-3 227,-1-4 0,0 5 47,0-7 260,-7 7 1,3-9 411,-7 8 0,0-1-108,-6 6 0,-8 1 120,-3-1 0,-5 2-78,-1 4 0,-8-2-53,-4 8 1,-3-2 22,-3 2 1,0 2-50,1-8 0,-1 0 217,1-6 1,7-5-70,4-1 0,4-7 161,1 2-267,9-4 0,1-4-182,8-4 0,2-4 32,4-7 1,11 0-70,12 0 0,3-1 152,3 1 1,5 0 6,1-1 1,1 9 116,-2 3 1,-5-2-143,0 3 0,-3-1 107,-9 6 0,6 6-71,-6-1 0,0 7 42,-6-6 0,1 5 38,-1-5 1,-5 7-612,-1-1 0,-5-2-438,5 1-226,-7-7 285,4 11 510,-8-13 1,0 8 559,0-4-200,0-5 0,0 9-24,0-4 1,-8-2 212,-3 7 0,1-5 682,-1 5-541,-1 1 0,-5 5 241,-1 1 1,3 5-44,4 0 0,-5 2-116,5-2 1,-5-2-24,-1 8 1,5 0-82,1 5 1,1-1-37,-1-4 1,-3 3-109,9-3 0,-7-2-103,6 2 0,-5-2 47,5 2 0,0-4-162,6-8 1,-2-2-96,-3-3 174,3 3-393,-6-13 242,8 6 0,6-10-56,-1-4 0,11-4-35,1-7 0,0 0-54,6 0 0,-1 1 195,1 5 0,-4-3 37,4 8 0,-4-5 322,-2 5 1,-5 0-55,0 6 183,-9 8 0,5 2-184,-8 7 0,0 0 665,0 1-1,0-1 234,0 0-152,0 0-488,0 1-504,0-1 0,2-7-619,4-5 643,-4 5 0,7-8-385,-3 4 0,-2-4 179,7-2 0,-5 0-2161,6 0 2391,-1 0 0,7-16 0,-1-3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7859,'0'10'5631,"8"-3"-5778,1 1-36,1-6 0,0 11 288,-5-7-105,-3 8 0,6-5 0,-8 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2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8093,'0'-10'2546,"0"3"-2453,8 7 454,-6 0-93,6 0 0,-8 2-53,0 3 1,0 5-124,0 7 1,5 3 75,1 3 1,0 5-73,-6 13 0,6-3 92,-1 8 0,1 0-202,-6 6 0,0 0-170,0 0 1,0-6 32,0 0 1,6-7-172,0 1 0,1-5-205,-1-6 0,2-4 200,3-8 0,3-6 25,-8 1 1,7-8 255,-2 1 0,11-10 145,1-7 1,2-11-86,-2-6 1,2-5 166,4-7 0,3-3-47,-3-8 1,2-7 94,-2-5 0,3 1-286,-3-6 0,4 9 142,1-9 0,-7 11-357,-4 1 0,-4 5-385,-1 6 0,-3 3-471,-3 9 1,1 7-672,-7 4-1274,0 4 1268,-6 9 1,0 4 1618,0 12 0,-8 11 0,-2 10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17.9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7854,'9'12'5228,"-3"-1"-2566,-4-7-4337,-2 12 1007,0-14 668,0-2 0,8-18 0,1-9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3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87 105 7958,'-10'-8'681,"2"6"-454,8-13 0,0 11 251,0-8 0,0 8-416,0-11 161,8 13-142,-6-13 0,11 11 282,-7-8 199,0 9-103,-6-5 169,0 8 578,0 0-1073,-8 8 0,6-5 104,-4 9 0,-1-6-264,1 5 0,0-5 67,6 6 0,-6-7-52,1 7 1,-1-1 74,6 7 0,0 7 29,0 3 1,0 7 129,0 5 1,0 5 243,0 6 0,-6 1-73,0 0 1,-1-2-112,1-4 1,4 2-433,-4-7 1,2-1 150,-1-5 1,3-7-445,-4 1 0,4-8 124,2 2 0,0-3-68,0-3 0,2-5-629,4-1 1,-2-7 398,7 2 1,-5-4-443,5-2 1,-5-2 452,6-4 0,-1-6 606,7-11 0,7-11 0,1-10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1 242 7947,'0'-17'706,"7"0"1,3 0-821,7-1 0,1 7 16,-1-1 0,2 1 317,4-7 1,4 1 25,8 0 1,-1-1 38,1 1 1,-1 2-232,1 3 0,0 3-185,-1 3 0,-5 4-55,0-4 0,-8 4 110,2 2 1,2 0-21,-2 0 1,-6 6 5,-5 0-45,-1 7 94,7-3 189,-9 7 0,-1 0-70,-8 1 0,0-7 440,0 1-309,0-1 1,0 7-120,0-1 0,0 0-57,0 1 0,0-7 68,0 1 0,0-1-95,0 6 0,0 6 12,0 1 1,0 4-22,0-5 1,0 10 123,0 2 1,6 3-9,-1 14 1,7-2 123,-6 13 0,0-1-93,-6 1 1,0 10 2,0-4 1,0 18-188,0-1 0,0 3-79,0-9 1,1-10-34,5-13 1,-4-5-61,4-6 0,-4-9 122,-2-8 1,0-8-128,0 2 1,0-4 15,0-2 1,0-7-51,-8-2 1,-1-8 262,-9 0 1,1-2-675,0-4 0,-1-9 60,1-9 1,-6-4-666,0 5 1268,0-8 0,6-4 0,-1-9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 7924,'-17'9'1342,"0"-3"1,2 4-1363,3 1 0,-3 5 11,3 1 0,-5 0 245,-6 0 0,4 3-96,-5 3 1,3-2-55,-2 8 1,4-2-211,-4 1 1,4 3-362,2-8 1,-1 0 128,1-5 0,7-1-710,5 0 705,-5-7 0,6-3 29,-7-7 1,7-1-109,-2-5 0,6-10 440,6-7 0,1-5 0,5 4 0,9-2-99,-4 8 1,-1-1 98,-5 13-5,1-7 41,5 11 1630,-7-6-1192,-3 8 0,-7 2 1565,0 4-1418,0 4 1,-2 5 469,-3-4-607,3 5-657,-6-7-28,8 9-48,8-9 0,1 1-1033,9-4 0,-1-4 554,0 3 0,1-3-297,-1-2 1,0-2 1024,0-3 0,1 3 0,-1-6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4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0 8133,'9'0'1331,"-1"2"-1032,-8 4 1,0-2 83,0 7 0,0 1-137,0 5 1,-8 2-28,-3 4 0,-5-2 87,-1 8 0,0-2-497,-1 2 0,-5 2-625,0-8 0,0 0 536,6-6 0,5-7-459,1-4 76,-1 3 0,-3-9 220,3 0 0,-1-8 297,7-9 0,0 0-96,6 0 0,0 5 629,0 1 0,0 5-159,0-6 330,0 8 0,8-3-175,4 7 0,3 0 21,2 0 0,1 2-31,-1 3 1,0-1-75,1 8 1,-3-6-473,-4 5 1,5-1 157,-5 1 1,-1 3-1687,1-9 1701,-7 9 0,12-5 0,-7 9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5.5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7970,'8'-17'713,"-6"7"-210,5 3 238,-7 7-202,0 0 0,-2 7-347,-3 5 0,-5 9-180,-7 2 0,-1 8 171,1-2 0,0 3 0,-1 3 1,1-8-689,0-4 1,2 2 304,3-2 1,4 0-155,8-6 1,0-5 64,0-1 1,2-1-59,4 1 1,4 3 127,7-8 0,0 5 84,0-5 0,1 6 149,-1-7 1,2 7-76,4-6 0,-9 7 77,3-1 1,-9-3 23,3 3 1,-7-1 212,2 6 0,-12 7-83,-5-1 0,-1 2 154,-5-2 0,3 2 166,-9 3 0,6-3-157,5-7 1,-1-1 21,7 0 1,0 1-140,6-1 0,0 0-215,0 0 0,2 1 67,4-1 1,4 0-253,7 1 0,6-1 24,0 0 0,0-5-131,-5-1 0,-3 1 52,-4 5 0,3-5 63,-8-1 0,-1-5 130,-5 5 1,0-5-117,0 6 325,0-8-114,0 3 1,-1-7 112,-5 0 0,2-2-263,-8-3 1,9-5-140,-3-7 1,4-3-415,2-3 0,0-5 271,0-13 0,8-3-502,3-8 885,4 0 0,10-7 0,2-3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26.2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 10768,'-9'7'323,"1"3"1,2 7-129,0 1 1,-1-3 294,1-3 1,4 3 384,-4-4-579,4 5 1,2 1-1168,0 0 0,8-5 274,4-1 0,1-5 13,-1 6 1,3-6 292,-4 5 0,5-7 79,1 2 0,0 1-32,1-1 8,-1 0 0,0 0 459,1-1 1,-7 3-147,1-2 1,-7-2 271,7 7 0,-8 1-118,2 5 1,-5 0 24,-1 1 1,-7 1-239,-5 4 0,-9-2-197,-2 8 1,-8-2 138,3 2 1,-11 1-77,-1-7 1,-1 6 223,7-6 1,5-5-162,0-7 1,2-7 287,-2 2 1,3-2-37,2 1 0,11-3-25,-4 4 0,9-4-176,-3-2 39,7 0 0,-2-6-542,12 0 0,5-1 252,12 1 0,4 2-51,8-7 0,-1 5 81,1-6 1,0 7-91,-1-7 0,1 8 133,-1-2 0,1 4 195,-1 2 0,-5 0-149,0 0 1,-8 0 142,2 0 147,-4 0-63,-1 0-62,-1 0 0,-7 2-61,-5 4 1,-3-2 211,-2 8 0,-5-1 28,-1 6 0,-8 1 0,3-1 1,-5 2-101,-1 4 1,0-2-20,0 8 0,-1 0 228,1 6 0,0-1-46,-1 1 1,7-1 71,-1 1 0,9-1-21,-3 1 0,4-2-285,2-4 1,0 1 43,0-7 1,0 0-49,0-5 0,6-7-104,-1 1-283,9-8 0,-5 3-149,9-7 1,-7-2 201,1-3 1,-1-5-138,7-7 1,-1-8 108,0-4 1,0 4 225,1 2 90,-1-4 1,-5 10 285,-1-1 3,-7 1 1,2 17 422,-12 0 1,-2 14 417,-3 9 0,-10 7-477,3-1 1,-1-2 36,8 2 0,-3-8-224,8 2 1,-1-4-530,1-1 0,4-7-94,-4 1 1,6-9-5,6 3 1,4-4-299,7-2 0,2 0-728,4 0 0,-2-9-1889,8-9 3087,0 1 0,13-16 0,2 6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7604,'0'-10'981,"0"3"-645,0-1 1,0 4-195,0-7-10,0 7 1,2-6 95,4 5-122,-4 3 1,5-8 670,-7 4-198,0 4 313,0-5-97,0 7 917,0 0-1737,0 7 1,-7 9-3,-5 7 0,2 7 103,-1-1 1,-1 4-72,-5 2 0,0-1 36,-1 1 0,1 5-56,0 0 0,0 1 84,-1-7 0,1 1 0,0 0 1,7-3-421,4-3 0,-1-4-92,1-8 0,0 1-192,6-1 0,0-6-31,0 1-777,0-8 411,0 3 252,0-7 201,8 0-129,-6 0 414,13 0 0,-7-9 294,3-8 0,12-8 0,-3-10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0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9428,'9'0'588,"7"13"-601,-5 4 1,-1 6 151,1 0 0,-1 6-45,1 12 1,5-5 107,-5 4 1,-1-1-228,1 1 1,-7-3-66,2 3 0,2-3 17,-3-3 1,7-1 68,-6-4 1,1 1-102,-1-7 1,-2-5 227,8-7-85,-9 1 57,13-3 0,-12-1-38,7-8 149,-7 0 0,11-10 4,-3-7 1,-3-2-77,3-10 0,0 0-91,5-5 1,2-3 4,4-3 1,-2-2-61,8-5 0,-8 5 93,2 8 1,-2-7-254,2 1 1,-3-6 57,3 5 0,2 1-236,-2 6 1,-6-1 48,-5 0 0,-3 7-41,3-1 1,3 8 64,-3-2 0,-5 3-88,-1 3 0,2 5-228,-3 1 380,9 7 1,-10-4-218,7 8 0,-5 0 430,6 0 0,-1 0 0,6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8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308 154 7538,'2'-15'271,"2"2"-207,1 2 1,7 5 71,-6-5-196,7 7 1,-9-6 226,7 5 93,-7 3-186,3-6 0,-7 6 571,0-4 29,0 5-294,0-7 0,-2 6-82,-3-4 0,1 5-31,-7-5 0,-1 4 9,-5 2 1,2-2 239,4-4-469,-5 4 0,7-7 114,-8 3 0,5 4-150,1-3-72,7 3 143,-11 2 0,11 0 54,-7 0 0,5 0-25,-5 0 1,5 0 116,-5 0 1,5 2-99,-5 3 1,5-1 146,-5 8 1,-1-7-71,-5 7 0,6-1-18,-1 6 0,1 0-35,-6 0 0,5 2-4,1 4 0,5-2 44,-5 7 1,7 1-29,-2 5 1,5 2 163,1 4 1,0-4-82,0 4 1,0-10-41,0-1 0,0-8-11,0 1 0,1-3-129,5-2 1,4 0 5,7 1 0,0-7-86,0 0 1,8-7-85,3 2 1,6-4-344,6-2 0,4-2-899,7-4 0,6-5 616,0-12 1,7 2-2257,-1-7 2724,3 7 0,3-12 1,-1 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27 7819,'36'-9'0,"-11"1"565,-9 1 915,-14 5-758,5 2-465,-7 9 0,-2 10-26,-3 4 1,-7-1-8,-11 6 1,-4-5-197,-7 6 0,-1 4 120,0 2 0,-5 3-484,0-9 1,-1 2 194,7-3 1,1-8-302,4-9 1,4-1 217,8 1 0,5-3-13,1-8 0,7-2 88,-2-4 0,4-3-134,2-9 1,2 1 125,4 0 1,11-2 70,12-5 1,6 5 25,5-4 1,10-2-43,8 2 0,1 0-101,-1 6 0,-4 1 127,3 5 1,-5-3 19,-6 9 1,2-3 8,-7 2 1,-7 4 135,-5-3 0,-8 3-54,2 2-141,-11 0 224,-4 0 0,-10 7-76,-4 5 0,-9 5 253,-8 6 1,-8-2 26,2 8 1,-4 2 28,-1 9 1,-3-1-170,-3 7 0,3-2 4,-3 2 0,9 4-74,2-4 1,8 2 41,-2-2 1,6 2-472,5-7 230,-3 7 1,11-12-218,-7 5 1,7-7-354,-2-5 0,4 2-610,2-8 477,0 0 311,0-6 479,0-7 0,0 5 0,0-5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9.054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0 11443,'18'0'-1208,"-9"0"603,-1 0 326,-8 0-278,0 0 581,8 0 0,-6 2 162,3 4 0,-1-4 196,2 3-508,-4-3 354,13 6-358,-13-6 1,12 8 38,-9-5-50,1-3 180,-6 14 1,-2-15-264,-3 5 158,3 4 0,-14-8-57,5 4-123,3-5 225,-7-1 1,11-1-67,-8-5 1,8 2 38,-1-8 1,3 7-58,2-7 85,7 8 0,-3-9-1,8 7 0,-6 0 68,5 6 1,-5 0 357,5 0 68,-7 0-260,4 0 160,-8 0-234,0 8-382,0 2 177,0 7-387,0 0-215,-8 0 668,6 1 0,-13-1 0,5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4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8124,'-9'-8'0,"1"4"442,8-7 0,-6 5 42,0-6 0,1 7 626,5-7-58,0 8-673,7-11 1,5 11 67,11-7 1,-4 7-7,4-2 0,4-2-125,2 3 0,3-1-170,3 6 0,-6 0-125,0 0 0,-6 0-191,6 0 0,-8 0-482,2 0 0,2 7-173,-2 5 1,0-2 384,-6 1 1,-5 1-2057,-1 5 2496,-7 0 0,4 1 0,-8-1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2.1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52 7872,'0'-17'168,"0"6"251,0-1 1194,0 8-528,0-3-187,0 7 555,0 0-1005,0 7-372,0 3 1,-6 7-163,1 0 1,-9-6-457,3 1 1,-4-1 541,-2 6 0,-8 0 0,-2 1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3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351 86 7976,'-5'-12'-731,"-1"1"1274,0 7-370,6-11 0,-5 11 131,-1-7-185,0 7 1,4-4 102,-3 8-161,3 0 172,-6-7-139,8 5 1,-2-6 127,-3 8-123,3 0 1,-8 0 21,4 0 0,3 0 8,-9 0 1,7 0 80,-7 0 0,1 6-91,-6 0 0,2 1-92,3-1 1,-3 2 222,4 3-153,-5 4 11,-1-5 1,2 1-6,4 0 0,3-5 10,8 5 2,-7-7-183,5 11 129,-6-5-121,8 7 1,2-2 68,4-3 0,1 3-96,5-4 1,5 4 105,0 2 1,0 0-10,6 1 0,-2 1 41,1 3 0,-3-3 15,4 4 0,-6-4 119,-5-2 1,1 0-89,-7 0 0,5 0 115,-5 0 0,-1 1-74,-5-1 1,0 0 152,0 0 1,-7-6 13,-5 1 0,-3-3-100,-2 2 0,-2 3-54,-4-9 0,-1 3 4,-5-2 1,-1-4-231,7 3 0,-5-3 74,5-2 1,0 0-957,6 0 465,0 0-1862,0 0 1480,7 0 1,12 0-513,15 0 1386,8 0 0,17 0 0,1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3.6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0 8844,'0'17'1045,"-2"-6"-532,-3 1 0,-5-1 250,-7 6 0,0 6-1699,0 0 450,0 0 486,0 1 0,-8 3 0,-1 7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4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68 7856,'0'-17'-390,"0"6"249,0-1 815,0 9-122,0-13-1,-8 15-260,6-7-3,-5 8-216,-1 0 1,1 2 84,-5 4 0,-1-3-34,7 9 0,-7 1 50,2 10 0,1-2 111,-1 7 1,-1 3-136,-5 8 1,2 5 181,4 7 1,-3 1-100,9-1 1,-3-2-32,2-3 1,4 3-315,-3-3 1,10-5 99,7-1 0,3-4-513,2-2 0,2-7 305,4-4 0,-4-4-526,4-2 0,1-2 167,-1-4 1,2-1-32,-2-4 0,-10-4 178,4 3 1,-4-5 171,4-5 0,-7 1 261,-5-8 0,5-7 0,-1-7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4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69 137 7856,'-11'-17'893,"-1"0"-509,1 0 1,-4 0-159,3 0 0,5 5 53,7 1 1,2 7 100,3-2 1,7 3-70,11-3 1,3 4-100,8-4 1,2 4-308,4 2 1,4 0 148,7 0 1,-5 2-671,-1 4 1,-1-2 69,1 7 1,-1-5-575,-4 5 1120,-4-7 0,6 11 0,-8-5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45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445 17 7842,'-10'-7'1191,"3"5"-303,7-6-61,0 8 50,0 0-530,7 0 0,-3 0-118,7 0 1,1 0-19,5 0 0,0 0-60,0 0 1,0 0 26,0 0 0,0 2-26,0 4 0,0-4-2,0 3 1,1 3-114,-1-2 0,0 5 9,0-5 45,0 7 1,-2-3 17,-4 7 0,3-6 118,-9 0-173,9 1 1,-5 5 27,8 0 1,-5-6-98,-1 1 1,-5-7 109,5 7 0,-1-6 108,1 5-108,4-7 0,-11 9-15,7-7 0,-7 1 91,2-1 0,-2-2 7,1 7 119,-3 1 0,6 10 24,-8 1 0,-4 7 32,-7-1 1,-10 5-505,-19 6 0,-15 6-228,-19 10 1,32-25 0,-2 1-514,-6 5 1,-2 0-1,1 1 1,-1 2 891,1 2 0,0 1 0,0 1 0,-1 0 0,1 1 0,0 1 0,0 1 0,-1 1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1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8024,'17'0'1644,"0"0"-1169,1 0 1,-5 0-110,4 0 1,-9 0-409,9 0 1,-3 0-49,3 0 0,0 0-117,1 0 1,-1 6-24,0-1 18,1 1 0,-3-4 128,-4 4-36,5-4-1196,-14 5 0,5-5 1316,-7 4 0,0-4 0,0 6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1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7995,'-17'0'2093,"8"8"-1431,-7-6 324,14 13-320,-5-13 0,14 6-243,5-8 0,3 0-559,2 0 1,3 0 135,3 0 0,-2 0-1112,8 0 1,-1 0 247,7 0 864,-8 0 0,13-8 0,-3-1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18 8060,'-10'-8'965,"-5"6"-832,13-5 90,-6 7 0,6 0-77,-4 0 1,4 9 18,-3 8 0,3 8 977,2 10-671,0 0 1,-2 5-57,-4 0 0,4 6-160,-4-5 0,4 5-303,2-6 0,0-5 66,0-6 0,0-6-492,0 6 1,6-14 294,0 2 1,2-5-580,-3-1-210,-3 5-753,14-14 290,-14 5 987,5-7 1,-9-7 443,-3-5 0,-13-11 0,-9-4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5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53 277 8040,'-12'-11'-77,"1"-1"0,5 3-78,-6-3 0,9-3 144,-3 3-86,4-3 0,2-3 184,0 1 1,2 2-28,4 3 0,-3-3 105,9 3 0,-2 3-42,1-3 0,4 6 143,-3-5 1,3 5-108,3-5 1,5 5 20,0-6 0,2 9-64,-2-3 0,-2-2 32,8 2 0,0 1-83,5 5 0,1 0 72,-1 0 1,1 0-137,-1 0 1,7 1 62,-1 5 0,1 4-101,-7 7 1,6 0 49,1 1 1,-7 1-10,-5 4 1,-6-4-68,6 4 0,-8-2 108,2 2 1,-4-1 46,-1 6 0,-1-1-59,0 2 1,-7 4 169,-4-4 1,-4-2-34,-2 1 1,0 1 78,0 6 0,-8-6-84,-4-1 0,-9-1 26,-2 2 0,-7 2-75,1-8 1,-2 6 12,2-6 1,-4 6-103,5-6 1,-5 0 55,-2-6 1,8-2-346,4-3 0,6-2-109,6-5-503,-5-3 203,14 6-210,-5-8 333,7 0-383,0 0 724,7-8 1,-3 6-141,8-3 1,-3 1 37,3-2 0,3 4-441,-3-4 750,3-3 0,10-1 0,2-7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5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28 156 8017,'-12'0'0,"1"0"771,7 0 1,4-6-236,11 1 0,12-9 90,6 3 0,11-5-94,7-1 0,10 0-74,7-1 0,3 7-495,2-1 0,-2 7-401,-3-7 1,-5 8 231,-7-2 1,-8 5-196,-3 1 1,-5 5-2197,-1 1 2597,-8 0 0,5 1 0,-5 3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33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7988,'0'17'5697,"-8"8"-4287,-3 4 1,1-4-1492,-2-2 1,1-6 73,-6-5 0,-3 5 23,-3 0 0,0 1-1528,-11 5 1512,3 4 0,-27 0 0,4 7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39:5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410 69 6534,'12'-6'-155,"-1"0"1,-5-1 130,5 1 0,-7 2 0,4-5-22,-1 1 1,-3 2-19,7 6-13,-7-7 111,11 5-54,-13-6 279,6 8-161,-8 0 2276,0 0-1743,-8 0 154,6 0-496,-13 0 1,11 0-51,-7 0 1,5 0-2,-5 0 1,5 0 6,-5 0 1,5 0-179,-5 0 83,-1 0 0,-10 6 48,-1 0 0,-2 7-152,2-2 0,2 5-193,-7 1 1,5 0 146,-5 0 0,5 0 90,-5 0 0,7 0-117,-2 0 0,4-2 49,2-3 0,0 1-13,0-7 1,5 5 4,1-5 0,5 5-13,-5-5-23,7 0-1,-4-6 0,8 1-267,0 5 180,0-4-281,0 6 236,8-1 1,1-5 295,9 4-115,-1 3 1,0-5 130,0 7 1,0-7-59,0 2 1,-6 2 131,1-3 0,-1 1 272,6-6-396,0 8 1,0-5 160,0 9 0,6-7-158,0 7 1,5-6-6,-5 5 0,8-2 82,-3 3 0,4 3 3,3-4 0,4 5-38,1 1 0,0-6 15,-6 0 0,0 1-33,1 5 0,4-6 4,1 1 0,0-7-142,-6 7 0,-5-8 97,-1 1 0,-7 3-1015,2-3-385,-4 1-898,-2-6 1526,-8 0 679,-1 0 0,-8 0 0,0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0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69 120 7975,'0'-17'-1450,"0"0"1218,8 0 1,-1 0 41,5 0 168,-5 7-43,-7-5 431,0 13-226,0-5-129,0 7 1,-2 2-89,-3 3 36,3-3 1,-8 12 179,4-9 179,5 9 85,-7-13 1,6 7 95,-4-8 274,4 0-157,-5 0-409,7 0 1,-2 0 263,-4 0-92,4 0-260,-5 0 87,7 0 1,-2 0-71,-4 0 82,4 0 4,-5 0 75,7 0 378,0 0-341,-8 0 10,6 0-183,-5 0 1,7 2-4,0 4 161,0-5-211,0 15 0,0-13-9,0 9 1,0-1-5,0 6 1,0-5-34,0-1 1,0 0-124,0 7 0,5-1 89,1 0 137,7 0-109,-3 0 1,7-2 13,0-4 1,-6 3-10,1-9 0,-7 3-65,7-2 2,-1-4 1,6 5 44,0-7-105,0 0 0,1-2 58,-1-3 1,-2 1-107,-4-8 1,2 1 82,-7-6 1,2 0 10,-3 0 0,-3 5 171,4 1 1,-4 0 257,-2-6-45,0-1 1,-6 1-113,1 0 1,-9 6 73,3 0 0,-4 5-303,-2-6 0,0 9 144,-1-3 0,1 4-134,0 2 0,0 0 205,0 0-587,0 0 1,0 0-736,0 0 116,7 0 0,1 0-840,3 0 353,4 0 0,2 6 1451,12-1 0,3 9 0,2-5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2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9625,'10'0'1610,"-3"0"-1646,-7 0 111,8 0-1175,-6 0 553,13 0-125,-13 0 672,6 8 0,-1 1 0,3 9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2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7950,'0'11'181,"0"0"177,0-7 714,0 4-471,0-8-1714,0 0 1113,8 0 0,1 0 0,8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358 18 8064,'0'-9'1521,"0"1"-1258,0 8 0,2 0 347,3 0 28,-3 0-244,6 0-313,-1 0 1,-5 2 18,4 4 1,-4-3 97,-2 9 1,0-1-299,0 6 1,-8 6-31,-3 0 0,-4 7-11,-2-1 0,-6 3 50,0 2 0,-7 0-63,1 0 0,5-5 89,1-1 1,4-9 65,2-2 0,0 0-21,0-5 13,0-5-388,-1 1 226,1-8-69,0 0 0,6-2-220,0-4-21,7 5 25,-11-15 324,13 7 0,-4-1 34,12 5 1,3-3-46,8 2 0,2-1 211,4 1 1,-2 2-11,7-7 0,8 5 32,10-5 0,-2 5-132,1-5 0,1-1 11,5-5 1,2 6-67,4 0 0,-4 5 62,4-6 0,-9 7-82,-3-7 0,-13 9 59,3-3 1,-13 4-411,1 2 285,-4 0 147,-9 0 1,-3 2 55,-7 4 0,-7-3 180,-5 9 1,1-3-154,-6 3 1,3 1 60,-8-7 1,3 7 13,2-2 1,-1-1-67,1 1 1,0 1 42,0 5 0,0-6 7,0 0 0,0 3 77,0 8 1,0-3-48,0 4 0,0 4 139,0 1 0,0 5-110,-1 1 1,7 6 70,0-1 1,-1 7 69,-5-6 1,6 2-95,-1-3 0,9-8-203,-3 3 0,-2-9 141,3 3 0,-1-7-459,6 2 0,0-4 34,0-2 0,-6-6-128,1 1 0,-1-7-119,6 7-9,0-9 28,0 5 158,-8-8 14,6 0 1,-5-8 94,7-3 1,0 2-128,0-3 0,0 1 160,0-6 1,0 5 200,0 1 0,0 0 0,7-14 0,3-2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4.3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86 8050,'0'-17'-251,"0"5"-377,0 1 924,0 7 0,6-5-5,-1 3 0,1 2 371,-6-7-310,8 7-133,1-3 60,8 7-147,0 0 0,0 0-8,0 0 0,-5 7 39,-1 4 0,-1 10 241,1 2 0,2 13-101,-7-2 0,2 10 122,-3-4 0,-3 5-114,4-5 0,-4 6-235,-2-6 0,0 0-47,0-6 1,0-6-320,0 1 0,0-7-464,0 7 0,0-8 414,0 2 1,0-10-492,0-2 1,-6-5 301,0 5 1,-7-7-97,2 2 1,1-4 114,-1-2 0,-1-2 510,-5-4 0,0-3 0,0-8 0,2-6 0,4 0 0,-5-5 0,5 5 0,-4-6 0,-2 7 0,5-1-78,1 6 0,2 0 78,-3-1 0,-1 1 207,7 0 0,1 6-38,5 0 1,0-1 113,0-5 0,0 0 21,0 0 1,1 6 17,5-1 0,-2 6-22,7-5 0,-1 5-63,1-5 1,4 7-70,-3-2 1,-3 5 4,3 1 1,-7 0 21,7 0 54,-9 0-136,5 0 0,-8 7 66,0 5 1,-2 3-22,-4 2 0,-1-6 667,-4 1-141,-5-1-363,7 6-109,-1 0 1,10-7-258,12-5 1,3-3-294,2-2 0,6 0-417,0 0 0,7-7 372,-2-5 383,5 5 0,1-16 0,0 4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410 68 8076,'0'-17'0,"0"6"370,0 0 0,-2 7 25,-4-2 0,3-2-13,-9 3 0,-1-1-128,-10 6 1,4 2-15,-4 4 0,3-3-109,-3 9 0,2-1 78,-8 6 1,7 0-247,-7 0 1,6 6 103,-5 0 0,7 0-192,-2-6 0,10 6-49,2-1 0,1 3 3,-1-2 0,-3-4 55,9 4 0,-1 1-29,6-1 0,0 2-68,0-2 1,2-3 103,4 9 1,-3-6 280,9 5 1,-7-7-161,7 2 1,-8 1 365,1-1 0,-3 0-88,-2-6 1,6 0 57,0 0 0,-1 0-225,-5 0 0,0-5 65,0-1-1095,0 1 511,0 5-638,8-8 710,-6-1 0,7-10-369,-3-4 0,2-3 42,3-8 1,4-2 650,-3-4 0,3-4 0,2-7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8071,'17'-17'0,"0"0"0,2 0-1,4 0 0,-2-1 166,7 1 1,0 2 58,7 4 0,1-3 39,4 9 0,-4-3 18,3 3 1,-1 3-122,2-4 0,-6 4 29,1 2 0,-1 6-105,-6-1 1,5 1-234,1-6 1,-8 6-107,-3-1 0,2 7 182,-3-6 0,-1 1-80,-9-1 1,1-2 50,-7 7 1,-1 0 324,-5 7 0,0 0 9,0 5 0,-1-2 89,-5 8 1,-2-1 11,-3 6 0,-6 0 223,0 1 1,0 1-169,-6 3 0,4-8-83,2 3 1,2-6-575,3 1 0,-1 1 252,7-7 1,-5 0-820,5-6 1,-5 0-266,5 0-12,-7 0 546,3 0 1,-7-5-193,0-1 0,6-7-98,-1 2 857,1-12 0,-14-4 0,-1-7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5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215 18 8035,'-17'-8'0,"-2"6"735,-4-4 0,4 6-217,-4 6 1,4-2 31,2 7 0,0-1 44,0 1 1,2 4 80,3-3 1,3-3 173,3 3-554,4-1 1,2 4-601,12-3 1,3-5 259,2-7 1,6 0-724,0 0 0,7-2 469,-2-3 0,-3-3-307,-2-3 0,-4-3-3,-2 9 1,-8-9-183,-3 3 1,-4 1 454,-2-1 1,-8 5 318,-3-5 0,-6 5 121,-6-5 0,4 7-152,-4-2 0,4 4-60,2 2-64,8 0 172,1 0 0,8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5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 8819,'-10'-9'307,"3"1"0,1 10-198,0 4 1,0-2-70,6 7 0,-1 1 133,-5 5 1,4 8 37,-4 4 0,-2 4 191,3 1 1,-3 8-69,2 5 1,-2 8-85,-3 3 1,-4 7-392,3-1 0,-5 9-258,-6 2 0,4 7 373,-5-1-2963,5-4 2384,2 0 1,0-16-1055,-1-3 1578,1-12 1,0-4-1,-1-7 1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6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7860,'-18'0'617,"9"-8"-43,1 7-14,1-15-27,5 14-213,-6-5 0,8 14 142,0 5 0,0 13-110,0 9 1,0 2 104,0 9 0,-7 1-189,-5 5-194,5 0 1,-7-5-160,9-1 0,-1-7-347,6 2 1,0-4-186,0-2 1,2-7 378,4-4 0,1-4-1054,5-2 1,3-8-4,-4-3 1295,-3-4 0,15-2 0,-4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6.8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7555,'24'-17'-686,"-5"6"571,4 0 1,-2 1 114,2-1 0,1-8 237,5 7 0,3-7-105,-3 8 0,-5 1 296,-1-1 0,2 7-107,-2-1 1,-1 3-139,-5 2 0,0 0-51,1 0 0,1 0-12,3 0 0,-3 0-54,4 0 1,-4 0-147,-2 0 0,0 0-230,0 0 253,0 0 0,0 2-36,1 3 1,-7-3 36,0 4 0,-5 1 81,5-1 1,-7 2 30,2-3-19,3-3 1,-7 8 31,4-5 1,2-1 282,-3 8-30,1-9-101,-6 13-17,0-7-119,0 8 1,0 0-109,0 0 0,0-5 106,0-1-58,0 1 1,0 5-30,0 0 1,0-6 31,0 0 1,6 1 5,-1 5 0,1 0-2,-6 0 0,6 2 85,-1 4 1,1 2-79,-6 3 1,6 4 216,0-3 1,-1 5-7,-5 6 0,2-2-1,4 7 0,-4 1 24,3 5 1,-3 0 178,-2 1 1,0 14-926,0 8 0,0-6 323,0 1 0,0-18 329,0 0 1,0-11-42,0 0 1,-5-6-152,-1-5 0,-2-3-4,3-3 1,1-6 42,-8 0 0,7 0-19,-7-5 1,7-5 198,-7-1 0,7-4-430,-7-2 0,7-8 178,-7-3 1,6-4-533,-5-3 0,0-4 244,-6-1 1,-1-9-248,1-3 1,-2-1-111,-3-9 0,-5-1-253,-7-5 1,0 2 943,0 3 0,-8 4 0,-2 8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07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17 7871,'9'-7'1020,"-1"5"-526,-8-6 1,-2 8 239,-4 0-114,-3 0 0,-14 0-190,0 0 0,1 8-149,4 3 1,1 4-178,0 2 0,6-5-152,-1-1 0,9 1-984,-3 5 906,4-8 0,12-1-184,7-8 1,7 0 98,11 0 1,-1-6-410,0 0 1,0-5 180,0 5 0,-2-5 231,-3 5 0,-4 0 182,-8 6 1,-8 2 276,-3 4 1,-6 5 44,-6 12 1,-5-2 328,-12 8 0,2-3-202,-7 3 1,-7 1-141,-4-7 0,4 5 25,7-5 0,1 0-234,-1-6 0,-2 0-362,7 0 191,0-8 1,8 1-396,3-4 160,-3-4 125,13-2 1,-3-10-372,10-7 0,5 0 216,7 0 1,0 0 1,0 0 0,2 5 91,4 1 1,-4 7 296,4-2 0,-4-1 215,-2 1 154,0 0-42,0 6-218,0 8 0,-8 2 214,-3 7 1,-12 0-130,-5 0 0,-4 6-54,-2-1 1,-6 1-29,0-6 1,0 0-129,6 0 1,0 0 81,0 0 0,2-5 0,4-1 0,3-5-141,8 5 120,0-7 1,2 6-145,4-5 0,3-3 72,8 4 1,6-2-352,0 1 1,5-3 32,-5 4 1,5-4-89,-5-2 1,0 2 108,-6 3 1,0-3-132,0 4 277,-7 4 0,-3-7-15,-7 9 342,0-1 1,-9 6-137,-8 0 0,-2-2 310,-10-3 1,7 3-161,-7-4 0,8 5 268,-2 1 1,4-6-137,2 1 1,8-7 362,3 7-705,4-9 0,2 7 121,0-4 1,8-5-441,3 5 1,10-4 186,2-2 1,5 0-333,-5 0 1,0 0-76,-6 0 355,0 0 137,-7 0 228,-3 0 1,-20 8 635,-4 3 0,-12 4-406,1 2 0,-10 6 862,-2 0 0,0 0-549,6-6 0,7 0 438,5 0 0,8-2-512,3-4 0,7 5-293,-1-5 1,12-3-237,10-3 1,10 3-141,13-2 0,9-3-1406,8-8 1,7 1 936,-1-7 0,3-1-3804,3-5 4122,-8 0 0,-3 0 0,-6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69 7990,'-15'-2'-418,"3"-3"-612,-3 3 859,6-6 0,-3 2 426,1 1-26,7-1 22,-4 6-192,1-8 0,5 5 319,-4-9-22,4 8-144,2-3 200,0 7 533,0 0-326,-7 0-12,5 0-216,-6 0-18,8 0-261,0 0 1,0 7 97,0 5 0,2 11-67,4 5 1,-4 6 42,3 6 0,-3 4 132,-2 7 0,0-2-102,0-3 0,0 1-26,0-7 1,2 0-77,4-6 1,-4-2-159,4-3 0,-5-4-272,-1-8 250,0 0-780,0 0 362,8-8-869,-6-1 401,5-8 458,-7 0 0,0-8-26,0-3 1,0-4-45,0-2 0,-5-2 91,-1-4 0,-7 4 473,1-4 0,-3 4 0,-2 2 0,0-8 0,0-1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3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52 257 7990,'-7'-17'-603,"5"0"369,-4 0 666,-3 0-146,-1 0-19,1 0 0,1 5-55,8 1 0,2 5-66,4-5 1,-3 5-73,9-5 1,5 7 68,6-2 0,5-3-56,-5-3 1,13 5-16,-2 1 1,4-2-1,-4 3 0,2-7-2,4 7 1,-2-3-104,8 2 1,-5 4 79,11-3 1,-11 3 26,11 2 0,-5 2-56,4 3 1,-5 5 50,-1 7 1,-7 0-53,2 0 1,-4 6-32,-2 0 1,-5 5 1,-1-5 1,-7 7 50,2-1 0,-4-3-8,-2 3 1,-2-1 204,-3 6 0,1 1-75,-7-1 1,-1 0 178,-5 0 1,-7 0-62,-5 0 1,-3-5 73,-2-1 1,-8-1 39,-3 1 1,-4 3 138,-2-8 1,-3 5-218,-2-5 1,-5 0-60,-7-6 0,1 0-226,5 0 0,-3-8 61,9-3 1,1 2-259,9-3 212,-3 1-2380,13-6 1082,-6 0 1,19 0 1252,12 0 0,19-15 0,18-4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6.1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274 35 8084,'0'-10'-543,"0"3"497,0 7 551,0-8-130,0 6-177,0-5 1,0 7 3411,0 0-3579,0 7 203,-7 3 0,-10 14-1,-2 3-344,-14 15 1,7-6 82,-8 4 262,-1 3-1479,9-7 1,1 4 1244,8-11 0,0-5 0,0-7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6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7979,'0'-11'-8,"0"-1"0,0 7 1115,0-7-706,0 8 1,0-5 125,0 3 315,0 4-524,0-5 0,2 9-21,4 3 0,-2 5-73,7 7 1,-7 9 239,2 9 1,-4 1-161,-2 9 1,0-1-221,0 1 0,0 5 109,0-5 0,0-9-146,0-1 0,0-5-514,0 4 0,0-7 322,0-5 0,0-8-719,0-3 1,1-5-87,5 5-1001,-4-7 619,13 4 794,-13-16 0,6-2 177,-8-7 0,0-2 361,0-3 0,-8-5 0,-1-7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18 171 7979,'-10'-17'-74,"3"6"-37,7-1 0,0 7 315,0-7 0,5 7 323,1-7 1,9 3-235,2-3 1,8-1-106,9 7 1,0-5-153,1 5 0,6-5 121,5 5 1,3-5-188,2 5 0,-3 0 65,3 6 1,-5 2 51,5 4 0,0 4 25,-5 7 1,-5 7-7,-1 5 0,-9-3 51,-3 3 1,-7 5-55,2 6 1,-6-4-40,-6-2 1,-3-4 49,-8 10 1,0-2 54,0 2 0,-10-4 24,-7 4 0,-7 2 9,-11-2 0,1-1-21,0-4 0,-8 5 3,-3-1 0,1-1 74,-1-9 0,7 1-84,-2-7 1,11 0-246,7-6 0,3 0 95,1 0 0,7-8-238,0-3 0,7-2-690,-2 2 138,4-4 1,4 3 108,4-10 1,3-5-1179,8-7 1835,1 0 0,14-15 0,4-4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7944,'0'-10'1233,"0"3"-701,0 7 1,7 0 576,5 0-636,3 0 0,8 6 78,-1-1 1,1 1-473,-6-6 1,6 6 0,0-1 0,5 1-196,-5-6 0,0 6 162,-6-1 1,0 1-1721,0-6 833,0 8 1,-7 1-376,-5 8 0,-3-5 1216,-2-1 0,-7 8 0,-3 8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7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0 7944,'-17'0'1788,"0"0"-1946,7 8 0,4 0 36,12 3 1,4-1 880,7-5 0,2-3-246,3 4 0,-1-4-79,8-2 1,-8 5-370,1 1 1,3 0-301,-2-6 0,7 0-337,-1 0 0,-3 0-1627,3 0 2199,-8 0 0,11 7 0,-6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5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623 18 8161,'-10'-8'-556,"1"6"806,3-3 716,4 3-546,-13 2 1,11 0-157,-8 0 1,7 0-54,-7 0 0,1 7 14,-7 5 1,1 9-16,0 2 1,-3 8 23,-3-2 0,2 11-2,-8 6 1,1 4-130,-7 2 0,-5 7-175,-1 5 1,-5-3-610,6 3 0,1-9 424,11 3 1,1-12-168,4-5 0,9-7-81,-3-5 1,11-4-800,0-8 843,4-7 0,4-4 461,4-12 0,11-11 0,10-10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8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564 52 7992,'9'-2'-129,"-3"-4"1117,-4 4-174,5-13-504,-5 13 0,6-7-25,-8 3 1,-2 4 2,-4-4 1,-9 5-129,-8 1 0,-5 7-119,5 5 1,-7 3-55,1 2 0,-9 2 65,-2 4 1,-5-3-145,5 9 0,-2-6 41,2 5 0,4-1-42,-3 1 1,8-3-132,3-8 177,7 0 73,-4 0 40,16-7-357,1 5 177,8-13 81,8 5 1,1-5 17,8 4 0,0-2 7,0 7 0,2-5 18,4 5 0,-4-5 6,4 5 1,3-1 37,3 1 0,5 4 151,6-3 0,-2-3 170,7 3 1,1-1-118,5 6 0,1 0-150,-1 0 0,-6 0 18,1 0 1,-8-1-136,2-5 1,-12 4-57,-5-4 0,-6-1-574,-6 1-138,5 1 111,-14 5 1,3-8-333,-10-3 0,1-4 13,-8-2 985,9 0 0,-13 0 0,7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8.9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0 273 8012,'0'-17'0,"0"6"645,0 0 0,2 7 256,4-2-684,3 4 1,8 2 87,0 0 1,-5 8-29,-1 3 0,-1 6-190,1 6 1,-2-2 121,-3 7 1,-4 1-205,4 5 0,-4 6 83,-2 0 0,0 0 9,0-6 0,0 0 32,0 0 1,0 0-108,0 0 0,-2-1 68,-4-5 0,4 3-36,-4-9 0,5 3 17,1-2-15,0-4 0,1 5-126,5-7 1,-2-7 95,7-4 0,-5 1 21,5-1 0,-5 0 170,5-6 1,1 0-139,5-8 0,0-1 3,0-9 1,-2 1-10,-3 0 0,9-5 13,-4-1 1,4-8-68,-4 3 1,5-4 71,1-2 0,8-3-258,-3-2 1,-1-5-38,1-7 0,1-1-42,5 1 1,-2 2 236,-4 3 0,-3 5 161,-8 6 1,0 3 71,0 4 1,0-3-79,1 8 0,-7 1 33,0 5 0,-1 5 170,1 1 492,4-1-460,-5-5 0,1 8-29,1 3-223,-9-3 0,11 5-171,-9-7-117,1 7 168,-6-4 1,2 8-56,4 0 147,-4 0-371,5 0 77,-7 0-2426,0 0 2035,0 8 1,6-4-510,0 7 574,-1 0 0,-5 6 129,0 0 1,6 1-458,0-1 0,-1 2 21,-5 3 826,0-3 0,8 21 0,1-4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19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0 8012,'15'8'2449,"-4"3"-1546,5 4 0,-15-3 294,5-1-211,-4-7 0,-2 6-423,0-5 0,-9-1-568,-9 7 1,-10 8-62,-18 10 66,-7 11 0,-23 3 0,-1 9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7525,'-11'0'-1580,"-1"0"1414,9 0 148,-5 0 18,8 0 0,-8 0 0,6 0 120,-5 0 21,7 0 67,0 0 0,-6 2-41,0 4-16,1-4-298,5 5 0,2-7 73,3 0 1,-1-2-101,8-3 174,-1 3 0,6-13 0,0 5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495 103 6893,'10'-8'-562,"-1"7"801,-3-5 0,-4 2 13,4-2 1,3 4-67,3-3 0,-3-3-41,3 2 0,-7-1 49,7 1 1,-7 2-36,7-7 1,-7 7 115,7-1 125,-8-5 49,11 8-217,-13-5 0,5 8-63,-7 5 1,-13 6 220,-4 10 1,-12 7-129,1 11 1,-6 9 130,-6 8 1,2 6-76,-8-6 0,7-1-241,-7-4 1,8 5-157,-2 0 1,-2 1-89,3-1 0,4-9-56,7 3 1,1-9 137,-1 3 0,9-12-1242,7 1 590,9-11-734,-5 1 883,8-14 1,10-16 201,7-11 1,2-12 37,9 1 0,-7-4 348,2-2 0,-4 7 0,5-13 0,3 4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8015,'6'-17'0,"0"-1"0,5 1-93,-5 0 1,7 6 239,-1 0 1,3 1 81,2-1 0,-6 3-40,1 8 0,-1-6 4,6 1 0,-6-1 0,1 6-21,-1 0 1,4 8-60,-3 3 1,3 6 40,-4 6 1,-3 3 133,-2 9 1,1 4-57,-1 1 1,0 8 123,-6-3 0,0 5-89,0 1 0,0-6 19,0 1 1,0 0-231,0 5 0,0-8 140,0-3 0,2-4-498,3-2 0,-3-5 206,4-1 0,-4-7-1205,-2 2 411,7-4-55,-5-2-48,6-7 285,-8-3 1,0-9-441,0-3 1148,-8-5 0,-9-15 0,-9-1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0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8015,'0'-17'268,"6"0"-68,0-1 130,7 1 1,-4 2 35,9 4 1,4 3 312,1 8 0,2 0-155,-2 0 0,-3 0-120,9 0 0,-1 2-400,6 4 0,-5-4 90,-1 3 0,-1-1-628,1 2 1,3-4 142,-8 3 0,-1 3-134,-5-2 1,1-1-47,-1-5 0,-6 6-1535,0 0 2106,1 0 0,5-6 0,0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1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359 69 8015,'0'-17'1123,"8"0"0,1 8-582,8 3 1,-5-2-43,-1 3 1,0-1-70,7 6 0,-1 0 31,0 0 0,2 0-103,3 0 1,-3 6-105,4-1 1,4 9 11,1-3 0,-1 4-10,1 2 1,-1 0-74,1 0 0,5 2 45,-5 4 0,4-2-88,2 8 0,-1-7 18,-5 7 1,4-3-159,-3 3 1,-4 1 109,-3-7 0,-3 0-18,-2-6 0,-7 6 187,-4-1 0,-4 1-125,-2-6 1,-2 0 105,-4 0 0,-11 2-52,-12 4 1,-12-2-330,-11 8 1,-8-1-560,-14 6 1,-6 6-485,-11 0 0,44-17 0,-1 1 801,-3-1 0,-1 0 363,5-3 0,0 2 0,-2 4 0,1 1 0,-38 18 0,8-3 0,6-4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4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222 137 8044,'-9'-9'136,"1"1"124,8 1 1,-2-1 83,-4-3 0,5 1-91,-5 5 0,4 1 147,2-8 362,0 9-476,0-13 1,0 13 103,0-9-14,0 8-216,0-11-51,0 13 1,8-5-177,3 7 1,4 0 15,2 0 0,0 0 124,0 0 1,0 7-147,1 5 0,1 3 11,3 2 0,-8 8-32,3 3 0,-6-1 23,0 1 0,-1 1 24,-4 5 0,-4 0 51,3 0 0,-10-5-3,-7-1 0,1-1 131,-6 1 0,3 2-81,-8-7 0,1 0 309,-2-6 0,2 0-93,-7 0 1,5-7 207,-6-5 1,9-3-65,-3-2 0,4 0 40,2 0 0,0-2-206,0-3 1,-1-5-26,1-7 0,6 0-302,0 0 0,5 0 113,-6 0 0,9-6-447,-3 0 1,4 0 222,2 6 1,2 0-586,4 0 1,-3 0 53,9 0 0,-6 8-172,5 3 1,-5-2 303,5 3 0,-5-1-526,5 6 1118,1 0 0,12 0 0,3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5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257 205 8028,'0'-17'-371,"0"0"364,7 0 0,-5 0 311,4 0 1,2 6 52,-3-1 1,1 1 35,-6-6-234,0 0 0,0 5 547,0 1-411,0 7 1,-2-5 116,-4 3 1,-3 4-103,-8-4 1,0 5-33,0 1 0,0 5-108,0 1 0,-1 5-4,1-5 0,0 7-71,0-1 1,0 3 71,0 2 1,0 0-102,0 0 0,2 2 118,3 4 1,-1-2-206,7 7 0,1-1-32,5 1 1,0 4 111,0-3 0,2 3-60,3 2 1,5-5-163,7-1 1,2-7-252,4 2 0,3-4 194,8-2 0,6-2-446,0-3 0,6 1 232,-7-7 0,7-1-494,-6-5 1,5 0 292,-5 0 0,2-2 635,-2-3 0,-4-5 0,6-7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6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8099,'10'-17'105,"-4"0"0,-4 5 157,-2 1 1,2 7 274,3-2 590,-3-3-704,14 7 0,-7-4 98,9 12 0,-9 11-146,-3 12 0,2 3-139,-3 3 1,3 2 174,-2 3 0,-4 4-245,4 8 1,-3-6-226,3 0 1,-4-5-54,4 5 1,2-6-415,-3 6 0,7-7 100,-6 1 1,5-9-427,-5-2 1,5-8 133,-5 2 1,0-4-12,-6-2 729,8-7 0,-6 5 0,5-5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6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8904,'10'0'1866,"-3"0"0,-5 0-1269,4 0 197,-4 0-1910,13 0 834,-6 7 1,9-5 201,-1 4 80,-8-4 0,14 5 0,-4 3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8047,'-8'9'-1,"6"6"2697,-4-3-1177,-3-5-1129,7 8-352,-6-13 1,10 6-307,4-8 1,4-2 267,7-4 0,0-3 0,0-8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9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361 155 7977,'9'-11'210,"-1"-1"0,-2-1 726,-1-2-788,1 5 0,-4-3 28,4 7 0,-3-6-213,9 7 188,-8-9-78,11 5 151,-13-8 419,13 7-178,-13 3-165,6 7 0,-10 0-68,-4 0 0,2 7 11,-7 5 0,-1 5 71,-5 6 1,0-2-50,0 7 1,0 1-177,-1 5 1,-4 8 139,-1 4 1,-2-2-271,2 2 0,4 0-59,-4 5 0,-2 1-10,2-1 0,0-7 133,6-4 0,0-4-72,0-1 1,5-3-40,1-3 1,1-5 53,-1-6 1,-2-1-472,7 0 317,0 0 1,4-2-523,-3-3-60,3 3 364,-6-13 0,8 8-201,0-5 249,0-3 1,2 6-649,4-8 247,-4 0 423,13 0 1,-11 0 60,7 0 0,-1-8-75,1-3 1,4-6 349,-3-6 0,9-4 0,2-7 0,0-1 0,-6 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29.8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0 172 7977,'8'-27'-291,"-6"2"-37,3 8 0,-3 6 812,-2-1-299,8 1 0,-4-6 239,7-1 0,-5 7-62,5-1 0,-5 9-146,5-3 0,-5 4 40,6 2 1,-7 0 29,7 0 1,-1 8-18,6 3 1,1 6-15,-1 6 1,0 6 83,0 11 0,0 4-101,0 7 1,-1 3-77,-5 3 0,4-6 76,-3 1 0,-5 0-151,-1-7 1,2-3 148,-2-2-653,-1-3 360,3-11 0,-6 5-119,4-8 1,1 0-153,-1-6 0,0-6-204,-6 1 1,2-3-123,3 3-349,-3-5 265,6-7 183,-8 0 170,0 0 1,-6-7-170,0-5 1,-7-1 187,2 1 1,-5-3 365,-1 4 0,-8-5 0,-1-1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52 103 7977,'-11'-5'209,"-1"-1"1,8-2 14,-1 2 1,-3 3 179,2-9 1,0 6 316,6-5-193,0 7 1,8-9-110,4 7 0,5-1-155,6 1 1,-4 4-176,4-4 1,1 4-203,-1 2 1,6 0-1336,-6 0 719,7 0 539,-11 0 1,8 6 189,-4 0 0,4 7 0,7-3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0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87 7971,'-17'0'-414,"0"0"415,0 0 1,0 0-30,-1 0 1,7 0 384,0 0 10,7 0 157,-4-8-160,8 6-314,0-13 1,0 11 320,0-8-290,8 9 1,-1-7 188,5 4-131,3 4 0,-5-7-39,7 3 1,0 4-7,0-3 1,2 3-117,4 2 0,2 0 78,4 0 0,3 0-153,-3 0 1,9 0-3,2 0 1,8 0-130,-3 0 0,5 0 104,1 0 0,-1 0-63,-4 0 1,2 2 30,-8 3 1,-2-3 11,-10 4 1,3-2-69,-8 1 1,0-3 52,-6 4 0,-2-2 7,-3 2 1,-3-4-117,-3 3 164,-4-3 1,4 4-251,-12 0 57,-4-1 0,-7-3 123,0 4 0,0-4 174,0 4 0,-8-4 0,6-2 0,-6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7971,'-10'-10'754,"-5"3"-193,13-1-147,-6 6-57,8-13 1,8 13-61,3-4 1,7 4-65,4 2 1,-1 0-11,8 0 1,-2 2 27,1 4 0,5 3-28,-4 9 1,3 1-145,2 4 1,6-4 57,0 4 1,0-2-131,-5 1 0,-7-2 33,1 2 0,-8-2-172,2-3 1,-4-6-49,-2 1 0,-2-1 2,-3 6 182,-4 0 1,-10 1 0,-4-1 1,-6 0-53,-10 0 0,-5 0-182,-7 0 1,-7-1-321,1-5 1,-5 4-312,5-3 1,-6-3 343,6 3 1,7-6-907,10 5 1422,4-7 0,2 3 0,0-7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31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86 155 7989,'0'-10'723,"0"3"-535,0 7 0,0 2 97,0 3 0,-2 5 83,-4 7 0,4-4-68,-3 4 1,1-1-46,-2 12 1,4 1 91,-4 5 0,-1 6-70,1 0 1,-2 6-59,3-6 1,1 6-98,-8-6 0,9 0-137,-3-5 0,4-3 5,2-3 1,0-5-246,0-6 0,0-1-730,0 0 559,0 0-17,0-7 199,0-3 1,0-9 194,0-3 0,0-5-10,0-7 0,0-6-27,0 0 1,0-7-72,0 1 1,0-3-75,0-3 1,6-5-87,-1 0 1,3-6 66,-2 6 0,-2-7 28,7 1 1,1 4 26,5 2 0,0 3 117,0 3 1,0 2-41,0 3 0,6 4 131,0 8 0,0 0-24,-6 0 1,6 1 223,0 5 1,6-2 178,-6 7 0,1 0-178,-1 6 0,-2 0 23,8 0 1,-8 2-88,2 4 0,-6 3 45,-6 9 1,3-1-115,-9 0 0,1 0-68,-6 0 1,0 8-5,0 4 1,-4-3-197,-7 3 0,-2 0-6,-16 5 1,0-2 66,-5-3 1,0 2-189,-1-9 1,3 7 45,3-6 0,-1-6 174,7-5 0,0-9 50,6 3 160,0-4 0,5-2-67,1 0 1,7-2 123,-2-4 1,6 3 6,6-9 1,-2 8-26,7-1 1,1 3 252,5 2 1,0 0-95,0 0 1,0 2 323,0 3 1,1 11-55,-1 7 1,0 1 148,0-1 1,0-2-148,0 8 0,1-2 92,-1 1 0,-2-3-181,-3-8 0,3 2-157,-4 4 0,5-10-224,1 5 1,2-7 133,4 1 1,-4-5-644,4-7 0,1 0-104,-1 0 1,0 0-427,-6 0 0,1-2 334,-1-3 1,0 3-337,0-4 0,-5 2 925,-1-2 0,-7 4 0,3-5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6.3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33 8251,'-2'-15'848,"-4"4"0,3 5-1469,-9 12 251,1 11 0,-6 4-101,-1 7 1,-1 1 470,-4 5 0,-3 8 0,-9 2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8313,'17'0'0,"0"0"0,3 0-11,2 0-82,-2 0 0,6 0 1879,-3 0-1093,4 0 0,1 0-181,1 0 0,-8 0 392,2 0-1106,-4 0 1,-2 2 229,0 4 1,-5-4-452,-1 4 333,-7-4-801,4 5 1,-8-3 93,0 7 0,-2-5-931,-4 6 1728,-3-1 0,-16 14 0,-2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6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7442,'0'-17'-124,"2"7"2020,4 5 1,3 1-1360,9-2 0,-1 2-310,0-7 1,1 7 127,-1-2 0,0 4-464,0 2 0,6 0-421,1 0 1,0 0-2,0 0 0,-5 0-1697,4 0 2228,-4 0 0,6 0 0,2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7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10058,'-2'17'574,"-3"0"1,1 0-657,-7 0 0,7 1-155,-2-1 371,-4 0-626,9 0 131,-7 0-329,8 0 0,8-7 367,1-2 0,8-8 64,0 0 0,2-2-127,4-4 1,-2 2 240,8-7 1,-6 5-73,6-6 1,-1 1 301,6-6 0,-1 5-79,-4 1 0,1 5 521,-7-5 0,6 7 366,-7-2-313,1 4 1,-5 2 296,-1 0-524,-8 0 1,-1 2-266,-8 4 1,0-2 217,0 7 1,-10 3-475,-7 9 0,0-4 144,-6 3 0,-2-1-344,2 2 0,-5-4 149,5 4 1,-6-4 8,6-1 1,0-1 16,6 0 0,-6-6 126,1 1 0,1-6-141,9 5-17,-3-7-330,13 3 418,-6-7 0,10-5-392,4-1 0,3-7 288,9 1 0,5-3 294,-1-2 1,1 2-149,-6 3 1,-5-1 208,-1 7 1,-5 0 896,6 6-487,-9-7 0,5 5 1,-10-4-174,-4 12 0,-3-2 54,-8 7 0,-2 2-172,-4 10 0,4-4-88,-4 4 0,-2-2-51,2 2 1,0-2 91,6 8 1,-2-6-233,-4 5 1,10-7 122,-5 2 1,5-4-94,-4-2 0,5 1 95,1-1-241,7-8 73,-3 7 89,7-15 1,7 7-94,5-8-37,11 0 139,3 0 0,5-8-330,3-3 0,-3-4 88,9-2 0,-4 1-259,-2 5 1,-1-4 156,-5 3 0,-3-1-249,-8 1 0,-1-3 213,-5 4 1,-1 1-197,-5-1 323,-3 7 445,6-4 0,-10 8 1027,-4 0-768,4 0 353,-13 0 1,7 8-336,-3 3 1,-2-1-30,7 1 1,-7 1-78,1 5 1,-3 6-232,-2 0 1,-6 1 29,0-1 0,-8-2-291,3 8 0,-5-2-122,-1 1 0,0 3 183,-1-8 1,3 5-349,3-5 0,-1 0 174,7-6 0,0-1-69,6-5 1,5 2-468,1-7-211,7 7 586,-4-11 1,10 6-42,4-8 0,3 0 206,9 0 0,5 0-57,-1 0 1,9-2 328,-2-4 1,3 3-86,2-9 1,1 6 2,-1-5 1,0 5 97,1-5 0,1 1 73,4-1 0,-4-4 142,4 3 1,-5 3-103,-7-3 0,3 8-80,-8-1 1,0-3-51,-6 2 1,-6 0-525,1 6 200,-8 0 13,3 0 269,-14 0 0,-3 16 0,-7 3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8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1 8304,'-17'9'28,"0"-3"0,6 1 395,-1-1 42,1 8 1,-7-7-124,1 5 1,6 3 387,-1-4 1,3 5-195,-3 1 0,3 0 490,3 0-1037,4 0 0,-5 0 65,7 1 0,0-7-926,0 1 811,7-1 1,3-2-357,7-3 0,0-4 173,0-2 1,0-2-843,1-4 1,6-3 267,5-8 1,-4 0 78,-2-1 0,2 1 801,-3 0 0,-1 6-86,-9-1 0,3 8 592,-3-1 1,-5 5-395,-1 5 0,-4 5 384,-2 7 0,0 0-228,0 0 1,0 1 731,0-1 0,2-6 52,3 1-922,-3-1-432,14 6 0,-7-7-660,8-4 0,-5-5 900,-1-1 0,8 0 0,8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48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413 103 8209,'10'-17'243,"-3"0"0,-5 2-204,4 3 0,-2 3-11,7 3 746,-7 4 0,9-8 274,-7 5-32,7 3-213,-3-6-697,7 16 1,-2 1-21,-3 9 1,-4 4-97,-8 1 0,0 0-34,0-6 1,0 6 141,0 0 1,0 2-575,0-2 1,-2-4-22,-4 4-187,4-4 0,-8-4-114,5-3 437,3-5-210,-6-7 62,8 0 233,0-7 0,0-3 57,0-7 0,0 5 37,0 1 1,0 0 18,0-7 0,2 3 193,4 4-257,-4-5 644,13 7 1,-11-1-135,7 5 1,-5 3 409,5 2 771,-7 0-560,11 0-530,-5 7 1,0 3-92,-5 7 0,-3-5-376,-2-1 1,0 2 137,0 10 0,-7-4-420,-5 4 0,-3 2 142,-2-2 1,0 0-30,-1-6 0,1 2-28,0 4 1,0-10 48,0 4 0,5-3 205,1 3 0,7-6-75,-2 1 0,2-6 177,-1 5 0,3 1-88,-4 5 0,-2 0 302,3 0 1,-7 0-36,6 0 1,-9 6-79,-2 0 1,0 2 61,-6-2 1,2-2-72,-2 7 1,2-1 66,-8 2 1,7 1-96,-7-7 1,8 6-71,-2-6 1,4 5 55,2-5 1,0 2-25,-1-2 0,3-4-55,4 4 1,-3-4-244,9-2-45,-1 0 0,6-5-76,0-1 33,0-7 200,8 4 0,1-8-188,8 0 1,6-8 107,0-3 0,8-3-51,-3 3 1,-1-4 137,2 3 1,-7-1 26,7 1 1,-8-1-452,2 7 0,-4-5 152,-2 5 0,-5-5 359,-1 5 0,-7-7 0,4 3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0.4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138 224 8234,'-7'-17'0,"5"0"132,-6 7-110,8 3 127,0 7 65,0-8 0,8 4 0,3-7 0,6 5 228,6-5 1,0 5-228,11-6 1,-1 1-59,13-6 0,-6 0-22,5-1 0,-4 7 31,4 0 0,-12 5-690,1-6 0,-9 9 93,4-3-371,-8 4 317,3 2-21,-6 0 445,-9 0-185,-1 0 400,-24 8 1,5-1-61,-12 5 0,4 3 84,2-4 0,-2 5-52,-4 1 0,2 0 35,-8 0 1,6 0-152,-5 0 1,-3 8-7,-9 4 0,2 3 98,-8 3 1,8-3-57,-2-3 0,4 3 277,1-3 0,3-4-81,3-2 0,4-4 187,8-2-244,0 0-239,0 0 0,7-5 180,5-1-249,3-7-51,2 3 1,7-7 38,5 0 0,3-7-324,2-5 1,8-3 138,4-2 0,3-2-143,3-4 1,5 4 142,0-4 0,5 0 374,-4 6 1,4-4 10,-5 9 0,6-1-6,-6 2 1,2-3 196,-2 9 0,-9-1-139,3 6 0,-5 0 223,-1 0 1,-3 0-101,-8 0 1,-5 6-55,-1-1 1,-7 9-62,2-3 1,-4 4-189,-2 3 1,0-1 15,0 0 0,-2 2 39,-4 4 0,-5-4-222,-12 4 1,2-2 61,-8 2 1,6-4-72,-5 4 0,1-10 87,-2-1 0,-1-9 14,7 3 0,0 2 54,6-3 0,0 1-14,-1-6 0,9-7-9,3-5 0,-1-3-84,1-2 288,0-1 0,6 1-92,0 0 1,0 6 88,0-1 1,6 6-81,0-5 0,7 7 316,-2-2 1,-1 5-44,1 1 0,-5 0-68,6 0 0,-7 1-16,7 5 1,-8 4 115,1 7 0,-3 0 9,-2 0 0,0 2-143,0 4 1,-2-2-162,-3 8 1,3-8 109,-4 2 0,-2 2-310,3-3 1,-1 1-11,6-5 0,-6-1-172,0 0 156,1-8 1,5 1-518,0-4 492,-8-4 0,6-2 103,-4-12 0,4-3 161,2-2 1,0 0-280,0-1 617,8 1 1,-4 2 145,7 3 86,-7 5-66,11 7-199,-13 0 1,6 7 74,-8 5 0,-2 3-73,-4 2 1,-3 6-139,-8 0 1,-1 2 29,1-2 1,-4-4 52,4 4 0,-2-10 259,13-1 29,-7-1-479,11 6 1,-4-1-239,12-5 1,4 2-655,7-7 1,2 6 461,4-7 1,3 7-1302,9-7 1,1 3 1632,4-2 0,4 3 0,8 8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1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258 102 8159,'17'-8'-2,"-2"-1"28,-3-8 0,3 5 443,-4 1 1,-1 5-91,1-6 1,-5 9 316,6-3-251,-9-4-375,5 8 1,-8-3 110,0 10 1,0 7-42,0 11 1,0 4 67,0 7 0,0 8 22,0 4 1,-2 5-58,-4 6 1,5-1-9,-5 7 0,-2-6-161,2 6 1,1-13 97,5 1 0,0-11-377,0 0 1,0-5-244,0-7-315,0-3 190,0-8 243,0-7 1,-2-3-241,-4-7 0,4-7 190,-4-5 0,-3-5-57,-3-6 1,-3-2 137,-2-3 0,0-5 325,0 5 0,1-5 10,5-1 1,-4 5 177,3 1 1,3 9-120,-3 1 1,7 3 311,-7 9 222,1 1 1,-7 5-221,1 0 0,0 7 129,0 5 0,6 3-146,-1 2 1,3 0 12,-3 1 1,-1-1-136,7 0 1,0-6-247,6 1 142,0-1 1,8 5-185,3-5 0,7-3-404,4-8 0,5 0 247,7 0 1,8-8-245,4-3 1,4-5 174,1-1 0,1 0 182,-1 0 0,-7 5-13,-4 1 1,0 5 122,-5-5 0,-5 7 24,-12-2 275,-1 4 0,-8 10 146,-3 3 0,-12 1-172,-5 5 1,-12-4-55,-6 10 1,-5 2-79,-6-2 0,2 5-224,-8-5 0,6 6 87,-6-6 0,8 6 36,-2-7 1,4 3-17,1-2 1,3-6-15,3 0 1,4 1-48,8-7 1,0 4 48,0 3 1,7-7 10,5 0 0,6-7 16,11 2 1,7-2 204,15 2 0,8-5-23,4 5 0,9-4-27,3-2 1,5-6 49,-6 1 1,0-1 242,-5 6 1,-10 0 385,-8 0-492,0 0 0,-17 2-723,1 4 1,-9-3 270,-9 9 1,-9 5-173,-9 6 1,-8 2-209,-14-2 0,3 1-473,-3 5 0,6-6 274,5-12 1,-1 3-948,7-9 1619,8 1 0,7-21 0,8-4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8116,'11'6'650,"1"0"1,-6 7 122,5-1 0,-5-3-263,5 3 0,-7-1-17,2 6 0,1 0-186,-1 1 0,0-1-356,-6 0 0,0 6-260,0 0 1,0 0-255,0-6 0,0 0-439,0 0 0,0-5-44,0-1 102,0-7 466,0 3 1,0-14 128,0-5 0,2-3 170,3-2 0,3-8 179,4-3 0,5 1 1,0-2 1,0 2-2,6-1 0,2 5 144,-2 12 0,7-3 83,-1 8 0,-3 1 150,3 5 1,0 0-191,5 0 1,-1 0 638,-5 0 1,3 0-287,-8 0 1,-1 0 127,-4 0 0,-1 5-312,0 1 0,-6 6-362,1-7 1,-8 9 14,1-3 0,-3 6-221,-2 6 1,-7-4-172,-5 4 0,-11 2 217,-5-2 0,-5 6-585,-1-7 1,-6 1 267,0-6 1,2 1 155,9-1 0,-3-8 215,3-3 0,4-4 224,2-2 141,4 0-210,2 0 1,7-8-12,5-3 1,5-6-31,5-6 0,7 4-17,11-4 1,-2 4 5,7 2 0,-5-1 256,6 1 0,-6 6 74,5-1 0,-7 9 509,2-3-504,-4-4-178,-1 8-757,-9-5 528,-1 7 1,-16 7 80,-3 5 0,-12 3 0,-4 2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8116,'0'-17'3440,"0"7"-3141,0 2 1,0 10 299,0 4 0,0 4-163,0 7 1,0 0-77,0 0 0,0 2-52,0 4 1,0-2-854,0 8 0,0-6-68,0 5 1,2-5-446,4 6 1,-3-6 549,9 5 1,-6-7-208,5 2 0,-5-10-223,5-1 1,-5-6 515,5 5 1,1-7 421,5 2 0,0-20 0,0-5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0 155 8116,'17'-23'173,"0"0"1,-1 0 871,-5 6-313,4 0-393,-13-1 0,6 7 213,-8-1 153,0 9-437,0-5-75,0 8 0,0 2-71,0 4 1,0-3 413,0 9-323,8-1 0,-1 7-62,5-1 0,3-2-69,-4-4 1,5 3-342,1-8 0,0 5 168,0-5 1,0-1-667,1-5 1,-7 2 407,0 4 0,-5-4-2093,6 4 2442,-9-4 0,5 13 0,-8 4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2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189 0 8116,'8'17'589,"-6"2"-527,4 4 1,-2-4-421,1 4 0,-3-4 1408,4-2 0,2 1-390,-3-1 1,1 0 269,-6 0-465,0 0-173,0 0 0,0 1-583,0-1 1,-8 0 271,-3 0 0,-4 0-333,-3 1 0,1-7-371,0 0 15,0-7 1,0 4-14,0-8 1,-1 0 233,1 0 1,2-8 285,4-3 0,-3-4-38,8-3 1,-5 7 251,5-1 1,1 7-90,5-7 172,0 8 209,0-3-12,7 7 0,3 2 252,7 3 0,0 3-220,0 4 0,0 3 301,1-4 0,-1 3-218,0-3 0,2 4 99,4-3 0,-2 1-187,8-1 1,-1 3-277,7-4 0,-1 5-386,0 1 1,2 0 341,5 0 0,2 0 0,9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3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11816,'-2'12'629,"-4"-1"-629,-11 0 0,-25 7 0,-11-1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6:2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70 7995,'10'-17'962,"-2"-1"-384,-1 9-191,3-7 1,1 15 559,1-5-558,-8 4 0,5 4 12,-3 4 1,-4 11-51,4 12 1,-4 11 67,-2 6 1,0 18 3,0 5 1,-8 15 135,-3 8 0,-7 6-775,7-40 0,-1 0 0,3-2 0,-1 1 68,-2 1 0,1-1 0,2 3 1,1 0-845,2-3 1,0 1-1,-2-2 1,1-1 991,1 0 0,0 0 0,-1-2 0,-1-1 0,-1 0 0,1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4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35 7550,'2'-10'236,"3"5"1,-3 1-35,4-2-85,3 4 0,-5-5 127,8 7-1,-9 0-296,5 0 262,0 0-97,-6 0 1,7 0-19,-3 0 1,-4 2 43,4 3 0,1-1-41,-1 8 0,0-1 17,-6 6 1,2 0-20,3 1 0,-3 1 7,4 4 1,-4-4-214,-2 3 1,0 3 118,0-2 0,0 0 10,0-6 0,0 0 98,0 1-41,-8-1 1,-1 0 9,-9 0 0,1-5 10,0-1 1,6-5 2,-1 5 1,1-7 101,-6 2 1,-1-4-4,1-2 0,0 0-96,0 0 1,5-8-73,1-3 0,0-5 82,-7-1 0,7-2-111,-1-4 0,9 2 49,-3-7 1,2 5-114,-2-6 1,4 8 45,-3-2 1,5 6-402,5 6-651,-3-5 429,14 14 130,-7-5 0,8 9-142,1 3 653,-9 5 0,14 15 0,-4 1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310 121 8282,'5'-18'69,"1"1"1,0 6 84,-6-1 1,0 7-101,0-7 256,0 8-192,0-11 1,0 11-16,0-7 1,-2 7 99,-4-2 1,2 4-236,-7 2 1,5 0 126,-5 0 1,-1 0-171,-5 0 1,0 8 46,0 4 0,-6-3 105,0 2 1,0 1-45,6 5 1,-2 0 38,-4 0 1,4 6-17,-4 0 1,6 0 3,5-6 1,-1 0-131,7 1 0,1-1 88,5 0 1,1 0-183,5 0 0,4 1 62,7-1 0,6 0 46,0 0 1,0 6 4,-6 0 0,0-4-9,0-2 1,0-9 198,0 9 0,-7-4-113,-4 4 0,-4 1 106,-2-1 0,0 0-67,0 0 0,-2 0 175,-4 0 1,-4-5-3,-7-1 0,0-5-107,0 6 0,0-9-77,0 3 0,5-4 26,1-2-789,-1 0 545,-5 0 0,6 0-1371,-1 0 1120,8 0 1,10-6 414,11 1 0,12-9 0,-2 5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5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8282,'9'8'309,"-1"-7"-90,-8 15-151,0-14 1,0 7-192,0-3-491,0-4 614,0 13 0,-8-5 0,-1 7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5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8282,'2'15'963,"4"-3"0,-4-3 364,4-3-1152,-5-4-8,7 6-1755,-6-1 1588,6-5 0,-8 6 0,0-8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7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0 7480,'-17'0'579,"5"0"-66,1 0-471,7 0 1,-5 0 102,3 0 30,4 0-219,-13 0 0,11 0 102,-8 0-19,9 0-68,-13 0 103,14 8-100,-13-6 93,6 5-47,-9 1 1,3-4 19,4 7 1,-5-5 167,5 5 1,1-5-111,-1 6 1,5-7 15,-5 7 1,5-1 44,-5 6 1,7 1 13,-2-1 0,4 2 33,2 4 1,0-2-83,0 7 1,8-7 95,3 2 1,5 2-74,1-2 0,2 0 29,4-6 0,-2-2-114,7-3 0,-5 1 3,6-7 0,-6 1-136,5-1 0,-1-4-310,2 4 0,3-4-360,-3-2 1,-4 0 315,-3 0 1,3-2-456,-2-4 1,0 2-25,-6-7 904,0 7 0,1-11 0,-1 5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8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8434,'0'-18'3109,"0"7"-2524,0 0 0,5 5-233,1-6 0,7 9 10,-1-3 1,5 4-537,6 2 1,4 0-554,7 0 0,0 0 727,1 0 0,-1 8 0,0 1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0:59.79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292 104 9035,'0'-10'-2192,"0"3"2250,8-1 45,-6 6 0,7-11 55,-3 7 39,-4-7-22,5 11 129,-7-13-221,0 13 62,0-6 0,0 6 31,0-4-13,0 5 5,0-7-76,-7 8 22,-3 8 1,-1-7-114,-1 5 1,7 2 39,-7-2 1,6 1-21,-5-1 1,1-2-8,-1 7 0,-4-1-27,3 1 1,-3 4-53,-2-3 0,0 1 106,0-1 1,-1 3-315,1-4 1,0 5 70,0 1 1,2 0-142,3 0 1,-1 0 337,7 1 0,-7-1 0,3 0 1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0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0 275 8396,'0'-24'0,"0"5"132,0-4 84,0 4 1,0 1 24,0 1 69,8 8-314,1 1 1,9 8 84,-1 0 0,-6 10 83,1 7-99,-8 8 1,9 11 177,-7 4 1,5 4-102,-5 7 1,5 1 120,-5-1 0,5 1-151,-5-1 1,2-1-72,-2-4 1,-5-4 105,5-8 0,2 0 14,-3 1 0,3-7-192,-2 1 1,-4-14 123,3 2 49,5-3 0,-2-3-63,3 1 1,4-8 182,-3 1 0,-3-10-95,3-7 1,-1-5-230,6-6 0,1-4 131,-1-7 1,0-6-109,0 0 1,0-14 9,0 3 0,3-12-218,2 0 0,-1 2 23,8-2 0,-6 6 121,6-6 0,-7 13 8,7-1 0,-8 10 27,2 1 1,-4 12-326,-2 5 1,0 10 95,1 1 1,-7 8-601,0-1 254,-7 3 0,4 4-887,-8 3 1530,0 5 0,0 15 0,0 1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0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0 10640,'-17'23'-268,"0"0"1,-8 10-227,-4 1 1,-3 2 493,-2 10 0,-16 0 0,-3 5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9467,'10'0'2781,"5"0"-1656,-6 8-650,9-6 0,-7 5-472,0-7 1,-5 2 292,6 4-1131,-9-4 467,5 13-19,0-13 0,-6 13-386,3-3 0,-3-3 338,-2 3 1,0-1-241,0 6 1,-5 6-150,-1 0 824,0 0 0,-2 2 0,-1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4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7958,'0'10'0,"-2"-2"3001,-4-8-1328,4 7 496,-6-5-1455,8 14 1,2-15-74,4 5 0,4 2-364,7-2 0,0-1-290,0-5 0,3 0 32,3 0 1,-2-1 160,8-5 0,-8 4-440,2-4 1,2 4 193,-2 2-589,0 0 0,-6 0-216,0 0 545,-7 0 0,0 6 400,-5 0 1,-3 7-40,4-1 95,-4 3 1,-2 4-45,0 4 1,-2-2 337,-4 8 0,4-6-152,-3 6 0,3 0 195,2 6 1,0 5-31,0 0 0,0 1 100,0-7 1,-6 1-118,0-1 1,0 1-140,6 0 0,0-7-165,0 1 1,-1-8 119,-5 2 1,4-3-200,-4-3 0,2-2 214,-1-3-782,3 3-379,-14-5 48,7-1 0,-9-1 286,1-8 0,0 0-296,-1 0 1,-1-13-949,-4-5 1,4-16 916,-4-1 0,6-13-1352,5-4 2255,-3 0 0,13-15 0,-6 6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155 0 8506,'-6'12'0,"1"-1"0,-9 1 304,3 5 0,-2 6-51,1 0 0,-3 7 0,3-1 1,3 3 36,-3 2 1,3 1 16,-3-1 1,3 1 143,3-1-378,4 0 135,-5-7 0,7 3-164,0-7 0,2 0 355,3-6-482,5 1 0,7-3-73,0-4 212,0-3 0,0-2-144,1-1-234,-1 1 1,-2-8-226,-3-4-345,3 5 41,-13-15 545,5 7 0,-1-8-194,0-1-205,0 1 254,-6 0 39,7-8 1,-5-1 411,4-9 0,3-7 0,1-2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659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1 138 12051,'0'-27'-329,"0"8"682,0 8-131,0 7 3,0-11 1,6 11-32,-1-7 0,9 5 248,-3-6-175,4 9 1,5-7-479,2 4 0,-2 4-373,2-3 0,-2 3-1114,-3 2 871,0 0 572,0 7 0,-6-3-618,1 8 344,-8-1-75,3 6 604,-7 0 0,-7 8 0,-3 2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2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8542,'-7'18'-480,"-3"-1"0,1 8 1,1 1-1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310 138 8378,'-10'0'-128,"-3"-2"40,7-4-156,-7 4 188,11-5 69,-6 7 1,6-2 61,-3-4 113,3 4-77,-6-5 0,8 5 37,0-4 1,2 4 55,4-4 1,-4 3 3,3-3 0,5 4-11,1-4 0,-1 2 18,1-1 1,1 3 174,5-4-206,0 4-51,0 2 0,6-6-222,0 1 120,8-9-151,-12 12 1,11-7-133,-7 3 0,0 4 219,-6-3-281,1 3 109,-1 2-23,0 0 1,-6 0-172,1 0 1,-8 2 62,1 3 193,-3-3 1,-4 12 304,-3-9 30,3 9-199,-14-5 0,7 3 134,-8-1 1,0 1-92,-1 5 0,1 0 35,0 0 1,-6 8 57,0 3 1,-2 7-2,2 5 1,-1 6-16,-5 11-77,-3 4-244,5 15 0,-7 3 352,-1 6-1472,1-6 1434,0 5 1,5-10 18,0 0 0,8-1 19,-2-16 1,6-1 2,6-11 0,-3-3 16,9-7 1,-1-9 34,6-3 1,-6-4 494,1-1-740,-1-1 967,6-8-1005,0-1-110,0-8 36,7 0 0,3-10-132,7-7 0,0-2-365,0-10 1,1 1 146,-1-7 1,0-5-744,0 0 1252,0 0 0,8-2 0,2-2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3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8307,'11'-23'0,"0"0"0,-5 2 251,6 10 1,-7-3 439,7 8 1,-3-1 116,3 1-380,3 4 129,-13-5-350,13 7 51,-5 0-224,-1 0 1,7 0-187,-5 0 0,-3 7-125,-3 5 1,-3 3-580,-2 2 0,0 8 274,0 4 0,-7 3-1100,-5 2 1682,-3 1 0,-10-1 0,-2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4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69 8307,'0'10'-447,"0"-3"247,0-7 0,7 0 350,5 0 0,3-7 342,2-5 0,2 3-54,4-3 0,2 7 162,3-7 1,-3 6-18,-8-5-599,8 7 190,-13-4 1,11 10-367,-12 4 0,-3 4 79,-3 7 1,-3 6 81,-2 0 1,-4 7 164,-7-1 1,0 3-70,-12 3 0,-2-3-215,2-3 1,-8 3-293,3-3 0,1-3 223,-1 3 1,1-8 171,-2 2 0,-1-6-226,7-6 0,0 3-113,6-8 48,0-1 13,-1-5 66,9 0 66,1 0 1,10 0 141,4 0 0,3 0 137,9 0 1,4 0 195,1 0 1,6 8 495,-6 3 1,7 5 633,-1 1-925,3 8 0,-3-6 240,0 4-429,-1-4 0,7-2 547,-1 0 1,2-7 426,4-5 0,2-3-562,4-2 0,9 0 29,-3 0 1,11-7-1001,0-5 1,2-9-1029,-2-2 1,3-7-365,-3 1 1,-1 2 1652,0-1 0,-4-7 0,1-5 0,-6 2 0,-9 2 0,-6 2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5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7598,'0'-12'-478,"0"1"743,0 7 475,0-4-202,0 8 2021,0 0-2154,0-7 100,0 5-26,0-6-384,0 8 1,0 2-146,0 4 0,0-2 146,0 7 1,-6 1-82,1 5 0,-1 0 166,6 0 1,-6 0-17,0 0 0,1 1 62,5-1 1,0 0-40,0 0 0,0 0 23,0 0 0,7-5-88,5-1 0,-3-5-131,3 6 1,-1-9 64,6 3 0,6-4-173,0-2 0,6-6-597,-6 1 386,7-9 197,-11 5 1,6-9-143,-8 1 0,1 0-3,-1 0 1,-2-6-80,-4 0 0,-3 0 205,-8 6 0,-2 0 3,-4 0 1,1 0 18,-13-1 1,3 7 13,-13-1 0,-1 9-76,-5-3 1,1 4 62,5 2 1,-5 8-1223,5 3 1348,-5 12 0,-1 4 0,-1 7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6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8346,'7'-18'0,"-5"1"-249,4 0 0,2 6 68,-3-1 944,1 8-61,-6-11-45,0 13 167,0-5-837,0 7 26,0 0 0,0 7 155,0 5-38,-8 3 32,6 10-8,-13 1 0,11 11 49,-7 3 0,1 4-86,-1 7 1,-2 1 17,7-1 1,0 1-68,6-1 0,0-1-106,0-4 1,0-1-127,0-10 131,0 3 19,8-19 0,-1 6-103,5-8 0,3-2-67,-3-3 0,3 1-211,2-7 0,0 0 60,0-6 1,0-6-152,1 0 0,1-7 40,4 1 1,-10-3-91,4-2 0,-11-6-397,0 0 933,-4 0 0,-2-2 0,0-1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6.7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1 310 8214,'0'-25'1056,"0"4"220,0-8 1,3 8-746,9-2 0,9 2-94,19-2 1,6 2-273,11-7 0,-2 7-164,8-2 1,-5 4-505,5 2 107,-8 7 436,4 2 1,-2 10-41,1 4 0,6 4 0,-3 7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394 18 8305,'-27'-9'251,"2"1"37,8 8 0,-2 0-217,-4 0 0,2 8-51,-8 3 1,3 4 214,-3 2 0,-3 8-137,3 4 0,2 3 186,-1 3 0,9-1-146,1 0 1,3 1-79,9-1 1,3 0-78,8 1 1,5-3-144,7-3 1,2-4 90,4-8 0,4 4-109,7-4 0,0 4-543,1-10 0,-1-1 300,0 1 1,-1-7-747,-4 2 1167,3-4 0,-13-2 0,6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5.3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7958,'9'-2'-232,"-3"-4"1,4 4 1110,1-4 1,-1 3-243,1-3 0,1 4-63,5-4 0,-5 4-51,-1 2 1,1 0 231,5 0 1,0 0-561,1 0 1,1 0-12,4 0 1,-4 0-598,4 0 0,-2 0 346,2 0 0,-4 0-610,5 0 1,-5 0 251,-2 0 0,-5 0-13,-1 0 0,-5 6 169,5 0 0,-7 7-1,2-1 0,-6 9 962,-6 2 1,2 8-401,-7-2 0,-1 9 744,-5 2 1,0 3-422,-1-3 1,1-4 167,0 5 0,1 1-303,5-2 0,-4 1-183,3-7 0,4 1-466,3 0 1,-3-1 195,2 1 0,0-3-557,6-3 1,0-4 322,0-8 1,0 1-1117,0-1 908,0-7 1,2-3-31,4-7 0,-2-2-14,7-3 1,1-7-7,5-11 0,2-4-184,5-7 1,-3-1 233,8 0 1,-3 3 243,3 3 0,-2 4-52,-4 8 1,-4 7 343,4 4 1,-3 4-166,-3 2 0,0 0 92,1 0 1,-9 2 226,-3 4 0,-4 4 422,-2 7 1,0 6-86,0 0 0,-8 8-145,-3-2 1,-5-2-367,-1 1 1,-2 1 79,-4 6 1,3-6-288,-3-1 0,4-6 91,2 1 0,0-4-68,-1-2 0,3-5-460,3-1-870,-3-7-518,13 4 1395,-6-8 0,8-2 146,0-4 1,0 2-55,0-7 323,8 7-235,-6-4 1107,13 8 164,-13 0 976,6 0-1393,-8 0 0,-6 2 245,1 4 0,-9 3-480,3 9 1,-5-3-42,-1-3 1,5 3 34,1-4 0,7-1-21,-2 2 0,4-7 470,2 7-426,0-8 0,2 9 0,4-7 0,4 0 9,7-6 0,0 0-53,0 0 1,3 0 30,3 0 0,-4 0-45,4 0 1,2 0 37,-2 0 0,2-6-24,-2 0 0,-2-1-732,8 1 0,-8 4-352,2-4 0,-4 2-768,-1-2 1,-1 5 1615,0-5 0,1-4 0,-1 1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35 120 8270,'-15'-7'1060,"4"-5"1508,3-3-2172,8-2 0,8 1-335,3 5 0,10-2-659,2 7 1,13-6 356,-1 7 0,5-1 241,0 6 0,-4 0 0,6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1 327 8361,'0'-9'227,"0"1"448,7 8-470,-5 0 0,6 8 296,-8 3 1,0-1-79,0 1 0,0 1-181,0 5 0,0 0 149,0 0-235,8 0 17,-6 0 1,5 6 51,-7 0 0,6 8-111,0-3 1,5 7-160,-5 5 1,5 2 50,-5 4 0,5 1 54,-5-7 0,6 8-27,-7-2 1,3-2-136,-2 2 0,1-8 198,5 2-195,-5-12 39,1 5 0,0-14 142,3 4 1,-1-10 159,-5-1 0,-1-7-185,8 7 89,-9-8-147,13 3 0,-12-7 122,7 0 0,-5-2 22,5-3 1,-5-5 52,5-7-66,1 0-84,5-8 1,0-2 41,0-7 1,6-8 7,0-4 0,2-4-252,-2-1 1,3-8 90,9-4 0,-1-4-256,1-2 0,-1-1 170,0-5 1,1 7 93,-1-1 1,-2 4 156,-3 14 1,-4-3 329,-8 14 0,0 2-415,0 9 1,-7 4-279,-4 8 1,-3 2-2349,3 4 1977,-4 3 1,4 10-1162,-12 4 1859,4 11 1,-13 9 0,5 9-1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207 12 8124,'-18'-6'894,"1"0"1,2 8 1012,3 10 1,5 5-2076,7 6 0,-8 1-1783,-3 5 1951,-12 3 0,-19 3 0,-12 9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0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0 103 8234,'18'-26'0,"-1"3"1415,0 11 1,6-1-484,0 7 1,5-1-221,-5 1 1,0 4-385,-6-4 1,6 4-274,0 2 0,-2 2-213,-9 4 1,3 4-618,-4 7 0,-3 2-750,-2 4 0,-4 3 825,-2 9 1,-6-1 699,0 1 0,-15 7 0,2 1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09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17 258 8284,'-7'10'0,"5"-3"1178,-6-7-769,8 0 1,8 0 756,3 0 0,4 0-534,3 0 0,6-1-336,5-5 0,4 2 119,1-7-1151,0-1 606,1-5 0,-1 5-16,0 1 0,-5 0-108,0-7 0,-8 7-1061,1 0 678,-10 7 262,3-12 0,-13 13-646,4-9 569,-4 8 84,-2-11 1,-2 7 21,-4-3 1,-4-4 181,-7 3 0,-2 3 176,-4-3 1,4 8-248,-4-1 230,4-5 0,2 8 747,0-3-426,7 3 291,-5 2-341,13 7-25,-5-5 0,7 13 167,0-3 0,0 5-106,0 6 0,0 4 66,0 7 0,0 6 23,0 0 0,0 8 137,0-2 1,0 3-395,0 3 1,5-6 160,1-1 12,7-6-457,-11-5 0,12-4 50,-9-7 0,9-2-161,-3-9 221,4 3 1,3-13-249,-1 4 37,0-4 1,0-10-135,0-3 1,0-5-514,1-1 0,-1-8 37,0-3 861,-7-5 0,5-1 0,-6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0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16 155 8375,'-10'0'268,"5"0"-294,10 0 0,5-7 256,7-5 1,8 3-85,3-3 0,-1 1-38,2-6 1,-1-1-94,7 1 0,-3 2-123,-3 4 1,1-3 105,-7 8 0,-6 1-17,-5 5 1,-3 2 254,3 3 0,-5 5-86,-7 7 0,0 2 106,0 4 1,-7-2 126,-5 8 1,-3-6 195,-2 5 1,-2-5-165,-4 6 0,4-3 59,-4 3 1,4-2-263,2-4 1,0-4-192,-1 4 1,7-4-419,0-2 0,1 0 310,-1 0 0,-3-5-605,8-1-96,1-7-562,-3 4 843,6-8 0,-4-2-218,12-4 0,-2 2 354,7-7 0,-5 7 389,6-2 0,-7-1 339,7 1-358,-1 0 1,6 8 1392,1 4 0,-1 1 61,0 5 0,0 7 539,0-8 0,2 14-874,4-8 0,6-1 236,11-5 1,-2-5-821,8 5 0,0-7-258,5 2 1,6-4-568,1-2 0,-1 0 278,-6 0 1,7-6-1945,-1 0 0,-6-5-13,-5 5 1,-2-11 1969,2 5 0,4-14 0,-7 7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172 67 8167,'-8'-17'-757,"6"0"438,-5 8 1,7-1 930,0 4 0,-2 4-84,-4-3 1,2 12-268,-7 10 0,-1 8 324,-5 10 1,0 7-88,0 3 1,0 7 12,0 5 0,5 2-172,1 4 0,7-4 73,-2-7 0,4-1-312,2 1 0,10-8-216,7-4 1,2 2-1081,10-2 0,-3-6 673,3-5 0,9-8-1780,-3 2 2303,3-12 0,-4 5 0,0-7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16 8286,'2'-9'766,"3"3"0,5 6 2917,7 6-3067,0 3 0,-1 8-315,-5 0 1,2 1-438,-7-1 1,6 0-161,-7 0 1,1 0-216,-6 0 0,0 8 511,0 4 0,8 3 0,1 3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8069,'-8'10'0,"0"5"2802,-3-3-2017,3 3 0,8 2-28,0 0 1,0 1-219,0-1 1,0 0-27,0 0 1,-2 0-342,-3 0 0,3 1-254,-4-1 0,4 0-180,2 0-585,0 0-1030,0 0 908,0-7 267,8-2 0,-1-10-42,5-4 0,1 2 94,-7-7 1,7-3 649,-1-9 0,3-3 0,2-9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1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8229,'2'-19'2957,"4"8"-1924,3 7 1,10 4-285,4 0 0,-4 6-120,4-1 0,-4 1-100,-1-6 0,6 2 216,5 4 1,3-4-1008,3 3 0,-3-3 229,-3-2 1,3 0-250,-3 0 1,-4 0-235,-2 0 1,-4 0-615,-2 0 0,-6 0-664,1 0 295,-8 8 0,1 1 1499,-10 9 0,-13 6 0,-8 3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6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7855,'0'9'381,"8"-1"1,-4 0 845,7 3 0,-7 5-454,2 1 0,1 0 215,-1 0 0,0 1 184,-6-1-807,0 0 0,6 1 114,-1-1-482,1 0 1,0 0-839,0 1 0,1-7 360,-1 1-822,-4-8 0,12 5 612,-9-3 0,9-4-365,-3 4 1,-1-12 372,1-6 0,1-3 175,5-2 1,1 5 335,-1 1 1,0-1 171,0-5 0,1 1 163,-1 5 0,0-2-205,1 7 1,-7 0 1383,1 6-661,-8 0 1215,11 0-513,-13 0-868,5 0 0,-12 2-553,-1 4 1,-7 3 83,1 9 0,-9-1-723,-2 0 1,-2 2 424,2 4 1,4-1-951,-5 6 1,3 1 501,-2 6 0,4-1 300,-4 1 0,4-6 400,2 0 0,1-2 0,5 1 0,-3 3 260,8-8 1,1 0-227,5-6 0,0 3 946,0 3 1,0-4-420,0 4 0,0-4 1299,0-1-1433,7-1 1,-3-2-264,8-3 0,-7 1-42,7-7 1,-6 5-168,5-5 0,-5 0-593,6-6 0,-1-2 390,6-4 0,3-3-685,3-9 1,-2-5 358,8 0 1,-6 0 120,5 6 0,-6 0 121,1-1 0,-4 9 350,-2 3 1,-5 4 174,-1 2 1,-7 2 262,2 4 0,-4 3 304,-2 9 0,0 1-344,0 4 0,-8-2-2,-3 8 1,1-8-44,-2 2 1,3-4-314,-3-1 1,5-1 146,7 0-278,0-7-171,0 5 1,2-13-361,3 4 1,-1-4-172,8-2 0,-1-6 336,6 0 0,-1-1-644,-5 1 685,5 4 0,-14-4 298,3 12 0,-5 3 85,-5 9 0,-5 7-33,-7 4 1,-8 3 333,-4 3 1,2-1 340,-2 1 0,2-6 742,-1 0 1,3-8 172,7 2 188,9 4-663,1-8-669,8 6 0,8-14-186,3 1 1,10-8-92,2 2 1,8-5-159,-2-1 1,-2-1-311,2-5 0,-1 2-957,7-8 0,-6 7 628,0-7 1,-6 1 675,6-7 0,7 1 0,8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2.0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0 8114,'-17'0'0,"6"8"0,-1 3 0,8 10 1472,-1 2 0,3 2-591,2-2 1,-2-2-299,-4 8 1,2-7-106,-7 7 1,5-6 113,-5 6 0,7-7-420,-2 7 1,4-8 95,2 2 0,0 2-104,0-2 1,0 0 73,0-6 0,8-2-138,3-4 0,4 5-54,3-5 1,5-3-150,-1-2 0,11-3-90,1 3 1,2-4-213,10 4 0,-2-6 78,2-6 1,2-2-114,-8-3 1,0-4-978,-6 3 1,-7 3 1416,-4-3 0,-4 1 0,-2-6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2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499 52 8259,'9'-17'221,"7"0"0,-7 7 326,8 5 0,6 3 118,0 2 1,8 9 426,-3 9 0,8 8 314,-1 14 0,3 12-662,-9 11 0,-5 4 695,-1 1 1,-9 9-927,-3 3 0,-7 4-217,2 2 1,-12-1-391,-5 1 1,-22 6-155,12-46 0,-4-1 0,-3 5 0,-3 0-322,-5-1 1,-2-1-1,-1-1 1,-1-2-1109,-2-2 1,-1-1 1677,-4 2 0,0-2 0,3-3 0,-2-1 0,-2 2 0,-1 0 0,0-2 0,-1-2 0,-1 0 0,1-1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13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52 155 8028,'17'-17'1,"0"0"1,-2 0-2,-3-1 1,3 3 187,-3 4 1,3-4 300,2 3 0,-7 3 794,-5-3 723,-3 8-1085,-2-3 1,-7 14-361,-5 5 0,-3 11-21,-2 5 1,1-3-83,5-2 1,-2 2-151,7-2 0,0 5-214,6-5 1,0 0-285,0-6 28,8 0 1,1-7-397,8-4 0,1 1-55,-1-1 0,-6-2 243,1-10 0,-7-2-761,7-3 1,-8-6 322,1 0 1,-5 0 217,-5-6 1,-5 4 188,-7 1 1,-8 3-279,-3 4 679,-5-5 0,-9 7 0,-2-8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3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260 226 8139,'0'-18'-348,"8"1"1,-7 0 906,5-1 1,-4 1-159,-2 0 1,0 0-126,0-1 0,-6 1 142,1 0 1,-9 1-66,3 5 1,-5-3-71,-1 9 1,0-1-127,-1 6 0,1 0-149,0 0 1,0 2 77,-1 4 1,1 9-125,0 8 0,1 8 73,5-2 0,-3 3 70,9 3 1,-7-1-154,6 1 1,0-6 32,6 0 0,2-8-94,4 2 0,4-4 134,7-2 1,0-7-4,1-4 0,5-4 88,0-2 0,7-2-3,-1-4 0,4-4 17,2-7 1,-7-8-76,1-4 0,-6 2 59,6-2 0,-14 6-116,3-5 0,-11 6-139,5-1 0,-8 4-14,2 2 0,-6 2-222,-6 3 1,-4 4 26,-7 8 1,-2 0-178,-4 0 1,-4 2-1384,-8 4 1916,1 4 0,-9 15 0,-1 1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4185 8142,'0'-17'-1156,"2"6"883,4-1 1,3 2 383,9-1 1,-5-4-158,4 3 1,-3-3 38,9-3 1,2 1-123,-2 0 1,0-1-105,-6 1 1,6 0 342,1 0 0,-1 1-134,-6 5 1,0-9 236,0 9 1,1-14 7,-1 8 1,0-4-152,1 3 0,5 1-17,0 0 0,6-6 18,-6 0 0,5-6-41,-5 6 0,8-2-194,-2 2 1,-2 1 24,2-6 1,0-1 75,5-6 0,-1 1-37,-4-1 1,3 1 26,-3-1 0,4-5 10,1-1 1,5 1 42,-5 5 1,5 1 104,-10-1 1,3 6-67,3 0 1,5 1 8,1-7 0,-1 0 5,-5 1 1,5-1-31,0 1 0,1-1-1,-7 1 0,7-3 4,-1-3 1,0 1-8,-5-7 0,5 8 24,1-3 1,1-1 1,-2 2 0,-3-6-38,3 5 0,-3 1 1,-3 5 1,1-5-102,-1 0 0,-1-1 108,-4 7 0,2 5-59,-8 0 55,0 0 3,2-5 1,-6 5-13,4 0 1,-4 2 28,-2-2 1,3-3 20,3 3 0,-4 2 13,4-2 0,-4 6 19,-2-6 0,1 8 95,-1-2 1,0-2-130,1 2 0,-1-2 25,0 2 0,6 2-23,0-8 0,0 8 5,-5-2 0,5-2-26,0 2 1,0-6-10,-6 6 1,6-2 75,0 2 1,0 2 78,-5-8 0,5 6 5,0-6 1,2 6-109,-2-6 1,-2 2-38,8-2 1,-6-1-18,6 7 0,-1-8 2,7 2 1,-6 2-1,0-2 1,-6 6-134,6-6 0,-6 6 101,5-5 0,-1 4-32,2-4 0,2 7 34,-8-3-18,8-2 29,-12 6 0,12-5 165,-8 8 0,0-2-36,-6-4 1,6 4 82,0-4 0,2 3-176,-2 3 0,-2-6 11,8 0 1,-2-2 8,2 2 1,4 2-11,-5-8 0,5 6 46,2-6 1,-1 6 39,1-6 0,-6 2-7,-1-2 0,-1 4-27,2 8 1,-4-6 23,-8 0 1,-1 0-102,-5 6 1,3 5 2,-8 1 1,5-1 73,-5-5-146,7 0 1,-11-1-425,4 1 214,4 7-45,-9-5-446,7 5 171,-8 1 595,0-7 0,0 7 0,0-9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0 502 7909,'0'-9'-1195,"6"-1"1235,0 4 0,1 4 126,-1-3-83,4-5 1,7 8 7,0-4 0,1 4 3,-1 2 1,0-2 0,0-3 1,6 3-106,1-4 0,6 4 1,-1 2 0,4 0 2,1 0 1,7-6-21,-1 1 0,2-1-123,-1 6 180,-5-8-41,14 6 0,-6-11 5,8 7 0,0-6-15,0 7 1,2-7 16,3 6 1,-1-1 3,8 1 1,-3 4 0,2-4 0,3 4-45,-9 2 44,9 0 0,-12 0 0,5 0-101,-7 0-496,0 0 530,7 0 1,-5 0-13,4 0 0,-4 0 28,-2 0 1,1-2-9,5-3 0,-4 3 56,3-4 1,-1-2-4,2 2 1,-8 1 188,7 5 0,-12-6-125,6 0 1,-3 0 306,4 6 0,-6 0-338,1 0 1,-1 0 26,6 0 13,-1 0-75,-6-7 1,10 5 10,-3-4 0,4 2-11,-4-2 0,0 5-13,0-5 0,-2-2-15,-4 2 1,4-5 34,-4 5 1,-2-2 23,2 3-30,-8 3 26,12-14 0,-11 12 2,7-7 0,-2 7-1,2-2 0,2-1 3,-7 1 1,7-6-12,-2 7 1,2-1 2,-2 6 0,4-2-15,-4-4 1,-2 4 14,2-4 1,-1 5-37,1 1 1,-2 0 17,-4 0 1,-1 0-4,7 0 1,-8-2 27,3-4 1,1 4-1,-2-4 1,8 4-24,-2 2 1,4 0 2,2 0 0,0 0-11,0 0 1,6-6 16,-1 1 1,1-1-89,-6 6 1,5 0 53,1 0 0,0 0-8,-6 0 0,3 0 37,-3 0 0,12 0-2,-7 0 0,1 0 31,-1 0 0,5 0 7,1 0 1,-1 0-6,1 0-896,1-8 868,5 6 1,-8-7-11,-3 3 0,2 4 83,-3-4 0,-1 2 9,-10-1 1,2 3 1,-8-4 0,7-2 7,-7 3 1,-2-1-60,-9 6 1,2 0 441,-8 0 0,6 0-492,-6 0 97,0 0 0,-6 0-695,0 0-222,-7 0 832,-2 0 0,-1 7 0,3 3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6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36 119 8398,'0'-17'-503,"0"7"462,0 3 1,0 9-26,0 3 0,0 5 181,0 7 0,0 6 226,0 0 1,0 8-179,0-2 0,0 4 83,0 1 0,7-5-39,5 0 0,5-6-11,6 6 0,4-8 44,8 2 0,1-10-106,4-1 0,3-8-120,3 1 1,2-3 67,-8-2 0,6-2-168,-5-3 0,-3-5 91,-9-7 0,-4-2-169,-8-4 0,-7-2 187,-4-4 0,-4-4 3,-2 4 1,-8-5-100,-4-7 96,-11 5 4,-4-6 1,-7 9 24,-1 4 0,-9 4-126,-8 8 0,-2 1-173,-9 5 1,-1 5 246,-5 12 0,0 11 0,0 10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7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243 373 8383,'11'-8'0,"1"-1"-1,1-1-309,-5-5 0,5 11 258,-7-8 0,2 7-16,-2-7 1,-5 6 307,5-5 17,-4 7-9,-2-11-126,0 5 0,0-2 24,0 1 1,-8 7-33,-3-2 1,-4 4-152,-3 2 0,5 0 141,-4 0 0,3 0-25,-9 0 1,4 0 56,2 0 1,-1 8 10,1 4 1,0 3 2,-1 2 0,1 2 7,0 4 1,1-1 22,5 6 0,1-1-51,4 2 0,5 2-59,-5-8 0,12 2 42,5-2 0,4-6-27,3 1 0,7-3-12,4-9 1,3-1 2,3-5 0,5-1-34,1-5 1,-1-4-20,-6-7 1,-1-6 98,-4 0-61,4-8-9,-14 4 0,0-7-70,-7-1 1,-9 0-55,3 1 0,-4-1-242,-2 1 0,-8-7 98,-3 1 0,-6 0-165,-6 5 1,-4 8 127,-8 4 0,-1 6-86,-5 5 1,-9 12-861,-7 12 1199,-1 18 0,-9 7 0,-4 15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8291,'0'-17'-868,"0"0"684,0-1 1,0 7 187,0-1 1,0 7 43,0-7 0,2 2 8,4-1 1,-2-3 62,7 9-50,-7-1 1,11 6-138,-3 0 103,-4 0 1,7 0 43,-4 0-60,5 8 1,1 1-5,0 9 0,1-1-14,-1 0 1,2 2-7,4 4 0,-2-1-11,8 6 0,-6 1-6,6 6 1,-2-6 0,2-1 1,5 1 21,1 6 0,0 5-5,5 0 1,-2 1-2,3-7 0,-3 9-3,8 3 1,-5-2-14,5 2 1,-6 0 3,6 6 1,0 0-36,6 0 0,-6-4-109,0 4 1,1-10 5,4 10 1,-5-4 112,1 4 1,-7 0 30,6 0 1,-7-2 10,1-4 1,-2 4 94,3-4 1,-7 2-71,1-2 1,5 4 142,-5-4 0,11-2 210,0 2 0,-2-5-95,2 5 1,0 6-327,6 5 0,0 7 118,0-7 0,0 7-145,0-7 0,5 7-136,1-7 1,7 3 313,-1-2 0,-3-5 15,3 5 1,-3 2-12,3-3 0,3 9 14,-4-3 0,-3-1 23,-3 1 0,5-2-111,1 3 1,3 3 92,-3-4 0,2 3-203,-7-3 1,5 3-28,-5-9 1,0 9-148,-6-3 0,0-4 143,-1-1 1,1-4 19,0-2 0,-6 4-4,0-5 0,-7 5 10,1-10 0,2-3 41,-1-3 0,-3 2-20,-9-1 0,2-7-152,-8-5 1,0-2 157,-6 2 1,0 1-147,1-7 1,-3 0 339,-3-5 1,1-1-279,-7 0 1,0-5 23,-6-1 110,0 1 0,0-2 0,0-3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39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0 431 8157,'0'-18'-527,"0"1"0,0 0 1348,0-1-408,0 1 0,0 0-387,0-1 80,0 9-315,8 1 205,-6 8 1,5 8-92,-7 3 0,0 12 142,0 6 1,-5 4 13,-1 2 0,0 5-16,6 0 1,0 1-41,0-7 0,8-5 60,3 0 1,7-4-12,5-2 1,6-2 12,11-15 0,4 0-43,8-6 1,6-2-9,-1-4 1,7-6-60,-7-11 0,7-4-172,-7-7 0,-1-1 122,-10 1 1,2-9 62,-7-3 0,-9 0 231,-9-6 1,0 4-22,-5-9 0,-5 5 22,-13 6 0,0 1-102,0 5 0,-10 11 32,-7 0 0,-8 16-385,-9 7 1,-9 6 139,-3 6 1,-4 11-1185,-2 12 1297,1 11 0,-9 5 0,-2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09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1 381 8449,'0'-12'83,"0"1"152,0 7 0,0-6-32,0 5 1,0 1-3,0-8 132,0 8-383,0-3-188,7 7 1,-3 2 167,8 3 1,-9-1-16,3 8 0,2-1 68,-2 7 0,5-1 72,-5 0 1,2 2 39,-3 5 1,-3 2 76,4 9 0,2-4-61,-2 3 0,5-3 38,-5 9 1,5-3 55,-5-2 0,6-1-87,-7 1 1,9-3 52,-3-3 1,-1 2 3,2-8 1,-3 0-25,3-6 0,3-5 230,-3-1-157,3-7 0,2 6-142,1-4 1,-7-4 11,1 3 1,-1-3-144,6-2 0,-5 0 109,-1 0 0,1 0-107,5 0 1,-5 0 79,-1 0 1,1-2-105,5-3 1,-5 1 70,-1-8 0,1 1-126,5-7 1,0 1 136,1 0 1,-3-8-9,-3-4 1,9-4-103,-4-1 1,4-3 103,-4-3 1,6-4-160,1-8 0,4 0 60,-5 0 0,6 0-190,-6 0 0,6 2 217,-6 4 0,-2-2-37,-9 8 0,1 5 92,-7 6 0,0 6 11,-6-5 1,0 6 47,0-1 0,0 10-56,0 1 1,0 7 89,0-7-342,0 8-318,0-3 16,0 7 32,0 0 1,0 7 126,0 5 1,0-3-107,0 3 0,2-6 90,3 5 0,-1 1 420,8 5 0,-8-7 0,11 13 0,-5-4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6.9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243 121 11291,'5'-11'497,"1"-1"1,0 6-413,-6-5 0,0 5-70,0-5-221,0 7 1,-2-10-258,-4 9 332,4-9 0,-13 10-16,3-7-26,-3 7 0,-2-4 118,-1 8 0,7 0-42,-1 0 1,7 0 686,-7 0-247,1 8 1,-5 1 181,5 9 0,-3-1-103,8 0 0,-7 8 92,1 4 0,3-2-93,-3 2 1,9-6-87,-3 6 1,2-8-178,-2 2 0,4-4 76,-4-2 0,5 1-433,1-1 233,7-7 0,-3 3-565,8-7 1,-7 0 3,7-6 358,-1 0 1,7 0-657,-1 0 1,0-8 309,1-4 1,1-5-338,4-6 0,-2 4 335,8-4 1,-8-2 90,2 2 1,-2 0 364,2 5 1,-9 3 328,3 4 0,-4 3 94,5 8 0,-7 0 406,1 0 0,-6 2 117,5 4 1,-5-1-427,5 13 0,-5-9 729,6 14 0,-7-7-527,7 7 1,-2-4-649,1-2 0,4-1-516,-3-5 0,3 3-577,3-9 0,-1 7 826,0-6 254,8-1 0,2-5 0,8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0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35 484 8165,'-9'0'-368,"-1"0"388,4 0-141,4 0-542,-5 0 280,7 0-171,0 0 837,7 0-234,3 0 0,5-1 166,-3-5 0,3 4-143,-3-4 0,3 4 1,2 2 0,8 0-18,4 0 1,-2-6-32,2 1 1,0-1-20,5 6 1,3 0-15,3 0 1,-2 0-74,9 0 1,-1 0 101,6 0 1,-1 0-51,1 0 1,8 6 18,3-1 1,5 3-13,1-2 1,6-4-171,0 4 1,3-5 124,3-1 0,2 0-240,15 0 0,-47 0 0,1 0 257,3 1 0,0-2 0,-2-1 1,0-1 37,-1 0 1,-1 0 0,0-3 0,0 0-5,7 4 1,0-1 0,-4-4 0,-1 0 12,2 1 1,0 1 0,-2 0 0,1 2-22,1 0 0,0 0 0,-2-1 0,-1 1 126,3 0 0,0 0 0,-2 0 0,0 0-8,-1 3 0,-1 0 0,1 0 0,0 0-53,0 0 0,0 0 0,3 0 0,-1 0-47,1 0 0,0 0 1,3 0-1,-1 0-49,-2 0 1,0 0 0,3 3 0,1 0 5,-1 0 0,-1 0 0,2 0 0,0-1 33,-2-1 0,1-2 0,1 2 0,-1 0 4,-3 2 0,0 0 0,0-2 1,1 0-8,-1 2 0,0 0 1,-1-2-1,1 0 36,0-2 0,0 2 1,0 1-1,-1 1-8,44 3 0,-47-3 0,0 0 60,1-3 0,0 0 0,-1 0 0,0 0-20,47 0 1,-48 2 0,-1 2-102,44 1 0,5 1 65,-6-6 1,-42 3 0,0 0 8,48 3 0,-2-1-19,2-5 1,-2 2 36,2 4 1,2-4-475,-8 4 0,8-4 359,-2-2 0,-4 0-63,-2 0 0,-3 0 108,-3 0 0,-5 0 11,0 0 1,-12 0 15,6 0 0,-8 0-34,8 0 0,-10-2 117,-1-4 0,-7 2 244,7-7 1,-11 5-248,-1-6 1,-2 7 87,-9-7 1,-7 6-149,-5-5 1,-8 5 733,2-5-725,-4 7 144,-9-12 1,-2 12-157,-8-7 0,-10 7 20,-7-2 1,-6 2-18,-6-1 1,-6 3 198,1-4 0,-1 4-12,-5 2 0,1 0 114,-1 0 0,6 6-71,-1 0 0,0 13 136,7-2 0,3 6-232,1 0 1,5 4 56,2 8 1,2-6-381,3-1 0,4-5 107,8 6 1,8-8-265,4 2 1,11-5 124,5-7 0,5-3-16,2-8 0,1-2 113,5-4 0,1-5 7,4-12 0,4-4 326,-4-8 0,4 1-74,2-1 1,-8-1 281,-4-5 1,-1 3-161,1-8 0,-9 5 15,4-5 1,-12 2-264,0-2 1,-6 4-202,-6 7 0,-3 2 85,-8 5 1,-9 4-427,-9 13 517,-14 3 0,-13 8 0,-6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1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8545,'11'0'-115,"1"0"0,-7 0-48,7 0 1,-1 0 112,7 0 0,-1 0-110,0 0 1,6 6 144,0-1 1,8 9-132,-2-3 1,4 5 122,1 1 1,1 0 80,-1 1 0,3 5-16,3 0 1,-1 8-51,7-3 0,-8 11-19,3 1 0,1 6 18,-2-5 0,3 5-4,-3-6 1,-2 6-26,8-5 0,-1 5-8,1-6 1,4 2-7,-4-1 1,10-5 42,1 5 0,3 1-114,-3-2 1,-3 2 164,4-1 0,1 1 9,-1 4 0,2 4-41,-3-4 1,-1 4 9,7 2 0,-1 0-60,1 0 1,5 0-225,-5 0 1,-2-1 146,3 1 0,-7 0 110,7 0 1,-6 0-114,5 0 1,-7-2 95,1-4 0,-9 4-81,-2-4 1,1-4 280,4-1 1,11-5 299,7-1 0,-5-1-300,5 1 0,-4 7-300,4 4 0,-5 2 158,-1-2 1,0 2 102,7-7 0,1 5-129,4-6 0,-4 8 49,4-2 0,-8-1-149,2 1 0,-4 0 100,10 6 0,-2-2-33,2-4 1,-2 4 14,8-4 0,-2 2-172,1-2 0,5 4 205,-4-4 0,-3 2-7,3-2 0,-6 2 75,6-7 1,-6-1-59,5-5 0,-10-1 58,5 1 1,-10-6-78,4-1 1,-2-5 3,-9 6 0,2-8-22,-3 2 1,-3-3-51,4-3 1,-12 0-151,-6 1 1,-3-1-41,-3 0 1,-7-5 24,-4-1 1,-4-7-335,-1 2 884,-9-4-331,-1-10 0,-8-2 0,0-7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0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727 346 8218,'-8'-27'0,"4"2"-361,-7 8 1,1 0 275,-2-1 0,-1 1 219,7 0 0,-7 0 82,1-1 1,-3 1-15,-2 0 0,-1-1-43,1 1 1,-2 0 22,-4 0 0,2 5-20,-8 1 1,2 1-3,-2-2 1,-4-1-110,5 7 0,-11 0 61,-1 6 1,-1 2-171,7 4 1,-6 4 17,-1 7 1,7 8 14,5 4 1,8 3 41,-2 3 1,11 0-88,6-1 1,4 1 71,2-1 1,2 1-13,4 0 0,9-3-50,8-3 1,8-4 75,-2-8 1,6-1-173,5-5 0,4-3 58,8-8 1,-6-2 44,0-4 1,-2-3 29,3-9 0,1-7-3,-8-4 0,0 3 29,-5-3 1,-1 0 113,1-6 0,-8 7 20,-4-1 0,-11 2-73,-7-2 0,-3-2-195,-2 8 0,-2-6 9,-3 6 0,-13 2-139,-11 10 0,-11 3 88,-6 8 1,-4 8-119,-2 3 1,0 12 290,0 6 0,8 4 0,2 1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2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4687 68 8271,'0'-17'-403,"0"-1"1,0 7 1396,0-1-1289,0 8 0,-2-1 108,-3 10 0,-3 5 6,-4 7 0,-9 1 44,4-1 0,-6 0 23,0 0 1,2 3 109,-8 3 1,-2 4 5,-9 7 0,1 1-47,-7-1 1,6 3 126,-6 3 0,-2 4 87,-10 8 1,4-6-296,-3 1 1,-5 4 196,-1 7 1,1 2 10,-1-3 1,5 5-7,-5 7 0,5 0-65,-5 0 1,5 2-16,-5 4 0,1-4-351,-1 4 0,-4-4 319,3-1 1,5-5-11,1 4 0,-2-4 51,3 10 1,-1-9-10,6-3 0,-2-5-170,-3 5 0,3-1 219,-4 1 0,5-1-11,1-5 1,-2-3 5,-4 4 1,4-5 11,-3-1 0,3 0 8,2 0 0,-2 0 33,-3 0 1,3 0-60,-4 0 1,2-6 30,-1 0 0,3 0-12,-4 6 1,1-6-2,5 0 1,-6 0 51,6 6 1,8-8-17,-2-3 0,6-9 5,-1 3 1,5-10 289,-5 9 0,11-5-290,1 0 0,0 6 327,-5-1 0,5 1-398,0 5 1,6-3 231,-6-3 0,0 3-383,-5 3 0,5-3 165,0 3 0,4-4-140,2-1 1,0 2 39,11 3 1,-13-4-13,-9 5 0,-1-3 47,-5 3 1,3-5 1,3 4 0,-1-9 89,1-2 0,1 0-12,4 5 0,-2-5 119,8 0 0,-6-2-83,6 2 0,-5-2 13,5-4 1,-8-2-56,2 8 0,2-6 15,-2 5 1,6-4-27,-6 4 1,8-5 32,-2 6 1,-2-8-134,2 2 0,0-3 52,6-3 1,5 0-14,1 1 1,5-9 4,-6-3 2,9-4 0,-5-4-13,8-4 0,0-5-83,0-12 1,2-6-81,4-12 0,3-3 47,8-8 1,8 0 149,4 1 0,4-1 0,2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4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6329 0 7316,'0'18'-106,"-7"-1"0,-1 6 120,-4 0 1,-3 0 5,4-6 0,-1 8 2,-5 4 0,3 4-15,-9 1 0,-4 11 0,-2 6 1,-5 5-15,-6 13 1,-5 4-199,20-30 1,-2 1-1,1 2 1,-1 0 143,-2 0 1,0 0-1,1 5 1,0 0 57,-3 1 0,-1 0 1,3 0-1,0 2-52,-2 3 1,-1 1 0,3-4 0,0-1 33,-2 2 1,-1 0 0,1 1 0,0-1-4,0 0 0,-1 0 1,-1 3-1,1-1-4,3-2 0,0 0 1,-1 0-1,0-1-1,1-2 1,1 0-1,0 2 1,0 0 26,-3-2 0,-1-1 0,1 3 0,0 0 4,0-4 0,-1-2 0,-1-1 1,0 0 59,4-1 0,1 0 0,-4 1 0,0 1-70,3-2 1,1 0-1,-4 3 1,0 0 72,4-3 1,-1 0 0,-4 0 0,0 0-59,2-3 0,-1 1 1,-1 2-1,1 0 7,0 0 1,0 0-1,-1 1 1,-1-2 0,2-1 1,0-1 0,0-1 0,-1 0 6,1-1 1,1-1 0,-2 2 0,0 1 68,-24 37 1,-3-1-259,3 2 1,1-2 207,24-39 1,0 0 0,-25 39 0,-7-4 0,7-2-17,25-33 1,0 1-1,2-1 1,-1 0 0,-1 4 1,0-1-1,0-3 1,-1 1 107,-25 39 0,-1-1-144,1 2 1,-1-2-9,-5-5 0,5-8 3,7 3 0,-6-6-9,1 1 0,5 1-125,6-7 1,5-1 163,-5-5 0,6-6 7,-6 1 1,5-1-18,-5 6 0,6-6 33,-6 0 0,5 0-31,-5 6 1,6 0 7,-6 0 1,5-6-36,-5 0 1,8 0-85,-2 6 0,-3-2 55,3-4 1,0 4 28,5-4 0,-5 4 76,-1 2 1,-1-6-13,2 0 1,3 0 119,-3 6 0,1 0-106,-1 0 1,3 0 108,-3-1 1,4 1-167,1 0 0,0 0-83,1 0 0,-1-6-83,1 0 0,-7 0 116,1 6 0,-2-6-3,1 0 1,-3 1 19,-8 4 1,2-4 76,4-1 0,-4-2 28,4 2 1,-4 2 186,-2-8 0,0 6-125,1-5 0,1 5-6,4-6 1,3-1 303,9-10 1,-1 3-360,0-3 1,3 2 232,3-2 0,-2 3-223,8-3 0,0-4-14,6-2 1,0-4-199,-1-1 136,1-1-8,0 0 0,5-7 1,1-4-90,7-5 1,-4-2 84,8-5 0,8-6-422,3-11 0,5-6 163,1-11 1,6-4-643,0-8 905,8-15 0,-4 3 0,7-13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5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1 137 8044,'0'-27'-246,"5"2"-62,1 8 1,2 2 111,-2 3 0,-2-1 216,7 7 0,-5-2 18,5 3 1,1 3-41,5-4 0,8 10 3,4 1 0,-2 9-45,2-3 1,-1 7-4,7 5 1,5 4-113,1 7 0,7 1 85,-2-1 1,-2 9-105,2 3 1,0 10 152,6 1 0,0 7-149,0-7 0,6 3 166,-1-3 0,3 5-244,-3 7 1,-3-5 262,4-1 1,1 6-19,-1 6 1,2 2 173,-3-2 1,-1-2-120,-24-33 0,-1 1 0,27 37 67,-26-37 1,0-1-1,-2 2 1,1 1-38,0-3 1,1 0 0,2 2-1,0 1-27,-3 0 0,1 0 0,1 0 0,1-1-28,1-2 1,0 1 0,2 1 0,0 0-5,1-1 0,-1-1 1,4 1-1,-1 0 5,-2 0 0,-1-1 0,3 2 0,1 1-59,-4-3 1,1 0-1,2 2 1,0 1-200,-2 0 0,-1 0 1,4 0-1,-1-1 218,-3-1 1,1-1 0,2-1 0,1 0 9,-4-1 0,1-1 0,2 1 0,0 1 16,-2 1 0,-1 1 0,1 1 0,-1 0 14,-2-1 1,-1-1-1,0 1 1,0 1 11,-3-2 0,1 0 0,2 3 0,-1-1 11,-1-2 1,0 1 0,-2 1 0,1 0-39,1 1 1,0 1-1,-4-1 1,1 0-1,3 0 0,0 1 0,-4-2 0,1 0-28,3-1 1,0-1-1,-4 2 1,1 0 42,3-1 0,0-1 0,25 37-75,7-2 1,-3 2 56,3-2 1,-31-37 0,-1 1 12,26 36 1,5-4 22,-5 4 1,5-4 16,-5-2 0,1 0-50,-1 0 0,-4-5-216,3-1 0,-3 0 182,-2 7 0,6-1 47,-1 0 1,-3-6-83,-2 1 1,-4-9 66,10 3 0,-6-2 60,-6 1 0,2-3 21,-8 4 1,6-4-10,-5-2 1,5-1-27,-6 1 1,0 6 8,-5 0 0,5-7-118,1-4 1,-1-1 98,-5 6 1,1-6-194,4 0 0,-1-6 88,7 6 0,-8-7 261,3 1 1,-3-3-163,3-3 1,-5 1 377,4-1 1,-3 1-388,-3 0 1,-5-1 387,0 1 1,0 5-394,6 0 1,-1 1 136,1-7 1,1-3-144,5 4 0,-5-10-27,4 9 0,-3-3-2,-3 4 1,1-7-32,0 1 0,-1-2-130,1 2 1,-1 4 154,1-5 1,0-3 23,-1-2 0,-5 2 107,0-2 0,-2 6-80,2-6 1,1 2 87,-7-2 0,8-3-64,-2 3 1,-2 2 127,2-2 0,-6 6-90,6-6 0,-3 5-30,3-5 0,4 6-52,-4-6 1,3 2-24,3-2 0,0-3-75,-1 3 1,1 2 118,-1-2 1,-5 0-65,0-6 0,0 0 48,5 1 1,1 5-3,0 0 1,-7 0 40,1-6 1,-6 0 118,6 1 1,-8 5-91,2 0 1,-4 0 133,-1-6 0,3 0-116,-4 1 0,4-1-6,-9 0 1,3 1-83,3-1 1,-1-2 82,0-3-151,0 3 1,1-7 96,-1 3 0,0-3-16,1-8 0,-7 0 189,1 0 32,-1 0 0,6 0-71,1 0 1,-7 0-1,1 0 23,-8 0-154,11-8 1,-7-1-208,3-9-199,-3 1 1,-8 0 357,0 0 0,-15-8 0,-5-2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49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1 347 8373,'1'-12'-296,"5"1"1,-4 5 187,4-6 1,-4 7 249,-2-7 1,2 6-46,3-5 1,-1 5-2,8-6 0,-6 7-9,5-7 0,-5 8 59,5-2-100,1-3 1,3 5-12,-3-7 1,-3 7 231,-3-2-30,-4 4 141,14 2-163,-15 0-97,15 0 0,-12 0-11,7 0 1,-5 0-6,5 0 0,-5 0-31,6 0 0,-1-2-150,7-4 0,-7 4-14,1-3 0,-1-3 87,6 2 0,1-2-104,-1 3 0,0 3 43,1-4 1,-1 2-7,0-2 1,1 4 48,-1-3 0,0-3-4,0 2 0,1-1 19,-1 1 0,-5 4 3,-1-4 0,-5 2 47,5-1 1,-5 3-57,6-4 1,-7 4 187,7 2-154,-1-8 0,5 4 39,-5-7 3,5 7-10,-7-4-42,9 1-9,-1 5-49,0-6 61,1 8 0,-7 0-145,1 0 118,-9-8 0,7 6-20,-4-3 10,-4 3 0,5 2 100,-7 0 221,0 0-117,0 7 1,0 3-88,0 7 0,-2 1 99,-3-1 1,1 8-75,-8 4 0,7 3-32,-7 3 1,-1 7-126,-10 4 0,-4 10-270,-8 2 0,-1 7-77,-5-2 0,5-1-437,-5 1 1,7-5 604,5 5 0,-4-7 0,6 4 1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8327,'0'-17'-52,"0"7"0,0 0 121,0 5 268,0 3-170,0-6 0,0 6-3,0-4 1,2 4-23,4-3 0,-4 1-93,4-2 126,3 4 0,-5-6-192,8 8 206,-8 0-121,11 0 1,-11 0 82,7 0-5,-7 0-56,12 0 0,-7 6 6,8 0 1,1 2 19,-1-3 1,0-1-26,1 8 0,1-6-43,4 5 0,2-7-26,4 2 1,3-3-20,-3 3 0,4-4 16,1 4 1,7-4-6,-1-2 0,1 0-16,-7 0 0,6 0-101,1 0 0,-1 6 92,-5-1 1,1 1 10,5-6 1,-11 0 81,5 0 0,-6 0-31,0 0 1,1 6 9,-7 0 0,0-1 19,-5-5 0,-7 0 16,1 0 0,-6 0 188,5 0 10,-7 0 12,4 0-134,-8 0-168,0 8 0,-8 2 40,-4 7 0,-11 2-18,-5 4 0,-15 0-224,-9 12 1,-5-2-385,-7 13 0,-3 2-1055,4 9 0,-10-1 1637,-2 8 0,2-3 0,37-26 0,1 1 0,-4 2 0,1 1 0,-2 0 0,1 1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2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8301,'0'-9'-1091,"0"1"1024,8 0 0,-6 4 194,3-7 331,-3 7-339,-2-4 1,6 6 111,0-3-90,0 3-9,-6-6-37,0 8-41,0 0 1,-2 6 9,-4 0 1,2 5 260,-7-5 0,5 7-21,-6-1 92,1 3-160,-6 2 1,-1 3-46,1 3 0,0-2 31,-1 8 1,-5 0-106,0 5 0,0-5 7,6 0 0,-4 0 17,3 5 0,-7-1 10,14-4 0,-8 1-77,7-7 1,3 1 58,-3-7 1,8 0-256,-2 0 221,5-7-34,1 5-16,0-13 0,0 8 231,0-4-139,7-4 1,3 3-52,7-10 1,6 1-5,0-8 1,10-1-223,1-10 0,9 2-142,9-8 1,1 0-188,5-6 0,4-5-106,7 0 1,2-6-39,4 5 0,2-5 3,3 6 1,1 7-227,-12 10 1,2 6 831,-13 5 0,3 4 0,-9 8 0,-8 0 0,-5 0 0,-4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8420,'8'-17'-749,"-6"-1"1,11 7 955,-7-1 0,0 7-123,-6-7 43,7 8 475,-5-3-125,6 7-100,-8 0-238,0 0-75,0 7 1,0 3 102,0 7 1,0 8 18,0 4 1,0 4 6,0 1 0,2 1-45,3-1 1,-1 1-19,8 0 0,-1-1-74,7 1 0,-7-8-120,1-4 1,-3 2 94,3-2-441,3 0 172,-5-6-381,7 0-4,-7-7 318,-3-2-93,-7-8 11,0 0 0,0-8-27,0-4 1,-1-3 183,-5-2 1,-2-2 50,-3-4 1,-3-2 178,8-4 0,-7-12 0,3 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7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7864,'17'0'0,"-7"0"0,5 6 0,-3 0 0,3 5 1577,2-5 1,-5 6-727,-1-6 0,1 1-123,5-1 0,-5-4-256,-1 4 1,-5 1-76,5-1 0,-5 0-379,6-6 0,-6 6-343,5-1 0,-7 3-989,2-2 0,1-2 806,-1 7 0,0-5-1145,-6 6 1653,0-1 0,0 14 0,0 2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3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8219,'0'-9'-428,"0"-7"1,0 13 1296,0-9-408,7 8 1,3-3 38,7 7 0,0 0-124,1 0 0,7 0 175,3 0 1,5 0-254,2 0 0,7 0-171,4 0 1,6 2-137,6 3 0,-5-1 163,5 8 1,2-9-984,-3 3 1,3 2 62,-2-2 0,-7 7-1052,1-1 1818,0 3 0,-8 2 0,8 1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4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225 105 8204,'-17'-18'202,"5"3"371,1 3-253,-1-3 0,3 11 351,3-7-230,4 7-237,2-12 1,2 14-86,4-3 0,3 3 143,8 2 0,1 0-219,-1 0 0,8 7 103,4 5 1,0-2-95,5 1 0,-3-1-21,9 1 1,-3 5-88,-3-5 1,1-1 83,0 1 1,-1-5-146,1 6 1,-1-7 169,1 7 1,-6-6 1,0 5 1,-8-1 10,2 1 0,-4 5 38,-2-5 1,-1 5-3,-5 1 1,-3 0 33,-8 0 0,0 1 170,0-1 1,-14 6-235,-3 0 1,-14 10-119,-3 1 1,-8 1-434,-10 5 1,-4-3 234,-7-3 0,5 7-767,-11-1 0,11-5 319,0-6 0,5-1-552,1 7 1244,8-8 0,-4 7 0,7-7 0,3-2 0,1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5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87 8397,'10'-7'-365,"5"-3"1,-11-5 509,8 3 1,-8 3 81,1 3 0,5 4-62,2-4 1,-3 4 36,3 2 1,-1-6-49,7 1 0,-1-1 23,0 6 0,-5 0-83,-1 0 95,1 0-240,5 0 1,-2 2 139,-3 4 1,1-3-34,-7 9 0,2-6 108,-2 5 0,-3-5-78,9 6 0,-6-1 390,5 6-324,-7 1 1,9-1 123,-7 0 0,6 1-125,-6-1 1,5 0-35,-5 0 0,5 3 44,-5 3 0,6-4-35,-7 4 0,7-4-58,-6-2 1,5 1-6,-5-1 1,7 0-49,-1 1 101,-4-1-71,7 8 1,-7-6 40,3 4 1,5-4-40,-5-1 0,-1-1-88,1 0 0,-5 1 79,6-1 0,-7 0-6,7 0-251,-8 1 271,3-1 1,-7-7 224,0 5-238,0-13 44,0 6 201,0-1-182,0-5 0,-2 6 21,-3-8 0,-13 0-193,-10 0 1,-9 6-293,-9-1 0,-10 7-563,-19-6 1,2 7 298,-7-1 0,3 3-1429,-10 2 2055,12 1 0,-15 1 0,11 0 0,-5-2 0,-7-3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6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8378,'8'-10'1248,"1"-5"1,9 11-1190,-1-8 1,0 7 132,1-7 0,7 3-147,3-3 1,5-3-27,2 3 1,-1-1-225,1 1 0,5-1-1,1 7 1,-1-6-141,-6 7 0,-1-7 114,-4 6 1,2 1 103,-8 5 0,0 0 191,-6 0 1,0 0-103,1 0 163,-9-8 1,1 6 222,-4-4 374,-4 4-475,5 2 1,-9 2 67,-3 4 0,3 4-243,-4 7 0,-2 0 1,2 0 1,-7 3 47,2 3 1,-5 4 15,-1 7 1,0 1-154,-1-1 1,1 3 66,0 3 0,-6-3-225,0 3 1,-1-3-86,7-3 1,0-5-88,0 0 1,5-6-27,1 6 0,7-8-799,-2 2 19,4-4 1153,2-2 0,8 1 0,1-1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7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242 156 8509,'10'-7'0,"4"-3"-302,-9-7 1,7 0 591,-6-1 0,7 7-191,-1-1 0,-3 3 184,3-3-157,-8-3 1,5 11 112,-3-8-84,-4 8 40,5-3-206,-14 7 1,-3 0-51,-7 0 0,-6 7 84,0 5 1,-6 3-40,6 3 0,-8 5 95,2 0 0,2 6 6,-1-6 0,6 0-2,-1-6 1,4 6 21,2 0 0,2 0-116,3-6 0,4 6 7,8 1 0,0 4-107,0-5 1,2 6 98,4-6 0,9 8-26,8-2 0,8 2 54,-2-3 1,4 3-21,1-8 1,-1 6-10,-4-6 1,2 6 32,-8-6 1,0 0-11,-6-6 1,-6 1 10,1-1 1,-8 0 158,2 1 1,-5-1-96,-1 0 1,-1-2 117,-5-3 0,-4 1-118,-7-7 1,-2 6 21,-4-6 0,2-1-85,-8-5 0,0 0-114,-6 0 0,8 0-97,4 0 0,-2-2-369,2-3 0,2-5-1146,10-7 812,-5-1 892,14 1 0,2-8 0,10-2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137 174 8263,'17'-18'0,"0"3"-584,0 4 1,1-5 314,-1 5 1,-5-5 727,-1-1 0,-1 5 35,1 1 0,-1 1 344,-4-1-580,-5-5 1,9 14 304,-4-3-260,-4 3-341,5 2 0,-7 2 12,0 3 0,-1 11 168,-5 7 1,-6 10-131,-11 1 1,4 3 165,-4 9-56,-4 0-36,0 6 0,-2 0 48,0 0 1,8-1 18,-2 1 0,4-2-52,2-4 0,5 2-94,1-7 1,7-1-115,-2-5 0,6-1 126,6 1 1,-2-8-193,7-4 0,1-4-19,5-2 1,2-1 111,4-5 0,-3-1-79,3-4 0,2-4-171,-2 3 1,5-3-174,-4-2 0,4 0 187,-5 0 1,0-6-985,-5 1 587,-1-9 713,0 5 0,1-9 0,-1 1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8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87 139 8263,'-27'-19'524,"4"-4"191,4 4 1,9-6-227,4 7 1,4 7-23,2-1 0,16 8-233,7-1 0,11 3 35,12 2 0,4 0-37,20 0 1,3 2-358,13 3 1,8 5-2824,4 7 2948,-4 8 0,-46-9 0,-2 3 0,41 25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2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433 311 8571,'0'-17'-540,"0"0"1,0-1 269,0 1 1,0 4 615,0-5 1,-6 11-69,0-11 1,0 5-312,6-4 1,0-1 57,0 1 0,-5 6-9,-1-1 0,-2 2 72,2-1 0,2-4-3,-7 3 0,5 2 28,-5-1 0,5 7-1,-6-2 0,1-1-3,-6 1 0,-1 0-20,1 6 1,0 0 5,-1 0 0,1 0 0,0 0 1,-6 2 9,0 4 1,0 3 184,5 9-193,1-1-25,0 8 0,-1 0 231,1 4-199,0 3-27,7-5 1,-3 8 2,7-1 1,0-1-5,6-4 1,0 2-114,0-8 1,8 0 46,3-6 0,-1 0-192,2 1 1,-1-9 33,6-3 0,1 2 95,-1-2 1,2-3-69,4-8 1,-4 1 72,5-8 1,1-5-318,-2-6 1,2-2 5,-2 2 1,-4 2-22,4-8 0,-4 0 296,-2-6 0,1 9-29,-1 3 1,-5 3-48,-1 3 342,-7 7 362,4 3-220,-8 14-15,0 3 0,0 15 280,0 4 1,0 9-213,0 3 1,0 1-30,0-2 1,0-3-268,0 3 1,5-3-170,1-3 0,13 1-157,-1-1 0,10-1 138,1-4 0,12 2-689,5-8 0,6 0 796,5-6 0,-3-7 0,6-3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3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8529,'8'-17'0,"-4"-1"-1040,7 1 194,-7 8 804,11-7 1,-11 14 632,8-4 0,-6 5-35,5 1-450,-7 0 0,6 1 106,-5 5 1,-3-2-10,4 8 22,-4-1 1,-2 12-63,0 0 1,0 8 52,0-2 0,0 9-13,0 3 1,0 7 27,0-2 1,0 4-96,0 2 0,-2-6-164,-4 0 1,4-2-95,-3 2 1,-5 2 161,-2-7 0,5-1-163,1-6 1,-2-5-13,3 0 94,-9-8-56,12 4 34,-5-15 99,7-3 0,0-8 123,0-5 0,0 2-488,0-8 1,1 1 115,5-6 1,-2-1-78,8 1 0,-1 0 7,6-1 0,1 1 89,-1 0 1,0 1 90,1 5 1,1 3 151,4 8 1,-2 0-57,8 0 1,0 2 380,5 4 0,1-2 176,-1 7 0,-1 7-206,-4 5 1,2 2-114,-8-2 1,-2-4-145,-10 4 1,-3 2 16,-8-2 0,0 0 4,0-6 0,-2-5-141,-4-1 1,-9-1 75,-8 2 1,-8 1-207,2-7 0,-3 0 28,-3-6 1,-3 0 151,3 0 1,-3-2-88,9-4 0,-2 2-90,2-8 1,4 3-229,8-3 1,0-1-87,-1 7 1,7 0-849,-1 6 1322,8 0 0,-11 0 0,6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4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468 243 8353,'-2'-23'-617,"-4"0"1,4 6 461,-4 5 1,4 0 595,2-5 0,0 0-198,0 0 0,0-1-3,0 1 0,-2 6-56,-3-1 0,1 2 169,-8-1 1,1 1-135,-7 4 0,-1 5-65,-4-5 1,2 4 172,-8 2 1,0 8-106,-5 3 1,-1 4 117,1 3 1,-1 5-117,0 0 1,3 8 7,3-3 0,6 5-121,11 2 0,5-3-167,7-3 1,17 2-129,12-8 1,19 4 128,15-10 0,22 4-397,13-9 1,-43-8-1,1-1-76,7 1 0,1-2 0,-2 0 0,1-2-22,3 0 1,0 0 549,-3 0 0,-1 0 0,6 3 0,1 0 0,-4 0 0,-1 0 0,-2-1 0,0 0 0,-2-1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8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9594,'0'10'1847,"8"5"0,-4-5-1296,7 7 0,-1 0-290,1 1 1,5-7-236,-5 1 1,-1-1-28,1 6 0,-5 1 348,6-1-735,-1 0 1,4 1 237,-3-1 0,1-6-1814,-7 1 552,8-8 756,-5 4 1,3-8 267,-1 0 0,-5-2 351,6-4 1,-3-4-38,3-7 0,3 0-125,-3-1 0,-3 3 611,3 3 0,-3 3-66,3 3 1353,3 4-950,-5-6 0,5 10 170,-3 4 1,1-2-428,-7 8 1,2-9-221,-3 3 1,-1 2-319,8-2 0,-6-1 134,5-5 0,1 0-932,5 0 0,2 0 476,4 0 0,4-13-957,8-4 1,1-5 571,5 5 1,-5 0 327,4 0 1,-5 5 315,-6 1 1,2 7 204,-8-2 1,-6 10 766,-6 2 1,-5 5-490,6-5 1,-8 7 2623,1-1-2111,-3 3 0,-4 1-180,-3-5 0,-5 4-428,-7-3 1,3-4-289,-3-3 1,3 3 96,-9-2 0,10 0-152,1-6 0,1 0-1073,-6 0 0,5 0 597,1 0 1,7-8 539,-2-4 0,4-11 0,2-4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05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381 658 8411,'0'-17'0,"0"-1"-209,0 1 1,0 6-687,0-1 766,0 0 0,-2-5 172,-4 0 0,2 5-22,-7 1 12,7 7 1,-12-9 74,5 7 0,-5-6 5,-1 7 0,0-1 142,0 6 1,-1 0-105,1 0 1,-6 0 117,0 0 1,0 0-144,5 0 0,-5 7 24,0 5 1,2 3-38,10 3 1,-5-1-14,5 0 1,1 6-6,-1 0 1,7 6-18,-2-6 1,4 0-155,2-5 0,0-1 101,0 0 1,0 0-111,0 1 0,8-7 14,3 1 0,5-8 32,1 1 0,0-3-21,1-2 0,1 0-183,4 0 0,-2-7 147,8-5 1,-2-3-22,2-3 1,3-1-152,-3-4 0,2 2 87,-2-8 1,3 0-77,-3-5 1,-2-1 32,2 1 0,-8-1 24,2 0 0,-4 1 75,-1-1 0,-3 8 8,-4 4 1,3-2 103,-8 2 1,-1 0 12,-5 6 0,6-6 55,0 0 1,0 0-140,-6 5 1,0 1 239,0 0 0,0 0-33,0-1 1,0 7 263,0-1-116,0 1-159,0-7 1,-6 7 39,0-1 0,-2 9 162,3-3-92,3 4 0,-8 4-105,4 4 0,3-3 241,-9 9 1,8 7 89,-2 10 1,-3 6 138,-3 5 0,5-2-217,1 8 1,-2 6 57,2 6 1,-5 5-98,5-5 1,0 2-286,6-3 0,2-3-767,4 4 0,4 1 503,7-1 1,8-1-999,4-5 0,11-6 1216,6 1 0,12-9 0,3 4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0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398 346 8302,'0'-24'332,"-8"-3"1,6-2-419,-4 0 1,3 8-297,-3-2 0,4 4 299,-4 1 0,4 1 467,2 0-251,-8-1 1,-1 1-153,-8 0 1,5 1 151,1 5 0,-1-3-5,-5 9 1,-1-7 126,1 6 0,0 1-165,0 5 1,-1 0 139,1 0 1,5 0-142,1 0 0,1 3 16,-1 9 1,1 0 15,4 11 0,4 3-14,-3 3 0,5 10-17,5 1 0,7 8 54,11-2 0,-2 4 88,8 2 1,-2 0-167,2 0 1,1 0 13,-6 0 0,-1-8-57,-6-4 0,-6-3-162,1-3 1,-8-1-2,2-4 0,-5 1 68,-1-6 1,-7-1-131,-5-6 0,-3 0 122,-2 0 0,-6-5-33,-1 0 1,-6-9 93,1 3 1,-4-4 92,-1-2 0,5-6 450,0 1-235,0-17-128,2 11 0,4-20 92,12 8 1,3-8-25,8 2 1,10-9 148,7-2 0,10-3-109,13 3 1,6 2-242,12-8 1,-2 7-198,7-1 1,-7 11-501,1 6 0,-5 6-1208,-6 5 1,1 4 1876,-13 8 0,5 16 0,-13 3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0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1 156 8350,'0'-17'-1677,"0"-1"1321,0 1 347,0 0 1,2 5-56,4 1 0,-3 5-22,9-6 1,-8 7 96,2-7-6,3 8 1,-5-5 10,8 3-63,-9 4 0,7-6-48,-4 8 95,-4 0 0,5 8 0,-7 2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1:5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18 709 7924,'-10'0'-54,"3"-7"0,7 3 481,0-8 0,0 6-169,0-5 1,0 5 39,0-5-150,0 7 1,6-6-9,-1 4 1,3 4 131,-2-3 0,-2 3-14,7 2 0,-5 0 18,5 0 1,-5 2 17,6 3 1,-7-1 135,7 8 1,-6-1-118,5 7 0,-1-1-187,1 0 1,7 2-6,-1 4 1,0-3-234,6 3 1,-1-4 212,1-2 1,-4 1-140,4-1 0,2 0-99,-2 0 1,6 1 31,-6-1 0,0-5 10,-6-1 1,0-5 6,1 5 1,-1-1 64,0 2 1,1-3-17,-1-3 1,0-4 0,0 4 1,-5 1 34,0-1 1,-7 0-8,7-6-116,-1 0 110,7 0 1,-7 0 20,1 0-24,-8-8 0,9-2 165,-7-7 0,-1 0-89,-5 0 0,0-3 130,0-3 0,-1-2-127,-5-3 0,2-5 13,-8 4 1,1-4 136,-6-1 0,-1-7-77,1 1 1,2-2 78,3 1 0,-3 3-52,3-8 0,3 6 94,-3-7 0,8 7-62,-2-6 0,5 2-25,1-2 0,0 3-290,0 9 1,0-1-417,0 1 0,5 7-1001,1 4 1,8 5 730,-3 7 0,10 3 809,2 8 0,8 8 0,-4 1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0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35 8172,'-25'-18'0,"-2"1"0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1.1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69 174 8236,'-6'-18'0,"1"1"0,-1 0 352,6-1 0,0 7-98,0-1 1,2 7 117,4-7 0,5 2-56,12-1 1,2-3-72,4 9 0,4-7-95,-4 6 1,3 1 2,3 5 0,-1 2-197,1 3 1,0 5-50,-1 7 0,-1 1-90,-4-1 1,1 2 136,-7 4 1,0-2 156,-5 8 1,-9 2-9,-3 9 1,-4-1 149,-2 7 0,-10 0-4,-7 6 1,-4-6 350,-14 0 1,5 0-64,-11 6 1,-3 0-106,-2 0 1,-2 0-481,2-1 1,2-4-443,3-1 0,11-6-565,-5 6 0,12-7 445,0 1 1,6-4 609,5-1 0,-3 0 0,5-1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2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8283,'-23'-21'0,"0"4"0,0-2 19,6 13 1,-1 0 73,1 6 1,0 2 14,0 4 1,-1 5-54,1 12 1,-2-1 4,-4 6 0,4 1 128,-5 6 0,5 5 204,2 0 1,2 1 50,3-7 0,4 7-159,8-1 1,2 0-273,4-5 0,6 0 51,11-1 0,11-1-144,12-4 0,12-4 143,5-8 0,10-7-71,2-5 0,2-3-181,-2-2 1,-10-5-328,5-1 1,-15-8-471,-3 3 1,-8 1 56,-9-1 930,-8-1 0,6-5 0,-6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2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553 18 8237,'-17'-6'618,"0"1"69,0-1 0,-1 16 474,1 7 1,0 10-521,-1 13 0,-1 4-862,-4 8 0,-4 4-60,-7 7 1,-3 5-353,-3 18 1,18-41-1,0 0 477,-4 6 0,0 2-102,0 2 0,0 2 1,0-1-1,0 1 0,0 3 1,0 1-1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3.3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95 8376,'14'-33'1463,"3"4"-1006,12 4 0,-2 18-153,7 7 1,3 7 23,3 11 0,-5-1-1624,-1 0 778,1 8 1,-16-4-35,4 8 0,-11-6 22,-7 6 1,-3-6 356,-2 6 1,-7-6 243,-5 6 0,-3-2 7,-3 2 1,1 3-230,0-3 1,1-2 549,5 2 1,-3-2 45,9 2 1,-1 1 270,6-7 0,0 6-117,0-6 1,6 6 306,-1-6 0,9 6-380,-3-6 0,3 0 3,-3-6 0,3 1 133,-8-1 1,5-6-194,-5 1 0,-2 1-381,-10 10 1,-6-1-171,-11 6 1,-9-5-269,-9 6 0,-9 0-45,-1 6 1,-1-1-538,-6 1 0,-2-2 385,3-5 0,1 5-271,10-4 0,4-4 818,7-2 0,0 4 0,1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3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80 8439,'0'-27'-14,"0"4"0,-2 5 2086,-4 7-1360,-3 11 1,-7 17-165,5 12 0,-5 11 1,5 7 1,-5 10-641,-1 7 0,6 1 53,-1-2 0,8 3-90,-2-9 1,5 1-1,1-6 1,7-6 131,5 0 1,3-9 10,2-3 1,-5 1-168,0-6 0,-9-5 73,3 0 1,-4-3 58,-2 2 0,-2-4-201,-4 4 0,-9-4 66,-8-1 0,-2-1-117,2 0 1,-2 0-199,-4 1 1,-4-9-237,5-3 1,1-4 129,-2-2 576,0 0 0,2-8 0,2-1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8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7830,'-8'-17'567,"6"8"1,-6-7-147,8 5 0,2 1-141,4-2 1,-2 7-59,8-7 1,-7 8 791,7-1-132,-1 3-477,7 2 1,-3 7 0,-3 5 0,-5 3 216,-7 3 0,-2 7-154,-3 3 1,-3-1-126,-4 2 0,-1-6-444,7 6 1,-5-8 174,5 2-805,0 4 1,6-8 162,0 4 1,2-9-152,4-3 1,5-7 56,12 2 0,6-12-221,12-5 1,-3-5 365,8-1 1,-2 0 163,2-1 0,-5 9 358,-12 3 0,1-2-194,-7 3 87,0-1 216,-5 6 583,-9 0-379,-1 7 1,-16 3 248,-3 7 0,-7 1-246,-5-1 1,-2 6-20,-3 0 1,-5 6 119,4-6 1,-2 0 289,3-6-307,-5 8 0,16-6-61,-1 5-555,9-5-4,9-2 1,15-2-339,8-3 1,16-4-177,7-8 0,6-2 343,5-4 1,3-2-113,3-3 0,1-3 24,-13 9 0,-2-1 231,-15 6 1,-1 0 156,-4 0 0,-6 7 159,-12 5 0,-3-2 106,-8 1 0,0 1 411,0 5 0,-10 0-144,-7 1 0,-2-1-211,-10 0 1,0 0 30,-5 1 0,-1-1-52,0 0 0,7-1-188,-1-5 1,8 3-262,-2-9-138,-4 1 1,7-6-169,-3 0 1,4-15 540,2-8 0,0-8 0,-1-4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4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8276,'67'-23'0,"-4"0"0,-1 1 776,-4 11 1,-8 3 1081,7 8 0,-7 0-2171,8 0 0,-4 14 72,-3 3 241,1 12 0,8 5 0,1 10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5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811 278 8453,'18'-25'-40,"7"-6"20,3-4 0,-3-1 181,-1 13 0,-5-6 759,-2 6-782,0 0 0,-5 7-334,-1 5 552,-7-4-54,4 13-206,-16-6 0,-1 8 314,-9 0-277,-7 15 1,-9 5 99,-18 30-372,-10 11 0,27-19 0,-1 2 192,-1 4 1,-1 2 0,-3 8-1,-2 2-399,-3 3 0,0 0 0,2 1 1,1 1 402,2 2 1,1-1 0,5-10-1,-1-1-59,1 0 0,1 0 1,3-5-1,3 0-120,3-1 0,3 0 0,-10 41 200,15-15 1,1-8-211,10-15 0,3-2 42,8-4 0,11-6 205,7-11 0,7-6-270,-1-11 0,6-4 396,5-8 0,-1-2-493,7-4 0,-8-11 38,3-12 0,-7-4 247,-5-1 146,-4-9-307,-8 7 0,-1-14 191,-5 4 0,-3 1-9,-8-1 0,-2 8 129,-4-2 1,-5 11-113,-12 6 1,-4 11 4,-8 6 0,-7 8-12,-4 10-64,-12 15 0,4 17 0,-5 8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6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450 174 8021,'-10'-18'0,"-3"-1"242,7-4 0,-2 10-129,3-5 0,3 5 840,-4-4 1,4 5-353,2 1 0,2 5-123,4-6 1,-2 8 271,7-1-478,1 3 0,5 9-96,0 5 0,1 3-149,-1 3 1,0 7-190,0 3 1,1 3 192,-1-2 1,-5 4-577,-1-4 0,-7 3 242,2 3 1,-4-1 54,-2 1 1,-6 0 129,0-1 0,-13 1 268,2-1 0,-5-1 35,5-4 0,0 3 401,0-3 0,7-2 169,4 2 0,4-6-289,2 6 1,0-8 20,0 2 1,6-4-57,0-1 0,7-7 88,-1 1-420,-5-1 0,7 6-167,-8 1 1,-3-1-199,-8 0 0,-9 8-581,-15 4 0,-13 4-1127,-15 1 0,-11 3 904,-1 3 1,6-3 810,-6 3 1,11-3 0,-2-3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18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709 137 8174,'0'-25'0,"0"6"464,0-4 1,-2 3 115,-4 3 0,3 6 102,-9-1 0,1 8-346,-7-1 1,-1 6-224,-4 11 0,-4 9 169,-8 19 1,-9 9-39,-8 14 0,1 10-348,21-28 0,2 2 1,1 1-1,0 0 233,1 4 1,0 0 0,4-1 0,0 0-242,1-2 0,2 0 0,4 0 1,3 0-94,-6 37 0,9-5-215,9-18 1,9-3 189,9-8 1,9-8-54,13-4 0,6-11 18,12-6 0,-4-5 90,3-7 1,3-3-148,-3-8 0,-7-8 53,-9-3 1,-7-11 316,-5-1 1,-6-7 500,-11 1 1,-5-4-18,-7-1 1,-9-1-215,-8 0 1,-16 3-61,-13 3 1,-12 6-190,-5 11 0,-18 7 101,-5 10 0,-3 9-546,8 15 0,-3 15 1,5 17-1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3.91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53 52 9668,'0'-10'-815,"0"3"1744,0-1-942,0 6 196,0-6 95,0 8 245,0 0-240,0-7-84,0 5-83,0-6 1,0 10-233,0 4 1,0 5 135,0 12 0,0-2 171,0 8 0,-6 6-34,0 5 1,0 3 126,6-3 0,-2-2-113,-3 8 1,3-7-2,-4 1 1,4 2-161,2-1 1,0-3 156,0-9 0,-6 2-313,0-8 1,1 0 68,5-6 1,0 0-892,0 1 44,0-1-317,0 0 328,7-7-215,-5-2 423,6-8 716,-8-8 0,8-9 1,1-10-1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4.527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1 277 10539,'6'-17'-339,"-1"0"1,11-1 172,1 1 0,0 0 245,6 0 1,4 3-64,2-3 0,-2 9 24,2-9 0,0 3 2,5-3 1,1 2 7,-1 3 0,1-1-168,0 7 0,-3-6 121,-3 7 0,2-7-95,-8 6 1,6 1 48,-6 5 1,0 0 1,-6 0 1,-5 0-3,-1 0 0,-1 1-30,1 5 0,-1-2-40,-4 8 1,-2-7 15,7 7 0,-7-6 53,2 5 1,1-5-25,-1 6 0,2-7 154,-2 7 0,-5-6-121,5 5 16,4-7 37,-8 11 7,13-5 0,-13 1 22,4 1-69,-4-8 1,-2 5 59,0-3-1,0-4 1,0 8-5,0-5 1,0-1-14,0 8 0,0-6 32,0 5 1,0 1-5,0 5 1,0-4-21,0 5 0,0-5 83,0 10 0,0 4-22,0 2 1,0-2 83,0 2 0,0 5-76,0 7 0,2 12 260,3-1 0,-3 6 18,4 0 1,-4 3-140,-2 8 1,0 0-11,0 1 0,0-7 11,0 0 0,0-7-121,0 2 0,-2-6-206,-4-6 1,4-4 33,-3-7 1,1-3 153,-2-3 1,4 2-447,-4-8 217,-3 0 0,5-8 3,-8-3-47,9 3-48,-13-13 0,12 6-184,-7-8-58,-1-8 0,-3-1-300,3-9 0,-1 1 270,7 0 1,-7-6 494,1 0 0,-3-16 0,-2 3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4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18 8763,'8'-10'1104,"-6"2"-1244,5 8 290,-7 0 1,0 8-36,0 4 1,-7 11-304,-5 6 1,-9 3 119,-2 3 0,-8-1-39,2 1 0,3 0-90,-3-1 0,2-1-185,-2-4 0,4-4 17,8-8 1,-1-2-408,1-3 353,0-5 419,0-7 0,7-7 0,2-3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4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8525,'0'-9'1474,"0"1"-963,0 8-132,8 0 1,-1 2 139,5 4 0,1-2-317,-7 7-294,8 1 0,-5 5-235,8 0 1,-1-5-513,-5-1 1,5 1 111,-5 5 0,-3-5 339,-2-1 1,-4 1 387,-2 5 0,7-7 0,3-3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5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52 8525,'9'-8'60,"6"-1"196,-13-8 1,8 7-15,-4 4 266,-4 4-416,5 2 1,-7 2 14,0 4 1,0 4 22,0 7 0,-2 6-82,-3 0 0,-3 6-267,-4-6 1,-3 6 146,4-6 1,-3 6-151,3-6 0,-5 0-505,5-6 1,1-5 314,-1-1 0,5-7-511,-6 2 923,8-4 0,-11-2 0,5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5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8525,'12'0'205,"-1"0"1,-5 2 404,6 3 0,-7-3-259,7 4 0,-1 2-66,7-2 0,-7 7-165,1-1 0,-1-3-233,7 3 1,1-1 112,4 7 0,-4-1 0,6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9.0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7830,'-10'2'2864,"5"4"-2458,3-4 1,4 7 467,3-3-545,-3-4 1,8 11 518,-4-7-260,-4 8-410,13-5 0,-7 8-121,3 1-168,5-1 1,-9 0-343,5 1 0,1-1-1856,-7 0 1568,8-7 0,-7 5 741,5-3 0,3-5 0,-5 1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5.98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223 52 11273,'0'-11'-36,"0"-1"0,2 2 578,4-1-279,-4 3-15,5 8 0,-8 0-358,-5 0 1,2 14 59,-8 3 1,-1 12 54,-10 0 1,2 9-31,-8 2 1,6 3-561,-6-3 333,8-4 1,-2 5 12,11-12 1,3 1-160,3-7 1,4 0 118,-4-5 0,12-3-37,6-3 0,3 1 257,2-7 0,6 5-32,0-5 1,0 6-32,-5-7 0,1 9-11,4-3 0,-10 5 166,5 1 0,-13 0 65,1 1 0,-4 5 53,-2 0 0,-2 6 196,-4-6 1,-3 7-88,-8-1 1,-1-4 56,1-2 1,0 2-125,-1-2 0,3 0-48,3-5 1,-1-1-6,7 0 0,1 1-213,5-1 0,1 0 128,5 0 1,2 1-25,3-1 0,5 0 223,-5 1 1,3-1-167,-3 0 0,3 0 81,-9 1 0,7-1-72,-6 0 0,0 1 24,-6-1 1,0 0 72,0 1 0,-6-1-21,0 0 0,-7-5 11,1-1-218,-3-7 0,-3 4-507,1-8 393,0 0 1,1-8-125,5-3 0,-3-7-236,9-5 1,-1-4-225,6-7 0,0-9-29,0-3 1,8-6 760,3-5 0,12-5 0,4-7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6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35 8568,'8'-9'0,"-6"-1"0,3 4 1425,-3 4-577,-2-5-606,0 7 0,0 2-73,0 3 0,0 5-222,0 7 1,-5 1-23,-1-1 1,-6 6-348,6 0 0,1 0 120,5-6 1,0-5 82,0-1 1,2-1-332,3 2 1,11 1 272,7-7 1,8 5 366,-3-5 1,-1 7-73,2-1 0,-2-2 297,2 1 1,-4 1-186,-8 5 1,0 6 150,1 0 1,-9 6-105,-3-6 1,-6 8-34,-6-2 0,-5 3-146,-12 3 0,-6 5 5,-11 0 1,-3 1-193,-3-7 0,-6 1 110,0 0 0,0-9 15,-5-2 1,9-5 24,2-2 1,7-7-8,-1-5 1,5-3-96,7-2 1,4-2 97,13-3 0,3-13-437,8-10 1,12-5-11,11-2 0,6 1 78,17-1 1,-6 6 302,6 0 0,6 10 109,6 2 0,-6 2-54,-6 9 1,-6-6 53,6 7 0,-5-3 522,5 2 0,-10 4-267,-1-4 0,-1 4 133,-5 2 1,-4 0-120,-2 0 0,2 6-261,-2 0 1,6 0 8,-6-6 1,2 0-258,-2 0 0,-4 0 168,4 0 0,-9 0-450,-3 0 250,1 0 0,-1 0 51,1 0-111,-8 0 0,4 2 332,-8 3 0,-8 13 0,-2 9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26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8528,'-17'19'73,"0"4"0,2-4 253,3 4 0,-1-3 0,7-3 1,0 0 190,6 0 0,-6 1-170,1-1 1,-1 0-280,6 1 1,0-1 175,0 0 1,0-5-629,0-1 0,6-5 245,-1 6-888,1-9 781,2 5 0,-4-8-3,7 0 1,-5 0-110,5 0 1,1-8-24,5-3 0,6-6 119,0-6 0,6 5 333,-6 1 72,0 0-276,2 7 1,-11 0 329,3 5 1,-4 3 122,5 2 0,-9 7 60,-3 5 1,-4 3-65,-2 3 1,-2 5 83,-4 0 0,-3 6 752,-9-6-585,9 0 127,-7-6-124,15 0-594,-7 1 1,10-3-485,4-4 1,5-3 142,12-8 1,-2-2-253,8-4 0,2 3 217,9-9 1,-1 1 399,7-7 0,0 1 0,6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37.6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347 260 7521,'5'-11'-1045,"1"-1"997,0 8 0,-6-5 157,0 3-23,0 4 7,8-6-4,-6 8-112,5 0 1,-5-6 122,4 1-8,-4-1 0,6 4 59,-8-4 172,7 4-248,-5-5 1,8 1 83,-4 0-98,-5 0 0,9 4 2,-4-3 0,-2 3-110,7-4 0,-5-2 77,6 3 0,-7-1-80,7 6 1,-6-6 90,5 0-30,1-7 0,5 9-5,0-8 0,-1 7 8,-5-7 0,5 8 14,-5-1 0,4-3 44,3 2-53,-1 0 0,0 1 37,1-1-81,-1 0 39,0-2 1,0 6 14,1-3-36,-9 3-9,7 2 3,-7 0-2,9 0-9,-1 0 28,0 0-10,1 0 0,-1 0 6,0 0 0,-5 0-1,-1 0 0,-5 0-37,5 0 0,-5 0-5,6 0 0,-6 0-239,5 0 222,1 0 0,5 0-28,0 0 1,0 0 37,1 0 1,-1 5 63,0 1-39,1 0 1,-1-6-2,0 0 0,-1 2 42,-5 4 0,4-4 18,-3 3 1,-2-3-12,1-2 1,-5 6 4,5 0 0,-5 2-11,6-3 1,-7-3-12,7 4 1,0 4-6,5-8-2,0 13 0,0-11-6,1 7 1,-7-7-2,1 2 0,-6 2 6,5-3 1,-5 7 0,5-6 0,-5 5 2,6-5 1,-9 2-4,3-3 0,2-1 2,-2 8 0,1-7 15,-1 7 0,-4-6 2,4 5 0,-2-5-10,1 6 0,-3-7 1,4 7 0,2-6-5,-2 5 0,-1-5-3,-5 5 0,2-5 25,4 6 1,-4-6-19,4 5 1,-4-5 50,-2 5 1,0-5-29,0 6 1,0-7 5,0 7 1,0-6-36,0 5 0,0-5 3,0 6 0,0-7-13,0 7 0,0-6-7,0 5 1,0-5-50,0 5 0,0-5 66,0 6-30,0-1 25,0 7 3,0-1 0,0-6 55,0 1 1,0-6 10,0 5 0,0-5-60,0 5 1,0-5 7,0 6 1,-6-6 0,0 5 8,0-7 1,4 9-14,-3-7 1,1 8 24,-8-3 1,7-1-3,-7 1 1,6-5-25,-5 6 0,1-7 1,-1 7 1,-5-3 29,5 3 0,1 1 47,-1-7-24,-1 8 0,-3-11-33,3 9 0,-3-6 138,3 5-123,-3-7 1,-2 10 3,-1-9 0,1 3 1,0-2 1,5-4 5,1 3 1,-1 3-8,-5-2 1,5 2-4,1-3 0,-1-3-48,-5 4 1,0-2 44,-1 2 1,1-3-145,0 9 1,-1-8 19,1 2 0,0 1 26,0-1 1,-1 6 60,1-7 0,0 7-9,-1-6 0,1 1 36,0-1 0,0-4 5,-1 4 0,1 1 235,0-1-202,-1 0 1,1 0-59,0 0-27,-1-1 0,1-3-30,0 4 12,0-4 0,-1 6-18,1-8 1,2 2 32,3 3 1,-3-3-17,3 4 1,-3-4 136,-2-2-119,-1 0 1,1 0 304,0 0-204,-1 0 0,1 0-32,0 0 0,5 0 5,1 0-22,-1 0 0,-5 0 11,0 0 0,5-2 43,1-4-52,-1 4 0,-5-5 16,-1 7 2,1 0 1,0 0-20,0 0 1,5-6-1,0 0 0,7 0-39,-7 6 0,6 0-1,-5 0 0,7-2 32,-2-3-18,-3 3 0,5-6 46,-8 8-43,8-8 1,-5 6 263,3-3-177,4-5 0,-11 6-35,7-7 0,-2 7-29,3-2 1,3 2 65,-4-2-144,-4 5 1,6-9 142,-7 4-168,7 4 1,-6-5 114,5 7-30,3-8 30,-14-2 1,14-1 7,-3-1 0,-3 6-21,2-5 1,0 5 11,6-5 0,-5 5-11,-1-6 0,0 7 3,6-7 0,0 6-112,0-5 0,-6 5 104,1-6 1,-1 7-185,6-7 0,0 6 68,0-5 101,0 7 33,0-11-24,0 5 0,0-1 57,0-1 49,0 8-82,0-11 1,0 11-17,0-8 0,0 7-66,0-7 45,8 8-22,-7-11 1,7 11-53,-8-7-10,8 7 101,-6-12 0,5 12 46,-7-7-20,0 7 0,2-9-34,4 7-105,-4 0 64,6-2 1,-6 7-170,3-5 134,-3-4 1,12 6-140,-8-7 0,1 7 141,-1-2 19,-4-3 1,8 1 109,-5-4 0,-3 3-77,4 3 1,-4 2 304,-2-7-51,0 7-61,8-12-26,-6 7-9,5-1-696,-7 2-795,0 8 1333,8 0 0,1 8 0,9 2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2:3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0 554 7834,'0'-18'-798,"0"7"714,0-1 0,0 7 344,0-7 16,0 0-211,0-5 1,0 6-8,0-1 0,0 6 6,0-5 0,0 5-50,0-5 0,0 5-11,0-6 0,6 6 88,0-5 1,1 5 35,-1-5 237,-4 7-220,14-12 112,-15 7-192,15-8 0,-7-1 17,9 1 1,-1 2-29,0 3 1,3-5-122,3-1 1,-2 1 20,8-6 1,-8 4 47,2 2 1,-2-1-34,2 1 1,-4 6 57,4-1-21,-4 0 0,-1-3 58,-1 4 1,-5 1 19,-1 4 0,-5 4 72,5-4-68,-7 5 0,12 1-79,-5 0 1,4-6 42,3 0 1,-1 0-112,0 6 0,1 0 104,-1 0 0,2 0-64,4 0 0,-4 0-7,4 0 1,-1 0-8,1 0 1,-2 0-33,8 0 1,-2 0-2,1 0 0,5 0 45,-4 0 0,-2 6 5,2 0 0,-8 1 32,2-1 0,2-4-35,-2 4 0,0-2 49,-6 2 1,0-5 21,1 5 1,-1-2 14,0 2 0,-5-4 8,-1 4-33,1 3 1,3-5-101,-3 8 102,3-9-174,-5 13 0,1-7 36,1 9 0,-6-3 30,5-3 0,-7 3-39,2-4 0,1 5-13,-1 1 1,2-5 100,-2-1 0,-4 1 10,3 5 1,-1 0 56,2 1 1,-4-1-58,4 0 1,-4 0 75,-2 1 1,0-1-34,0 0 0,0 6 82,0 0 1,0 0-39,0-5 1,-2-1-46,-4 0 0,4 1-47,-4-1 1,-2 0-10,3 1 0,-7 5-52,6 0 1,-7 0 78,1-6 0,-3 0-22,-2 1 1,-1-1-5,1 0 1,0 0 45,0 1 0,-1-1 0,1 0 1,-6 1 81,0-1 0,-6 0-105,6 1 1,-8-1 11,2 0 1,3 0 66,-3 1 0,2-3-57,-2-3 0,-4 3 78,5-4 0,1-1-30,-2 2 0,6-9 4,-6 3 0,2 2 26,-2-2 1,-3-1 11,3-5 0,2 0-12,-2 0 1,6 0 16,-6 0 1,8 0-57,-2 0 0,2 0 18,-2 0 1,3-7-72,-3-5 0,4-3 65,2-2 1,0 3 28,-1-3-38,1 3-17,0-11 1,-1 6 12,1-4 1,0 4 3,0-4 0,1-2 6,5 2 1,-3-2-30,8 2 0,1-2 25,5-4 1,0-2-117,0 8 1,0-6 62,0 6 1,5-6-225,1 6 1,6 0-186,-6 6 0,7 2-226,-1 3 1,-3-1 230,3 7 387,7 0 0,0 6 0,6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7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16 8035,'-18'-10'1725,"3"4"-1298,3 12 1,5 6-235,7 11 0,0-2-208,0 8 1,2 0-17,3 5 1,5 1-240,7-1 1,1 1 92,-1 0 0,-6-9 195,1-3 0,-1-3-52,7-3 0,-3 0 214,-3 1 1,-3-3 18,-3-4-92,-4 5-55,6-14 13,-8 5 144,0-7 0,0-1-91,0-5 1,0-4-510,0-7 1,0-8 171,0-4 0,2-11-716,3-6 1,5-6 934,7-6 0,0-3 0,1-9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8.0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8048,'0'-17'1,"0"-1"0,0 9 1229,0 1-295,0 0-601,7 6 1,-3-5-118,8 7 0,-7 5 4,7 1 0,-6 6 10,5-6 1,-5 7-910,6-1 170,-9 3-207,13 2 197,-7 0 0,1 1 518,-4-1 0,-4 0 0,-2 1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8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8182,'17'0'928,"-7"0"-531,5 0 0,-13-2 550,4-4-474,4 4 0,-1-5 197,9 7-378,-1 0 1,0 0-250,1 0 0,-1 0-322,0 0 1,0 0-478,1 0-816,-1 0 755,0 0 0,-7 7-27,-4 5 844,-4 11 0,-10 4 0,-2 7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19.3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208 156 8124,'0'-18'1001,"0"1"-1237,0 0 153,0 0 0,7 5-366,5 0 1,5 7 84,6-7 0,-2 6-79,8-5 0,0 5 363,6-5 1,-3 7-31,-3-2 0,-4 4 138,-8 2 0,-5 0-90,-1 0 0,-7 8 226,2 3 0,-6 10-155,-6 2 1,-3 8 78,-9-2 0,-1-2 27,-4 2 0,2 5 80,-8 7 0,2-1 10,-2-5 0,-1-1 51,7 1 1,-8-3-108,2-3 0,-2 2 16,2-8 0,-3 6-99,3-6 0,4 0 49,2-6 0,4-5-290,1-1 235,9-7-663,1 12 348,8-14 0,15 3-70,9-10 1,6-5 14,5-7 137,7-8 93,2 5 0,8-10 78,0 7 0,0 0-131,0 5 0,-2 1 300,-4 0 0,2 1-56,-8 5 1,1 3 40,-7 8 1,-7 0 166,-4 0-83,4 0 0,-10 2-25,1 4-136,-1 3 0,-15 11-71,4 3 1,-12-4 72,-6 4 1,-3-2-223,-2 2 1,-3-2 70,-3 8 0,2-6-324,-8 6 1,1-6 89,-7 6 1,0-2 70,1 2 1,-3-3 236,-3-2 0,4-5 0,-5 4 0,10-10-7,3-1 1,5-3 6,-6 3 0,8 3 302,-2-3 0,3-3-111,3 3 1,5-1 219,1 7 1,5-1-87,-5 0 0,7 1 27,-2-1 0,2 0 149,-2 1-290,5-1 1,-7 0-44,8 0 1,0-5-191,0-1 1,2-7-75,4 2 1,-5-2 75,5 2 0,-2-4-136,2 3 90,-4-3-200,5-2 103,1-7 1,2-3 8,7-7 1,2-3-137,4-3 0,-2 2-214,8-8 0,-2 8 193,2-2 0,2 6 246,-8 5 1,6-1-139,-6 7 0,0 0 378,-6 6 0,0 2 90,1 4 0,-7 2 131,1 3 1,-9 5-167,3-5 1,-4-1 146,-2 1 0,6 1 156,0 5 0,-1-5-141,-5-1 1,0-5 278,0 6-307,0-9 1,2 5-719,4-8 31,-4 0 0,8-4-396,-5-7 1,3-3 268,4-15 0,3 8-191,-3-2 1,3 0 679,2 6 26,-7 3-108,5 7 0,-5 5 469,7-4 0,-5 12-221,-1 5 0,-5 7 535,5 5 1,-5 2-260,6 4 1,-6-3-6,5-2 1,-5-5-232,5 4 0,-7-4-315,2-2-1319,4 1 1124,-1-9 1,8-1-709,1-8 0,-1-15 13,0-9 960,8-6 0,2-13 0,8-1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0.1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312 156 8086,'5'-18'24,"1"1"0,0 6 93,-6-1 1,8 8 207,3-2 0,-1 3-272,1-3 0,1 2-214,5-7 0,2 5 142,4-6 46,-3 1 0,5-1 339,-8 1-179,-8 7-120,7-4 0,-14 10-2,3 4 0,-3 3 9,-2 9 1,0 14 95,0 9 0,0 7 181,0 4 1,0 7 31,0 5 0,-5 1-115,-1-2 1,-8 3-356,3-9 1,1 5 103,-1-10 0,5-2-81,-6-10 0,7-5-36,-7-1 0,8-1-296,-1-10 210,-5 8-58,8-12 0,-8-2-467,5-11 438,3-4 1,-6-12-271,8-7 1,0-14 172,0-9 1,0-8-294,0 2 0,0-8 618,0 2 0,2 4-65,4 13 0,-4 8 309,3 4 27,-3 4-8,-2 10 1,-2 1-62,-3 8 0,-5 6 75,-7-1 1,-2 9 54,-5-3 0,3 5 165,-7 1 0,1 6 3,-2 0 0,-4 2 2,4-2 1,2-2-105,-1 8 0,6-8 188,-1 2 0,4-2-212,2 3-140,0-5 1,7 6-681,4-8 1,4-5 335,2-1 0,8-7-772,4 2 1,9-4 324,2-2 0,13-8 58,-1-4 0,11-5 215,0-6 1,4 6 258,2-1 1,-2 1 162,-4 6 1,0 3-76,-11 2 1,1 4-14,-13 2 0,0 0 66,-5 0 1,-9 2 418,-3 4-206,-4 4 1,-2 7 33,0 0 0,-8 6-94,-3 0 0,-10 6 54,-3-6 0,-6 8-156,1-2 1,-10 3 27,-1 3 0,0 0-147,5-1 1,3-5 75,3 0 1,-2-8-219,8 2 61,0-4 1,7-2-412,5 1 290,3-9 5,8 7 1,2-9 291,4 5-151,4 3 0,7-7 370,0 4 1,0-3-112,1-3 1,-1-2 43,0 7 1,1-5-155,-1 6 0,0-7-296,0 7 0,-5-3-13,0 3 1,-9 3-296,3-3 0,-4-2-458,-2 1 390,0 1 576,0-3 0,8-1 0,1-8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9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13249,'0'17'2288,"0"0"-3893,0 1 1122,0-1 0,2 2 279,4 4 204,-4-4 0,21 14 0,-4-6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17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1 572 8154,'0'-10'2138,"2"2"-2499,4 8 1,-3 0 118,9 0 1,-2 2 380,1 4 0,4 4-95,-3 7 1,-2 0 113,1 1 1,-7 5 47,2 0 1,-4 2-152,-2-2 1,0 4-270,0 7 0,-6-1 81,0-4 1,-5-2 164,5-4 1,-6-4-281,7 4 1,-1-10-1376,6-1 1270,-8-8 0,6 1 89,-4-10 0,4-7 6,2-11 1,10-6 257,7-11 0,1 3 16,5-3 0,4-2-16,1 1 0,5 3 312,2 9 1,-1 4-130,1 8 0,-1 7 30,1 5 0,0 3-2,-1 2 1,-1 0 97,-4 0 1,3 5 104,-3 1 1,-4 8-100,-2-3 0,-4 5-229,-1 1 1,-1 0 86,0 0 0,-5 6-397,-1 1 0,-7-1 91,2-6 0,-4 0-53,-2 0 1,-10 7 20,-7-1 1,-2 0-176,-10-6 1,0-6 70,-5 1 0,-3-8 83,-3 2 1,3-4 201,-3-2 1,3-2-130,3-4 0,-1-6 243,1-11 1,7 4 40,4-4 1,3 4 13,3 1 0,8 7-38,3-1 0,4 7 312,2-7-377,0 8 0,0-5 119,0 3 5,8 4-194,1-6 1,7 6-253,-5-3 55,4 3-252,-5-6 20,7 8-349,1 0 413,-1 0 1,0 0 62,0 0 0,-7-2 194,-4-4 0,2-3 96,-3-9 0,7-1 0,-6-4 0,-1 2 0,-5-8 0,2 2 0,4-2 0,-4-1 0,4 7 0,-4 0 0,-2 5 0,5 1 112,1 0 1,0 5 94,-6 1 689,0 7-301,0-12 188,0 15 153,0-15 356,0 14-898,0-5 0,0 14-209,0 5 0,0 5-46,0 6 1,0-2 124,0 8 0,0 2-495,0 9 1,0-3 202,0 3 0,0-5-262,0-7 0,0 3-16,0-8 1,0 0-865,0-5 747,0-1 0,0-6-434,0 1 433,8-8 173,1 3 0,9-14 167,-1-5 1,0-3-59,0-2 1,3-8 128,3-4 1,-2 2 65,8-2 1,-8 0 49,2-5 1,2 5-163,-2 0 1,0 2-17,-6-2 0,6-1 33,0 6 0,6-6-30,-6 1 0,2 2 117,-2-2 1,-4 6-110,5-6 1,-5 8 397,-2-2 1,-2 4 57,-3 2 0,3 1 215,-3 5 1,-3-3-99,3 8 1,-8-1 166,2 1 0,-3 4 323,3-4-639,-4 4 0,8 1-129,-5-5-22,5 4 1,7-12-282,1 9 1,1-7-161,4 6 1,-4-5-203,4 5 1,-6-2 22,-5 3 0,3 3-415,-3-4 0,-2 4-1815,1 2 2641,-7 0 0,4 15 0,-8 5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3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8081,'12'0'570,"-1"0"0,-5 0-686,6 0 1,-7 0-776,7 0 0,5 0 374,6 0 0,8 0 517,-2 0 0,4-8 0,9-1 0,2-9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7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1 173 8081,'0'-17'0,"0"-1"0,0 7-198,0-1 286,0 1 0,0-6 169,0-1 0,5 7 18,1-1 1,2 3 134,-2-3 1,-4 3 255,3 3-197,-3 4-293,-2-6 0,8 8 0,-6 2-221,4 4 1,-4 3 103,-2 9 1,0 1-186,0 4 1,-6-4-12,0 4 1,0 2-130,6-2 165,-7 0 1,5-5 116,-4-1 1,6-7 17,6-5 0,-3-3-22,9-2 1,0 0 33,5 0 1,6 0-28,0 0 1,6 0-135,-6 0 1,8-7-50,-3-5 0,3-1-189,-2 1 0,2-1 147,-8 7 1,6-6-131,-6 7 1,-6-1-1174,-6 6 1029,-7 0 1,4 7 479,-8 5 0,-8 3 0,-9 18 0,-10 4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1.8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519 1 8081,'-8'17'0,"-1"0"162,-8 1 0,5 1 308,1 4 1,5-2-125,-6 8 0,3-6 105,-3 6 0,-1-2-175,7 1 0,-6 5-15,7-4 1,-7 2-157,6-2-24,-7 3 1,5-5-79,-3 8 1,-10-3-290,3-3 0,-3 2-578,4-8 1,-6 6 413,0-6 0,-2 0-393,2-6 1,1-7 298,-6-4 0,1 1 544,-2-1 0,-4-8 0,6-8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0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8081,'17'0'-63,"0"0"335,0 0 0,3 8 47,3 3 0,-2 11 97,8 1 1,-1 7 241,7-1 1,5-2-31,1 2 0,13-2-193,-3 2 0,7 1-586,0-7 0,3 0 200,8-5 1,6-1-475,0 0 0,0-5-50,-6-1 1,6-5-606,0 6 0,2-8 1080,-2 1 0,-4 5 0,6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4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520 35 8078,'-25'-7'-86,"-2"5"0,-2-12 46,0 8 1,8 1-82,-2 5 109,11 0 0,-3 2-537,3 3 308,-3 5 1,3 13 193,1 0 1,1 6 221,-1-6 1,-3 10 283,9 1 0,-7 8-244,6 10 1,-1 8 85,1 3 1,4 6 77,-4 6 1,6-2-116,6 8 1,-2-6 18,7 6 0,-1-4-177,1 9 1,3-5-178,-8 5 0,5-7-359,-5-10 0,0-5-85,-6-1 0,-2-9 270,-4-2 1,-4-8-98,-7-10 1,-2-1-7,-4-4 0,2 2-83,-8-8 1,-2-2 430,-9-10 0,-4-3 0,-8-8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7964,'17'-8'0,"3"0"0,3-3 0,2 1 1283,4 4 0,11 5-608,0-5 1,8 4-437,4 2 0,13-2-293,5-4 1,3 4-470,-4-4 0,6 5-305,0 1 1,0 0 827,-6 0 0,0 15 0,0 4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2.7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7979,'-17'-12'936,"-1"1"0,7-1 2696,-1 12-3180,9 0 0,-5 2-1491,8 4 591,8-4 1,-5 11-80,9-7 0,-6 0 122,5-6 0,-5 6-108,5-1 0,-1 3-143,2-2 656,11 3 0,-4 16 0,15 2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3.5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122 152 8286,'-16'-42'0,"7"2"-472,-9-1 281,1 16 0,8 22 191,-9 14 0,1 16 0,0 17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5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173 52 8355,'0'-9'-1152,"0"-6"1372,0 13-117,0-6 1,0 6-244,0-4-68,0 4 305,0-5 126,0 7-120,0 0 65,-7 0-5,5 0-756,-6 0 243,8 0-57,0 0 1164,0 7-62,0-5 493,0 6-782,0 0 1,-8 1-108,-3 8 1,-4 8-477,-3 4 1,1 4 47,0 2 129,-1-1 0,-7 1 0,-1-1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49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7815,'10'0'426,"-1"0"144,-3 0 0,-2 0 213,7 0-501,1 0 1,5 0 193,1 0 1,-1 0 252,0 0 1,0 0 157,1 0-580,-1 0 0,0 0-1123,1 0 0,-9 8 570,-3 3 0,-4 7-2296,-2 5 2542,0 3 0,-8 9 0,-1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27.15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121 1 11008,'0'17'213,"0"6"-204,0 0 1,-5 10 199,-1 1 0,-9 3 188,-3 9-399,1 0 1,-16 6 0,6 0-1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53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35 122 8484,'10'-12'-846,"-4"1"1,-3 5 1023,3-6 0,-2 7-92,8-7 0,-9 6-70,3-5 0,2 5 263,-2-5 24,-1 7-213,3-12-55,-6 14 1,8-5 258,-5 7-125,-3 0 345,6 0-243,-8 0 328,0 0-315,8 0-32,-6 0-132,13 0 0,-11 0-91,7 0 103,-7 0 1,10 2-7,-9 3-36,9-3-6,-12 14-16,13-14 0,-7 13-66,3-3 0,5-3-19,-5 3 52,-3-1 0,5 6-7,-7 1-112,8-1 1,-12 0 124,3 1 0,-3-1-99,-2 0 0,0-5 35,0-1 0,0 1-10,0 5 0,-2-2 24,-3-3 0,-5 3-4,-7-3 1,-1 1-20,1-1 1,6 3-5,-1-3 0,0-5-29,-5-1 39,0 4 6,0-1 0,5 1 14,1-4 1,7-2-16,-2 1 20,4-3 6,2 14-38,0-7 0,2 7 2,4-5 1,1 5 36,5-5-17,3-3 2,-5 7 0,9-7 25,4 3 0,-7 5 28,7-5 1,-14-1 5,9 1 0,-7-5 32,1 6 1,-5-1 15,-7 7 0,0-7-2,0 1 1,0-7 163,0 7 1,-2-1-49,-3 7 0,-5-7-112,-7 1 1,-3-3 34,-3 3 1,4 1-96,-4-7 0,4 2-159,2-2 1,-1-3-215,1 9 0,0-6-600,-1 5 1,-5 1 932,0 5 0,-7 8 0,3 2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8:56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87 8306,'8'-17'8,"-4"5"-4,7 1 1,-5 7 54,6-2 1,5-1 26,6 1 0,6-6 322,-6 7-190,0-1 0,0 6-95,0 0-47,0 0 0,-6 0-15,1 0 1,-7 7 31,1 5 0,-8-2-63,1 1 1,-3 1 0,-2 5 1,0 0-6,0 1 0,0-1-28,0 0 0,-2 8-25,-3 4 0,-5-2 16,-7 2 1,-1-2-12,1 1 0,-8 5-102,-4-4 0,-1-4 83,1-2 0,-2-4 294,8-2 0,-6 1-168,6-1 1,6-5 989,5-1-556,8-7 1,-1 9 105,10-7 1,7 0-165,11-6 0,12 0 12,11 0 0,4 0-115,2 0 1,9 0-102,8 0 0,2-2-1071,10-4 0,-12 4 814,6-4 0,-8 12 0,10 4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0.25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0 8047,'-17'0'0,"-1"0"-231,1 8 0,2 1-418,3 9 0,-1-1 649,7 0 0,-7-7 0,3 5 0,-7-5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1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7307,'12'0'-695,"-1"0"877,-7-7 142,11 5 1,-11-8 56,8 4-91,-8 5 1,5-7 215,-3 8-372,-4 0 0,8 0 301,-5 0-260,-3 0 1,8 0 262,-4 0-204,-4 0 0,7 2-18,-3 4 1,-4-3 103,4 9-165,-4-1 1,-1 5-175,5-5 0,-4 5 123,4-5 0,-4-1-259,-2 1 0,0 1-6,0 5 1,0 0 46,0 1 0,-6-7-50,0 1 0,-7-1-135,1 7 1,3-3 175,-3-3 0,6 3-7,-5-4 1,5-1 217,-5 2 0,7-7-126,-2 7 0,4-6 212,2 5 0,0-5 3,0 5 0,8-5 38,3 6 1,5-6 62,1 5 0,2 1 144,4 5 1,-4 0-46,4 0 1,-3-1 114,-3-5 1,-2 5-262,-3-5 0,-4 5 50,-8 1 1,0-6-193,0 1 0,-2 0-71,-4 5 0,-6-6-177,-11 1 0,4-3-189,-4 3 1,-4 1-412,-2-7 0,2 6-72,-1-6 1,-1 1 830,-6-1 0,-7-4 0,-2 6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3.6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104 18 8296,'-8'-10'537,"4"3"178,-7 7 1,5 1-373,-5 5 1,5-2-253,-6 8 0,7-7-848,-7 7 405,8-8-75,-3 3 0,5-5 427,-4 4 0,4-4 0,-6 6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4.07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8416,'10'-7'315,"-2"5"0,-6-6 491,3 8 0,-3-2 51,4-4-154,4 4-135,-1-5-299,1 7-51,5 0 1,-11 6 84,8-1 0,-7 14 26,7-1 0,-8 13 71,2 3 0,-4 3 294,-2 9 1,0 0-165,0 6 1,0 0-34,0-1-229,0 1-395,-8-7 1,4 5-367,-8-4 0,9-4 267,-3-2 1,4-3-268,2-3 1,0-1-293,0-4 0,0 4-2177,0-5 2962,0-3 0,8 8 0,1-6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5.7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18 9034,'0'-10'2726,"0"2"-2079,0 8-481,0 0 0,-8 2-1877,-3 4 1711,-5 4 0,-9 15 0,-1 2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6.5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8362,'0'-10'-439,"0"0"-484,0 5 770,0 3 1,0-8 166,0 4 154,8 4-104,-6-5 13,6 7 142,-8 0-160,7-8 145,-5 6 248,6-6-78,-8 8 1931,0 0 0,0 8-1979,0 4 1,0 3 21,0 2 0,0 8 144,0 4 1,0 4-104,0 1 1,0 7 75,0-1 1,0 6 39,0-6 0,-6 7-151,0-7 1,1 0-352,5-5 65,-8-8-79,6 5 1,-6-12-27,8 3 0,0-4 11,0-2 0,0-5-276,0-1 1,0-5-170,0 6-220,0-9-1350,8 5 861,2-8-1336,7 0 1240,0-8 1276,1-1 0,-1-16 0,0-2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08.5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 8544,'-25'9'-21,"-2"7"0,-7 1-1332,-1 12 1353,0 11 0,1 4 0,-1 8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50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7815,'-17'10'686,"7"-3"0,5-7-413,10 0 1,-1 0-11,8 0 1,-7 2-123,7 4 1,-2 4 333,1 7 1,3 2-125,-9 4 0,7 10-38,-6 7 1,5 8 4,-5-2 0,0-1-55,-6 1 0,5-2-436,1 2 0,0-4 225,-6-7 1,0-2-851,0-5 0,0 3 444,0-8 0,0 0-549,0-5 0,0-7-183,0 1 674,-8-9 0,4 5 118,-7-8 0,-1-2 209,-5-4 1,0-3 79,0-8 0,-7 1-107,1 5 0,-7-5 517,1 5 1,4-5-235,2-1 1,-2 0 738,2-1 1,0 7-410,5-1 0,7 3 10,-1-3 0,9-3-67,-3 3 0,4 3-114,2-3 0,0 1-279,0-7 0,9 1-170,9 0 0,7-2-723,9-4 1,9 3 496,3-3 1,11-4-222,7-1 1,3 1 245,2-2 0,0 8-252,0-2 1,3 2 684,3-3 1,-2 5 671,7-4 1,-1 10-465,2 1 0,-4 3-123,-8-3 1,-8 4 5,-3 8 0,-14-5-36,-9-1 1,-3 0-182,-9 6 230,0 0-924,-13 8 0,-4-4 23,-12 7 0,-5-5-500,-13 5 1184,-18-7 0,-12 12 0,-15-7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10.8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87 104 8298,'0'-17'0,"0"5"-101,0 1 250,0 7 253,7-11-172,3 5 0,5-2-61,-3 1 0,-3 7 390,-3-2-2,-4 4-56,13 2-67,-13 0-152,6 0 1,-8 2-2,0 4 0,-2 0 103,-4 11 1,-3-2-84,-9 14 0,-1 0-591,-4 6 1,4-3 224,-4-3 0,4 2-1066,1-8 1,9 6 201,3-6 929,4 0 0,10-6 0,1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12.0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346 104 8409,'12'-6'-424,"-1"0"-51,-7-7 0,6 5 427,-5-3 1,-1 1 358,8 4 0,-8 3-86,1-9 1,-1 8 432,2-2-106,-4-3-189,6 7-33,-8-6-215,0 8 1,-8 0 25,-4 0 0,-3 8 71,-2 3 0,-8 11-5,-4 1 0,2 5-29,-2-4 1,2 4-30,-1-5 0,-5 8-62,4-2 0,2-2 93,-2 2 0,8-8-174,-2 2 145,4 4-113,9-8 1,-3 6 38,7-8 0,0 1-14,6-1 0,0 0-137,0 0 0,10 1 118,7-1 0,2-5-138,10-1 1,10-1 28,13 1 93,7-3 3,10 0 0,2-6 39,4 3 1,-9-3-109,3-2 0,-6-2-133,1-3 1,-5 3 38,-7-4 1,-8 4-242,-3 2 1,-11 0 66,-1 0 0,-8-6-736,2 0-10,-3 1 126,-3 5 162,-7 0 182,-3 0 448,-7 0 1,-7-6 133,-5 0 0,-3-7 0,-3 3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12.2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294 174 8409,'0'-18'-99,"0"1"-51,0 0 0,0-1 371,0 1 1,-5 6 396,-1-1 0,0 0-217,6-5 1,0 6 139,0-1 680,0 8-735,0-3 1,0 9 97,0 3-316,0 13 41,0 8 0,-8 17 203,-3 3 1,-4 6-619,-3 5 0,-7 7-554,-4 11 1,3-2-796,-3 7 1455,0 9 0,-13-1 0,19-41 0,1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18.263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156 52 12911,'10'-9'-681,"-3"-1"1227,-7 4-225,8 4 466,-6-5 312,13-1-430,-13 6 90,6-6-472,-8 8-97,0 0-181,-8 0 1,-3 8-249,-12 3 1,2 11-724,-8 1 1,6 7 973,-6-1 0,0 4 0,-6 1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18.98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191 18 15602,'11'-2'-1097,"1"-3"1061,-9 3 1205,13-6-494,-7 8-501,9 0 1,-3 2 80,-3 4-126,3-4 1,-11 13-397,7-4 0,-5 5 196,6 1 1,-7-5-343,7-1 235,-8 1 0,3 5 80,-7 0 0,0 1-446,0-1 459,0 0 1,0 0-123,0 1 0,-7-1 96,-5 0 221,-3 1-149,-2-1 1,-1 0-156,1 0 223,0-7 0,-1 4-182,1-9 64,0 9 1,5-10 134,1 7 0,7-5-246,-2 5 91,4 1 0,4 5-86,4 1 1,5-1 864,12 0-377,-3 8-17,12-6 0,-10 12 236,6-8 0,-7 6-87,3-6 1,-7 2 131,-6-2 1,-3-4-187,-8 4 0,0-3-58,0-3 1,-2 0-72,-4 0 1,-11 6-168,-12 1 1,-3-1-1373,-3-6 724,0 0-199,1 8 1,-1-8-771,1 1 1,1-1 672,4-5 885,-4 3 1,14 2-1,-6 0 1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21.9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70 7855,'10'-12'1318,"-4"1"1,1 5 26,-1-5-310,7 7 152,-3-12 183,0 15-891,5-7 0,-13 12-607,4 7 1,-12 3-468,-6 14 0,-3 3-713,-2 10 0,-1-3 1308,1 8 0,0 0 0,0 6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22.3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87 8460,'7'-17'-15,"-3"1"150,8 5 1,-1-3 250,7 9 1,-1-7 788,0 6 0,2 1-488,4 5 0,-3 0 211,3 0 1,-4 0-350,-2 0 1,1 7-104,-1 5 0,-6 5-324,1 6 1,-8 4-262,2 8 0,-5-1 1,-1 1 1,-1 1-346,-5 5 1,-6-5-170,-11 5 0,2-1 282,-8-6 0,8 3 513,-2-14 0,0 6 106,6-6 291,-4 0-171,19-6 0,5-7 447,21-4 1,22-6-256,29-6 1,19-6-254,-38 1 0,3-1 0,5 2 1,1-1-1390,3-3 1,2-1-1,3 4 1,0 1 481,5-1 1,0-1 598,-8 2 0,0 1 0,2 3 0,0 2 0,-5 1 0,-1 1 0,2 0 0,0 2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32.916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1 692 12033,'7'-17'-2868,"1"0"2728,4-1 260,3 9 0,-11-7-86,7 5 0,-7 1-26,2-1 0,2 5 39,-2-6-51,-1 8 6,3-11 1,-6 11 47,4-7 130,-4 7-121,5-11-21,-5 5 0,8-5 153,-4 3-111,-5-3 0,9 7 18,-4-4 0,-4-3 49,4 4 1,1 1 0,-1-2 1,7 1 29,-1-6 1,-2 5-36,1 1 0,1-1 22,5-5 0,-2 5-42,-3 1 0,3 5 73,-3-6 1,3 3-141,2-3 1,1-1 158,-1 7 0,0-6-172,1 7 148,-1-9-108,0 12 1,0-11-4,1 7 1,-1-5 3,0 5 0,1-6-22,-1 7 1,0-7-6,0 6 0,3-5-6,3 5 1,-4-6 12,4 7 1,-4-3-10,-1 2 0,-1 4-170,0-3 163,0-5-24,1 8 0,-1-8 28,0 5 1,1 3-42,-1-4 0,6 2-10,0-2 1,0 4-14,-6-3 1,1 3-13,-1 2 1,6-2 33,0-4 0,0 4 0,-6-4 1,1 4-66,-1 2 1,0 0-23,1 0 1,-1 0 30,0 0 1,2 0 18,4 0 1,-3 0-2,3 0 0,-2 0 53,2 0 1,-4 0-15,4 0 0,-2 0 61,2 0 0,-3 0-59,3 0 0,-4 0 100,-2 0 0,0 6-162,1 0 0,-1 2-11,0-3 0,1-3 71,-1 4-68,0 4 1,0-3-43,1 5 1,-1 3-39,0-3 1,-5-3-31,-1 3 1,1-2 59,5 1 1,-5 4-81,-1-3 109,1 3 1,5 3-27,0-1 0,-1-6 58,-5 1 0,5 0-4,-5 5 1,-1-6 22,1 1 1,1-1 15,5 7-16,0-1 0,1 0 57,-1 1 0,-2-1 24,-3 0-115,3 0 17,-13 1 1,12-1 30,-9 0 0,7 3 4,-6 3 0,1-4 14,-1 4 1,-4-4-15,4-2 0,2 6-9,-3 1 1,3-1-54,-2-6 0,-4 0 93,3 0 1,3 3-53,-2 3 1,2-4 26,-3 4 1,-3-4 29,4-2 1,-4 1 9,-2-1 1,0 0-8,0 1 0,0-1 75,0 0 1,0 2 18,0 5 1,-6-5 59,0 4 1,-5-4-30,5-2 1,-5 1 50,5-1 0,-6 0-66,7 0 1,-9 1-12,3-1 0,1 0-53,-2 1 1,3-1-26,-3 0 1,-3 1 23,3-1 0,-3-2-38,-2-3 1,5 3-42,1-3 1,-7 3 36,-5 2 1,0-1-13,6-5 0,0 5 28,-1-5 0,1 3 27,0-3 0,0 3 15,-1-9 1,1 7 0,0-6 1,-1 5-31,1-5 1,0 5 31,-1-5 0,1 6-51,0-7 1,-6 3-1,0-2 1,0-2-19,5 7 1,-1-7-50,-4 2 1,4 2-18,-4-3 0,-2 3 26,2-2 0,0-4-19,5 3 1,1-3 27,0-2 0,0 2 17,-1 4 0,1-4 139,0 4 1,-1-4-125,1-2 1,0 0 34,0 0 1,-3 0-66,-3 0 0,4 0 18,-4 0 1,4 0 8,2 0 1,-1 0 17,1 0 0,0-6-80,-1 0 11,1 0 0,0 6 3,-1 0 0,1-5 25,0-1 0,0-2 8,-1 2 1,1 4 14,0-3 1,-1 1-1,1-2 1,-2 4 8,-4-4 0,4-1 21,-4 1 0,3 0 24,3 6 0,0-6-58,-1 1 1,1-3 3,0 2 1,0 2 25,-1-7 0,1 5-51,0-5 0,-1 5 62,1-6 0,0 3-14,0-3 1,-1-1-4,1 7 0,0-8-25,-1 3-21,1-4 0,0-3-14,-1 1 1,3 5-36,4 1 86,-5-1 0,9-5-361,-5 0 309,-3 0 4,5-1 0,-5 1 45,3 0 0,3 5-2,3 1 0,4 5-15,-4-6 1,2 3-13,-2-3-55,5-3 140,-15 5 1,14-7-159,-4 0 0,5 5 93,1 1 0,0 5-2,0-6 0,-6 6-17,0-5 0,0 5-1,6-5 1,0 5 53,0-6 1,0 7 33,0-7-70,0 1 0,0-7 22,0 1 0,0 5-49,0 1 0,0 5-40,0-5 0,6 5 92,0-6 1,1 7 234,-1-7-217,-4 0-49,14-5 138,-15 0-73,15 0 0,-12 1-56,7 5 163,-7-5 0,6 9-151,-5-5 0,-3-3-77,4 3 1,-2 3 123,2-3-9,-4 1 0,5-7-96,-7 1 1,0 5 0,0 1 1,6 5 132,0-5 1,0 5 39,-6-6-251,0 8 1,0-5 80,0 3-1,0 4 0,0-7-29,0 3 20,0 4 126,0-13-126,0 13 1,5-8 188,1 4 111,0 4 207,-6-5-307,0-1 6,0 6-97,0-13 1,0 11 102,0-8 117,0 8-217,0-11 0,6 11 408,-1-7-430,1 7 205,-6-12 1,2 13-54,4-9 1,-4 6-4,4-5 1,-3 7 273,3-2-273,-4-3 0,8 1-34,-5-4 0,-3 3-291,4 3 0,2 2-12,-2-7 0,1 7 201,-1-2 1,-2-2-316,7 3 1,-5-7-74,6 6 1,-8-1-109,1 1 0,3 2-32,-2-8-540,7 9 76,-11-5 0,6 10-2110,-8 4 2984,0 11 1,-16 25 0,-3 12-1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7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18 7290,'-10'0'234,"2"0"-6,8 0 5713,0 0-5664,8 0 27,-6 0-63,6 0-141,-1 0 0,-3 0-133,8 0 0,-6 0 177,5 0-165,-7 0 111,11 0 0,-5 0 5,7 0 0,-5 0-47,-1 0 1,1-6 77,5 0-43,0 1 1,1 5 97,-1 0-208,0 0 0,1 0 104,-1 0 0,-6 5 127,1 1-136,-1 0 1,7-6 65,-1 0-59,0 0 1,1 0 8,-1 0 1,0 0-6,0 0 0,1 0 2,-1 0 1,0 0-58,1 0 1,-1 0 52,0 0 1,6 0-72,0 0 1,0-6 103,-5 0-61,-1 1 0,0 5-49,1 0 1,-7 0-9,1 0 1,-7 0 6,7 0 0,-6 0-10,5 0-92,-7 7 125,4-5-4,-1 6-286,-5-8 39,6 0-384,-8 0-2028,0 0 707,0-8-909,0 6 2843,0-5 0,-15 7 0,-5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7.6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 8205,'10'0'964,"-3"0"-647,1 0 1,-6-2 52,4-3-336,3 3 337,-7-6-231,14 8 1,-7 0 106,8 0 0,-5 0-25,0 0-80,-1 0 0,6 0-154,1 0 1,-7 2 110,1 4 1,-7-4-157,7 3 0,-6 3 101,5-2 0,-5 5-141,6-5 1,-7 6 67,7-6 0,-6 5 77,5-5 1,-7 1-137,2-1 0,1-2 70,-1 8-193,0-9 291,2 13-41,-6-7 0,3 7 23,-10-5 1,1 5 8,-8-5 0,1 5 186,-7 1 0,1 0-131,0 0 0,1-5 246,5 0 0,-4-1-14,3 6 0,-1-5 271,1-1-309,-3 1 56,13 5-141,-6 1-126,8-1 1,8-2-17,3-3 1,5 1 40,1-7 0,6 0-145,0-6 1,8 0 12,-2 0 1,9 0-123,2 0 1,1-2-132,-7-4 1,7-2-460,-1-3 0,0-3 262,-5 9 1,-2-7-233,-5 6 0,1-1-2000,-11 1 2680,3 4 0,-19-6 0,5 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50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7852,'-9'-7'725,"1"5"4,8-6-474,0 8 1,0 2 382,0 4 1,0-3-104,0 9 0,0 0 3,0 5 1,0 0-718,0 0 0,2 1 182,4-1 0,-5 6-668,5 0 637,4 0 1,-2-6 27,3 1 0,4-1 0,-5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8.2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8112,'0'-10'492,"0"-5"1,-2 13-141,-3-4 363,3 4 212,-6 2-639,8 0 0,-6 8-16,0 3 0,1 7 182,5 5 1,-6 4-145,0 7 0,0 7 157,6-1 1,0-5-216,0-7 0,0-1-67,0 2 0,2-4-80,4-8-352,4 1 0,13-3-161,0-3 0,7-7-508,-1-10 0,6-9-1860,5-15 1398,-3 1 1160,20-22 1,-10 5 0,12-7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48.9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35 8072,'0'-10'61,"0"-5"158,0 13 0,-2-5 734,-4 7-367,5 0 237,-15 0-326,14 0-264,-5 0-58,-1 7 1,6 5 39,-4 11 1,4 4 47,2 7 1,-5 7-266,-1-1 1,0 0-172,6-5 0,0-1-215,0 1 0,2-6-149,4 0 0,5-10-433,12-2 0,4-5 970,8-6 0,7-5 0,2 7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1.3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243 18 7964,'7'-10'-291,"-5"2"488,6 8 1,-6 0 825,4 0-661,-4 0 0,7 2 65,-3 4 0,-4 4-19,4 7-129,-4 0-112,-2 1 1,0-1-14,0 0 0,0 0 45,0 1 1,0-1-76,0 0 0,-6 1 19,0-1 1,-5 0-133,5 0 0,-8-1 16,3-5 0,-3 5-151,3-5 1,-4 5-79,3 1 1,-3-2 101,-3-3 0,1 1 19,0-7 1,-1 6-95,1-7-41,0 1 1,0-6 98,-1 0 0,7 0-414,-1 0 106,8 0 93,-3 0 1,7-8-39,0-3 0,0 1 139,0-1 1,5 5 156,1-6 0,6 7-4,-6-7 0,5 6 298,-5-5-136,7 7 1,-3-4 204,7 8 0,-5 0 253,-1 0 331,1 0-571,5 0 0,0 2-15,1 4 1,-7-4-147,1 4-310,-1 3 0,6-7-374,1 4 1,-7 2 38,1-3 1,-6 1 503,5-6 0,1 8 0,5 1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1.6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7964,'10'0'-845,"5"0"1435,-5 0 1,7 0-181,1 0 1,-7 7-4,1 5 1,-1 9 894,7 2-660,-9 8-318,7-4 0,-15 7 311,5 1 1,2-1 42,-2 1-810,-1-8 166,-5 6 0,0-8-221,0 3 1,-5 3-385,-1-8 0,-6 0 275,7-5 1,-9-1-882,3 0-64,-5 0 1,-1-5-263,0-1 1503,-1-7 0,1-4 0,0-9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2.0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9015,'0'-10'-274,"8"1"602,3 3 1,5 4 11,1-4 1,0 4 327,1 2 1,-1 0-354,0 0 1,0 0-137,1 0 1,-7 2-709,1 4 0,-1-4 135,7 4 0,-7-3-610,1 3 0,-7-2 1004,7 8 0,-8-9 0,4 5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2.2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70 0 8103,'-18'6'-663,"1"0"213,7 7 1485,-5-11-436,13 6 59,-6-8-216,8 0 1,2 0-103,4 0 1,-2 0 76,7 0 0,3 0-163,9 0 0,-4 0-6,4 0 1,-2 0-504,2 0 249,-3 8 1,10-6-1,-7 3-338,-1-3 0,-1-2 36,2 0 308,-4 0 0,14 0 0,-6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3.2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260 122 7629,'0'-12'193,"0"1"0,0 5-219,0-5 107,0 7 65,0-12-16,0 7 11,-8-1 17,6-5 2,-13 13-43,5-14 7,-7 15-257,0-7 185,-1 8 1,7 0 20,-1 0 163,1 0 8,-6 0-139,-1 0 1,7 2 115,-1 4 1,6-3-9,-5 9 0,5-6-78,-5 5 1,7 1 509,-2 5-277,-4 0-95,9 1 1,-9 5 75,4 0 1,4 0-174,-4-6 0,5 0-217,1 1 0,0-7 58,0 1 0,1-7-191,5 7 1,-2-8-768,8 2 523,-1-4 258,6-2 1,1-2-432,-1-4 1,2-4 109,4-7 0,-4-2 4,5-4 1,-5 3 185,-2-3 1,0 4 50,1 2-111,-1 0 311,0-1 15,1 9 319,-9 1 0,-1 10 571,-8 4 1,0 5-122,0 12 1,0-2 177,0 8 1,0 0-193,0 6 9,0-1-344,0-7 1,0 4-137,0-8 0,0 0-145,0-6 1,7 1-188,5-1 0,3-8-449,3-3 0,9-4 522,7-2 0,8-15 0,10-4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7.1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433 156 8162,'-8'-9'-219,"6"1"0,-6 6 317,8-4 13,-7 4 0,5-7 75,-4 3-9,4 4 21,2-6-101,-8 1 0,7 3-4,-5-8 142,4 9-256,2-13 1,0 12 38,0-7 67,0 7 117,0-4-19,0 1-68,-8 5 0,4-8 143,-7 4 259,7 4-340,-11-5 1,11 7 88,-8 0-186,8 0 0,-5 0-120,3 0 202,4 0-220,-13 0 162,13 0-76,-14 0 0,13 0 59,-9 0 0,8 2 126,-2 3-93,-3-3 0,5 14-8,-8-5 1,7-1 18,-7 1 1,8 3-42,-1 9 0,3-2-2,2 8 0,0 5-16,0 7 0,0 7 28,0-2 1,0 6-125,0 5 1,5-3 100,1 4 1,0-4-89,-6-2 1,0-2 32,0-4 0,0 4-4,0-4 0,0-4-38,0-2 1,-2-3-154,-4-3 0,2-5 118,-7 0 0,5-6-176,-5 6 0,1-8-248,-2 2 0,-3-4 145,4-1 1,1-1-481,-2 0 0,1-1 133,-6-5 1,5 3-616,1-9 1296,-1 1 0,-5-6 0,-1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7.4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70 8162,'10'-8'267,"0"1"155,-5-5 1,-1 4-216,8 8 1,-1-5-50,7-1 0,-1 0 580,0 6 0,8-6-254,4 1 1,-2-1 75,2 6 0,-1 2-126,7 3 0,-2-3-577,-4 4 0,1 2-4,-7-2 0,6 5-108,-6-5 0,8 5-353,-2-5 0,-2 2 608,2-2 0,-1-4 0,7 5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0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87 8190,'-9'-10'-1064,"-1"1"1037,4 3 73,4 4 128,-13-13 1,7 11 237,-3-8 1,1 9 235,4-3 409,4-4-312,-13 8-282,13-5 0,-8 9-276,5 3 1,3 7 18,-4 11 1,-2 4 24,3 7 0,-1-5-70,6 0 1,-6-2-219,0 2 1,1 1-73,5-6 1,0-1-337,0-6 1,5 0-602,1 0 1,7-7 527,-1-4 1,3-4-618,3-2 1155,-1 0 0,8-8 0,2-2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50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7815,'0'17'302,"0"1"0,8-1 78,3 0 0,-1 6-68,1 0 1,1 8 209,5-2 0,0 3-120,1 3 0,-7 0 105,1-1 1,-8 3-175,1 3 1,-3-3-242,-2 3 1,0-4-24,0-1 1,0-4 83,0 3 1,-7-9-533,-5 10 0,-3-6 277,-3 0 0,1 1-389,0-7 1,0-5-79,-1-7 309,1-7 0,0 4 106,-1-8 0,1 0 237,0 0 0,5-8-120,1-3 1,7-5 159,-2-1 0,4 5-381,2 1 255,0-1 1,2 1 86,4-1 1,0 8-16,11-1 1,-4 3 137,10 2 1,-3 0-112,-3 0 0,6 0 79,0 0 1,6 2-79,-6 3 1,8-3-30,-3 4 1,5-2-328,2 2 1,-1-4 129,1 3 1,5-3-2109,1-2 2237,-1 0 0,-5 0 0,-1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4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1 8185,'9'8'351,"5"-4"171,-8 7 1,5 1-55,-5 5 0,5-4 151,-5 5 0,2-5-247,-2 10 1,-4-4 68,3-1 0,-3 5-337,-2 0-120,0 7 198,0-10 0,-2 7-363,-3-4 0,-5-2-68,-7 8 0,3-8-274,-3 2 0,3 2 266,-9-2 0,2 0-178,-2-6 0,4-5 145,-4-1 1,4-7 118,1 2 0,1-4 56,0-2 0,0 0-31,-1 0 1,7 0 123,-1 0 0,6-2-28,-5-4 1,7 2 223,-2-7-513,4 7 32,2-11 0,2 11 188,4-8 0,4 8 33,7-1 1,0-3 246,1 2-93,-1 0-61,0-1 1,0 5 169,1-4 65,-1 4-199,0 2 1,1 0 145,-1 0 1,0 0-184,0 0-238,1 0 158,-1 8 0,0-4-202,1 7 0,-7-5 276,1 5 0,-8-7 0,3 4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8.70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8164,'0'17'816,"0"0"1,2 3-169,4 3 0,4-2-38,7 8 1,-2-1 122,-3 7 0,1 0-270,-7-1 0,6 1-82,-7-1 1,1-1-335,-6-4 1,0 4-265,0-5 1,0 5-1035,0 2 0,-7-1 750,-5 1 0,-9-1 501,-2 1 0,0 0 0,5-1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9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52 8920,'2'-10'792,"3"5"0,5 3 150,7 2-557,1 0 1,-1-6-141,0 0 0,2 0-61,4 6 0,-1 0-31,6 0 0,-1 0-189,2 0 1,2-5-205,-8-1 1,2 0-58,-2 6 0,-4 0-209,4 0 1,2 0-762,-2 0 311,0 0 0,-5 6-272,-1 0 1228,-8 7 0,7-3 0,-7 7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9:59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8040,'-17'10'519,"0"5"1,7-11 255,4 8-424,4-8 0,10 3 11,4-7 1,9 2 214,2 4 1,13-4-396,-1 4 1,17-4-343,0-2 0,9 0-93,-3 0 1,5 0 252,-5 0 0,15 0 0,-2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06.1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329 156 8146,'0'-17'0,"-2"2"291,-4 3 0,4 2-120,-4 5 1,4 1 990,2-8-701,0 8 1,0-5-53,0 3 0,0 2-200,0-7 1,2 7-169,4-2 1,-2-2 86,7 3 1,-7-3 173,2 2 182,4 4 251,-8-5-258,5 7 356,-7 0-524,0 0 0,-2 7-54,-3 5 0,-5 3-315,-7 2 1,-1 1 128,1-1 0,0 0-80,-1 1 1,1-1 40,0 0 0,-2 2-53,-4 4 0,3-3 107,-3 3 0,4 2 118,2-2 0,0 6-219,-1-6 1,1 5 111,0-4 0,5 4-198,1-5 0,7 0 83,-2-5 0,4-1-66,2 0 0,0 1 3,0-1 0,6 0-79,0 1 1,13-7 106,-2 1 0,12-1 14,0 6 1,11-1-31,6-5 1,4-1 30,2-4 0,0-4-146,0 3 0,0-1 51,0 2 0,-2-4-69,-4 4 0,4-4 97,-4-2 1,-4 2-27,-2 3 1,-5-3-62,-6 4 1,1-4-184,-6-2 0,-1 0-476,-6 0 371,0 8-262,0-7 30,-7 7-194,-2-8 191,-8 0 299,0 8 0,-8-4 39,-3 7 0,1-5 379,-2 6 0,-7-9 0,-8 5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06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18 8146,'10'-8'1189,"5"6"-251,-5-5 0,1 7-327,1 0 1,-8 2-172,2 3 1,1 5-21,-1 7 1,0 8 92,-6 4 1,0 4-230,0 1 1,-8 7-25,-3-1 1,1 0-211,-2-5 1,3 0 119,-3-1 0,-1-5-528,7 0 0,-5-8-173,5 2 1,0-4-414,6-1 0,-2-3-442,-4-4-833,4 5 1474,-5-7 0,14 7 745,5-5 0,3 5 0,3-7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06.6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191 1 8042,'17'6'0,"0"-1"0,-1 3 1669,-5-2 0,-3-2-765,-8 7 0,0-5 2160,0 5-1578,0 9-1350,-16-1 0,1 15-1192,-19 1 1056,-5 7 0,4-9 0,-5 2 0,0 0 0,-1 1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0.4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87 8151,'-7'-9'2188,"5"-7"-1439,-6 14-196,8-13-182,8 6-190,1-1 1,9-4-8,-1 9-57,0-1 1,1 6-212,-1 0 0,2 0 108,4 0 1,-4 0 146,4 0 0,-3 0-26,-3 0 0,0 0 146,1 0 1,-1 0-58,0 0 0,8 0 248,4 0-350,-4 0 0,8 0 242,-5 0-73,5 0-194,9 0 1,-5 0 60,3 0 1,-5 0-28,-6 0 0,3 6-162,-3-1 1,-2 1 10,2-6 1,-8 6-148,2 0 0,-4 1-230,-2-1 93,-7-4-401,5 6-458,-5-1 102,0-5-762,-3 6 573,-7 0 622,0-6 1,-2 5 6,-3-7 621,-5 0 0,-7 8 0,-1 2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0.8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17 7434,'0'-9'869,"0"1"0,2 8-233,3 0-377,-3 0 1,8 0 103,-4 0 0,3 0 159,9 0 1,-1 0-301,0 0 0,1 0 34,-1 0 1,2 2-354,4 4 1,-4-2 126,4 7 0,-9-5-85,-3 6 0,-1-1-185,2 6 1,-5 1-297,-7-1 0,0 0 278,0 1 0,-7 5-139,-5 0 1,-9 5 612,-2-4 1,-8-1-115,2-6 1,-2 0 748,3 0 1,3 1-404,7-1 1,1 0 247,0 1 0,5-7 569,1 1 112,7-1-946,-4 7 0,16-3-179,3-4 0,12 3-283,6-8 1,0-1 139,6-5 0,-3 0-323,14 0 0,-5 0 197,5 0 1,-6-2-1682,6-3 0,-3 1 166,9-8 1532,-12 9 0,18-13 0,-14 7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2.92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260 346 8159,'0'-17'-844,"0"-1"914,0 9 1,0-7 161,0 5 1,0-4 208,0-3-42,0-7-302,0 6 0,0-8 45,0 4 1,0 4-42,0-4 0,5 4-95,1 1 242,0 1-9,-6 0 97,0-1-92,0 9-48,0 1-81,0 8-74,0 0 0,-8 0 36,-3 0 0,1 2-15,-1 4 1,1 0-31,-1 11 0,-5-4 22,5 10 0,-3 4-20,3 2 0,-5 4 84,5 1 1,3 9 1,2 3 0,2 10 327,-1 1-256,3 8 0,-6-3 288,8 7-374,0-7 0,6 3-9,0-7 0,-1 5-99,-5-5 1,0-1-85,0-5 0,0-8-336,0-3 1,0-1-634,0-5 526,0 3 328,0-19 0,-2 6-437,-3-7 217,3-1-32,-14 0 1,13-1-231,-9-5 0,0-3 12,-5-8 672,0 0 0,0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0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7658,'11'0'-672,"1"0"0,-6 0 1366,5 0-5,-7-7-113,12 5 1,-13-8 678,9 4-810,-8 5 1,3-9 804,-7 4-838,8 4 0,-6-7-203,4 3 1,-2 4 82,1-4-491,-3 4 442,6 2-243,-8 0 0,-8 8 0,-1 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50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9943,'12'10'-917,"-1"-4"1,1-5 916,5-1 0,-7 8 0,-3 2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3.13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8159,'10'-2'1843,"-5"-4"-1384,5 4 60,-8-6 1,8 8 999,-5 0-1143,5 0 1,7-5-340,0-1 0,1 0 40,-1 6 0,0 0-177,1 0 1,-1 0-1659,0 0 947,1 0 495,-1 0 316,8 8 0,-6 1 0,6 9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3.5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87 35 8141,'-10'-9'612,"2"-7"1,6 14 679,-3-3-894,3 3 1,-6 4-116,8 3 0,-6 7 36,1 11 0,-3 4 110,2 8 0,4-1-259,-4 1-59,-3-1 69,7 1 1,-6-1-1066,8 1 502,0-8-166,0 6 0,2-12-550,4 8 0,2-8 389,3 2 0,4-6 710,-3-5 0,11-5 0,4-7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4.4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1 8141,'10'0'-550,"-3"0"1056,1 0-175,-6 0 0,8 0 45,-5 0 1,3 2-25,4 4 1,3 3 144,-3 9 0,-3-1-159,3 0 1,-3 0 64,3 1 0,1-1-235,-7 0 72,0 1-60,1-9 1,-5 7 5,4-5-62,-4 4-63,-2 3 1,-2 1-104,-4 4 1,-3-4-78,-9 4 0,1 2-244,0-2 1,-6 0 97,0-5 1,0-3-41,5-3 0,-1 1-82,-4-7 44,4 0 274,-6-6 1,13 0-238,1 0 135,-1 0-24,3 0 1,-5-8-229,9-4 0,-1-9 115,6-2 1,0 0-98,0 6 0,0-1 146,0 1 0,7 2-269,5 3 371,3-3 78,3 13 1,-7-6-320,1 8 960,-8 0-386,11 0 46,-5 0 1,-1 2 240,-3 4 1,2-2-171,-3 7 1,7-5-13,-6 6 0,1-7-199,-1 7 1,-2-6-246,7 5 0,-5-1-423,6 1 317,-1 5 269,7-14 0,-1 13 0,0-5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4.6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1 8472,'10'7'990,"-2"-5"-990,-8 6 0,0 0 1458,7-6 0,-3 11-449,8-7 0,-7 7-163,7-1 1,-6 3-374,5 3 0,-7-1-232,2 0 0,-4 2-478,-2 4 179,0 4 119,0 8 0,-8 7-702,-3 4 641,-13 12 0,-18 3 0,-12 9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0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35 8272,'-17'-10'251,"5"1"411,1 3 267,7 4 111,-4-6-435,8 8 228,0 0 0,8 0-61,4 0-212,3 8 1,2-6-314,1 4 1,-1 1-43,0-1 0,6 0-12,0-6 1,0 0-169,-5 0 0,-1 0-1193,0 0 823,0 0 0,1 0-2883,-1 0 1640,0 0-715,1 0 2303,-1 0 0,-7 7 0,-3 3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121 35 8270,'-1'-10'66,"-5"5"1,2 1 887,-8-2-313,9 4 35,-13-5-223,14 7 0,-11 1-150,7 5 1,-5 4-33,5 7 1,-6 2 51,7 4 1,-3-1 31,2 6 0,4-5-54,-4 6 1,4-6 91,2 6 1,0-8-339,0 2-12,0-3 0,2-3-1047,4 0 746,4-7 0,3 3-118,4-7 0,-3 0-435,9-6 1,4 0 325,2 0 0,9-8-220,2-4 0,1-9-7,-7-2 1,-1 0 711,-4 6 0,4 0 0,-7-1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6.6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139 35 7753,'0'-9'201,"0"1"504,0 0 71,-8 6 1,4-5-56,-7 7-235,7 0-302,-11 7 1,11 5 404,-8 11-185,1-4-220,1 14 0,-5-8 61,3 4 1,5 3-29,1-3 1,-2-2-150,2 2 0,1-8-117,5 2 0,0-4-417,0-2 1,0 1-24,0-1 0,7-5-510,5-1 0,1-5-884,-1 5 961,3-7 251,-5 4 671,15-8 0,-6-8 0,6-1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0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278 0 9447,'0'17'1514,"0"1"1,0 1-915,0 4 0,0-2-238,0 8 0,-2-6-83,-4 6 1,2-2-166,-7 2 1,5 3-220,-6-3 0,1-2-429,-7 2 0,3-8 442,4 2 0,-5 2-683,5-2 325,-5-8 235,-1 1 0,0-12-439,-1 7 324,1-7 1,0 4 6,0-8 1,5-8 112,0-4 1,9-5 14,-3-6 0,4 4-1,2-4 1,8-2 2,3 2 0,5 5 20,1 7-1,0-1 175,8 3 1,-4 1 158,8 8 0,-8 2-14,2 4 0,-4-2 279,-1 7 1,-1 1-182,0 5 0,-5 0 31,-1 1 1,-5-1-698,6 0 179,-8-7 158,3 5 0,-1-5-505,0 7 262,-1-7 175,-5 5 153,8-13 0,2 6 0,7-8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2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8182,'0'9'0,"6"1"919,0-4-337,7-4-76,-11 13 0,14-11 304,-5 7 1,-3 1-162,-2 5 1,3 1 104,3-1 0,-5 0-358,-1 0 1,2 1-299,-2-1 1,-1 6-194,-5 0 120,0 0 1,0 2-924,0 4 1,-2 2 342,-3-2 514,3 3 0,-12-13-93,9 5 1,-9-5-876,3-2 0,1-2-870,-2-3 1,7-4 724,-7-8 1154,8 0 0,-11-8 0,5-2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4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18 9466,'0'-9'2523,"0"1"-1594,0 8-190,0 0 1,8 0-350,3 0 1,-1 0-297,1 0 1,1 0-106,5 0 1,6 0-339,0 0 0,0 0-1736,-5 0 1138,-1 8-999,-7-6-553,5 13 2499,-6-5 0,1 7 0,-2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1:50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18 7796,'-25'10'0,"-2"-3"0,0-1 1860,4 0 2504,12-1-3337,3-5-808,8 0 1,0-1-2709,0-5 2489,0-4 0,0-7 0,0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7.6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 35 8463,'-11'0'982,"-1"0"-982,8 0 1479,-3 0-559,7 0-546,7 0 0,-3 0 448,8 0-389,7 0-354,8 0 1,7 0-302,1 0 1,0 0-32,-1 0 1,1-2-282,-1-4 1,1 4 533,0-4 0,-9-3 0,-1-1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15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277 225 7996,'-9'-8'0,"-1"1"0,4-5 1069,4 4-421,-5 1-393,7 5 0,2-12-50,3 9 1,-3-9-28,4 3 0,2 1-68,-3-2 0,1 7-152,-6-7-323,0 1 1,0-7-240,0 1 348,-7 7 185,-3-5 0,-2 13-237,1-4 274,-1-3 0,-5 7 172,0-4-95,-1 4 1,1 2 42,0 0 0,0 6 242,-1 0 0,1 5-100,0-5 0,1 7 88,5-1 0,-3 3 293,9 3-327,-9-1-67,12 8 1,-5-6 288,7 4-327,0-4-44,0-1 1,0-7-59,0 1 1,0-1-119,0 7 1,7-9-317,5-3 1,3 2 8,2-3 0,1 1-227,-1-6 1,6-8-261,0-3 0,8-4 330,-2-3 1,-4 7 143,-2-1 0,-2 1 185,2-7 0,-10 9 109,5 3 421,-5 4 289,4 2 0,-1 2 46,-5 4 1,3-2 615,-9 7 1,7 1-174,-6 5 0,5 0-574,-5 1 1,8-1-364,-3 0 34,-3 0-451,7 1 0,-3-7-498,11 1 0,-2-3 722,8 3 0,7-4 0,8-8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35 8057,'-8'-10'1238,"7"3"253,-7-1-811,8 6-83,0-6-272,8 8 1,-3 0 195,13 0 0,-3 0-151,14 0 0,0 0 32,5 0 1,-1 2-279,-4 4 1,3-4-286,-3 4 0,2-4-177,-2-2 1,1 6-497,-6-1 0,4 1-242,-5-6-731,0 8-398,-13 1 2205,-2 9 0,-16-1 0,-2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18.8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0 8057,'-9'8'2162,"1"-4"-1478,8 8 1,9-9-200,9 3 0,1-4 109,10-2 0,0 0 273,5 0 0,3 0-442,3 0 0,4 6-183,8 0 0,6-1-985,-1-5 1,9 6 311,-3 0 229,-3 7 1,7-3 0,-6 7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5.078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70 35 11925,'7'-9'571,"3"1"0,2 2-213,-1 1 0,1-1 42,5 6-774,-7 0 325,5 0-341,-13 0 294,6 0 1,-8 2-224,0 3 281,0-3 343,-8 14 0,4-9-132,-8 5 0,9-2 591,-3-5-298,-4-3 1,8 8 149,-3-4-77,3-4-395,2 13 1,-6-11-105,0 7 1,0-5 37,6 6 1,-2-7-244,-3 7 1,3-6 183,-4 5 0,2-1-23,-2 1 1,4-1-69,-3-4 1,3-2-20,2 7 1,0-5 16,0 5 1,0-5-32,0 6 1,2-7-42,3 7 0,5-6 24,7 5 0,3-5 35,3 6 0,-4-7 25,4 7 0,-4-6 178,-2 5 0,-1-5 153,-5 5 1,3-5-105,-8 6 0,-1-1 240,-5 7 1,0-7 96,0 1 0,-2-1-110,-3 6 1,-5 1-59,-7-1 0,-1 0-27,1 1 1,0-1-45,0 0 0,-7-1-232,1-5 1,0 3-176,6-9 1,0 7 110,-1-6 0,7-1-970,-1-5 1,7 2-1159,-7 4-987,8-4 2222,-3 6 0,9-8 882,3 0 1,13 0 0,8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5.794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0 69 9946,'10'-9'2302,"5"-7"-1919,-5 7 0,5-3 113,-3 1-136,3 7-159,-5-4 206,7 8-270,0 0-161,0 0 39,1 0 0,-7 0-174,1 0 1,-6 6-617,5 0 1,1-1 357,5-5 1,2 0 400,4 0 1,4 0 0,8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6.212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1 17 9666,'11'0'400,"1"0"1,-6 0 487,5 0 1,7-1-302,5-5 1,2 4-252,-2-4 1,-2 4-241,8 2 1,-6 0 136,5 0 0,-6 0-425,1 0 0,-4 0-187,-2 0 0,0 0-234,1 0 0,-7 2 265,1 4 1,-6-2-935,5 7 1245,-7-7 0,11 11 0,-5-5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6.4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8516,'-17'0'1174,"7"0"285,-5 0-636,13 0 47,-6 0 388,8 0-931,0 0 1,0 8-277,0 3 0,0 1 163,0 5 0,0-3-697,0 9 1,0 2 142,0-2 0,0 7-179,0-1 1,0 2-178,0-2 1,0 1-660,0-6 1,0-1 142,0-6 1212,8 0 0,2 0 0,7 1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6.6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 11241,'0'23'982,"0"0"0,0 8-608,0-2 1,0 9-233,0 2 0,0 8-205,0-1 1,0-3-963,0 2 0,0-6 627,0 6 0,0-7-1058,0 1 1456,0-3 0,-8-3 0,-1 1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7.01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35 9636,'0'-9'2850,"6"-1"-1541,0 4-845,7 4 0,-3-5-160,7 7 0,1 0-35,-1 0 0,2 0-1520,4 0 405,-4 0 0,6 0-1943,-7 0 2789,-1 7 0,-7 11 0,-3 9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4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295 692 8271,'-10'0'681,"2"0"-320,8 0-388,0 0 129,0-8 42,0 6 129,0-5-129,0-1 4,0 6 1,0-8 356,0 5-298,0 3-82,0-6 0,-5 6 58,-1-4 106,-8 4-117,5-5-33,-9 7 0,1 0-162,0 0-94,7 0 211,-5 0-113,5 7 0,-7 3 107,0 7-48,-1 1 1,1-1 97,0 0 1,1 6-84,5 0 0,-3 0 484,9-5-312,-9 7 0,12-6-5,-3 4 0,3 2 66,2-2 0,0 0-293,0-6 4,0-7 1,5 5 20,1-3 1,8-5-183,-3-1 0,4-4 47,3-2 0,7 0 27,4 0 1,-3-8-252,3-3 0,0-10 132,6-2 0,-1-8-640,1 2 365,-1-3 134,1-3 1,-6-2-157,0-3 1,-8 2 182,2-8 0,-4 5 90,-2-5 1,-5 0 92,-1-6 105,-7 8-127,4-6 1,-2 13 239,-1-3 1,1 5-46,-6 7 1,0-3 215,0 8 1,0-6-108,0 6 1,0 0 216,0 6-166,0-1-37,8 1 22,-6 0 0,6 5 1,-8 1 165,0 7-219,0-4-144,0 8 1,-2 0 36,-4 0-34,4 0 59,-13 8 0,11 0-21,-8 3 0,6 3 229,-5-9 1,5 9-79,-5-3 1,7 7 102,-2 5 1,-2-2-61,3 8 0,-7-1 18,6 7 0,-5 5-73,5 1 0,-6 1-189,7-2 1,-7-1 35,6 7 1,1-2 140,5 2 0,-6 2-236,0-7 0,0 5 26,6-6 0,6 2-62,0-1 1,7-5 16,-1 4 0,3-11-112,2-6 0,1 2-4,-1-2 1,2-1 28,4-11 0,-2 4 54,8-3 0,-2-4-28,2-3 0,4-3 59,-4-2 1,-3-2-18,3-3 0,-2-5-124,2-7 1,4-1 77,-5 1 0,-1-2-52,2-4 1,-8 4 69,2-4 0,-5 3 3,-7 3 0,3 0 61,-9 0 1,1 5 144,-6 0 194,0 1 0,-8-4-173,-3 3 0,-4 4 307,-3 8 1,1 0-162,0 0 0,-3 0 329,-3 0 0,4 2-165,-4 4 0,6-2-16,5 7 0,-3-5-103,3 6 1,3-7-160,-3 7-46,8 0 1,-3 5-99,7 0 1,0 2 91,0 4 0,0-3-176,0 3 1,6 2-14,-1-2 0,15-2-225,-3-10 1,6 5 2,0-5 214,4-3 1,7 2-98,1-5 1,0-3-127,-1 4 1,3-6-8,3-6 1,-5 2 61,-1-7 0,1 5-1,-6-5 1,1-1 101,-1-5 1,2-1-6,-8 1 1,2 0 93,-2 0 0,-4-1 202,4 1 0,-4 5 24,-1 1 0,-7-1 272,1-5 0,-6 6 171,5-1 0,-7 6-39,2-5 439,-4 7-605,-2-11 1,0 11 202,0-8-65,0 8-327,-8-11 0,-2 13 10,-7-4 0,0-1-143,-1 1 1,1 0-9,0 6 1,0 0 83,-1 0 1,7 2-150,-1 4 115,1-4-68,-7 13 0,3-5 187,4 7-112,3 0 0,8 1-92,0-1 1,0 0-164,0 0 0,6-5-91,-1-1 0,9-5 115,-3 6 0,5-6 6,1 5 1,0-7 48,1 2 0,-1-4-50,0-2 0,-5 1 90,-1 5 152,1-4 1,-1 12 2,1-9 0,-8 9 294,1-3 1,-3 12 264,-2 6 1,0 6-285,0 5 0,0 12 76,0 11 1,-5 12-24,-1 6 1,-8 4-373,3 1 1,1-7 27,-1-4 1,1-6-115,-1-6 0,-5-3 4,5-8 1,1-14-297,-1-3 0,5-12-338,-6 0 1,6-4 335,-5-1 0,5-9-306,-5-3 0,5-4 192,-6-2 0,1-8-1001,-6-3 1,-6-7 472,-1-5 972,1-4 0,-2-23 0,-1-3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7.1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69 9413,'17'-2'956,"0"-3"0,3-3-484,3-4 1,-4-1 150,4 7 1,-2-1-499,2 1 0,-4 4-648,4-4 1,2 4-211,-2 2 1,1 0-1871,-7 0 2603,8 0 0,-6 8 0,6 1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7.561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277 35 9466,'0'-11'905,"0"-1"-22,0 8-908,0-3-34,0 7 258,0 0-68,0 7 1,-7 5-175,-5 11 0,-5-2 66,-6 8 0,3 0 123,-3 5 1,-2 1-227,2-1 0,0 7 90,6-1 1,0 0-38,-1-5 0,3 0 70,4-1 1,-3-1-27,8-4 1,1 1 11,5-6 0,1 1-18,5-2 1,4-6-28,7 0 0,8 0 32,4-5 1,-2-4 45,2-3 0,-1 3-29,7-2 1,0 0-222,-1-6 0,1 0-18,-1 0 1,1 0-172,0 0 0,-1 0 107,1 0 1,-8 0-194,-4 0 1,2 0 462,-2 0 0,0-8 0,-6-2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0:27.8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 68 8262,'-5'-18'1631,"-1"1"-436,0 8 157,6-7-883,0 14 1,0-4 385,0 12 1,0 6-274,0 11 1,0 9-77,0 9 0,-2 7-100,-4-2 1,3 10-83,-9 1 1,6 9-1285,-5-3 0,1 6 595,-1 6 0,-3-2 365,8 8 0,-15 0 0,2 5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0 537 8129,'0'-23'0,"0"-1"0,0 1 778,0 6-454,8 0 0,2 0 882,7-1-336,-7 1-249,5 0 1,-7 5 714,3 1-903,4 7 1,-5-4 0,7 10 236,1 4 0,-1 3-167,0 9 1,-5 7-81,-1 3 0,-7 13 117,2 5 0,-4 10-156,-2 1 0,0 9 20,0-3 0,-6 2-194,0-1 0,-5-1-89,5-11 1,0 4-131,6-10 1,0-6 114,0-5 0,0-3-37,0-8 0,8-7-38,3-6 0,-1-7-223,2 2 133,-1-4 0,8-6-48,4-7 1,-1-11-108,6-18 1,7-12-347,5-11 0,6-20 287,-25 38 0,-1-2 1,4-3-1,0 0-267,-1-2 0,0 0 0,-2 4 0,0 0 181,0 2 0,-1 0 0,10-39-2,-1 10 1,-8 2 291,2 16 1,-3 7-222,-3 9 1,-2 7-260,-3 5-428,3-4-585,-5 22 631,-1-4 0,-1 30 360,-8 8 1,0 10 570,0 7 0,0 4 0,0 8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4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224 364 8129,'-10'-2'561,"4"-4"0,4-3 79,2-9 0,0 1-199,0 0 0,0 0-21,0-1 0,0 1-158,0 0 1,0-3-36,0-3 0,2 4-294,4-4 1,-4 2 136,4-2 0,-4 4-368,-2-4 1,-6 9 69,0 3 0,-5 5-401,5-6 346,-8 9-31,5-5 150,-9 16 1,1 1 105,0 8 1,5 7 49,1-1 1,-1 7 434,-5-1 0,2 4-202,3 1 0,-1 1 358,7 0 0,-2-1-225,2 1 1,4-8 75,-3-4 1,5-4-198,5-2 0,5 0-315,7 1 0,3-9 128,3-3 1,-2-4-233,8-2 1,-6-8-478,5-3 1,-1-5 343,2-1 0,-4-6-78,-8 0 1,-1-2 295,-5 2 1,3 4 573,-8-4-137,7 4 1,-11 7 1219,4 1-776,-4 7-263,-2-4 1,0 10-95,0 4-208,0-4 9,-8 13 0,6-5-560,-4 7 1,6-6-194,6 1 1,-2-2-536,7 1 1,3 3 434,9-9 1,-4 3-307,4-2 0,4-4 931,2 3 0,4-10 0,1-5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5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70 8336,'0'-27'655,"-2"8"4,-4 7-63,5 9 1,-9-5 134,4 8-558,-3 15 1,-3 4 180,0 16 0,1 13 199,-6 4 1,1 11-156,5 1 0,-3 9 61,9 2 0,-1-6-518,6-6 0,2-1 95,3 1 0,7-5-888,11-12 0,4-4 221,8-7 1,1-3-130,4-3 0,5-6 760,6-11 0,1-4 0,0-8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5.5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208 138 8031,'0'-17'-248,"0"0"-61,0-1 0,0 7 790,0-1 301,0 1 0,-7-4-304,-5 3 1,3-1-197,-3 7 1,1 0 53,-7 6 1,1 10-11,0 7 0,-1 2-29,1 10 1,2 7-7,3 11 0,-1 3 152,7 1 1,-2 1-100,3 0-381,3 0 75,-6 0 1,8 0-2,0 0 0,8-8 59,3-4 1,5-3-1050,1-3 1,2-7 23,4-4 1,4-4-389,8-1 1,-3-9 1316,-3-3 0,11-12 0,-3-3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5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259 226 7985,'0'-25'39,"0"-4"1,0-2 25,0 2 0,0 2 152,0 4 1,0 10 1537,0-4-619,-7 3-389,-3 4-466,-7 3-231,0 7 0,5 2-122,1 3 1,-1 11 200,-5 7 1,1 8-44,5-3 1,-3 7 193,9 5 1,-1 5-100,6 6 1,2 3 275,4 4 0,-3-2-108,9 7 1,-1-7 15,7 1 0,-3 3-316,-3-2 0,3-1-259,-3-5 0,-5 0 291,-1 0-1232,-4-8 815,-2 6 0,0-13 31,0 3 0,-2-4-176,-4-1 1,2-8-260,-7-4 0,5-6-314,-5-5 505,-1-5 1,-5-7 13,-1 0 0,-5-7-26,0-5 0,-2-5 561,2-6 0,4-4 0,-6-8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6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7906,'17'-17'-237,"0"2"470,0 3 0,8-3 372,4 3 0,4-1-54,1 1 0,1-1 147,0 7 0,-3 0 99,-3 6-407,4 0-139,-14 0 0,12 0-885,-8 0 1,0 0 301,-6 0 332,0 8 0,1 2 0,-1 7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6.2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 8044,'8'-17'0,"4"9"1645,11 8 0,-2 8-431,8 9 1,-3 1-70,3-1 1,-6 2-394,-11 4 0,3 4 129,-3 8 1,-5 7-582,-1 4 1,-4 4-230,-2 2 1,-2 8-1351,-4 3 1,-9 4 847,-8 2 0,-6-7-1727,6-5 0,0-5 144,6-6 2014,0 4 0,-1-13 0,1 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5.0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9130,'17'0'1433,"-3"0"-970,3 0 1,-1 0-29,12 0 1,1 0 41,6 0 0,-1 0-247,1 0 0,0 0-153,-1 0 0,1 0-277,-1 0 1,-7 0 223,-4 0-1448,4 0 748,-8 0-1491,6 8 2167,-15 2 0,-2 7 0,-8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6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8009,'2'-9'728,"4"3"1,4 4 1009,7 2 0,0 0-912,0 0 0,1 0-72,-1 0 1,0 0-614,1 0 1,-1 2-521,0 4 1,0-2-1670,1 7 0,-1-5 2048,0 6 0,1 7 0,-1 8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7985,'0'-10'5654,"15"-5"-4684,8 3 0,8-3 23,4-2 1,-3 1-852,-3 5 0,9-5-507,-3 5 0,3-3-1539,-3 3 1904,-8 3 0,6 0 0,-6-1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7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8223,'12'-17'220,"-1"0"1,1 2 583,5 3 0,0 4-239,0 8 0,8 0 43,4 0 1,-2 2-27,2 4 0,-8 4 26,2 7 1,-4 0-336,-1 0 1,-7 1-142,1-1 0,-8 0-99,1 1 0,-3 5-306,-2 0 1,-2 8-871,-3-3 0,-11 7 567,-7 5 0,-8-1-196,3 7 1,-5-8 153,-2 3 0,8-7 56,4-5 0,4-4 456,2-8 0,2 1 297,3-1 0,4 0 370,8 0 1,10 1-402,7-1 1,2 2 675,10 4 0,0-3-285,6 3 1,-1-4-57,1-2 0,-1 0-28,1 1 1,-8-3 13,-4-3 0,-6 3-394,-5-4 1,-5 5-170,-7 1 0,-1 2-182,-5 4 0,-6-3-441,-11 3 0,-2 2 63,-4-2 0,-3 0 272,3-6 1,2-7-480,-2-5 1,8 3-701,-2-2 1549,4 0 0,1-22 0,1-3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8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9692,'17'-15'517,"1"3"1,-5 5-496,5 7 1,-3-6 1316,14 0 1,0-5-487,5 5 1,1-6-317,-1 6 1,1 1-642,-1 5 0,1 0-539,0 0 1,-7 0-1173,1 0 0,-8 0 1015,2 0 0,-9 7-702,-3 5 1502,-7-4 0,4 7 0,-8-5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8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8202,'-6'-12'487,"0"1"1,-7 7 83,1-2 0,3 4 383,-3 2 0,6 8-230,-5 3 1,1 11 274,-1 1 1,-5 7-227,5-1 0,-3 4-288,3 1 1,-3 1-409,8 0 1,-5-1-394,5 1 0,0 7-516,6 4 1,0-2 171,0 2 1,0-7-780,0 1 1,2-5 497,4-6 0,4-4-252,7-8 0,0-7 1193,1-5 0,14-3 0,5-2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8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8178,'9'-8'0,"7"-1"1417,-5-9 0,5 7-334,1-1 1,8 6-83,4-5 1,1 7-536,-1-2 0,2 4-168,-8 2 0,6 0-267,-6 0 1,-2 2 100,-9 4 0,1 9-674,-7 8 0,0 8 86,-6-2 1,-8 11-211,-4 7 1,-9 1 512,-2-2 1,-6 2 161,6-8 0,0 0-91,6-5 1,0-2 357,-1-5 1,9-3 195,3-7 1,12-1-172,5 0 1,12 1-571,6-1 1,6-7-302,5-5 1,4-3-528,8-2 0,-2 0 522,-4 0 575,4 0 0,-6 8 0,8 2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8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87 190 8273,'-27'0'0,"2"-13"1316,7-4-794,9 3 0,1-1-141,8 3 0,10-3-95,7-2 0,10-1 292,13 1 1,4 6-82,8-1 0,0 2-164,0-1 1,2 3-242,4 8 1,-5 0-202,5 0 1,-6 0-242,-6 0 1,-4 8-741,-7 3 1,-2 5 1089,-5 1 0,-3 8 0,-7 2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9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17 243 8189,'-5'-17'2591,"-1"-1"-2465,0 1 0,16 6-255,7-1 0,2 1 520,10-7 1,8-5 724,9 0 0,4 2-1200,1 9 0,-1-1 96,-3 7 1,8-1-585,-3 1 1,4 4-143,-4-4 0,-6 4-502,0 2 0,-2 0 1216,2 0 0,4-8 0,-6-1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9.3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87 8189,'9'-25'804,"-1"6"1218,-8-4-1297,0 11-465,-8 5 1,-7 14-134,-8 5 0,-6 13 244,6 10 1,-6 5 165,6 6 1,-6 4-183,6-4 0,8 4 69,9 2 0,4-6-25,2 0-401,8-7 186,2 3 0,13-8-71,0 1 0,6 0 98,-6-1 1,5-5-436,-5 0 0,1-6-168,-7 6 1,-8-8-428,-3 2 0,-4-4 187,-2-2 1,0-5-422,0 0 1,-13-9 295,-5 3 1,-10-4-792,-1-2 1548,-12 0 0,-3-15 0,-8-5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59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1 190 8189,'84'-25'475,"-3"-3"1,4 3 153,-5 2 1,-1 3-21,2 3 1,0 0-379,5-1 0,-7 9-413,-4 3 1,-4 4 181,-2 2 0,0 8 0,0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5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18 8171,'0'-10'2209,"-8"3"0,4 7-978,-7 0 1,7 1-392,-2 5 1,-4 4-105,-1 7 1,1 8-663,-1 4 1,5 4-542,-6 1 0,3 1 160,-3-1 0,5 3-331,7 3 1,-6-3 637,0 3 0,0-3 0,6-3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7919,'0'-9'1943,"0"1"42,0 8-909,8 0 114,2 8 0,7-1 105,0 5 212,1 3-1044,-1-5 1,0 0 218,0-5-354,1 5-679,-1-8 351,-7 5-702,5-7 0,-11 0 330,7 0-2245,-7 0 1055,4 8-1411,-8-6 2016,0 13 0,0-3 957,0 11 0,-8-4 0,-1 6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7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7919,'-11'17'689,"-1"0"1,8 1-202,-1-1 0,3 0-68,2 0 0,0 3-25,0 3 0,0 2 119,0 3 1,0 5 116,0-4 0,0-2-221,0 2 0,5-2-266,1 1 1,2 3 33,-2-8 0,-2 0-110,7-5 1,-5-1 43,5 0 0,-7-5 34,2-1-336,4-7-284,-1 4 1,3-10-301,-1-4 0,-1-6 366,1-11 0,5-5-921,-5-13 1,5-13 610,1-15 1,0-2-904,1-10 1253,-9 1 1,14-14 0,-4-2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1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9966,'11'0'1385,"1"0"1,-7 6-1,7 0-951,-1 0-598,7-6 1,-1 2 37,0 3 0,-5-3-174,-1 4 0,-5-4-271,6-2 0,-8 8-669,1 3 1,-3 4 1239,-2 3 0,0-1 0,0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2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7938,'-10'17'-218,"1"-1"218,3-5 0,4-1 465,-4-4-184,4-5-193,10 7 0,2-8-10,7 0 1,0-2-218,0-4 0,1 3-16,-1-9 0,2 6-29,4-5 1,-9 7 70,3-2 78,-4 4 10,5 2 0,-9 2-33,-3 4 0,-4 4 199,-2 7 1,-2 0-45,-4 0 1,-3 6 103,-9 1 1,1 4-16,0-5 1,0 8 94,-1-2 1,-1 4 203,-4 1 1,4-5-141,-4 0 0,4-6-3,1 6 0,1-8-8,0 2 1,7-4-145,4-2 1,4-5 37,2 0 0,0-7-596,0 7 187,0-8 0,8 3-207,4-7 1,3 0-37,2 0 0,2 0 212,5 0 1,2-13-49,9-4 1,2-5-17,3 5 0,-2-6-48,8 0 0,-1 0 103,1 6 0,-4-1 153,-7 1 0,-1 2-21,1 3 1,-8 5 212,-4 7 506,-4 0 0,-4 1-359,-3 5 0,-4 4 93,-8 7 0,-8 2-120,-4 4 0,-3-1-181,-2 6 0,-6 1 51,0 6 0,-6-3-615,6-3 1,-8 4 10,2-4 1,2 1-241,-2-1 1,2-2 140,-1-4 1,-3-4 250,8 5 1,-6-7 337,6-6 0,0 12 0,6-3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2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33 7938,'-10'0'-22,"2"0"497,1 0 368,5 8-49,-6-6 380,8 13-625,0-5 1,6 7 119,0 1 0,-1-7 267,-5 1-580,0-1 1,2 1-4,4-1-178,-4 1 1,6-1-889,-8 1 632,0-8-600,7 3 0,-3-7 360,8 0 0,-1-2-642,6-3 1,1-7 187,-1-11 0,0-2 102,1-4 0,1 2 274,4 4 0,-10 6 178,5 0 1,-7 5 582,1 7-410,3 3 1,-13-4 832,4 12 1,-4 3-458,-2 8 0,0 1 818,0-1 1,0 0-363,0 1 0,0-1 393,0 0-900,0 1 55,0-1-1780,0-8 1269,0-1 0,7-10-727,5-4 0,1-3 376,-1-8 1,3 5 207,-3 0 57,3 9 436,2-5 0,1 10 1037,-1 4 0,-5 3-628,-1 9 0,-5-1 770,5 0 0,-7 0-609,2 1 1,4-3-779,1-3 1,-1-3 62,1-3 0,1-4-1688,5 4 1,2-12 376,4-6 1285,-3-3 0,20-18 0,-4-3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3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7842,'12'-17'85,"-1"0"0,-5 5 945,6 1-616,-1-1 1,7 1 46,-1-1 1,-6 6-75,1-5 1,-1 7 627,7-2-280,-9 4-427,7 2 0,-7 0-97,9 0 0,-1 2-243,0 4 0,-1 5 102,-5 12 1,4 12 12,-3 11 0,-2 12 98,1 5 0,-7 4-19,2 3 0,-4-1 9,-2 0 1,0-6-50,0 1 1,0-14-566,0 2 0,0-12 264,0 0 1,0-3-791,0-3 0,0-7-21,0-4 524,0-11 0,-2-4-21,-4-8 1,4-2-170,-4-4 1,2-6 166,-1-11 1,1 2-35,-8-8 0,1-7 475,-7-10 1,7-2-32,-1 2 0,3-2 349,-3 7 0,-1 3-227,7 9 0,-5 4 346,5 8-315,-8-1 1,10 9 676,-7 3 1,1 6-84,-1 6 0,-5 3 137,5 9 1,1-1-321,-1 0 0,1 1-157,-1-1 0,1 0-311,4 0 130,4 1-180,-5-1 1,9-5 123,3-1 1,13-7-747,10 2 1,7-14-435,5-9 1,5-1 539,6-5 1,-4 4 209,-1 2 1,-8 1 108,2 5 1,-5 3 125,-6 8-93,-4 0 523,-8 0 0,-7 8-229,-4 3 0,-14 7 570,-9 5 0,-8 4-198,-10 7 0,-2 3-17,-3 3 1,-4-1 31,-8 7 0,6-6-109,0 6 1,13-7 7,-1 1 1,11-11 128,-1-6-576,5 4 1,10-8 136,3 4 0,14-11-926,9-7 0,14-3 36,9-2 1,10-2 261,2-3 1,-6-3 218,6-4 0,-6-1 20,0 7 0,-6-5 325,-11 5 0,-4 0-64,-8 6 1,-5 2 389,-1 4 0,-7-2-191,2 7 1,-8 8-81,-9 10 0,-9 4-439,-14 1 1,-3 7-1275,-3-1 1649,3 8 0,-20-4 0,3 8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7808,'0'11'0,"0"1"0,2 0 1091,4 5 0,-3 8 1042,9 4-1499,-8 3 0,4 3 39,-8-1-288,0 9-141,0-7 1,0 7 118,0-9-1088,0 1 589,0-8 0,5 3 98,1-7-1513,7 0 1113,-11-13 1,14 3-385,-5-7 1,-1 0 396,1-6 0,1-10 98,5-7 171,1-8 1,1-11 119,4-5 1,-4-3-128,4-8 0,2 2 407,-2 4 0,8-2-119,-2 8 1,3 1 153,3 11 0,0 3-85,-1 7 0,6 3-1,1 3 1,-3 5-172,-9 7 1,2 0 37,-8 0 0,0 7-65,-6 5 0,-5 3 44,-1 3 1,-7 1-136,2 4 0,-12 4 110,-5 7 0,-7-5-554,-5 0 1,2 0 225,-8 5 1,0-1-37,-5-4 1,-1 2 179,1-8 0,5-6-7,0-6 0,6-7 391,-6 2 0,8-4-176,-2-2 0,6-2 433,5-4 0,4-3-230,8-9 0,0 1 64,0 0 1,10 0-127,7-1 0,1 1-86,5 0 0,-2-1-82,2 1 1,-4 0 146,4-1-421,-4 1 73,-1 0-260,-9 0 0,-1 5 165,-8 1 0,-2 7-570,-4-2 0,-3 4 374,-9 2 1,-1-6 480,-4 0 0,2-1 0,-8 1 0,8-2 0,-2-3 0,4 1-43,1 4 1,7 5 42,-1-5 741,9 4-525,-5 2 0,8 2 558,0 4 0,6 3-166,-1 8 0,3 3-82,-2 3 1,-4-2 76,4 8 1,-5-6-231,-1 6 1,0-3-236,0 3 1,0 2 60,0-8 0,0 0-882,0-6 0,2 1 489,4-1 1,-2-7-996,8-5 1,-7-3 408,7-2 1,5-9 110,6-9 0,8-14 29,-2-14 640,3-4 0,11-25 0,1-6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4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1 339 7808,'27'-69'-748,"4"3"561,-8 9 0,5 7 1014,-4 15-86,-1 8 17,-6 2-106,0 16 0,-7 9-256,-4 11 0,-5 1 467,-1 5 0,0-4-340,0 10 0,0-1 310,0 1 1,0-4-331,0 4 0,0-4-242,0-2 0,8-1-54,4-5 1,-3 3-264,3-9 1,1 1-722,10-6 1,-3 0 560,3 0 0,2-6-1115,-2 1 0,0-7 547,-6 6-1,0 1-2009,1 5 2794,-9 0 0,7 7 0,-7 3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1 7808,'0'25'0,"0"-4"1051,0 8-619,0-8 0,0 10 264,0-8 1,0 7-278,0-1 0,0-2-377,0 2 1,-2-8 45,-4 2 1,2-4-1678,-8-1 1263,1-1 1,-6-2 11,-1-3 1,7-5 148,-1-7 0,3-1-109,-3-5 1,-1-4 5,7-7 1,-6-6 75,7 0 0,-1-6 124,6 6 1,2 0-56,4 6 1,-3-1 284,9 1 0,-1 5-44,7 1 0,-7 7 32,1-2 0,-1 4 119,7 2 0,-1 2 134,0 4 0,1 2-164,-1 3 1,0 3-126,0-9 1,1 9-363,-1-3 0,6-1 173,0 2 1,0-3-710,-6 3 784,1-5 0,7 1 0,2 2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 7789,'-17'0'2287,"-1"0"389,1 8 1,7-5-2884,5 9 1,5-8-4114,5 2 4320,-3-4 0,14-2 0,-7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5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17 7827,'-18'0'543,"1"0"0,6-5 964,-1-1-992,1 0 1,-7 6-12,1 0 1,5 6-90,1 0 0,1 13 7,-1-2 0,-3 12-658,9 0 0,-1 3 222,6 3 1,0 5-1245,0 1 1,7-7 253,5-5 1004,3 0 0,10 5 0,2 1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5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7778,'0'10'3578,"0"-2"-3578,0-8 0,15-8 0,4-2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554 208 7778,'0'-27'135,"0"2"0,-6 8 104,0 0 0,-6 0 389,7-1 0,-9 3 252,3 3-567,3-3 1,-7 11-17,3-7 1,-3 7 50,-3-2 0,1-2-163,0 3 1,3-1 18,-3 6 1,9 0-220,-9 0 1,4 6 72,-5-1 0,1 9-23,0-3 1,0 5 39,-1 1 1,3 0 43,3 1 0,-1 7 55,7 3 0,-5 5-72,5 2 0,0 7 240,6 4 0,0 4-56,0 2 1,2 5 252,4 1 1,3 7-167,9-1 1,-1-3 45,0 3 0,6-3-71,0 3 0,-2 3-133,-9-4 0,1-1-270,-7 1 0,6-5 129,-6 5 0,-1-7-343,-5 2 1,0-7 170,0-4 1,-5-7-346,-1-11 0,-2 2 208,2-8 0,2 0-1198,-7-6 205,-1 0 568,-5 1 0,0-9-252,0-3 1,-1-4 387,1-2 1,0 0-361,-1 0 1,-5-8 387,0-3 1,-6-12-773,6-6 1268,-7-12 0,3-11 0,-8-9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2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7778,'8'-18'1399,"1"9"-1129,9 3 0,-1-2 202,0 3 1,8-1 277,4 6 1,4 0 167,1 0 0,3 0-395,3 0 1,-3 0 24,3 0 0,2-6-158,-1 0 1,-1 0-804,-5 6 0,-1 0 328,1 0 0,-6 0-507,-1 0 1,-5 0-401,6 0 1,-8 2 991,2 4 0,4 4 0,0 7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8847,'2'12'2681,"4"-1"0,-3-7-1907,9 2 0,-8-2-624,1 2 57,5-4-964,0 13 1,5-11 756,-3 7 0,3 1 0,-5 5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16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7794,'0'17'6061,"0"1"-5000,0-9 0,2-1-1537,3-8 1,-1 0-58,8 0 1,-6 0 532,5 0 0,8-15 0,8-5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2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315 140 8019,'0'-17'271,"-8"7"1,6 1-257,-4 3 1161,4 4-728,2-6 1,0 6 66,0-4-47,0 4-637,0-13 169,0 5 0,0-2 322,0 1 1,8 7 22,-6-12 12,6 14 352,-8-5-63,0 7 106,0 0 0,-2 5-634,-4 1 1,4 8 0,-4-3 0,-1 7 59,1 5 1,-8-1-49,3 7 1,1 0-56,-2 6 0,2 2 59,-1 4 0,-5-2-157,5 7 0,1-1 98,-2 2 1,2 5-85,-1 0 0,-5 1-65,5 5 1,-3-3-146,2-3 0,-3-1-32,3-5 0,2 3 148,-1-8 0,5 0 16,-6-7 1,8-6 17,-1-5 0,1-4 6,-2-1-68,4-8-267,-6 5 286,8-13-417,0 6 3,0-8 0,0-2-415,0-4 0,2-11 385,4-13 0,2-3-252,3-2 0,5 1 321,-4-1 0,3 0-1,3 0 0,-3 0 115,-3 0 1,1 0 372,-7 0 0,8 0 0,-4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2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1 175 7990,'10'-17'-442,"-5"-1"323,-3 1 1,4-1 210,0 1 0,2 5 421,-2 1-312,-4-1 0,11 0 11,-7 1 0,2 7 258,-2-2-199,-4-4 278,5 8-26,1-5 70,-6 7-352,14 0 1,-12 1 4,7 5 1,-1 4-14,2 7 1,3 3 100,-3 3 1,3 6-109,3 12 0,-1-2 176,1 8 0,-1-1-44,1 7 1,-7-1 4,1 1 0,-2-7-442,1 1 0,5-6 150,-4 5 0,-3-5-229,3 6 0,-2-14 143,1 2 0,3-12-975,-8 1 304,0-5-674,1-1 503,-5-1 140,14 1 338,-14-9-4,6-1 1,-8-8-544,0 0 631,-8-8 1,6 4-139,-4-7 0,-2-1-227,3-5 369,-9-1 0,6-1-98,-4-5 389,-3 5 0,5-6 0,-7 7 0,-1 1 0,1 7 0,-1-6 0,1 7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3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7958,'-17'0'-27,"-8"0"740,5 0-435,-5 0 1,15-2 644,4-4-543,4 4 0,2-7 11,0 3 1,2 4-60,4-4 1,6-2 79,11 2 0,-1-5-192,7 5 1,0 0-15,6 6 1,-6 0-216,0 0 1,-6 0 97,7 0 0,-9-6-1070,2 1 0,-3-1 506,-3 6 1,1 0 474,-1 0 0,1-8 0,-1-2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3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8842,'17'-10'431,"1"2"0,-6 2-299,-1 1 1,1-1-96,5 6 0,7 0 62,-1 0 37,0 0 0,3 0-62,3 0 0,4-2-24,2-4 1,0 4-102,0-4-4,0 4 0,2 2 174,3 0-258,-3 0 84,6 0 0,-2 0 144,0 0-253,-1 0 81,-5 0 0,0 0 35,0 0 42,0 0 1,-2 0-64,-3 0 0,1 0 55,-8 0 1,0 2-150,-5 4 149,-1-4 0,-5 6-17,0-8-124,-8 0 109,3 0-69,1 0-15,-6 0-9,6 0 61,-8 0-2110,0 0 2188,-8 0 0,-2 8 0,-7 1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4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7885,'0'-9'1303,"0"-7"-749,0 14 145,0-6-437,8 1 0,-4 5 116,7-4 0,-5 4 226,6 2-330,-1 0 1,7 0-20,-1 0 1,7 2-28,-1 4 1,6-2-17,-6 7 1,9-1 2,-3 2 0,4 3-182,2-3 0,0 1 78,0-1 0,0 4-75,0-5 0,-2 3-150,-4-2 1,-2 1-172,-4-7 0,-9 8-160,3-3 281,-3-3 1,-2 8 43,-1-5 0,-7-1 57,2 2 0,-4-1 57,-2 7 1,-14-1 4,-3 1 1,-12-1-128,0 1 0,-12 5-106,-6 0 1,3 7-1096,-3-7 650,0 0 392,3 2 1,1-7-932,8-1 760,8 1 0,7-8 458,9 7 0,7 1 0,-4-1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190 243 7884,'0'-18'211,"0"1"1,0 5 3,0 1 0,0-1 359,0-5-346,0 0 1,0 0-23,0-1 0,-2 1-78,-3 0 0,3-1-152,-4 1 1,4 6 177,2-1 43,0 8 0,-2-4 325,-4 8-380,4 0 0,-11 2 66,7 4 0,-7 4 37,1 7 325,-3 0-275,-3 8 1,7-4 10,-1 8 1,1-6-45,-6 6 1,5-8-349,1 2 0,7-3 133,-2-3 0,4-6-249,2 1 1,0-6 128,0 5 1,2-7-1047,4 2 0,9-6 354,8-6 1,6-4-180,-6-7 1,6 0 537,-6 0 1,0 5 40,-6 1 1517,1 7-898,-1-4 350,-8 8 0,1 8-279,-4 3 0,-4 5 1016,3 1 0,-3-6 21,-2 1-1323,8-1 1,-4 5-302,7-5 0,-5-3-614,6-8 1,-6 0-2256,5 0 3131,1 0 0,13-15 0,1-5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5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88 53 7898,'0'-11'115,"0"-1"986,-8 8-287,6-4-261,-6 8 102,8-7-83,0 5-157,0-6-391,0 16 0,0 3 188,0 13 0,0 3 66,0 8 0,0 2 185,0 4-246,-7 3-55,5 1 0,-8 4 273,4-9-219,4 9 1,-6-12-274,1 6 0,5-4 95,-4-4-78,4 3 1,0-16-268,-4 7 1,4-8 191,-4 3-592,4-13 273,2 5-148,0-14 144,0 6 53,0-8 0,0 0 256,0-8 0,0-4 89,0-11 1,0 1-83,0-7 1,2 2 37,4-2 1,-4-4-114,4 4 1,2-4-132,-2-2 0,7 0-134,-1 0 258,-4 0 1,7 0 4,-3 0 1,3 0-143,3 0 0,-1 8 169,1 3 116,-1-3 1,1 8-65,-1-5 1,1 7 200,-1 5 0,1-3-27,-1 3 0,1 4 202,-1 2 0,1 4 99,-1 2-215,1 0 1,-1 0 218,1 0 0,-7 6-140,1 0 0,-2 8 165,1-3-193,5 5 0,-14 3 21,4 5-321,-4-5 89,-2 6 0,0-5 78,0 3 1,-8 2-170,-4 5 1,-3-3-247,-3-4 203,-7-3 0,4 5-23,-9-8 0,3 1 85,-2-1 0,-2-5 207,8 0 1,-1-7-123,7 7 1,-1-8 447,1 2-74,-1-4-220,9-2 49,1 0 74,0 0-314,6 0 127,-6 0 0,10 0-116,4 0 1,-2 0 197,8 0 38,-1 0 0,7 0-136,-1 0 0,1 7 419,-1 5 1,1 4-183,-1 1 0,1 1 215,-1-1 1,1 6 10,-1 1 1,1 1 538,-1-2-739,1-3 0,-3 5 83,-3-7 1,4-1-89,-5 1-1322,5-1 794,1 1 0,1-7 252,-1 1-1058,1-8 726,-1 4 0,-5-8 85,-1 0-1021,1 0 274,-2 0-1642,5 0 2587,-13 0 0,6-8 0,-8-2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7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7608,'2'-9'1882,"3"3"-1214,-3 4 8,6-6-239,0 6 1,2-6 181,7 8-339,1 0 1,-1 0 85,1 0-149,-1 0 8,8 0-88,-5 0 0,7-1-35,-4-5 1,-1 4-83,7-4 0,-8 2-289,2-2 0,-3 4-93,-3-4 0,1 5-1327,-1 1-131,-7 0 896,6 0-294,-14 0 1218,5 0 0,-14 7 0,-3 3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7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7961,'-8'-10'2107,"6"2"-968,-6 8-648,8 0 1,-1 8-147,-5 4 1,4 9-131,-4 2 1,4 8 6,2-2 1,0 5-757,0 0 1,0 0 433,0-5 1,0 4-2208,0-4 2307,8 4 0,1 2 0,9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18 193 8232,'-10'-8'778,"3"6"-341,7-6 286,0 8-247,0 0-298,0 8-1,0 2 1,0 7-254,0 9 239,0-7 41,0 14-58,0-6 0,0 6 16,0-4 0,0 2 93,0-7-111,0 7 0,7-12 99,5 5-465,4-5 184,-7-1 1,7-9-26,-4-3-7,3 4 150,3-8 0,1 6-247,4-8 65,-3-8 17,5-2-57,-8-7 0,7-3-3,-1-3 189,0 3 0,-5-11 31,-1 8-99,-7-8 78,6 4 0,-14-8 288,3 0-283,-3-8 1,-2 8 229,0 0-248,0 0 1,0 14 256,0-9 3,0 9-274,-7 4 1,3 1 26,-8 4 1,6 5-289,-5 1-601,7-4-161,-12 8-729,14-6 311,-6 8 662,8 0 752,0 0 0,-7 0 0,-3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88 7853,'0'-17'494,"0"5"154,0 0 1,2 8 75,4-1-508,-4-5 1,5 6 302,-7-8 217,0 8-681,0-3-5,0 7 1,-7 0-419,-5 0 1,-2 2 315,3 3 1,-7 5-500,1 8 195,-1-1 232,-7 1 1,2-1-137,-1 1 171,1-1 0,11 3-110,1 3 265,-1-4-189,2 7 0,3-9 182,7 1-106,0-1 0,0 0 34,0 1 1,0-1-29,0 1 1,0-1 102,0 1 1,2-1-106,3 1 45,-3-1 0,8 1 0,-4-1-26,-4 1 1,6-1 181,-8 1 1,0 5 48,0 0 260,0 1-297,0-7 1,0 1 232,0-1 0,-2 7-93,-4-1 0,4 6 133,-4-6 1,-2 7 167,2-7-407,1 0 1,5 1 211,0-1-257,0 8 0,0-12 171,0 5-118,0 3 53,0-8-191,0 7 0,7-9 138,-5 8-296,6-13 134,-8 11 123,8-13-252,-6 8 0,7-3 0,-3-3-1663,-4 3 1286,14-13 1,-12 6-2049,7-8 1467,1 0 0,6-10 1037,-1-7 0,0-8 0,1-10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8.9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7853,'-9'8'2163,"-7"2"1,8 7-1287,-3 1 0,1 5-362,4 0 0,4 7-141,-4-7 1,4 6-617,2-6 0,0 1 234,0-7 0,6 1-186,0-1 196,8-7 1,-5 3-101,9-7 0,-1 0-458,1-6 1,-1-2 257,1-4 0,-3 2-13,-3-7 0,2-1 450,-9-5-71,1-1 0,-6 5 218,0-5 1,0 4-119,0-9 1,-2-2-31,-4 2 1,3 1-13,-9 11 1,0-5-8,-5 4 1,-1 5-8,1 1 0,5-2-1292,0 2-236,1 0-825,1 6 905,-6 0 0,16 0 1336,0 0 0,8 0 0,10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29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1 140 7931,'6'-17'0,"0"-1"244,-1 8 0,3-5 842,4 3-779,3 4 0,9-7-13,-1 3 1,2 4-6,-1 3 0,-5-3 104,4 2 1,-3 0 107,-3 6 1,1 0-150,-1 0 0,-5 6-374,0 0 1,-9 7 123,3-1 1,-4-2-372,-2 2 1,0 5 208,0 6 0,-8 3-274,-3-3 0,-5 4 134,-1 8 0,1-2 22,5-4 1,-3 4 136,8-4 1,-2 5-37,3 0 1,3 0 164,-4-5 1,6 4-75,6-4 0,-3 2 60,9-2 0,-2 4-60,2-4 1,1 2 178,-7-1 0,2 3-37,-2-4 0,-5 4 52,5 2 0,-4 0 135,-2 0 1,0 0-105,0 0 1,0 2 67,0 3 1,0-1-5,0 8 1,0-8 250,0 2 1,0-4-173,0-3 0,0 1 48,0 0 1,0 0-65,0 0 1,0-5 0,0-1 1,-2-8-27,-4 2-192,5-3 1,-9-3-227,4 1 1,2-3-332,-8-3 1,7 2 460,-7-9-3203,0 1 1560,-13 2 1590,-2-6 0,-16 14 0,-2-7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6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316 0 8926,'-2'18'2629,"-4"-1"1,-4 1-1639,-7-1 0,-3 1-754,-3-1 0,2 3-384,-9 3 0,7-2-103,-6 9 1,2-7-737,-2 6 986,3-8 0,1 13 0,-2-7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3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8030,'17'2'1736,"1"4"-1333,-1-4 0,1 17 218,-1-7-367,1 7 1,5-9 135,0 8 0,1-3 68,-7-3 1,1 3-63,-1-3 0,-1-2-866,-5 1 292,5-7 204,-14 4 0,13 0-1607,-13-6 853,6 13-23,-8-13 1,0 8-1532,0-4 2282,0 3 0,-15 9 0,-5-1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8030,'-15'17'142,"3"1"0,-1-1 213,7 1 0,0-1 335,6 1 0,-6-1-241,0 1 0,0-1 213,6 1 1,0-1-314,0 1 1,2-1-138,4 1 1,-2-1-259,8 1 1,-6-3-390,5-3 1,-5 1-690,6-7 0,-6 2 607,5-2 1,-5-4-1282,6 4 1798,-8-4 0,11-10 0,-5-2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0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7876,'11'-18'-399,"1"1"1,-7 6 290,7-1 0,-6 6 234,5-5 505,-7 7-367,11-4 1,-11 8 1035,8 0-858,-8 0 0,9 2 371,-7 4 1,7 5 35,-1 13 1,-3 4 320,3 13 0,-8 3-479,2 8 1,-5-4 57,-1 4 1,0-10 181,0 10 0,0-10-362,0 4 1,-7-7-1254,-5 1 0,-9 4 457,-2 2 0,-15 4 227,-3 2 0,-14 0 0,-7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8015,'10'-7'1395,"-4"-5"-959,3 4 0,7 0-776,7 8 0,14 0 29,-2 0 0,14-6 326,3 1 0,2-7 33,11 6 0,-9-5 300,2 5 0,-3-2-269,-3 2 0,-5 4-109,-1-4 1,-9 4-767,-2 2 452,-7 0 0,-11 0-1172,1 0 793,-9 8 723,-9 2 0,-17 7 0,-10 1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7.9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8015,'-10'0'1643,"2"0"1,8 2-1597,0 4 0,0-2 234,0 7-53,-7 1 81,5 5 0,-6 3 192,8 3 1,0-3-448,0 3 0,0 2-313,0-2 1,0 1-216,0-7 0,0 7-616,0-1 0,0-6-1237,0-5 2327,8-8 0,-6 11 0,5-5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8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228 1 8015,'0'10'1523,"8"5"-1275,2-5 1,1 4-146,1 3 0,0-3 225,5 9 0,-1 2 159,-5-1 0,3 9-129,-8 2 0,2 0 87,-3 5 0,-3 3-276,4-2 1,-4 6 20,-2-7 1,-6 1-384,0-6 1,-7 0-50,1 0 1,-3-2-285,-3-4 0,1 2 158,-1-7 0,-5-1-321,0-5 0,-3-3 296,3-3 1,4 1-38,-5-7 1,-1 0 251,2-6 0,-1-8-29,7-3 0,5-5 686,0-1-282,9-1 14,-5 1 1,8 5 211,0 0 0,2 3-193,4-3 1,3 4 6,9 8 0,-1 0-92,1 0 1,-1 0 16,1 0 1,-1 6-89,1 0 0,-7 5-25,1-5 0,-6 6-153,6-6-58,-9 7-268,5-11-713,-8 14-81,0-14 1224,0 6 0,0-8 0,0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9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455 18 7578,'17'0'334,"-1"-2"354,-4-4-270,3 4 88,-13-5 359,14 7-386,-7 0 215,1 0-406,6 7 0,-14 3-11,3 8 0,-3-1-30,-2 1 1,0 5-55,0 0 1,0 3-61,0-3 0,-2-4-505,-3 5 239,3 3 122,-14-8 1,14 7-1196,-4-9 634,4-7-308,2 5 219,0-13 0,2 6 279,4-8 0,4-2 53,7-4 0,1 2 118,-1-7 0,1 1 283,-1-2 752,-7 5-487,6 7-185,-14 0 1,5 0 1272,-7 0-708,0 7-177,-7 11 1,-3 3 232,-8 8 0,1-5-345,-1 5 1,1 0-181,-1 6 1,1-8-114,-1-4 1,7 3-128,-1-3 1,8 8-640,-2-2 420,4-3 165,2 7 1,0-6-588,0 8 361,0-8 116,0 14 0,0-12-14,0 12 1,0-10 85,0-2 1,0-6 269,0 6 0,0-7-26,0 1 1,0-3 237,0-3 0,6-5 68,0-1-245,0-7-21,2 4 0,-4-2-1331,7 0 566,1 0 523,-2-6 1,5-2 273,-3-4 1,3 0-570,3-12 1,-1 3-423,1-14 1,-3 2 242,-3-3 0,2-1-98,-8 8 0,-1-6 508,-5 6 57,0-1 1,-5 13 497,-1-1 0,-14 8-204,3-2-101,-12 4 0,5 2 103,-11 0 0,4 8 149,-10 4 0,-1 3 376,1 3 1,-2-1-284,2 1 1,4 5-60,-3 0 1,1 3-649,-2-3 188,4-4 1,2 5-238,12-13 1,-1 5 147,7-4-125,-5-5-123,13 9-183,-1-14 163,2 13 0,8-11 218,0 8 0,2-8 59,4 2 1,-2 3 398,8 3-162,-1-4-14,7 7 0,5-11 81,0 8-98,8-8 37,-3 11 1,12-11 160,1 8 1,8-6-43,-2 5 0,5-7 54,6 2 0,-1-4-139,7-2 0,0 0-13,6 0 0,6 0-1706,-1 0 1265,-7 0 204,0 0 0,-21 0-348,0 0 313,-8 0-69,-4-8 1,-8 6-461,-4-4 229,-3 4 296,-3 2 0,-5 0-386,-1 0 619,-7 0-1186,4 0 694,-8 0 70,0-7 1,0 3-619,0-8 469,0 8 36,-8-11 0,4 7 424,-7-4 0,7-3 0,-12-3 0,7-9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39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14519,'9'0'-1582,"-1"0"613,-8 0 969,0 0 0,0 15 0,0 5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7985,'7'17'7870,"-5"1"-6935,6-1 1,-2-5-2957,0 0 907,7-8 1114,5 3 0,17-14 0,10-3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8813,'0'-17'725,"2"5"-128,4 0-299,-4 8 1,5-5 21,-7 3 1,0 2 116,0-8 1,2 8 824,4-1-354,-4 3-55,6-6-177,-8 6-365,0-6 0,0 10 117,0 4 0,0 4 191,0 7 1,0 8-94,0 5 1,0 8 85,0 3 1,-6 6-509,0-6 1,-5 1 86,5-1 0,0-6-236,6 0 69,0 0-816,0-15-922,0 5 182,0-8-1453,0-7 1969,0-2 1,8-16-119,3-4 0,-1-3-1107,2-3 2241,-8 1 0,11-8 0,-5-3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4.0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176 403 8043,'-8'-10'0,"4"-4"604,-8 8-214,8-7-48,-11 11 0,13-14 141,-4 5 1,4 1-263,2-2 1,0 1-45,0-7 0,8 1 14,4-1 0,5 1-30,6-1 0,-1-1-77,7-5 1,2 5 110,10-4 1,-2 3-329,7 3 0,-1-5 6,2 5 0,3-5 36,-3 11 1,0 3 63,5 2 0,-5 4-92,5 2 1,-1 0 135,-11 0 1,7 14-11,-6 3 1,0 13 219,-6-1-209,-8 4 5,6 2 0,-16 5 453,1 1-202,-1 0-65,-15 2 1,6 2 56,-8 7 1,-10-3-102,-7 3 1,-2-9 105,-11 9 1,7-9 9,-6 4-113,0-16-45,-6 10 1,6-14 336,-1 8-248,-6-8-92,-1 6 0,-6-15 32,8-1 0,-6 1-45,0-7 1,-2-3-2,3-2 1,-5-4-11,-7-2 0,-1-2-144,1-4 0,1-4 146,4-7 0,-1-3-120,7-3 0,0 4-220,6-5 124,0 5 47,8 1 0,4 1-406,11-1 206,-3 9 0,13-7-824,-6 6 705,8-7 1,8-1-226,3 1 1,13-6-217,5-1 1,12-5 217,5 6 0,12-8 613,7 2 0,3-5 0,2-1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5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333 175 8059,'0'-17'64,"0"5"172,0 0 0,-6 6 250,0-5 0,0 5-61,6-6-369,-8 1 1,4-7 143,-7 1 1,7 5 2,-2 0 1,-2 6-191,2-5 0,-1 7 202,1-2-210,4 4-47,-14 2 97,14 0 0,-7 0-99,3 0 124,4 0-89,-14 8 1,9 2 133,-5 7 0,-2 1-63,9-1 0,-1 6 235,6 1-27,-8 7-209,6-4 1,-6 16 157,8 3 1,0 7 21,0 5 1,2-1 146,4 7 1,-2 0-63,8 6 0,-7 0 137,7 0 0,-8-6-291,2 0 0,2 6-392,-3 17 1,7 5 355,-9-37 0,0 0 0,3 29-423,-6-14 0,6-19-2287,-1-11 1699,1-3 546,-6-10 1,-6-1-58,1-9 1,-9-1 19,2-5 0,-3 3-173,-3-8 0,1 2 295,-1-3 0,1-3-291,-1 4 0,1-12 124,-1-5 0,1-5 411,-1-1 0,9-1 0,-7-15 0,6-4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5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8089,'10'0'945,"5"0"1,-3 0-159,11 0 1,4 0-256,8 0 1,0-2-91,0-4 0,6 4-250,0-3 0,0 3-116,-6 2 0,0 0-445,0 0 1,0 0-1765,0 0 2133,0-8 0,7 6 0,3-6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0.2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7835,'-17'0'711,"0"-7"1,-1 5 437,1-4-742,7 4 1,3 2 253,7 0 1042,0 0-1532,7 0 0,5 0-108,11 0 1,10-6 92,7 0 1,8-1-252,-2 1 1,4 4-187,2-4 1,0-1-288,0 1 1,-6-6 189,0 7 1,-8-1-814,3 6 1191,-5 0 0,-9 0 0,-2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141 18 8182,'-12'-10'242,"0"4"0,7 4 39,-7 2 0,6 0 11,-6 0 1,7 0 28,-7 0 1,6 0 119,-6 0 0,9 2-35,-3 4 1,-2 6-120,2 11 0,-6 2 106,7 4 0,-1 4-113,6-3 0,0 3-31,0 2 1,0-2-71,0-4 0,2 2-100,4-8 1,-3 2-214,9-1 1,0-7-550,5 1 1,3-1-571,3-5 0,-4-4 599,5-2 0,-5 1-1239,-1-1 1893,-1 0 0,1-6 0,-1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1 7999,'12'11'0,"0"1"0,-3 0 1063,3 5 1,4 3-376,-5 3 1,-3-4-266,-2 5 0,-4-3-158,-2 3 1,0-3-618,0 8 233,0-8 73,-8 12 1,-4-5-89,-11 7 0,4-6-58,-5 0 0,-3-8-354,-2 3 0,4-5 273,1-1 0,-1-9 123,2-3 1,-1-4 113,7-2-69,-1 0 14,1 0 0,-1-8 12,1-3 1,7-5 9,4-1 1,5-1 42,1 1 1,0-1-96,0 1 0,7-1-19,5 1 1,5 5 119,7 0 0,-5 8 90,5-1 0,-3 5 293,2 5 0,-3-1-170,3 8 0,-4 0 99,-1 5 0,-1-1 41,1-5 0,-3 5 71,-3-4 1,2-3-81,-9 3-556,9 0-448,-4 5-1216,7 1 1896,1-9 0,-1-1 0,1-8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46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7954,'18'17'1392,"-1"9"-789,1-7 0,-1 14 601,1-4 0,-1-2-458,1 3 0,-3-3 146,-3 2 1,2 4-593,-8-4 1,-1-2-267,-5 3 1,0-7-421,0 6 1,-9 0 296,-9 6 0,-7 2 89,-10 4 0,-8 4 0,-2 7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0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8041,'-10'0'1120,"2"-8"0,10 6-813,4-4 0,4 4-391,7 2 1,1 0 493,-1 0 1,3 6 503,3 0 1,2 8-247,4-3 0,4 5-238,-4 1 1,-1 3-542,1 3 1,-2-9-28,2 3 0,4-5-64,-4-1 0,-1 3-322,1-8 0,-2 6-791,2-7 1,4 3 1314,-4-2 0,-3-4 0,-1 6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1.1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577 18 8062,'18'0'1005,"-1"-8"-646,1 6 107,-1-5 576,-7 7 181,-2 0 0,-22 7-826,-3 5 1,-10 4-135,3 1 0,-7 1-75,2-1 1,2 1-76,-2-1 0,0 1-17,-6-1 1,-2 1 86,-4-1 0,4 1-251,-4-1 1,10 1-76,2-1 0,2-5-33,-2-1 0,-3-5 98,9 6 0,0-8 89,5 2 1,7-3 190,-1 3 25,8-4-208,-4 6 38,8-8 1,2 0-230,4 0 1,4 2 182,7 4 1,9-4 162,3 4 1,4 1-97,2-1 0,6 6 77,-1-6 0,9 7-56,-2-1 1,-3 3 147,3 3 1,-6-1-269,5 1 154,-7-8-39,4 5 0,-2-5-300,0 7 1,-1-5-22,-5 0 1,-5-6 2,-1 5 1,-8-7 98,2 2 0,-3 2-383,-3-2 410,1-1 0,-7 1-169,1 0 280,-8 0 1,4-4-197,-8 4 33,0-4 1,-2 5-91,-4-7 1,2 0-698,-8 0 316,1 0 0,-5-2-356,5-3 1,-5 1 282,4-8 694,5 0 0,-9-13 0,6-2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5:51.9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220 157 8186,'-7'-17'93,"5"-1"185,-4 1 320,-4 7 961,8-5-1013,-13 13 1,11-6 513,-8 8-716,8 0 0,-9 10-84,7 7 1,-6 8 144,6 10 0,-5 6-52,5 0 1,-2 6-34,2-6 0,4 3-113,-4-9 1,12 2-122,6-14 1,3 7 64,3-7 1,7-6-191,4-5 1,4-8-465,2 2 438,0-4 0,6-10 1,0-4-169,-2-3 1,-2-9 120,-2 1 0,-8-6 160,-4 6 1,-5-6 92,-7 5 1,-3-7 371,-8 2 1,-10 0-130,-7-6 1,-8 10 100,-10-10 0,-6 3-97,0-3 0,-6 8-97,7 4 0,-7 5-215,6 7 0,-5 1 174,5 4-1763,0 4 1079,14-5 1,1 7 40,9 0-2911,-1 0 1577,9 0 1727,9 0 0,17-8 0,10-2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526 175 8060,'9'-8'0,"1"1"-219,-4-5 1,-2-4 151,7 5 1,-7 1 415,2-2-155,-4 9 538,6-13-111,-6 6-11,6-7-402,-8 7 94,0-5 136,-8 13-35,6-14-194,-14 14 1,7-6-32,-9 8 1,-1 0-154,-5 0 1,-3 8-118,-8 4 0,0 3 7,0 3 0,-6 1-3,1 5 0,-1-5 73,6 4 0,6-3 25,-1-3 1,9 1-59,-2-1 0,-2-5-3,1 0 0,7-7 104,5 7 1,6-8 81,-5 2 128,7-4-224,-4 5 0,10-5 124,4 4 1,3-2 56,9 2 0,1-4 156,5 4 0,3-4-116,8-2 1,0 5-43,0 1 0,-2 2-66,-4-2 0,4-4-136,-4 4 0,4 1 156,2-1 1,-6 0-223,0-6 0,-5 6-758,5 0 645,-8 0-198,5-6 0,-15 5-339,1 1 0,-2 2 118,1-2 0,-3-2-271,-8 7 1,0-5 246,0 6 0,0 0 26,0 5 0,-8 1 580,-3-1 0,-13 1 0,-3-1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4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8060,'-11'0'566,"-1"0"43,8 0 115,-4 0 1,18 0-218,8 0 0,3 0 26,14 0 0,-2 0-178,14 0 0,-7 0-90,7 0 1,4 0-351,1 0 100,12 0 80,-25 8 0,17-4-1969,-15 8 944,0-1 868,2 7 0,-6-1 0,5 1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0.8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438 106 8174,'15'-12'-474,"-3"0"1,4 3 239,-5-3 0,-1-4 1042,2 5-196,-8 3 34,3-8-342,-7 15 0,-7-7-138,-5 8 0,-9 0-13,-3 0 0,-13 6 131,2-1 1,-5 15 156,-1-3 0,4 7-155,-4-1 1,-2 4 70,2 8 0,3 0 201,8 0-60,-3 0-323,14 0 1,1-2 60,13-4 0,3 2-99,2-7 1,4-1-179,7-5 0,11-1-70,18 0 1,7-1-352,11-4 0,8-5 170,4-7 0,6 6-276,-6 0 1,-2 0 342,2-6 0,0 0 0,-8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348 36 8141,'-11'-12'-10,"-1"0"1,0 9 127,-5-3 0,-1 4 127,1 2 0,-1 0 205,1 0 0,-2 2 227,-5 4-274,5 3-142,-14 17 0,11 1 455,-7 8-180,8 0-387,-4 0 0,13 0 59,0 0 1,8-6-3,-1 0 0,5-6-158,5 6 1,5-7-181,8 1 1,-1-3-519,1-3 0,5-1-309,0-5 1,8-3 69,-2-8 1,1 0 888,5 0 0,-4-8 0,11-1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0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7933,'-9'0'-2144,"1"0"2948,8 0 4383,0 0-4967,8 0-58,1 0 1,9 5 163,-1 1-51,0 0-55,1-6-279,7 0 120,-6 0 0,14 0 199,-5 0-224,5 0 9,-6 0 1,6 0-1078,-5 0 697,5 0 1,2 0-208,-1 0 0,-5 0-464,0 0 0,-2 0-788,2 0 1794,3 0 0,-13-8 0,6-1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418 0 8649,'2'29'1465,"4"1"-802,4-9-335,7 12 1,-1-6 58,-5 8 0,3-6-64,-8 1 1,-2-1 102,-10 6 1,-4 0-295,-8 0 0,-7-6-230,-4 0 1,-4 0-121,-2 6 1,0-2-332,0-4 1,-2 2-126,-4-7 0,6-3 209,0-9 1,6-5 17,6-7 0,9 0 42,-3 0 0,5-3 19,1-9 0,3-2 146,8-15 1,-6 8 118,0-3 0,2 5 102,10 2 0,-2 1 304,8 4 0,1 3 973,11 3-657,-5 4-241,14-6 0,-12 8 149,8 0 0,-1 6-90,1 0 0,2 5 125,-8-5 1,6 2-284,-5-2 0,-1-2-306,-5 7 0,-1-5-996,1 6 1,-1-6 649,1 5 0,-9-5-1931,-3 6 2322,-4-8 0,6 11 0,1-5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01.8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71 18 8059,'9'-7'939,"7"5"-512,-6-6 0,15 10 474,4 4 0,4 9-204,2 8 0,0 9 57,0-3 1,-8 6-4,-3 6 1,-5 5 190,-1 12 1,-9-5-700,-3-1 1,-4 1 292,-2-7 0,-12 11-852,-11 1 161,-12 8-1063,-17-11 1,-11 13 1217,-7-4 0,0 4 0,32-33 0,-1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1.0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35 7879,'-9'0'1886,"1"0"-835,8 0 3408,0 0-3106,0-8-675,8 6-340,1-5 1,8 5 32,0-4 0,2 4-230,4-3 0,-5 3-98,5 2 1,-4 0-51,-2 0 1,0 0-453,0 0-146,0 0 0,-8 7 274,-3 4 0,-4 5 54,-2 0 1,-8 7 153,-3 0 0,-6-1 200,-6-5 1,-1 6 137,-4-1 0,-3 1 580,9-6 0,-1 5-184,6 1 0,2-6 1362,4-6-1434,-4 1 0,13-1 136,-4 0-953,4-7 193,10 11 65,-6-13 1,19 5-96,-4-7 0,5 0-199,1 0 0,-3 0-678,9 0 1,-3-7-23,2-4 0,2 1-552,-7-1 0,5 0-1318,-5-6 1566,-8 7 812,0-5 0,-13 11-1560,3-7 2066,-3 7 0,-17-11 0,-4 6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1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271 288 7911,'-17'-17'0,"8"6"654,3-1 178,-3 1 0,7-6-366,-4 0 0,4 0 59,2 0 1,8 6-247,3 0 1,12 0-57,5-6 1,4 0-49,2 0 1,5 0 41,1 0 1,1 2-55,-1 3 1,1-1 14,4 8 0,4-1-28,-4 6 0,-1 0-24,1 0 0,-6 0-145,7 0 0,-9 8 48,3 3 1,-3 10-84,3 1 1,-6 10 135,0 2-7,0 0-14,-8 15 1,0-6 74,-3 8 1,-4-2-31,-2-4 0,-6 4 0,0-4 1,-7 2-13,2-2 1,-5 4 12,-1-4 0,-7 3-49,-4-3 0,-4 4-2,-2-4 1,-6-2-34,0 2 49,-7 0-16,4 6 0,-13-2 153,-1-4 1,-7-3-90,2-8 1,-6-8-38,-6-3 1,5-6 109,-5-6 1,-1-4 191,1-7 0,-5-2-90,6-3 0,-6-6 158,5-12 0,-1-3 223,2-8-1003,10 0 490,-10-8 0,20 1 78,-3-4-37,10 3-197,5 9 1,13-7-142,-1 1 1,9-1-104,-3 6 0,4 2-386,2 4 1,8-4 179,3 4 0,2-2 65,-2 1 1,4-1-669,-3 8 493,3-9 234,2 13 1,0-7-1402,0 8 804,-1 8-21,1-6 0,0 13-1841,0-4 2778,0 4 0,0 10 0,0 1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2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68 8082,'0'-9'2311,"0"1"-975,0 8 149,0 0-854,8 0 1,1 0 205,8 0-511,0 0 1,0 0 355,0 0-506,0 0 0,0 0 67,0 0 1,7 0 14,5 0 0,3-1-85,1-5 0,9 4-130,3-4 0,-2 3 40,2-3 1,1 4-189,4-4 1,-4-1-161,-1 1 0,-6 1 158,6 5 1,-9 0-96,-2 0 34,0 0 55,-8 0 0,1 0-72,-5 0 1,-3 0 69,-2 0 1,0 0 46,0 0 1,-6 0 181,1 0-167,-9 0-22,12 0-127,-13 0 0,8 0-7,-5 0-256,-3 0-208,6 0-496,-8 0-471,0 0 0,-8 1 894,-3 5 746,-12-4 0,-3 21 0,-8-5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3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17 8915,'7'-9'2004,"3"1"-1632,7 8 0,0 0 65,-1 0 1,1 0 48,0 0-260,0 0-57,8 0 1,-6 6-42,3 0 98,-3 7-133,-2-4 1,0 3-129,0-1 1,-6 0 44,0 6 1,-7-6-177,2 1 0,-4-1 4,-2 6 0,0 0-72,0 0 0,0 5 89,0 1 0,-8 1-33,-3-1 0,-4-4 246,-2 3 0,-8-3 66,-3-2 1,-2 6 266,2-1 0,-4 1-30,4-6 1,-3 6 766,3-1-703,4 1 0,9-6 32,3 0 0,-1-6-201,8 0 0,-1-5-40,6 5 0,2-5-125,3 5 125,5-7 25,7 3 0,7-1 407,5 0-432,3 7 8,9-11 1,2 5 158,8-7 1,0 0-272,0 0 0,0-2-142,-1-3 0,-6 3-96,-5-4 0,3 2 147,-3-1 1,-5 3-1101,-6-4 475,-7 4-598,3 2-1051,-7 0 459,0 0-634,0 0 1648,-7 0 770,-3 8 0,-22 1 0,-4 8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9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441 221 8438,'9'-11'-1495,"-3"-1"1121,3 9 578,-7-12-168,13 13 0,-11-12 37,7 9 0,-5-6 4,5 5 1,-7-2 350,2 3-329,3 3 33,-7-6-43,13 1 1,-7 3-29,3-7 1,-2 7 59,-3-2 32,-4-3-13,5 7 180,1-13-161,-6 13 0,5-7 316,-7 3-376,0 4 7,0-5 1,0 5 186,0-4-189,-7 4 0,3-7-23,-7 3 1,5 4 39,-5-3-267,7 3 160,-11 2-23,6 0 247,-8 0-176,0 0-26,0 0 0,6 0 364,-1 0-350,8 0 181,-11 7 34,6 3 1,-8 7-85,0 0 0,6 1 41,0 5 0,5-2-25,-5 7 1,7 0 110,-2 6 1,2 7 229,-1 5-338,3 3-62,-6 9 0,8-4 483,0 9-1071,0-1 726,0 5 0,0 1-33,0 0 1,0 0-119,0-1 1,-5-4-22,-1-1 1,-7-2 0,2 2 0,1-4-239,-1-7 1,5-7-252,-5-5 217,7-3 70,-3-2 1,1-6-847,0 0 408,-7-7 450,11 3-1504,-13-7 1090,6 0 1,-8-7-259,0-5 1,0-3 169,0-2 1,-2-2-94,-3-3 0,3-10 681,-4-8 0,-3-7 0,0 4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19.7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8428,'25'0'0,"-4"-6"262,7 0 0,0-7 421,6 2 1,7 1-214,4-1 0,4 5-112,2-5 0,-6 7-206,1-1-168,-9 3-185,5 2 0,-9 0-496,1 0 1,-7 0 132,-5 0 1,3 0 563,-3 0 0,1 7 0,-6 3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1 8472,'-17'0'202,"0"0"-109,0 7 0,2 3 270,4 7 1,-2 7 128,7 4 1,-5 4-117,5 2 1,-5 6 128,5-1 1,-5 6-93,5-5 0,1 0 119,5-7 1,0 1-492,0 0-18,0-7-195,0-3 1,0-5-104,0 3 1,0-8-460,0 3-969,7-4 1216,3-4 0,6-1-219,1-8 0,-5-2 706,-1-4 0,8-3 0,7-8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4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34 8374,'17'-17'0,"0"8"-44,0 3 1,-6 4-117,0 2 277,1 8 1,3 1 306,-4 8 0,2 0 624,-7 0-515,7 7-237,-11-5 1,7 13 13,-3-4 1,-4 4-146,3 2 0,-5 0-120,-5 0 1,1 0 71,-7 0 0,-2 0-207,-10 0 0,2-2-169,-7-4 205,7 4 39,-11-13 0,8 11-150,-4-8-61,-4 1 161,5-6 0,-1-6-76,0 0 0,5-7 88,-5 2 1,7-4-5,-1-2 0,-3 0-68,3 0 1,-1-8-173,6-3 1,2-4-260,4-2 296,3 0-139,1 0 335,5 0-60,-6 0 62,16 8 0,1-4 86,8 7 0,0 0-67,0 6 1,0 0 148,0 0 0,0 0 52,0 0 1,5 6 231,1 0 1,1-1-82,-1-5 0,-2 6 159,7-1 0,-5 1-429,5-6-134,-8 0 61,5 8 1,-8-6-561,0 3-193,0-3-837,0 6 1624,-8-7 0,6 15 0,-5-7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1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8372,'10'-8'0,"-1"-1"840,-3-9-561,-4 1 1,13 0-159,-3-1 1,-2 7-1,1-1 0,1 7-222,5-7 0,0 8-64,0-2 1,-5-1 129,0 1 19,-1 0 0,6 6-16,1 0-152,-9 0 0,5 2 59,-9 4 1,3-2 133,-2 7 1,-4 7 92,4 5 0,-4 9 190,-2 3 1,0 1 106,0 11 1,0-1-135,0 5 1,0-4 26,0-1 1,0-2-77,0 2 1,0-4 104,0-7 0,0-6-94,0 0 0,0-8 26,0 2 1,-2-6 62,-4-5-31,4 3-292,-13-5 1,11-1 43,-8-3 1,6-4-88,-5-2 0,-1 0-168,-5 0 1,6-2-380,-1-4 1,2-3 10,-1-9 1,-3 1-332,9 0 0,-1-8 208,6-4 0,0-6 709,0-5 0,15-4 0,4-8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36 7955,'0'-10'939,"0"2"-705,0 1 0,-2 5 289,-3-4-193,3 4-3,-6 2-115,8 0 1207,0 0-1304,0 8 27,-8-6-295,6 13 197,-13-5-231,13 7 204,-6 0-200,8 0 114,0 1 75,0-1 1,0 0 31,0 1 1,0-7 127,0 1 1,0-1-33,0 6 1,-5 1-87,-1-1 0,0 0 4,6 1 1,-6 1 17,1 4 1,-3-4-120,2 4 1,4 2 73,-3-2 1,1 6-9,-2-6 0,4 2-32,-4-2 1,4-2-4,2 8 0,0 0 88,0 5 0,0-3-53,0 4 0,-2-4 54,-3 9 0,3-4-40,-4-1 0,4-6-60,2 0 1,-6-1 67,1 7 1,-3 0 0,2-1 0,4 7 29,-4-1 0,3 8 83,-3-2 1,4 2-19,-4-2 0,-2 8-81,3-8 1,-3 8-107,2-8 1,4 4 118,-4 2 1,-1 0-482,1 0 1,-2-6 108,3 0 0,3-8-55,-4 3 0,-2-5 32,2-1 0,1-3-123,5-3 1,0-4-219,0-7 1,0-1-194,0 0 126,0-7 0,2 3 737,3-7 0,5-8 0,7-8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0.7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51 8417,'16'-17'-340,"1"8"0,0 1 832,0 8-133,0-8-45,0 7 0,0-7 202,0 8-251,0 8 1,0 3 185,0 11 0,0 5-24,0 7 1,-6 0 191,0-1 1,-1 7 13,1 0 1,-3 5-182,-8-6 1,0 1-131,0-6-54,0-1-232,0 1 0,-10 0-160,-7 0 0,-7 2-307,-10 3 1,-8-1-640,-3 7 1,-9-1 1069,-3 1 0,-14 4 0,1-6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8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7404,'0'-9'263,"0"-1"294,0 5-288,0 3-84,0-6 0,2 3-129,4-1 99,-4 0 17,5 6 106,-7 0 1072,0 0-1128,0 8 1,0 1 209,0 8 0,0 0 155,0 0-85,0 8-259,-7-7 0,5 14 135,-4-3 0,2 3-92,-1 1 0,3 1 14,-4 0 1,4 0-115,2 0 1,0-6-220,0 0 0,0-7-214,0 2 1,6-10 192,0-2 0,7-1-771,-2 1 384,4-4 93,10-7 1,-5-1-265,8-5 0,6-9 198,6-8 414,7-7 0,-4 4 0,8-8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9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7935,'0'-11'-739,"0"0"1201,0 7-246,0-4 108,0 1 0,0 3 232,0-7 288,0 7-282,0-3-118,0 7 0,0 1-107,0 5 0,-2 5 9,-4 12 0,4-2 453,-3 7-367,3 0-150,-6 13 0,6-5-146,-3 4-135,3-4-12,2-3 1,0-4-570,0-1 584,0-7-291,0 3 0,2-3-243,3-4 1,5 2 223,7-14 1,0 6-188,0-5 1,0 0-547,-1-6 0,3 0 375,4 0 0,-4-8 664,3-3 0,5-4 0,-1-2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29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18 8330,'11'-6'319,"0"0"1,0 1 512,6 5 1,0 2-294,0 3 1,0-1-191,0 7 0,-2 1-38,-4 5 1,5 5 16,-5 1 0,-4 5-179,-1-6-163,-4 9 209,-2-5 0,0 8-934,0 0 449,-8 0 139,-1-8 1,-8 6-97,0-4 0,0-1 51,0 1 0,0-8-172,0 3 0,-2-4 68,-3-2 0,3-6-84,-4 0 0,5-7-208,1 2 430,0-4 30,-8-2 0,6-10-191,-3-7 1,5 0 153,6-5 0,-3 3 46,9 2 0,-1 0 0,6 0 1,2 6 159,4 0 0,-3 7 13,9-2 0,-1 4 221,6 2 0,2 0 244,3 0 0,-3 0-236,4 0 1,-4 8-178,-2 3 31,0-3-173,-1 7 1,1-6-218,0 8 1,0 0-85,0 0 0,-5-2 341,-1-4 0,0 4 0,6-5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8276,'9'0'234,"6"0"0,-3 2-264,10 3 1,-3 5 808,4 7 0,-3 2-127,3 3 1,-4-1 257,3 7 0,-9 0-430,-1 6 0,-8 0-187,1 0 1,-3 0-1133,-2 0 472,0 7 316,-7 2 1,-3 3-744,-7-1 486,0-8-219,-7 5 0,5-8-649,-4 0 1,5-8 367,1-4 808,0-3 0,-8-2 0,-1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8313,'17'0'0,"0"0"0,0 0 1702,0 0-754,7-8-503,-5 6 1,7-5 50,-3 7 1,-4 0-378,3 0 1,-3 0-250,-2 0 1,0 0-319,0 0 0,-6 0-673,1 0 1,-9 2-313,3 3 1433,-4 5 0,-2 14 0,0 3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0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8305,'9'0'352,"1"0"-145,-5 0 1,-1 0 597,8 0 1,-7 0-311,6 0 1,1-2 41,5-4 0,1 4-669,5-3 36,-4 3-446,13-6 0,-11 6-576,7-3 1,-7 3 1117,1 2 0,4 0 0,1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1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1 136 8328,'17'-6'515,"0"1"0,-6-1-8,0 6-251,0 0 196,-1 0-159,5 0-35,-6 0-101,1 0-158,-3 0 1,-7 7 144,0 5 1,0-3-56,0 2 0,0 6-79,0 6 1,0 0-58,0-6 1,0 5-114,0 1 1,0 5 140,0-5 0,0 5 97,0-6-23,0 1 8,0-6 0,0 0 32,0 0 0,0-6 162,0 0 34,8 1 1,-1-1 140,5 0-210,-5-7 0,1 4-28,3-8 111,-3 0-163,7 0 13,-6-8 0,8-1-141,0-8 0,0 0 54,0 0 0,0-6 49,0 1 1,0-7-57,0 7 1,-1-6-138,1 5 1,-5-5 220,-1 5 1,0-1 129,6 1 0,-5 4 62,-1-3-50,-7 3-214,11 2 1,-13 0 51,3 0 8,-3 0 31,-2 0-457,0 8 250,-7-6 1,3 11-448,-8-7 0,-4 7-787,-7-2 0,-5 4 1277,5 2 0,-15-7 0,3-3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6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8353,'0'-10'-1900,"2"3"2004,3 7 14,-3-8 0,8 7 343,-5-5-95,-3-4-10,13 9 1,-11-9 417,7 5-280,-7 3 305,11-6-145,-6 8-432,8 0 0,0 0 3,0 0 0,0 0 5,0 0 1,6 6-30,-1-1 1,8 1-36,-1-6 0,10 0-69,6 0 0,6-6 59,6 1 1,-5-7-107,5 7 1,1-3 76,-1 3 1,-3 3-177,-9-4 1,4-1 5,-3 1 0,-5 0 24,-2 6 1,-5 0-368,-5 0 1,1 0 170,-8 0 0,1 0-486,-6 0 0,-6 0 269,0 0 1,-7 2-628,2 4 0,1-2 1059,-1 7 0,0 0 0,-6 6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7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8299,'17'-17'-99,"0"2"302,0 3 1,0 5 400,0 7 0,6-2-338,-1-4 0,12 5-42,-6-5 1,14 4 138,-8 2 1,5-6-108,1 1 0,3-1-152,8 6 0,-2-6 20,-4 1 1,2-1-197,-7 6 1,5 0 34,-6 0 1,-5 0-201,-6 0 1,-1 2 2,1 4 1,-4-4 65,-7 3 1,0 3-909,0-3 745,0 9 1,-6-7-1113,1 4 880,-8 4 0,1-7 563,-10 3 0,-5 4 0,-14-5 0,-3 7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2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536 122 7949,'0'-10'0,"0"1"8,0 3 0,0 2 85,0-8 1,0 7 42,0-7 27,-7 8 1,5-5-4,-4 3 1,4 2 177,2-7-231,-8 7 258,6-12-391,-13 14 78,5-5 1,-7 7-156,0 0 1,5 0 90,1 0 0,-7 2-110,-5 3 0,0 5 178,6 7 0,0-5-16,-1-1 0,1 1-55,0 5 0,1 1 39,5-1 0,1-6-194,5 1 0,3-1 59,-4 7 0,4-1-31,2 0 0,0 3 138,0 3 0,2-4-9,4 4 1,-4 2 38,3-2 1,-3 0-10,-2-6 0,0 1 184,0-1 1,-2 6-37,-3 0 1,-5 0-91,-7-6 1,-1 1-4,1-1 0,-6 0-149,0 0 1,0 1-82,6-1-32,-8 0 0,5-1-8,-3-5 2,12-3-268,3 0 274,8-6 0,0 7 12,0-3 0,8-4 64,3 4 0,11 3 63,1 3 1,0 3 92,-6 2 1,4 1 340,-4-1-244,4 0 1,-13 6 21,4 0 1,-5 6 151,-7-6 1,-2 2 643,-3-2 1,-3-2-390,-4 8 1,-3-6 181,4 6 1,3-8-287,2 2 1,-2-3-243,3-3 0,-1-6-81,6 1-290,0-1 1,0 7 149,0-1 1,2-7-43,4-5 0,-3 3-1445,9-2 1086,-8 7 0,9-9-607,-7 8 0,2-9-744,-3 3 244,5-4 1507,7-2 0,1 0 0,-1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8399,'2'-10'-109,"4"5"1,3 3 143,8 2 1,0 0 213,0 0 1,5 6 166,1-1 0,0 6-140,-7-5 0,1 7-364,0-1 0,0 3 115,0 2 1,-5 1-338,-1 5 0,-7-4 85,1 3 0,-3 3 106,-2-3 0,0 1 88,0-6 1,-6 0-49,1 0 1,-8 0 528,1 0 1,-3 0-17,-2 0 240,0 0 1,0-2-251,1-4 0,4 2 58,1-7 1,5-1-136,-5-5 1,7 2 165,-1 4-216,3-4-318,2 5 1,2-7-286,3 0 0,10-5 207,8-1 0,13-7-693,-2 2 1,16 1 389,1-1 1,9 0-827,-3-6 1,13 0 1227,-3 0 0,5-8 0,-4-1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5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390 289 8417,'0'-28'0,"0"-1"0,0 7 130,0-6 0,0 7 155,0-2 0,0 5-217,0 1 1,0 0 269,0 0 98,0 0-92,0 0-289,-8 0 125,-1 7-278,-8 3 1,6 7-96,-1 0 0,7 0 107,-7 0 1,7 7 3,-6 5 1,1 8 52,-1 3 0,-4 7 115,3-2 1,3 10 1,-2 2 1,7 12 193,-2-1 1,3 11 116,-3 0 0,4 10-103,-4 1 1,5 6-112,1-5 0,0 1 87,0-2 0,0-3-223,0 3 0,0 5 140,0 1 0,0-10-528,0-1 0,-6-8 65,0-3 0,1-3-100,5-14 0,-6-2 104,0-10 0,-1 2-36,1-8 1,2-1-221,-7-10 1,5 3 118,-5-9 1,0 1 173,-6-6 0,0 0-329,0 0 562,0-8 0,-7-9 0,-3-9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7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8309,'25'0'0,"-5"-2"0,9-4 0,1 4 922,9-3 0,3-3-301,3 2 1,2 1-102,-8 5 0,1 0-427,-6 0 0,0 0-206,-1 0 0,-4 2-924,-1 3 1,-5-1 641,5 7 1,-2-7 394,2 2 0,12 3 0,-4 1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8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17 8309,'-17'-5'-589,"0"-1"0,0 0 931,0 6 0,5 0-186,1 0 1,0 10 149,-6 7 0,0 2-125,0 9 1,0 0 389,0 6 0,8 5-336,3 1 1,4 1-176,2-1 1,0-4-224,0 3 1,2-3 130,4-2 1,3-8-544,8-3 0,0-4 262,0-2 0,2-6 313,3 0 0,5-7 0,7 3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9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 17 8426,'12'-9'770,"-1"3"1,-5 4-173,5 2 1,0 8-154,6 3 1,-6 4-501,1 2 1,-3 2 52,2 3 1,-3-1 74,-8 7 0,0 1-161,0 4 0,0 1 123,0 0 1,-8 0-384,-3 0 0,-10 0 146,-1 0 0,-3-6-21,3 0 1,1-7-44,-7 1 0,1-3 158,-1-2 0,-2-2-28,8-3 0,-3-5-4,3-7 0,8 0 188,-3 0 0,6-13-68,0-4 1,1-11-302,5 0 1,3-4 95,-4-2 0,12 2 182,5 3 1,4 5-82,2 7 1,0 8 233,0 3 0,0 4-6,0 2 0,-6 0 26,0 0 1,1 2 437,5 4-268,0 3-150,-8 0 1,6 6 145,-4-3 1,-1 1-80,1-2 0,0 4-776,6-3 0,-5 1-674,-1-2 1233,0 4 0,14-5 0,1 6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39.5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8379,'23'9'928,"-1"-3"0,8-4-104,-1-2 1,4 9-31,7 8 0,1 2-179,5 9 0,-1 1 74,-11 4 0,1-4 58,-12-1 1,3 0-266,-9 6 0,-4 0-845,-13 0 1,-9 2 258,-8 3 1,-17 4-1828,-17 8 1,-9 2 1703,-13 3 0,-12-3 0,38-24 1,0 0-1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0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 10002,'-9'0'3426,"1"0"-2593,24 0 0,-3 0 22,15 0 1,-6 0-315,7 0 0,5 0-451,5 0 1,6-2 58,-5-3 1,-1 3-259,-5-4 0,0 4-380,0 2 1,-2 0-539,-4 0 0,2 0-786,-7 0-1318,0 0 628,-7 0 1412,-6 8 1091,-3-6 0,-14 13 0,-3-6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1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1 8445,'-17'15'561,"0"-4"1,6 4 287,0-3-561,7 3 0,-9 2 201,7 0 0,-5 1 2,5 5 0,-7-4 179,2 3 0,-3 3-364,3-3 0,2 1-94,3-6 1,4 0-228,-3 0 117,3 0 0,9-8-345,5-3 0,4-4 195,7-2 1,5 0-462,12 0 0,-3-2-337,9-4 1,-7 4-1971,6-3 2816,-7-5 0,3 8 0,-7-5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1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0 8349,'-12'0'361,"1"0"0,0 2-12,-6 4 1,-2 5 378,-4 12 1,5-3-74,-5 9 1,-1-1 103,1 6 1,0 0-278,6 0 1,8-6-149,3 0 1,5-5-264,1 5 0,1-7 121,5 1 1,-2-3-772,7-2 1,6 0 449,6 0 0,7-6-1337,-2 0 0,-2-7 127,3 2 1339,-1-4 0,6-2 0,0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1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17 9006,'9'-7'326,"6"5"628,-3-4 0,3 4-305,2 2 0,-1 8 203,1 3 1,0 6-266,0 6 1,-7-3-55,-5 8 0,-3 1-316,-2 5 0,0-1 57,0 1 1,-7 0-611,-5 0 0,-8 2 287,-3 3 0,-5-8-757,5 2 0,1-10 408,5 0 1,-2-5-596,-4-1 0,5-2 247,-5-3 0,4-5 134,2-7 1,0 0 344,0 0 1,0-7-31,0-5 1,6-5 72,0-5 1,7 1-301,-2-7 540,5 7 1,1-3-63,0 7 562,0 7 1,7 3-165,4 7 0,4 0 34,2 0 0,0 0 299,0 0 1,2 6-217,4-1 0,-5 6-281,5-5 0,2 7 88,-3-1 1,6-3-1169,-5 2 0,1-5 524,-1 5 1,-4-7 367,3 2 0,-3 3 0,-2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3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 7905,'10'0'0,"-3"2"480,-7 4 0,6 3-54,0 9 1,2-1-175,-3 0 1,-3 2 50,4 4 0,-4-1 91,-2 6 0,-2-5-470,-4 6 0,2-6 144,-7 6 0,-1-6-569,-5 6 0,-6-2 311,0 2 0,-8 1-152,2-6 1,-3 1 99,-3-2 1,3-10-39,3 4 0,-2-11 119,8 0 1,-2 2 321,2-3 0,9-1-8,-3-10 1,6-3-81,-1-9 0,4 1-319,8 0 0,0-6 129,0 0 1,0 0 16,0 5 0,10 3 31,7 4 0,1-3-14,5 8 0,2 1 362,-2 5 0,2 0-128,-2 0 1,-4 0 357,4 0 0,-4 7-172,-2 5 1,7-3 38,-1 3 0,-6-6-62,-6 5 0,1-1 90,5 1 1,-5 3 26,-1-8-948,1 7 446,-3-11 0,7 8-2352,-5-5 2423,5-3 0,1 6 0,0-8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8460,'9'-7'65,"6"-1"62,-4-3 998,4 3 0,6 10-396,-4 4 1,9 3 285,-9 8 0,4 2-399,-4 3 0,-2-1-109,-4 7 1,3 1-314,-9 5 1,1 1-221,-6 5 1,-2-3-268,-4 9 0,-5-9-645,-12 3 1,3-3-1130,-8 3 1,7-6 2066,-2 0 0,-3 0 0,0-8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2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8285,'11'-11'0,"0"0"0,6 7 1320,6-2 1,7-1-526,-2 1 1,4 1-654,2 5 0,-2 0 56,-4 0 1,2 0-807,-7 0 1,0 0-115,-7 0 1,1 5-1326,0 1 2047,-7 7 0,5-3 0,-6 6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3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18 8285,'-9'0'43,"9"-6"790,11 1 1,10-1-505,2 6 0,7 0-218,-2 0 1,4 0-469,2 0 1,-6 0 197,0 0 0,0 0-1658,6 0 1817,-7 0 0,5 0 0,-6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3.5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0 187 8315,'17'-9'787,"6"1"-353,-1 8 0,1 0-188,-6 0 0,0 6-31,0-1 1,-2 8 168,-4-1 0,4 3-113,-4 2 0,-3 7-167,-2 4 0,1 3 126,-1-3 1,-1 9-302,-5-3 1,0 2 55,0-8 0,0 4 135,0-3 0,0-5 52,0-1 1,0-5 102,0-1 1,0-5 65,0-1 0,8-7-140,3 1 0,-1-3-99,1-2 1,2-2 107,10-3 0,-4-10-346,3-8 1,3-7-18,-3 2 1,3-6-83,-3-6 0,-3-1-77,4-4 0,-10-4-322,-2 4 0,-5-2 232,5 1 1,-7-1 120,2 8 0,-6 5 44,-6 6 1,2 7 3,-7-2 0,0 12-548,-6 6 1,-2 3-39,-4 2 819,4 0 0,-5 7 0,7 3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8408,'17'0'302,"0"0"0,0 0 339,0 0 1,8 6-310,3-1 1,6 1-173,5-6 0,3 0-168,3 0 0,4 0 8,-4 0 0,-4 0-412,-1 0 1,-6 0-126,-6 0 1,2 0-138,-7 0 1,-1 0 116,-5 0 557,-7 0 0,-3 8 0,-7 1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3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51 8366,'-9'0'654,"16"0"0,7 0-230,14 0 0,0 0-174,6 0 0,7 0-241,5 0 1,2 0 126,3 0 0,0 0-550,0 0 1,5 0 241,1 0 1,5-6-680,-6 1 1,8-1 133,-1 6 717,2-8 0,3-1 0,0-8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4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254 204 8348,'-7'-9'25,"3"-1"-25,-7 5 0,-1 3 446,-5-4 1,1 4-97,-1 2 1,0 0-169,0 0 0,0 6 45,0 0 0,-2 9 188,-4 2 1,6 1-265,1 11 1,0-7-22,11 6 0,-1 1-125,6 4 0,8-4 143,3-1 1,10-7-33,1 1 1,10 1 56,2-6 0,2 2-225,9-14 0,-5 7-145,5-7 1,0 1-120,6-6 1,-8-2 197,-3-4 1,-1-3-86,-5-8 0,2 0 15,-14 0 1,1-2 45,-6-3 0,-8 1-21,-3-7 0,-4-1 40,-2-4 0,-10-7 159,-7 1 1,-1-7 17,-11 7 0,1-1 130,-6 6 1,-5 2-52,-1 4 1,-7 6 113,2 10 0,2 5-1097,-2 7 0,5 0 850,-5 0 0,0 7 0,-6 3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5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0 271 8506,'17'-17'366,"0"8"1,0-4-22,0 7 0,0-5 747,0 5-603,0 0 1,0 6-596,0 0 99,-8 8-53,-1 1 0,-3 8 6,1 0 1,0 6 130,-6-1 1,0 7 39,0-7 0,0 6 87,0-5 0,-6 5-97,0-5 1,-1 7 22,1-2 0,4-1-6,-3 1 1,3-7-3,2 1 0,0-3 61,0-2 0,5 0-11,1 0 1,7-8 8,-1-3 1,3-4 4,2-2 1,5 0 129,1 0 1,7-4-105,-2-7 0,4-1-213,2-10 1,0 1 119,0-2 0,-6-3-203,0-8 0,-5 6-109,5 0 0,-7-2-133,1-10 1,-5-1 91,-6-4 1,3-2-79,-9 7 0,1 0-45,-6 7 1,0 1 126,0 3 1,0-1 293,0 8-287,-8-1-52,-1 6 1,-2 8-245,-1 3 93,9 4 0,-5 4-18,8 4 1,0 3-411,0 8 1,0 2 853,0 3 0,8-3 0,1 6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323 18 8410,'-17'-10'-1799,"0"3"2024,0 7 0,0 0 57,0 0 0,0 0-15,0 0 1,0 2-48,0 3 0,0 5 219,0 7 1,-1 0-119,-5-1 1,6 7-80,0 0 1,0 5 237,6-6 1,1 9-133,-1-3 1,7 4-67,-1 2 1,3-6-99,2 0 1,5 0-229,1 6 1,13-6-49,-2 1 1,5-9-318,1 3 0,-2-4-444,7-2 0,-7-2 423,1-4 1,-1 2-557,2-7 1,-5 0 985,5-6 0,-4 7 0,-2 3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4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51 8330,'-17'-7'0,"6"3"496,0-7 102,7 7 1,4-9-124,11 7 545,4 1-556,10 5 1,-1 0-131,5 0 0,3 0-75,-4 0 1,4 0-352,2 0 0,-6 5 105,0 1 1,-2 7-1384,3-2 0,1-1 1370,-8 1 0,1 0 0,-6 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3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6602,'2'-10'175,"4"5"-132,-4 3 1,5 2 147,-7 0 666,0 0-706,0 7-73,0-5 0,0 8-13,0-4 0,-5-2-132,-1 7 0,0-5 69,6 5 1,0-5-6,0 6 1,-2-1 15,-4 7 0,5-7-8,-5 1 0,4 1 9,2 10 1,-2-4-4,-4 4 1,4 2 172,-4-2-167,5 8 0,-1-2 252,-4 11-241,4-3 1,-6 13 48,8-4 1,-5 4 96,-1 2 1,0 2-107,6 3 1,-6-3 2,0 4 1,-5 3-145,5 3 0,-2-3 87,3 2 1,1-1-352,-8 1 1,3 3 79,-3-9 0,-1 1-44,7-6 0,-7-6 110,1 0 1,2-9 6,-1-3 0,7-1-68,-2-10 0,-1 0-100,1-6 352,0-7 0,-2-2 0,-1-8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6.8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0 390 8230,'0'-16'-555,"0"6"807,0 3 122,0 7 0,0 1-27,0 5 0,0 4-146,0 6 0,0 7 163,0 0 0,0 12-124,0-1 0,6 11 149,0 1 0,-1 1-46,-5-2 0,0 9 86,0-3 1,0 6-169,0-1 0,0-5-13,0 0 1,0 0-142,0-6 1,6-4 157,0-1 1,7-12-303,-2-5 0,-1-5 54,1-1 1,0-2-41,6-3 0,0-5 16,0-7 1,0-2 81,0-3 1,0-5-37,0-7 1,5-7-119,1-4 0,5-12 56,-5-5 0,7-4 101,-2-2 1,4-7-264,2-4 0,0 1 51,0-1 1,0 8 64,-1-3 1,1 5-11,0 1 0,0 0-14,0 0 0,4 0-40,-5 1 0,5 6-147,-10 5 1,-1-3-30,1 3 1,-9 5 89,-2 6 0,0 5-124,-6-5 1,-2 7-128,3-1 53,-9 3-47,5 2 30,-8 7-80,0 3-164,0 7-389,0 0 1067,0 7 0,-8 3 0,-1 7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7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8970,'2'-11'1178,"4"0"0,3 1-338,8-1 0,6-4 66,-1 4 0,7 1-322,-7-1 0,6 7-594,-5-2 0,5 5 73,-5 1 1,-1 0-1385,-5 0 1,-5 0 361,-1 0 1,-5 1 958,5 5 0,-7 3 0,3 8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491 187 8388,'8'-24'-12,"-6"10"10,3-2 0,-3 2 1,-2-3 1,0 0 368,0 1-173,0-1 1,-2 2-24,-3 3 1,-5-1 175,-7 7 1,1 1-289,-1 5 0,-6 0-191,0 0 1,1 7-86,5 5 1,-6-3 109,1 2 0,1 1 166,10 5 1,-4 1-20,3 5 1,3-2 13,-2 7 0,7-6-33,-2 7 0,4-7 55,2 7 0,2-7 60,4 6 0,-4-1 154,3 1 1,3-2 170,-2-3 1,-1-4-118,-5 3 1,0-3-148,0-2 1,0 0-9,0 0 1,-7 0-139,-5 0 1,-8 0-130,-3 0 1,-5 0-321,5 0 0,-5-1 19,5 1 0,1-5-234,5-1 1,0-7-19,0 1 428,8 5 1,1-6 492,8 7 0,0-5-15,0 5 1,2-6 17,4 7 1,3-1 92,8 6 0,-6 0 405,1 0 1,-1 5-210,6 1 0,-2 5 57,-4-5 0,-3 1 32,-8-1 1,0-4-187,0 3 0,0-3-279,0-2 0,0 0-45,0 0 0,0-6-179,0 1-271,0-1-810,0 6-112,0-8-3,0 6 1,7-13-432,5 4 0,3-4 163,2-2 1481,-1 0 0,9-8 0,1-1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204 136 8325,'11'-23'918,"0"1"1,-5 1-503,5 10 1,-5-4 170,5 3 1,-1 3-465,1-2 86,-4 7-189,-7-4 1,-7 8 52,-4 0 1,-4 2-197,-2 4 0,-6 3 116,0 8 0,1 2 40,5 4 0,8-3 71,3 9 0,-2-7-56,3 6 0,5-5-68,5 5 0,9-5 65,-3 5 0,4-5 32,2 5 0,-8-6 73,-3 7 0,1-9 176,-1 3 0,0-2-277,-6 1 1,-2-3 15,-4 4 0,1-6-387,-12-6 0,3 4 143,-8-4 0,-3-1-253,3 1 0,-1-7-99,6 1-1671,0-3 2202,0-2 0,0-7 0,0-3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12686,'0'10'2948,"0"-3"-2681,0 1-2523,0 1 2256,0 8 0,0 0 0,0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288 67 8540,'-2'-17'208,"-3"0"1,1 7 837,-7 5-792,7-5 0,-6 8 52,5-3 0,-5 5-215,-7 5 1,0 5-25,1 7 0,-1 7 456,0 4 1,-6 4-50,0 2 0,1 6-63,5-1 0,2 8-196,4-2 1,-4-1 2,3 1 1,5-6-328,1 7 1,4-9 166,2 3 0,0-6-854,0-6 1,8-2 420,3-3 1,-2-6-702,3 0 1,-1-2 200,6-10 1,-6 1-893,1-6 1767,-1 0 0,6-7 0,0-3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 35 8321,'-17'0'1361,"0"-8"0,12 4-578,10-7 1,5 7-217,12-1 1,5 3-196,1 2 1,-2 0 8,3 0 1,-7 0-264,6 0 1,-5 2-249,5 3 0,-5 3-516,5 3 1,-7 4 645,1-4 0,-3 5 0,-2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49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68 8329,'2'-15'0,"3"3"0,-1-1 464,7 8 1,1-7 1853,5 7-1810,0-1 1,0 6 174,-1 0-520,-6 0 0,-3 8 96,-7 3 1,0 6-166,0 5 1,0-1-76,0 7 1,-5 8-169,-1 9 1,-7-1-8,2 1 1,1 2-182,-1 9 0,5-3 112,-5 3 1,5-3 110,-5-2 0,7 2 278,-1 3 1,-3-3-139,3 3 1,-7-1 365,7 1 0,-1-7 120,6 8 0,-2-8 294,-4 7 1,5-3-119,-5-2 0,4-1 121,2 1 1,0 0-249,0 0 1,0 0-151,0 0 0,0-1-512,0 1 1,6-6 159,-1 1 1,1-11-318,-6-1 0,-8 0-611,-3-6 1,-13 4 868,-10 2 0,-15 0 0,-11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4.51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1 390 8078,'0'-26'-122,"2"-3"-243,3 12 365,5-3 0,9 16 101,3-7 1,-1 7 0,7-2-291,2 4 1,10 0 94,5-3 1,4 3-87,2-4 1,7 4 43,4 2 0,4 0 28,2 0 1,1 0 32,5 0 1,1 0-190,4 0 1,2 2 204,-8 4 0,8-4-20,-2 3 0,4 3 120,2-2 0,0 1-78,-1-1 1,7-4 79,-1 3 0,-39-3 0,2-2-178,-3 0 0,1 0 0,2 0 0,0 0 137,-2 1 0,-1-2 0,2-1 1,0-1 20,1 0 1,1 0 0,1 0 0,1 0 58,3 3 1,1 0 0,-4-2-1,1-1-11,-1 0 0,1 0 1,-3 0-1,1 0-31,4 3 0,0 0 0,-1 0 0,-1 0-8,5 0 0,0 0 0,-1 0 0,-1 0-11,-1 0 0,0 0 0,3 3 1,1 0-237,-1 0 1,0 0 0,4 2 0,0 1 226,-2-3 0,1 0 0,2 3 1,0 1-52,1-1 1,0-1-1,-1 0 1,1-1 25,0 2 1,0 0 0,3-3 0,1-1-58,1 4 1,1 0 0,-3-4 0,1-1 14,-2 2 1,1 0 0,3-2 0,0 0 41,0-1 0,-1 0 0,4 0 1,1 0-10,-5 0 0,0 0 0,-1 0 0,-1 0 3,0 0 1,0 0 0,2 0 0,0 0 17,-2 0 0,0 0 0,6 0 0,0 0 12,-9 0 1,-1 0 0,6 0 0,-1 0 7,-4 0 0,0 0 0,-1 0 0,1 0 5,3 0 0,0 0 0,-3 0 0,1 0 6,-1 0 1,-1 0 0,0 0 0,0 0 2,-2 0 1,0 0 0,2 0 0,0 0-24,-2 0 1,0 0-1,-1 1 1,-1 0-17,2 2 0,0 0 0,0-2 0,0 1 18,3 4 0,0 0 1,0-4-1,-1-1-29,1 2 0,0 0 0,3-2 1,1 0-1,1-1 0,1 0 0,-1 0 0,0 0-7,-2 0 0,0 0 0,6 0 0,0 0 15,-4 0 1,1 0-1,3-1 1,0 0-2,-1-2 1,1 0 0,-2 2 0,0-1 11,-1-4 1,-1 0-1,2 3 1,1 1-284,-3-4 0,0 0 0,2 2 0,1-1 339,0 0 1,0-1-1,-3-1 1,-1 0-59,-1 5 1,-1-1 0,2-3-1,0 1 44,-2 1 0,1 2 0,0-2 0,1 0-16,-2 1 1,1 1-1,-2 0 1,-1 0 55,3-4 0,-1 1 0,1 2 0,0 2-72,2-2 1,0 0-1,0-1 1,-1 1 7,4 0 1,1 0 0,-2 0-1,0 0-66,-4 3 1,0 0-1,5-2 1,2-1 66,-2 0 0,0 0 0,3 0 0,0 0-74,1 3 0,-1 0 0,-2 0 0,0-1 15,2-2 1,0 0-1,2 2 1,0 0-65,1-1 0,0-2 0,-2 1 0,0-1 47,-1 1 0,0 0 1,0 0-1,0 1-32,-3 2 0,0 0 1,2-3-1,-1 0 77,-6 0 0,-1 0 0,1 0 0,1-1-2,-1 1 1,-1 0-1,-4 2 1,0 0-96,2-1 1,-1-1 0,-1-1-1,0 0 103,2 1 0,0 0 1,-4 0-1,0-1 34,-2 1 1,0 0 0,1 2-1,0-1-10,-1-4 1,0 0 0,3 3 0,0 1 77,-3-4 0,0 0 0,3 2 0,0-1-55,-3 0 1,0-1 0,3-2-1,0 1 75,-3 1 1,0 0 0,3 2 0,0-1-71,-2-1 1,-2 1 0,2 2 0,-1 0 11,-3-3 0,0 1 0,-2 2 0,-1 2-19,1-2 0,-1 0 1,-6-1-1,0 1 17,1 0 1,0 0 0,39-3 14,0 6 0,-11 0 290,-5 0 1,-5 2-385,-1 4 0,-4-4 60,-7 3 1,-5-1 448,-18 2 1,2-2-566,-13 7 0,-3-5 301,-9 5 0,-12 2-224,-16 10 0,-23 3 0,-13 8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5.7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1 252 5825,'0'-9'-90,"0"-6"458,0 13-297,0-13 535,0 5-209,0-6 517,0-1-542,0 0 1,0 5 52,0 1 1,2 5-51,3-5 0,-1 2 63,7-3 0,3-3-314,8 4 1,-3 2 70,3-3 0,5 3-229,1-2 1,-2 1 110,3 5 0,-3 3-203,2-4 1,2 6 63,-7 6 1,0 5-9,-7 12 0,0-3-20,-5 9 1,2-1-65,-7 6 0,-1 5 100,-5 1 1,-5 1 42,-1-1 0,-7-5 164,2 5 1,-5-6-152,0-6 0,-1 2 81,0-7 1,2-1-97,3-5 1,-3 0 27,4 0-318,-4-7-134,-2-3 1,6-7-360,-1 0 0,9-4 378,-3-7 0,4-2-177,2-15 0,0 7 595,0-2 0,8-3 0,-5 9-137,9 0 1,-7 8-63,7 9 1,-9 2 504,3 3 0,-4 7 379,-2 10 1,0 4 391,0 8 0,0 0-474,0 0 0,-6 0-71,1 0 1,-7 2-116,7 3 0,-1-9-366,6 4 0,0-6-114,0 1 1,0 1-258,0-8 0,6-5-12,-1-5 1,8-9-398,-1 3 0,3-4-191,2-2 1,0 0 384,0 0 0,0-8 535,0-3 0,-1-12 0,1-3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5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35 7846,'-18'-18'1733,"1"9"-1473,0 1 509,-1 8-589,1 0 0,2 10 0,3 7 0,4 8-112,8 10 1,-5 1 86,-1 4 0,0-3-219,6 3 0,0 2 49,0-1 1,0-1-315,0-5 1,8-8-213,3-4 0,5 2 541,1-2 0,8-8 0,2-7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4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1 103 8117,'0'-34'1219,"0"7"1525,0 5-2838,0 10-803,7 5 1,-3 7 626,7 0 205,-7 0 31,4 7 0,-8 3 292,0 7 1,0 2-159,0 3 1,0-3-139,0 4 1,0 1-77,0-1 0,0-1 78,0-5 0,2 0 34,3 0 0,5-2 9,7-4 0,0 3-19,-1-9 0,7 7 16,0-7 0,5 3-4,-6-3 1,7-1-115,-7 7 1,1-5 92,-6 5 0,-6-5-195,0 5 1,-7 1 103,2 5 1,-4 0 82,-2-1 1,-8 1 47,-3 0 1,-6 6 139,-6-1 0,5 7-38,-5-7 1,-2 1 185,3-6 1,1 0 210,10 0-206,-4 0 126,13 0-134,-6 0-266,8-8 0,2 4 53,4-7 1,3-1-183,8-5-8,0 8 0,0-4-268,0 7 1,-6-5 67,1 5 0,-9 0 81,3 6 0,-4 0-49,-2 0 1,-2 6 122,-4-1 0,-5 6 281,-11-5 0,3 7 96,-4-2 1,2-3 156,-1-3 1,3-1-152,-4 2 0,10-10 71,2 4 0,7-4-192,-1 4 0,3-6 52,2 1 1,7-9-129,5 3 1,4 1 42,7-1 0,2 0-260,3-6 0,4-8-206,-4-3 0,2-2-255,-2 2 0,2-5 299,-7 5 0,0-4-135,-6-2 0,-6 6-546,0 0 200,-7-1 712,3-5-6,-14 8 0,-2 1 493,-8 8 0,5 0-16,1 0 1,0 8 223,-6 3 1,5 6-270,1 6 1,2-4 124,-3 3 1,3 5 191,3 1 1,5 2-158,-5-2 1,4 4-132,2-4 1,0 2-112,0-1 1,2 3-564,4-4 1,-3 2 39,9-2 1,-9-3-261,3-8 1,-2-6 120,1 0-154,-3-7-781,6 4 432,-8-8 237,0 0 0,-10 0 690,-7 0 0,-7-8 0,-10-1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6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85 9360,'0'-17'1067,"8"0"1,1 2-593,8 4 1,-6 3-1132,1 8 1,-1 0 331,6 0 1,0 0-534,0 0 0,7 0 369,4 0 0,4 0-763,2 0 1251,0 0 0,8-7 0,1-3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6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8100,'29'0'0,"-1"0"0,-6 0 730,7 0 0,-9 0-203,3 0 1,-10 0 605,-2 0 0,-5 0-525,5 0 1,-5 0-868,5 0 67,-7 0 0,4 2-568,-8 4 760,0-4 0,7 13 0,3-6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7.4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16 103 8033,'-2'-17'0,"-4"0"0,4 0 946,-3 0 1,5 2-270,5 3 1,5 5-112,7 7 1,0 0-262,0 0 1,2 2-272,3 3 1,-3 7-33,4 10 1,-7-3 119,-4 4 1,3 1-456,-4-1 0,-3 5 195,-3-5 0,-3 7-373,-2-2 1,0-2 348,0 3 0,2-3 141,4 2 1,-4 2 315,3-7 0,-1 5-94,2-5 0,-4-1 52,3-5 0,-1-2 267,2-3 627,-5 3-476,7-6-557,-8 8 1,0-6-186,0 0 1,-8-5-426,-3 5 1,-4-1-572,-2 1 0,-2 4 540,-3-4 1,3-1-239,-4 1 1,5-5-71,1 5 835,7 0 0,-5 6 0,6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7.9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221 119 7992,'-12'-27'-652,"1"5"1,7 3 0,-3 4 677,-1 4 1,4-3 23,-7 9 0,6-1-159,-7 6 0,1 0 109,-6 0 0,-6 8 0,1 3 0,-1 4-37,6 2 1,2 2-1,4 3 1,3 3 41,8 3 1,2 4-4,4-4 0,5 4 128,12 2 0,-2-2-115,7-4 382,0 4 1,0-13-150,0 4 1,-5 1 293,5-1-311,-7-1 1,-2-3-139,-8 4 1,-7-4 84,2 3 0,-5 3-464,-1-3 1,-7 1 203,-4-6 1,-4 0-673,-2 0 0,0 0 113,0 0 641,0-8 0,0 6 0,0-6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1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7992,'17'7'1157,"0"-5"247,0 6-934,-8-1 0,-1 3-1902,-8 6 1,-2 5 62,-4 7 1369,-3 1 0,-16 20 0,-1-6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6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0 170 8104,'0'-34'621,"0"8"0,0 1-323,0 8 1,2 6-1,4 0-356,5-2 1,-2 0 239,3 1 321,-8 5-259,3 7 1,-7 2-8,0 3 0,0 12-84,0 11 0,0 12 85,0 5 0,0 12 103,0 5 0,0 4-103,0 1 1,0-1 146,0-4 0,0 2-448,0-7 1,2-1 140,4-5 1,3-8-160,8-3 0,0-10 86,0-2 1,2-7-536,3 1 0,-1-10 245,7-7 0,-7-3-637,1-2 0,3 0 86,-2 0 0,-3-2-128,-8-3 0,1-5 964,-8-7 0,1-7 0,-6-2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6:58.7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68 8104,'-10'-7'2787,"5"5"-2003,10-4 0,14 4-243,15 2 0,8-6-233,8 1 0,7-6 168,-1 5 0,8-2-491,-2 3 0,2 3-703,-2-4 0,2 4-1023,-7 2 1600,-1 8 0,-5 9 0,0 9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3.2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68 143 8004,'2'-28'0,"4"0"0,-2-4 1190,7 15 0,-5-2 2119,5 13-2528,0-7 1,-1 19-1286,-5-1 1,-5 12-89,-5 12 0,-12 8 592,-12 20 0,-10 10 0,-4 11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13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52 8017,'0'-17'330,"0"0"412,0 7-1148,0 3-100,0 7 1252,0 0 1,0 13-294,0 4 0,-2 11 200,-3 0 1,-5 4-233,-7 2 1,0 6-235,0-1 1,0 7 10,0-7 1,1 1-29,-1-7 0,2 1-5,3 0 1,-1-2-98,7-4 0,1-1-268,5-5 0,-6-8 62,0 2-346,1-2 0,7-5 237,3-3 1,-1-4-52,7-2 1,8-8-161,9-3 1,6-12-228,6-5 0,-4-2 294,3 2 1,-3-4 26,-2 3 0,-2 5 531,-4 1 1,-3 5-214,-9 1 0,1 7 488,0 5 0,-5 3-291,-1 2 1,-7 3 204,1 9 0,-3 5 35,-2 11 0,-7 10 208,-5-5 0,-3 13-208,-2-1 0,0-2-108,1 2 0,-9 0-283,-3 6 0,1 4 81,-1-4 1,2 1-89,-2-12 1,-2 5 9,7-5 1,-5-8-463,5-10 0,1-3-267,5-2 301,0-8 0,2-3 126,3-12 0,3-9-23,3-7 1,4-10 205,-3-2 1,3 0-61,2-6 0,7 5 95,5 1 0,3 0-61,2 0 0,5 8 309,1 3 0,1 6 199,-1 6 1,-4-2 244,3 7 0,-3 0-233,-2 6 1,0 0 734,0 0-618,0 8 1,0-1-84,0 5 0,0 1-277,0-8 1,0 7 51,0-7 1,1 1-322,5-6 1,-4 0-105,3 0 0,3-2-326,-3-3 0,1 1 167,-6-8 0,0 1-276,0-6 0,-2 6 40,-4 0 1,4-1 177,-4-5 1,-1-5 454,1-1 0,0-14 0,6 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5.7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0 7846,'-11'0'113,"-1"0"214,8 0 143,-3 0 1,5 2 146,-4 4 1,4 4-242,-4 7 1,4 2-26,2 4 0,0 4-78,0 8 1,0-7-189,0 1 0,0-6-19,0 6 1,-5-6-155,-1 6 1,-8-8-177,3 2 0,-4 2-418,-3-2 0,1 0-90,0-5 0,-2-7 344,-5 1 1,5-8 102,-4 1 1,4-3-41,2-2 1,-1-2 325,1-3 1,6-5 61,-1-7 0,8-3 21,-2-3 1,4 4 36,2-4 1,2 4 149,4 2 0,4 7 188,7 4 1,0-1-180,1 1 0,1 0 22,4 6 0,-4 6-56,4 0 1,-2 5 293,2-5-429,-3 7 0,5-5-344,-8 4-22,-7 3 1,3-6-1050,-7 9 1344,-1-9 0,3 7 0,2-7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3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1 424 8017,'9'-27'0,"6"-3"444,-4 8 0,4-8 33,2 1 0,0-3 226,0-1 0,0 4-511,0 1 0,0 5 36,0-5 0,0 8-367,0-3 0,-8 10 150,-3 1 1,1 7-1728,-1-6 952,0 7-970,-6-4 576,0 8 1158,-8 0 0,-1 0 0,-8-7 0,0-3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6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18 8017,'-11'0'-503,"0"0"1,5 0 574,-5 0 0,5-6-25,-5 0 1,5 1 600,-5 5-110,7 0-30,-11 0-322,5 0 0,-5 1-55,4 5 0,-2 4 59,7 6 0,-5 9 3,5 3 0,-5 6 132,5 6 1,1 10-106,5 13 0,0 10 269,0 6 0,0 11-405,0 6 0,0-45 1,2 0 84,0 3 0,1-1 0,-2-1 0,0 0-55,2 1 0,0 1 0,1 1 1,-1-1-213,0 0 0,0-1 1,0-1-1,0-2-174,-3 46 0,2-9-277,3-3 1,-3-14 354,4-13 0,-3-7 66,3-5 1,-4-3-15,4-8 1,-4-8-15,-2-3 1,5-4-287,1-3 310,-1 1 0,-5-5-14,0-1-475,0-7-28,0 3 37,0-7 0,0-2-327,0-3 939,-7-5 0,-2-14 0,-8-2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8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34 9477,'10'-17'3319,"5"8"-2763,-4 3 1,4 4-299,2 2 0,0 0 851,0 0 1,0 2-489,0 4 1,-2 3-998,-4 8 0,-1 0 291,-5 0 0,-1 2-1612,7 3 1,-5-3 1022,5 4 1,-1 1 673,1-1 0,11-1 0,-3-5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5.9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0 8077,'17'8'676,"-6"1"84,1 8 1,-8 0-309,1 0 1,-3 0 286,-2 0 1,-7 2-1951,-5 3 0,-3 3 1211,-2 3 0,-15 4 0,-4-6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6.4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0 187 8214,'0'-26'531,"6"7"318,0 8 0,9 1-310,2-1 1,3-4 77,14 3 0,-2-1-211,13 2 1,2-4 254,10 4 0,-4 1-269,3-1 1,-3 7-202,-2-1 0,-2 3-326,-4 2 1,-4 0-470,-7 0 0,-8 5-855,-3 1 1,-4 7 755,-2-2 0,-8 5-289,-3 0 0,-4 1 992,-2 0 0,-15 0 0,-4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6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85 0 8001,'-17'0'948,"0"0"-615,8 0 0,-4 2 62,7 4 0,0 3 58,6 8 0,0 7-104,0 5 0,0 5 282,0 5 1,0 4-207,0 8 0,-1 2-196,-5 3 1,4-1 11,-4 7 0,5-2-729,1 2 0,0-3-44,0-8 1,0-8-407,0-4 0,0-5 185,0-5 0,1-7-316,5-11 332,-4-3 1,11-12 72,-7-7 664,7-8 0,-4-22 0,8-3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4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1332 32 8001,'-12'-11'0,"1"0"353,7 7 0,-3-2-37,7 12 0,2 3 17,3 8 0,-1 9-106,7 8 0,-1 8 327,1 9 0,2 7-57,-7 4 1,5 8-43,-5-3 0,5 12-204,-5-5 0,-1-1-74,-5 1 0,0-7-402,0-4 1,0 1 253,0-8 0,-1-5-543,-5-6 1,2-9 320,-7-2 1,7-8-1463,-2-9 1027,-3 0 1,0-8 42,-8-3 1,5-12 158,1-5 1,0-12 139,-6-5 1,0-4 240,0-2 0,2-7-101,4-4 0,-3 3 292,9 3 1,-1 3-141,6 2 1,0 8 542,0 3 1,2 4-51,4 2 0,-3 2 797,9 4-548,-8 4-303,11-1 1,-12 6-59,9-3 0,-9 5-132,3 5 0,2-1-250,-3 7 179,1 1-246,1 4 1,-3 0 35,7-5 0,-7-2 55,2-3 0,-2-4-66,1 3 15,-3 5 1,6-1-52,-8 8 0,0 0 71,0 0 0,-8 2-259,-3 3 1,-12-1 98,-5 7 1,-4 1-71,-2 5 1,-2-6 87,-3 0 1,-3 0 41,-3 6 1,-2-6-92,8 1 1,-5-7 23,-1 6 1,0-5-141,-11 5 0,1 0 35,-1 6 1,1-5 4,-7-1 0,5 0 72,-5 6 1,6-2 158,-6-4 0,13-3 2,-2-8 1,11-2 114,1-4 0,5-2 282,6-3 202,3-4 1,10 3 35,4-10 0,13-5-210,15-7 1,17-1 18,17-5 1,9-3-88,13-8 1,6 0-460,12 0 1,-44 16-1,2 0 229,4-2 0,1 1 0,1 3 0,1 2-54,3-3 1,0 0-1,-2 2 1,-1 0 8,1-2 1,-1 0-1,1 2 1,1 2-72,4-2 0,0 1 0,-1 1 0,-1-2-97,2-2 1,0 0-1,-8 4 1,-3 0 37,45-10 0,-5 4-309,-12 3 1,-10 4 215,-23 1 0,-7 7-336,-11-1 111,-3 3 1,-16 4-239,-3 3 0,-14 5 39,-9 7 1,-9 7 258,-13 4 1,-5-1-785,-7 1 1126,1 0 0,-9 6 0,-3 0 0,-4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5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0 8001,'-17'2'1661,"0"4"1,7-2 447,5 7-588,3-7-1050,2 3 1,7-7-72,5 0 0,3 0-1729,2 0 0,7 0 863,4 0 1,4 0 465,2 0 0,8 0 0,1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07.6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8001,'12'12'435,"-1"-1"0,-5 0 429,5 6 1,-7-6-716,1 1 0,-3-1 17,-2 6 0,0 0-166,0 0 0,-15 0 0,-4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0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187 119 8016,'17'-34'1215,"0"2"380,0 4 1,0 11-1487,0 11 0,0 4-22,-1 2-118,-6 8 0,-3-4 103,-7 7 1,-2 2-70,-3 10 1,-5 3-69,-6 8 1,-7 0-84,0 0 0,-7 0 248,2 0 0,4-2-244,1-4 0,4 2 192,2-7 1,8-1-6,3-5 1,4-6-229,2 1 0,2-7 13,4 7 0,3-9 115,8 3 1,6-4 11,-1-2 1,8 0-19,-1 0 1,-3 0-102,2 0 1,-5 6-162,5-1 1,-7 3-2,1-3 1,-9 3 127,-1 3 0,-8 4 238,1-3 1,-3 3 31,-2 2 1,-2-1 176,-3 1 0,-5 0-148,-7 0 1,-2 0 132,-3 0 0,3 0 239,-4 0 1,6-6 146,6 1-403,-4-9 1,13 7-9,-3-5 1,5-3-257,5 4 1,5-4 84,7-2 1,0 0-212,-1 0 1,1 0-27,0 0 0,0 0-123,0 0 0,-2 7-347,-3 5 0,-5 3 248,-7 2 0,0 0 178,0 0 1,-6 5 15,1 1 0,-14 5 494,2-5 1,-11 5-107,0-6 1,-10 7 77,-2-7 1,1 8 91,5-1 0,0-5 403,0-1 1,8-5-273,3-1 1,6 0 23,6 0 0,4-5-416,7-1 1,7-7 64,4 1 1,12-3-306,5-2 1,4 0 144,2 0 1,2-2-209,3-3 0,-3 1-189,4-7 1,-7 5-346,-4-5 0,-3 5 121,-3-5 0,-10 5 182,4-5 1,-6 5 376,0-5 1,-3 5-101,-8-5 1,0 5 355,0-5 1,-2 5-53,-4-5 16,-3 7-1,-8-3 22,0 7 406,8 0-339,-6 7 0,13 3 48,-4 7 1,4 5 106,2 1 0,0 9 83,0 2 0,2 1-119,4 10 0,-3 1-5,9 4 0,-8 3-54,1 4 1,-3-5-254,-2 5 0,0-12-128,0-5 0,0-5-320,0-1 1,0-7 116,0-5 0,0-3-325,0-2 1,0-6-192,0 0 1,-2-7 274,-3 2 1,1-4 24,-8-2 1,1-2 121,-6-4 1,-2-3 396,-3-8 0,-4-8 0,-8-1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16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8809,'12'2'826,"-1"4"1,-5 4-91,6 7 618,-1 0-853,7 8 0,-7 2 0,1 8 1,-3-1-69,3 1 1,-5-3-187,-7-3 0,0 2-30,0-8 0,0 6-853,0-6 0,-1 2 476,-5-2 1,-10 2-2665,-7 4 2824,-7 3 0,3-5 0,-8 8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22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 1 8016,'-10'0'1948,"-5"0"0,15 0-1775,0 0 1,2 0-375,9 0 0,1 0 200,5 0 1,5 5-1036,1 1 1036,7-1 0,4 3 0,9 1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8016,'27'0'2715,"-3"0"-1158,-7 0-1586,-8 0-1259,-1 8 1288,-8-6 0,0 5 0,0-7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0.7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17 102 7961,'-6'-17'1518,"1"1"-1177,-1-1 1,14 2 454,3 3 0,4-1-278,2 7 0,7 1-19,5 5 1,-3 7-249,2 5 0,-7 10-82,2 6 1,1 10 60,-1 2 1,-3 7-1,-8-2 1,-5 4-34,-7 2 1,0-1 38,0 1 1,-2-7-244,-3-5 1,1 2 18,-7-1 0,1-6-198,-1-6 0,-2-7-42,7 1 0,-7-5-185,2-5 1,1 1-74,-1-8 0,5 1-1148,-5-6 813,0 0 0,-6-7 274,0-5 1,2-8-1097,3-3 1643,-3-7 0,6-12 0,-8-10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1.3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0 187 8716,'26'-26'1698,"5"-5"-1384,-9 9 0,8-3 29,-2 3 1,-1 9 585,1-4 0,-7 5-348,1 1 0,-3 4-98,-2 7 0,-2 1-202,-4 5 1,3 4-503,-9 6 0,1 9-19,-6 3 0,-2 4-224,-4 2 0,3 6 307,-9-1 0,1 6-44,-6-5 1,0-1-98,0-5 1,0 0 7,0 0 0,2-6 188,4 0 0,-2-13-201,7 2 125,1-3 26,5-5 1,9-1 11,8-8 0,2-2-110,9-4 0,0 2-263,6-7 0,0 5 380,0-5 0,-6 7-111,0-1 1,-7 3 978,2 2 1,-6 2-445,-6 3 0,2-1 610,-7 7 0,-1 2-302,-5 10 0,-7-2-58,-5 7 0,-8-5-231,-3 5 0,-7 0-286,2 6 1,3-6-513,3 0 1,-3-7 407,3 2 1,-3-4-748,3-3 1,3-4 365,-4-1 1,10-5-1142,2 5 481,7-7 311,-4 11 582,8-13 464,0 5 413,0-7 1,0 2-440,0 4 1,0-2 857,0 7 0,-1 0-461,-5 6 1,-5 2 180,-12 3 0,4-3-309,-3 4 0,3-4-94,2-2 1,7-6 172,5 0-308,3 0 1,9 5 242,5-5 1,10-2-81,7-3 0,4-4-256,7 3 0,-4-3 65,3-2 1,3 0-125,-3 0 0,1 0-198,-6 0 1,-6 0-335,0 0 1,-7 2-381,1 4 1,-5-2-1073,-5 7 1,1 0-2007,-8 6 3892,1 0 0,-6 0 0,0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1.6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18 8102,'17'-10'2948,"0"5"1,0 3-1667,0 2 1,0 5-717,0 1 0,-6 5-116,0-5 1,-7 7-835,2-2 1,-4 4 295,-2 2 1,0 2-701,0 4 1,0-4 536,0 3 0,-6-3-1805,0-2 0,1-6-717,5 1 1586,0-9 1,7 5 1186,5-8 0,3-15 0,2-4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2.1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441 10 8102,'10'-7'-418,"5"5"0,-13 2 1865,3 11 1,-10 4-449,-7 2 0,-3 2-176,-2 3 1,-7-1-474,-4 7 1,-10 6-344,-2 6 1,7-1-310,4-5 1,1 2 298,-6 3 1,0-3-1174,0 4 0,8-5 635,3-1 1,7-5-515,4-1 1,5-8 630,7 3 0,0-4 614,0-2 0,2-2 242,3-4 0,5 4 559,7-3 1,-6-3 18,0 2 0,-1-5-360,1 5 0,4-7 310,-4 2 0,-1-3 179,1 3-1083,0-4 0,6 5-348,0-7 1,-6 0-305,1 0 0,-7-1-274,7-5-1100,-1 4 1410,6-13 0,-6 13-311,0-4 1073,-7 5-338,4 1 858,-8 0 1,0 7-281,0 4 1,-2 4 23,-4 2 0,2 0-185,-7 0 1,7 0-111,-1 0 1,-3 0-639,3 0 0,-1 0 255,6 0 0,0-6-337,0 0 1,0 1 166,0 5 1,0 0 353,0 0 0,-2 0 125,-4-1 1,-3 3 227,-8 4 1,4-2-121,-4 7 0,4-6 95,-10 7 1,4-9 497,2 3 0,0 1-291,1-1 1,-1 0 190,0-7 0,5 1-217,1 0 1,7 0 674,-1 0-565,3 0 1,2 0 71,0 0 1,2 0-204,3 0 1,5-6 9,7 1 1,1-7 225,5 6 0,0-7-273,11 2 1,-4-4-615,9-2 0,-1 5 212,1 1 1,5 0-1651,6-6 0,1-2-578,0-4 0,-6 2 2207,0-7 0,-7 0 0,3-6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0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1 102 8057,'26'-25'0,"0"6"1125,-3-3 1,1 5-479,5 6 0,8 3 128,-3 8 0,11 0-120,1 0 0,2 0 17,3 0 0,8 0-395,3 0 0,-2 0-271,2 0 1,-13 0-353,2 0 0,-6 0 315,0 0 0,-9 8-1329,-8 3 0,-15 4 545,-1 2 1,-9 5-871,-3 1 0,-9 5 188,-8-5 1497,-7 7 0,-25-4 0,-4 8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1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340 204 8057,'-47'17'0,"-4"0"0,2 5 27,4 1 0,9 0 82,2-6 1,4-6 434,13 0 1,-2-5 353,13 5-196,1-7-395,12 3 0,10-7 59,11 0 0,12-7 68,5-4 0,10-5-304,1 0 1,1-3 116,-7-4 0,-1 4-645,-3-3 0,-5 5 308,-7 5 0,-8-3-1018,-3 4 1,-6 2 222,-6-3 1,-3 1-168,-8-6 1,-2 0 633,-4 0 0,-5 0 418,-12 0 0,-11-15 0,-9-3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5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203 219 8057,'-26'-24'-151,"-6"5"0,13-11-174,-3 7 1,-3 0 367,3 7 1,5 0 356,5 5 0,7-2 131,-7 7 162,9 1-346,-5 5 1,8 13-123,0 4 1,0 13 290,0 4 0,6 2-66,-1 9 0,7 0-45,-7 6 1,7-2-291,-7-4 0,7 8-212,-7-8 1,7 6 131,-7-12 1,1 6-132,-6-5 1,6-1-771,-1-5 1,1-7-57,-6-5-531,7-11 974,-5-3 0,8-16-62,-5-3 1,-3-11 191,4-7 0,-4-10 349,-2-6 0,0-4 0,0-2 0,0 0 0,0 0 0,0-5 0,0-1 0,5-5 0,1 6 0,7 1 38,-2 10 0,-1 5 33,1 12 1,-7 4 1943,2 7-1350,3 7 1,-7 5-130,3 10 1,-1 10 40,2 8 1,-4 13 90,3-2 1,5 11 67,1 0 1,-1 4-248,1 2 1,-6-6-347,7 0 1,-7-5-238,7 5 0,-9 0-379,3 6 0,-4-6 218,-2 0 1,0 0-341,0 6 0,0-8-232,0-3 1,-8-4-865,-3-2 0,-4-8 766,-2-3 0,-7-7 925,-5-4 0,-10 3 0,-4-6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3.7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560 17 8057,'-57'-9'0,"1"3"0,-1 4 103,6 2 0,6 2 174,0 4 0,2 5 163,-2 12 0,3-2-54,8 7 0,8-2-154,3 2 0,6-3 196,6-8 1,4 0 273,7 0 1,15 0 56,7-1 0,16 1 327,7 0 0,6-5-590,5-1 0,5-5-130,6 5 1,7-7-882,-1 1 0,8-3 440,-2-2 0,-4 0-1301,-1 0 0,-5-2 693,-1-3 0,-2 1-607,-4-7 0,-3-1 1290,-9-5 0,1-7 0,0-2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5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104 122 8183,'2'-10'-1257,"3"4"1178,-3-3 0,8 7 218,-4-4-95,-4 4 1,7-4 57,-3 0-70,-4 1 0,8-1 36,-5 0-69,-3 0 96,6 6 22,-8 0 1,2 0 7,4 0 192,-4-7-181,5 5 30,-7-6 1,0 6 15,0-4 70,0 4-23,0-5-21,0 7 134,0 0 5,0-8 54,0 6-138,0-6 190,0 8 169,0 0-293,-7 0-180,5 0 0,-14 2 160,5 4 0,-5 6-90,-1 11 0,0 0 334,0 11 1,-7-1-139,1 13 1,6-2 186,6 2 1,7 2-173,-2-7 1,4-1-173,2-5 0,2-3-150,4-3 0,5-4-245,12-7 1,12-1-131,11 0 1,4-5-575,2-1 1,2-7-1115,3 2 0,-1-6 1955,7-6 0,1-4 0,5-7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4.5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170 203 8159,'17'-32'-1,"0"4"1,0 6 324,0 10 1,-6 5-118,1 7-45,-1 0 1,-2 9-210,-3 8 1,-6 8-188,-6 8 1,-9 1 57,-7 0 0,-14 8 85,2 3 0,2 4-3,4 2 0,1-1-8,-1 1 1,4-2 71,7-4 0,7 2-57,5-7 1,3 5 279,2-5 1,0 1 48,0-1 1,2-5 78,3 5 1,5-6-12,7-6 1,-6 8 27,0-8 0,-1 6-113,1-12 1,2 7-61,-7-7 0,5 1-140,-5-6 0,5 0 95,-5 0-254,-1-8 1,-3-1 41,4-8 0,-2-2-150,7-4 1,-5-11-95,5-11 1,0-6-250,6-6 0,0-10-141,0-12 1,0-12 286,0-5 1,5-4 124,1-1 1,7-7 313,-2 1 0,-1 1 0,1 10 0,6 10-146,5 7 0,7 15 74,-7 1 0,8 11 276,-2 6 1,4 5 320,2 7 1,0 2 554,0 4 1,0-3-475,-1 9 0,7-1 344,-1 6 0,-5 0-519,-6 0 1,-7 0 93,1 0 0,-5 0-408,-5 0 0,1 6-248,-8-1 0,-5 9-497,-6-3 0,-7 6 442,2 5 0,-4-3-341,-2 4 0,-8 1 189,-3-1 1,-10 7-621,-1-2 0,-7-3 339,7-3 0,-6 3 240,5-3 0,-5 1 244,5-6 0,1 5 133,5 1 0,2 0 244,3-6 1,5-6-230,7 0 1,0 0 138,0 6 0,2-7 200,3-5 42,5 5 0,9-8-152,3 3 0,-3-3 24,4-2 0,-5 0-253,-1 0-174,8 0 1,-6 0-175,3 0-496,-11 8 594,-3 1 0,-8 8 125,0 0 1,-8 0 501,-3 0 1,2 6 155,-3-1 1,7 8 417,-6-2 1,7 12-216,-2 5 0,6 4 445,6 2 1,-2-4-531,7 4 1,-6-10 72,7 10 0,-8-10 654,1 5 1,-3-7-676,-2 6 1,-2-5-807,-3 5 0,-7-2-483,-10 2 1,1-3-703,-7-8 0,-1-2 50,-4-4 1,1-4 1224,3-7 0,-3 0 0,6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6.0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1 271 8080,'11'0'392,"1"0"1,-1 0 118,6 0 1,0 0 807,0 0 0,5 0-934,1 0 0,5-5-136,-5-1 1,5-7-1096,-6 2 0,7 1 500,-7-1 0,1 0-738,-6-6 0,0 0 399,0 0 1,-6 0 76,0 0 0,-7 0 294,2 0 1,-4 0 343,-2 0 0,0 0-5,0 0 0,-2 8-255,-4 3 730,-3 4 1,-8 6-231,0 7 1,0 4 442,0 19 0,0 4-277,0 13 0,8 0-42,3-1 0,4 1-79,2 0 0,0 0 37,0 0 1,0-2 67,0-4-113,0-4-134,8-14 0,1 3-476,8-8 0,0-1 250,0-10 0,-4-3-394,4-8 1,-4 0 11,10 0 0,-4-8-209,-3-3 1,7-6 267,0-6 1,1-5-114,-1-11 1,-4-5-106,3-6 1,-1-5 593,1-7 0,-1-2 0,7-15 0,1-8 0,-13 40 0,1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6.5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146 204 7763,'43'-51'-712,"-2"7"798,-7 5 0,-2 13 512,-3 9 1,-5 2-64,-7 9-310,0 0 1,-8 8 28,-3 4 0,-4 11-3,-2 11 0,-8 6-182,-3 5 1,-4 5 30,-2 7 1,6-6-58,-1 0 1,9-2 28,-3 2 0,4-3-221,2-8 1,8 0 10,3-1 1,13-6 74,10-5 0,8-3 125,9-2 0,-1 0-47,1 0 0,0-6 277,0 1 1,-6-1-11,0 6 1,-9 5-5,-2 1 0,-8 7-13,-9-2 0,-8 12 93,-3 5 0,-4-2-430,-2 2 1,-8 6 80,-3 6 1,-11-1-558,-7-5 1,-3 0 317,-2 0 1,6-8-116,0-4 0,0-3 91,-6-2 1,2-6 36,4 1 1,-2-11-24,7-1 0,-5-2 51,5-9 0,1 0-114,5-6 1,-6-2 118,0-4 1,1-3-100,5-8 0,0-8 104,0-3 1,0-11 135,0-7 1,6-3-39,0-1 1,5-1 100,-5 0 0,7 6 35,-2 0 1,4 13 316,2-2 0,2 11 298,4 1 0,-2 8-308,7 3 0,-5 7 717,5-1-669,-7 3 1,3 4-109,-7 3 0,0 10-144,0 8 1,-9 7-216,-8-2 0,-2 4-44,-9 2 0,0 4-331,-6-4 1,0 2 242,0-14 0,6 6 40,-1-5 1,14-6 801,-2-6-483,12-7 1,5 3 64,11-7 1,12 0-50,5 0 0,11-7 126,7-4 1,8-4-359,3-2 0,5 0-567,-6 0 1,1 0-1767,-6 0 2379,7 0 0,-13-7 0,4-3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7.19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356 1 8336,'0'17'574,"-2"5"30,-4 1 0,-9 7-425,-7-2 0,-3 10-314,3 1 0,-5 3-205,-7-3 0,6 3 156,0 3 1,7 2-437,-1-8 0,3 1 258,2-6 0,7-2 86,5-4 1,3 4 198,2-4 0,6 4 199,-1 2 0,8 0-261,-1 0 1,1 0-38,-2 0 0,-1 5 1330,-5 1 0,-3 1-510,4-1 0,-6-4 224,-6 3 1,2 2-339,-7-1 0,0-1-583,-6-5 1,6-5-41,-1-1 1,3-7-51,-2 1 1,-3-9 100,9-1 1,-3-9-142,3 3-149,3-4 0,-6-4 120,8-4 1,0-3-156,0-8 1,2-7 104,4-5 0,3-5-295,8-5 0,2-12-3,3-11 1,5-2 559,7-9 0,7-8 0,-19 30 0,-1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8.04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407 34 8015,'8'-17'251,"-6"8"0,3 1 320,-10 8 1,1 0 608,-7 0 1,-1 2-514,-5 4 0,0-2-587,0 7 0,1 0-212,-1 6 0,5 0-319,1 0 0,7 0 48,-1 0 0,5 0-316,5 0 0,5-2 414,7-4 1,5-3-89,1-8 1,7 0 52,-2 0 0,2 2 45,-2 3 0,3-1 372,-9 7-144,1 1 1,-14 6 422,-3 5 1,-6-4-91,-6 3 1,-5 3 52,-12-2 1,-3 5-36,-8-6 0,0 7 116,0-7 1,-5 8-144,-1-1 0,6-3-84,6 2 0,2-5-153,-2 5 1,3-6 83,8 7 0,8-9-156,3 3 0,2 1 33,-1-1 1,3 0 30,-4-6 1,6 5-25,6 1 9,-4-1 1,13-7-68,-4-3 1,-2 1 102,3-7 1,-7-1-183,7-5 0,-7 0 36,7 0-112,-1 0 0,6-7 7,0-5 1,5-3 105,1-2 0,5 0 73,-5 0 0,1 2 10,-1 4 0,-4 2 677,3 3-353,-3 4 728,-2-5-671,0 14 0,-8 3 30,-3 7 1,-6-1-157,-6 1 0,3 0-228,-9 0 1,7 0-54,-7 0 1,7 2-522,-7 4 0,1-10-103,-6 4 0,4-4 307,-4 4 1,2 2 257,-13 3 0,0-3-98,-6 4 1,0 1 312,0-1 1,0 1 168,0-1 0,0-4 291,0 3 1,8 3-194,3-3 1,7 1 145,4-6 1,5 0-427,7 0 0,0-6 147,0 0 0,9-1-429,8 1 0,2-4 24,9-7 1,0 0-106,6 0 0,-6 0-66,1 0 0,-1-1-309,6-5 1,-6-2 242,0-3 1,-13-2 0,2 7 1,-5-1 647,-1 1-268,-4 4 1,-9-5 265,-3 7 1,-5 0-135,-7 0 1,-1 7 948,-5 4 1,2 1-197,-7 5 1,7-4 9,-1 9 1,1-3-583,-1-2 0,8-2-358,-3-3 1,12 3-436,-1-4 0,4-2 310,2 3-355,0-9 0,2 5 311,4-8 0,-2 0-1667,7 0 800,0 0 757,6 0 313,0 0 695,0 0-89,-8 7 1,5 3-269,-9 7 0,3-6-106,-3 0 0,-1-7 55,7 2 1,1-4-160,5-2 1,1-2-236,5-4 0,-2-3-356,7-8 0,0-6-193,6 1 0,6-8-1503,-1 1 2196,1 5 0,1-16 0,2 5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18.5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136 119 8015,'2'-17'1419,"4"0"0,-2 0-781,7 0 1,8 6 551,9 0 1,4 1-293,2-1 0,0 3-4,0 8 1,0 0-412,-1 0 1,1 0-15,0 0 0,-2 0-566,-4 0 1,2 8 145,-7 3 0,0 4-1337,-6 2 1,0 0 413,-1 0 1,-6 2-1083,-4 3 1,-6-3 693,-6 4 1,-5 3 195,-12 2 1,-3-1 599,-8 1 1,0-5 465,0 5 0,0-7 0,0 1 0,0-3 0,1-2 0,6 0-94,5 0 1,8 0 618,3 0 614,7 0-641,-3 0 0,14-2 369,5-4 1,10-2-387,6-3 1,3-4-99,-3 3 0,4-3-313,-4-2 0,-4 0 114,-1 0 1,0 2-406,-6 4 101,3-4 1,-12 13-49,3-4 0,-3 4 242,-8 2 1,-8 2 297,-3 4 0,-4-3-156,-2 8 0,0 1 101,0 5 0,6-1 392,-1 1 0,9 6-237,-3-1 0,2 8 606,-1-1 1,3 3-151,-4 1 1,4 1 85,2 0 0,0-2-546,0-4 0,-2 2-16,-3-7 1,-5 5-322,-7-6 1,0 1-146,0-6 1,-5 0-759,-1 0 0,-1-8 559,1-3 0,4-10-1615,-3-2 0,3-7 331,2 1 1,0 3 30,0-2 0,-5-3 417,-1-8 0,-9-7 1049,-2-10 0,-7-12 0,-10-9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42.32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204 238 8530,'-12'-17'-236,"1"0"1,5 2-293,-5 4 0,2-4 349,-3 3 1,-1 3 174,8-2 1,-9 1-105,3-1 102,4-4 1,-3 5 4,4-6 1,3 4-1,-9 1 0,9 0 162,-3-6-160,-3 7-1,-1 3 0,-7 7 0,0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44.139"/>
    </inkml:context>
    <inkml:brush xml:id="br0">
      <inkml:brushProperty name="width" value="0.05714" units="cm"/>
      <inkml:brushProperty name="height" value="0.05714" units="cm"/>
      <inkml:brushProperty name="color" value="#E71224"/>
    </inkml:brush>
  </inkml:definitions>
  <inkml:trace contextRef="#ctx0" brushRef="#br0">407 1559 8778,'7'-9'-29,"-5"1"1,13 8-200,-4 0 1,6-6 22,6 1 0,-2-1 44,7 6 1,-6 0 99,7 0 1,-3 0 28,2 0 1,2 0 90,-7 0 1,7 0-14,-2 0 0,-1 0-26,1 0 1,0-6-11,6 1 1,0-1-3,0 6 1,1-6-5,5 1 0,-4-3 3,3 3 0,3-3 58,-3-3 1,3-2-4,-3 7 0,-3-5-52,3 5 0,3-5 17,-3 5 0,14-7-32,-2 2 1,3 1 35,-3-1 1,2 2-68,3-3 1,-1-3 32,7 4 0,-7-2-7,1 1 0,-3-3 68,-2 4 1,-6 2-1,0-3 0,-2 7 100,3-7 0,1 7-82,-8-7 1,1 9-23,-6-3 0,1-1-22,5 1 1,-4 0-1,3 6 0,2 0-35,-1 0 1,1 0-120,-1 0 1,-2 0 91,7 0 1,-6 0-151,6 0 1,-5 0 128,5 0 0,-7 0 5,1 0 1,-3 0 50,-2 0 1,-2 0-54,-4 0 0,4 0 150,-4 0 1,4 0-40,2 0 0,-2 0-23,-3 0 1,3 0-29,-4 0 0,9 0 3,3 0 1,-1 0-67,-5 0 1,2 0 60,4 0 1,-5 0-185,5 0 0,3 0 153,2 0 0,-1 0-69,1 0 0,0 0 118,6 0 1,0 0 3,-1 0 1,1 0-6,0 0 0,0 0 13,0 0 1,0 0-23,-1 0 0,3 0-4,4 0 0,-5 0 0,5 0 0,-5 0 9,-1 0 1,0-2-42,0-3 0,0 1 22,0-7 1,-3 5-6,-2-5 0,3-1 45,-4-5 1,-4 1 6,-1-1 0,1 0 127,-1 0 1,-1 0-142,-5 0 0,0-2-15,0-4 0,0 3 28,0-8 1,-1 1-163,1-1 1,0-4 21,0 4 1,-2-4 27,-4-2 0,1 2 50,-13 4 1,5-3-42,-10 9 1,-3-6 249,-2 5 0,-4-1-140,-2 1 0,0 4 93,0-3 0,-6 3-57,0 2-80,-7 0 1,4 0 1,-8 0 0,5 2-112,1 4 0,0-4 64,-6 3 1,-2 3-17,-4-2 0,5 1-113,-5-1 1,4-4 125,2 4 1,-2-4 35,-3-2 0,1 2-34,-7 3 0,5-3 62,-5 4 1,2-4-39,-2-2 0,-4 0 12,3 0 0,3 0 70,-2 0 1,0 0 157,-6 0 1,0 6-285,0 0 0,0 5 88,0-5 0,0 7-246,0-2 0,-5 4 144,-1 2 0,1 0-64,5 0 1,0 0 106,0 0 1,-5 0-14,-1 0 1,-1 0 25,1 0 0,-3 0 25,-8 0 0,4 0 69,-4 0 1,8 0-96,-14 0 1,8 2 37,-7 4 0,3-4-17,2 3 1,6-3-21,0-2 1,2 0 20,-2 0 1,-4-2-3,4-3 1,-2 3 9,1-4 0,-3-1 5,4 1 0,-4 0-19,-2 6 1,-5 0 0,0 0 1,-8 0-47,1 0 0,3 2 49,-2 4 1,-6-2 16,-5 7 1,-4-2-5,9 3 0,-4 3-1,10-4 1,-2-1 16,2 1 1,-2-6 13,8 7 0,-1-3-8,7 2 1,-9 3-20,-3-9 1,4 7 11,1-7 0,5 7 25,1-7 1,0 6-1,0-5 0,0 2-1,0-3 1,6-3 3,0 4 1,2 1-64,-2-1 1,-4 2 5,4-3 0,1 3-120,-1 3 0,6 2 138,-7-7 1,7 5-94,-6-5 0,7 7 67,-2-2 1,5-1-21,1 1 1,0-5 26,0 5 1,0-2 14,0 3 0,0 1 46,1-8 0,-1 9 15,0-3 1,0-2-41,0 3 0,0-3-11,0 2 0,0 4-28,1-3 1,-1 3 25,0 2 0,0-6 10,0 0 1,6-1 39,0 1 1,5 2 0,-5-7 1,7 7-53,-2-2 1,3-1 8,-3 1 1,4-2 4,-3 3 1,1 3-1,-2-4 1,5 2 12,-5-2 1,4 4-27,2-3 0,-5 3-2,-1 2 1,2 0-43,10 0 1,-4 0-1,4 0 0,-2-1-7,1 1 1,-1 0-10,7 0 0,-5 0-20,6 0 1,-7 0 48,7 0 1,-3 6-22,2-1 1,5 1 12,-5-6 1,4 0-4,2 0 0,0 0-15,0-1 0,0 1 1,0 0 1,0 0-16,0 0 0,2 0-5,4 0 1,-3 0 8,9 0 1,-1 0 14,6 0 1,0 5-29,0 1 0,2 0 24,3-6 0,-3 0 32,4-1 0,3 1-7,2 0 1,4 0 7,2 0 0,7-2 10,5-3 0,2 3 6,3-4 1,2-4 77,3-1 1,5 2-90,6-3 1,1 1 78,0-6 1,7-2-290,4-4 1,4 3 378,2-9 0,-6 1-26,0-6 0,-2-2-33,2-3 0,-5 3-38,-12-4 1,0 4 5,-11 3 1,3-7-88,-9 0 1,-5 3 85,-6 8 1,-2-1-1255,-10 8 1167,1-1 0,1-2 0,3-1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47:59.4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272 594 8422,'0'-25'0,"0"6"-356,0-3 1,0 3 318,0 2 0,6 0-122,-1 0 0,3 0 115,-3 0 1,3 0 56,3 0 0,4 0 84,-3 0 0,-3 0-11,2 1 0,-1-1 20,1 0 1,2 0-10,-7 0 0,5 0-6,-5 0 1,5 6-2,-5-1 0,5 7-56,-5-7 151,7 9-261,-4-5 1,8 8 8,0 0 1,0-2-124,0-3 0,6 3 157,-1-4 0,3 2-26,-3-1 1,5 1 38,6-7 0,7 5-7,-1-5 1,9 1 18,-3-1 1,4-2-14,1 7 0,7-5-27,-1 5 1,3-7 28,-3 2-13,-3 3 21,13 1 0,-14 1 8,5 0 1,-2 1-2,1 5 1,-3 0-23,3 0 0,-3 0 5,-2 0 1,0 0-15,-1 0 0,1 0 19,0 0 1,5 0-86,1 0 0,-1 0 45,-5 0 1,6 0-11,-1 0 1,6 0 38,-5 0 1,7 0-1,-2 0 1,4 0 30,1 0 0,7 0-47,-1 0 0,-1 0 97,-10 0 1,4 0-54,-4 0 1,2 5 6,-2 1 1,-4 0-9,-7-6 0,0 1 2,0 5 1,-6-4-11,0 4 0,2-4-2,10-2 0,1 0 10,4 0 0,4 1-9,-4 5 0,4-4 5,2 4 0,-8-5-4,-4-1 1,3 2-46,-3 4 0,-1-4 61,-10 4 1,2-3 0,-7 3 1,5-4-2,-6 3 1,3 3 3,-3-2 1,-3 7-10,4-2 1,-3-1-6,3 1 1,-3-2-18,8 3 0,-5-3 25,5-3 0,-5-3-27,5 9 0,-7-9 21,1 3 0,-3 2-3,-2-3 1,-2 3 77,-4-3 0,4-1 10,-4 7 0,-1-5-44,1 5 0,-2-5-19,2 5 1,4-5-25,-3 5 0,1 1 37,-2 5 0,4-2-111,-4-4 1,4 4 70,2-4 0,-2 4-10,-4 2 1,2-5 8,-7-1 0,0 0-13,-7 6 1,0 0 70,-5 0 1,4 0-55,-4 0 0,-1 0 51,1 0 0,-5 0-46,5 0 1,-2-6 2,3 0 1,3 0-7,-4 6 1,-2 0-3,3 0 0,-3 0 10,2 0-7,4 0 1,-7 0 97,3 0-94,-3 0 1,-8 0 70,0 0 1,0 0-57,0 0 1,-6 0-22,0 0 0,-7-1 3,2 1 1,2 8-3,-3 3 1,1-2-16,-6 3 29,0-1-5,8-2 0,-6 4-105,3-7 1,3 5 93,-2-5 1,5-1 42,-5-5 1,-1-5-51,-5-1 0,-1 0 126,-5 6 0,-1 0-106,-5 0 0,-3 0 7,4 0 0,-4 6 23,-2-1-90,-7 1 68,5-6 0,-11 1-43,7 5 1,-7-4 43,2 3 1,-4-3-124,-2-2 0,-1 0 92,-5 0 0,3 0-2,-8 0 1,-2 0 4,-10 0 1,5-6-2,-5 0 1,1 1 4,5 5 1,-4-6 4,10 0 0,2-1-51,-2 1 0,2 4 40,-2-4 0,-4-1-72,4 1 0,-6-2 79,-5 3 1,7 1-3,-8-7 0,3 5-199,-8-6 0,-4 3 205,4-2 1,-6 1-4,-5 4 0,3 3 10,-3-9 0,-2 7-140,1-7-1247,8 8 1376,-7-11 0,17 6 27,-12-8 0,12 2-80,-1 3 0,5-3 185,1 4 0,0-4-90,0-2 0,0-2 9,1-4 0,-1 2 86,0-7 0,-1 6-95,-5-7 1,3 7 8,-8-7 0,0 9 3,-6-3 1,0 2-97,0-2 0,6 5 140,0-5 1,12-2-5,-7 3 0,14-8 187,-8 1 0,14 3-144,3-2 1,2-1 624,9-5 0,1 0-669,5 0 0,2-1 94,4-5 1,3 4-91,8-3 1,-5-3 189,-1 3 1,1-7-214,5 7 0,-6-3-13,0 3 1,-1 1 52,1-7-189,-3 7 142,0-11 0,-1 13-36,5-3 0,3 3-11,-4 2 1,-1-6 21,1 1 1,6-1 5,6 6 0,2 0 8,-3 0 1,-1 0-2,7 0 0,-5 1-22,6-1 0,-1-2-37,6-4 1,0 4-4,0-3 1,2 1-246,3-2 0,10-1 86,8-4 0,9-4-307,2 4 1,7-6 169,10-6 0,8-1-459,3-4 452,4-4 1,1 5-1,1-6 1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8044,'0'-17'1659,"0"6"-541,0-1 174,0 8-514,7-11-44,3 5-262,7 1 1,0 1 633,1 8-598,-9 0-263,7 0 1,-12 0-188,7 0 0,-7 2 110,2 4 1,-4-2-106,-2 7 1,0-5-15,0 5 1,5-5-80,1 6 1,0-7-186,-6 7 0,0-6-243,0 5 1,0-5-814,0 6 0,0-1 582,0 6 0,0 3-2108,0 3 2797,-8-4 0,6 13 0,-5-5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6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8170,'11'-6'89,"1"0"1,-6-1 560,5 1 1,-5 4-215,6-4 1,-7 3 981,7-3-858,-1 4 1,7-6-28,-1 8 1,0 0-73,1 0 1,-1 6 171,0 0 1,0-1-413,1-5 1,1 6-175,4 0 1,-2 2-952,8-3 0,-8-3 635,2 4 1,2-2-1565,-2 2 0,0-2 33,-6 7 1800,1-7 0,-9 11 0,-1-5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5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8009,'-7'9'0,"-5"-3"0,4-2 345,3 2 1,3-2 531,2 7 0,0-5-16,0 5 0,0 1-325,0 5 1,0 0 278,0 1 0,0 1-293,0 4 0,0-2-173,0 8 0,0-2-160,0 2 1,0 1-77,0-6 1,6 4 37,-1-5 1,1 0-186,-6-5 0,2-1 10,4 0 1,-4-5 129,3-1 1,-1-1-237,2 2 124,-4 3-48,13-5 83,-13 7-157,14-8 155,-14-1-123,13-8 0,-11-8-501,7-3 0,1-6 229,5-6 0,-5-4-1157,-1-8 1,3-9 131,9-8 1393,-4-8 0,21-16 0,-3-3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8021,'0'-18'1065,"0"9"0,0-1-504,0 4 0,7 4 432,5-3 0,-2-3-503,1 2 1,1 0-194,5 6 1,-5 0-406,-1 0 256,1 0-954,5 0 0,-2 8-9,-3 4 0,-5 3-414,-7 2 0,0 2 1229,0 5 0,-7 2 0,-3 9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53 8021,'-18'9'0,"9"1"-448,3-4 74,4-4 719,2 5 0,6-9-90,0-3 1,13 1 16,-2-8 1,6 3-229,0-3 1,2-3-52,4 3 1,-2 5 29,-4 1 0,-4 4 32,4 2 1,-9 0-96,-3 0 1,-5 0 137,6 0-27,-9 0 0,5 2 20,-8 4 1,0-3 16,0 9 1,-2 0-101,-4 5 0,-3 2 2,-8 4 1,5-4-8,0 4 1,-5 2 53,-6-2 0,-2 8 55,2-2 1,4-2-70,-4 2 1,4-2 154,1 1 0,1 3-31,0-8 1,1 2-27,5-2 0,-3-4-31,9 5-58,-9-5 1,12-2-195,-4 0 1,5-5 76,1-1 1,7-7-149,5 2 0,3-4 27,2-2-1,3 0 147,3 0 1,4-2 47,7-4 1,1-1 155,-1-5 0,3-3-91,3 3 1,-3-1 199,3 1 1,-9-1 229,-2 7 1,-2-2-199,1 2 0,-3 5 300,-7-5-333,-1 4 0,-6 2-321,1 0 219,-8 0-124,3 8 1,-12 1 31,-1 8 0,-13 3-122,1 3 0,-5-4 104,0 4 1,-2 2-31,-3-2 0,-5 6-656,4-6 0,2 6 277,-2-6 1,2 6-449,-1-6 1,-5 5 204,4-4 1,2 4-47,-2-5 0,6 2 296,-5-2 0,1-5 133,-2-1 1,4 0 154,8-5 1,-1 1-159,1-1 278,0-4 0,7-7-178,4 5 403,4-4-113,2 6-125,0-16 1,2 6 327,4-4 0,-2-1 1168,7 1-547,-7 0 1,6 6 131,-4 0-361,-4 8 1,5 2 248,-7 7-540,0 0 0,0 0-175,0 1 0,0-1-93,0 0 1,0-5-172,0-1 0,0-5-422,0 6-1322,0-9 1305,0 5 0,2-8 192,4 0 0,4-8-793,7-3 0,0-10-821,0-2 1,6-6 1171,1 6 1,-1 0 324,-6 6 1,0-1 290,0 1 1,-1 5 438,-5 1 479,5 7 0,-12-4-569,7 8 0,-7 2 1197,2 4 1,-4-2-599,-2 7 1,0 1-138,0 5 1,0 1 205,0-1-559,0 0 1,2 0-529,3 1 0,-1-3-397,8-3 0,-7-5-703,7-7 1,0 6 625,5 0 1,2-2-669,4-10 1,-4-4 504,4-7 0,2 5 455,-2 1 1,0 1 410,-5-1 1,-1 1 1059,0 4 179,1 4 248,-1-5 0,-2 9 2249,-3 3-2930,3 5 1,-7 7-620,3 1 0,5-7-73,-5 1 0,1-3-730,5 3 1,-3-3-470,9-3 1,2-4-2556,-2 4 3511,7-4 0,5-2 0,9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8066,'0'-17'687,"0"-1"0,2 3 0,1 2-233,3 1 1,2 8 0,-2-2 1,-3 5-75,9 1 0,-6 5 36,5 1 0,-1 13-165,1-1 1,5 8-43,-5-2 0,-1 4-67,1-5 1,-1 12-172,2-6 0,-3 7-6,-3-7 1,-4 2 50,4-2 1,-3 1-841,3-6 0,-4-1 411,4-6 1,-4 0-605,-2 0 0,2-7-471,4-4 148,-5 3 889,15-7 0,-9-2 450,5-11 0,3-5 0,-5-1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8066,'-9'-8'382,"1"6"1,8-7 332,0 3-270,0 4 0,2-12-95,4 9 1,-3-1 337,9 6-371,-1 0 1,7 0-64,-1 0 0,-2 8-155,-3 3 0,3 5 148,-3 1 1,-3 0-237,3 0 0,-8 3-45,2 3 0,-4 2-79,-2 3 1,0 3 121,0-8 1,-6 8-75,0-2 1,-7-2-87,1 2 0,-1-8 30,1 2 0,-3-4-436,3-2 1,3-1-130,-3-5-87,8 5 1,-9-13-484,7 9 105,0-8 1151,6 3 0,-8-22 0,-1-4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8.9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8066,'-10'-8'1109,"-5"-2"-615,13 1 117,-6 1-33,8 0 1,2 6-110,4-3 1,-2 1-1,7-2 1,-5 4-135,5-4 0,-5 4-194,6 2 1,-7 0-121,7 0 1,-6 0-510,5 0-1317,-7 0 1405,11 0 0,-13 8-852,4 4 1,-4 5 456,-2 6 0,-2-2 795,-4 8 0,-3 0 0,-9 5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19.1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87 8066,'-9'10'758,"1"-3"0,10-7-590,4 0 0,5-2 143,12-3-35,-4-5 1,14-5-181,-4 3 0,-4-3-214,-2 3 0,2 3-537,-2-3 1,0 8 94,-6-1-919,-7 3 1479,-2 2 0,-8 7 0,0 3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0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0 598 7986,'2'-12'-356,"4"1"1,11-7 753,12-5 0,9-6-109,3 6 0,9-13-45,2 1 1,7-3-85,10 3 0,1 1-37,-1-1 1,2-5-377,4-1 0,-6 7 49,0 5 0,-2 8 23,-9-2 1,-2 3-197,-10 3 1,-4 2 77,-7 3 1,-8 5-264,-4 7-4,-4-8 363,-10 6 0,-5 2 192,-15 12 0,-3 3 243,-15 2 0,-1 6-139,-11 0 0,5 2 324,-4-2 1,3-2-200,2 8 0,-5-2-2,0 2 0,-1 2-27,7-8 1,1 6 117,4-6 0,2 0-31,4-6 1,6 0 86,0 1-364,-1-1 0,17-6-232,-5 1 0,6-8-26,6 2 1,5-4 85,12-2 1,6-10-92,11-7 0,3-6 22,3-6 1,9-2 231,-3 8 0,2 0 87,-8 6 1,-2 1 199,-3 5 0,-7 3-61,1 8 1,-2 0 126,-10 0 0,2 2-56,-2 4 1,-10 3-20,4 9 0,-9 1-27,4 4 0,-9-4-50,3 4 1,-4 2-298,-2-2 0,-6 6-83,1-6 0,-11 6-121,-1-6 0,0 6 54,-6-6 1,3 0-121,3-6 0,-6 0 69,0 1 1,-2-7 24,2 1 1,4-8 48,-4 1 0,3-3 36,3-2 1,6-2 342,-1-3-69,8-5 1,-3-7 46,7-1 1,2 3 18,3 4 1,5-5 213,7 5 1,0 3 32,1 2 0,-1 4-125,0 2 1,1 0 192,-1 0 1,-6 0-101,1 0 1,-6 2-65,5 4 1,-7 4-130,2 7 0,-4 0-159,-2 0 1,-2 1-66,-4-1 0,2 0-300,-7 1 0,-3 5 13,-9 0 1,4 0 188,-4-6 1,4 0-415,1 1 1,1-3 203,0-3 0,2-3 121,3-3 0,2-4-155,5 4 317,3-4-16,-6 5 1,10-3 168,4 8 1,1-7 552,5 7 0,3-6-340,-3 5 1,-3 1 355,3 5 1,-8 0-239,2 1 1,-5 1 110,-1 4 1,0-4-63,0 4 0,-1 2 130,-5-2-424,4 0 1,-6-5 27,8-1 1,0-6-112,0 1 0,2-8 105,4 1 0,-2-3 80,7-2 1,-5 6-81,6 0 1,-7 0-199,7-6 0,-1 0-343,7 0 1,1 0-422,4 0 1,-2-6 317,8 0 0,0-7-830,5 1 1297,9-3 0,1-18 0,8-3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0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7966,'-17'0'3667,"0"0"-3597,7 8 0,1 0-959,3 3 235,4 5 486,-6-7 1,2 9-396,1-1 0,-1-6-408,6 1 1,-2-1 572,-4 7 0,4-1 398,-3 0 0,3 1 34,2-1 0,0 0-114,0 1 0,0-7 2475,0 1-1565,0-1 1,0 1 1092,0-1-617,0-7-553,0 11-753,7-5 0,3 7 0,7 1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0 381 7065,'0'-10'43,"2"1"296,4 3-93,-4 4 1,7-8-5,-3 5-37,-4 3 50,6-14 32,-1 14-156,-5-5 0,6 5 133,-8-4 140,0 4-153,0-6 7,0 8-95,0 0-348,0 8 247,0-6 1,0 8 55,0-5-194,0-3 133,8 14 1,-7-7 122,5 9 1,-4-1-139,-2 0 1,2 0 215,4 1 0,-4-1 33,4 0 0,-3 3 8,3 3 0,-4-2-126,4 8 0,2-8-6,-3 2 0,3 4-172,-2 2 0,-4-3 124,3 3 1,3-6 10,-2 6 1,2-6-7,-3 6 1,-3-2 104,4 2 1,2 1-144,-3-6 0,1 4-2,-6-5 1,0 2 10,0-2 1,6-3 10,0 3 1,1-4-6,-1-2 1,-4 1 30,4-1 1,-2-6 125,2 1-160,-5-1 0,9 5 133,-4-5-118,-4-3 0,5-6 117,-7 4-23,0-4-17,0 5-61,8-7-21,-6-7 0,11-3-17,-7-7 1,2-1 1,-2 1 1,-4 0-47,3 0 0,5-1 37,1 1 0,-1-6-7,2 0 0,-3-8-54,3 2 1,3-3-148,-3-3 0,5 0-180,6 1 1,-4-8 138,4-5 1,-3 3-94,-3-2 1,0 0 58,0-6 1,-7 0-147,-4 0 1,-2 6 81,1 0 0,-3 2 144,4-2 1,-4 4 163,-2 7 1,0 0-124,0 1 1,0 7 55,0 4 0,0 4-75,0 1 0,6 1-1171,0 0 487,-1 7-233,-5 2-330,0 8 370,0 0 1,0 8 294,0 4 679,0 11 0,8 4 0,2 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6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8170,'-9'0'1964,"1"0"-1069,8 0 328,0 0 0,8 0-810,3 0 1,-1 0-81,1 0-358,1 0 0,11 0-209,0 0 1,0 0-472,-6 0 1,8 6-2119,4 0 2823,4 0 0,-6 1 0,-2 3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9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121 294 8125,'8'-17'77,"-6"0"0,5-1 84,-7 1 0,0 0 229,0 0 1,2-1-40,4 1 0,-4 0-212,4-1 0,-4 1 254,-2 0-583,0 0 164,0-1 181,0 1 0,0 5-541,0 1 1,-2 7-239,-4-2 484,4 4 95,-13 2 0,7 2 223,-4 4 0,-1-2-119,7 7 0,-5 1 277,5 5 0,-6 1 23,7-1 0,-7 0 23,6 0 1,-5 1-105,5-1 0,0 0 65,6 1 1,-5-1-49,-1 0-64,0 0 0,6 1-161,0-1 58,0-7 1,2 3-340,4-7 0,-2 0-34,7-6 0,-5 0-167,5 0 0,-5 0 56,6 0 1,-1-6-139,6 0 1,-5-7 75,0 1 1,-1-1 24,6 1 0,-5-1 315,-1 7 1,-5-6-311,6 7 1320,-8-1 313,3 6 875,1 0-1442,-6 8 1,7-1 1216,-3 5-1372,-4 3 1,12-5-209,-9 7 0,3-7-343,-2-5 1,-2 3 121,7-2 0,-5 0-648,5-6 0,1 0-83,5 0 0,1-2-521,-1-4 0,0 2 427,0-7-791,-7-1 941,5-5 1,-5-2-51,7-5 1,-7 3 198,-4-7 0,1 4-470,-1-4 902,0-1 0,-6-6 0,0 1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29.6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8115,'0'-17'-224,"0"7"420,0-5 509,0 13-502,-8-6-83,6 8-34,-6 0-32,8 0 85,0 8-47,0 1 1,-2 9 43,-3-1 0,3 0-75,-4 0 1,4 3 95,2 3 1,0-2 34,0 8 0,0 1 225,0 11 0,0-3-146,0 8 0,-6 2 96,0 10 1,1 5 192,5 12 1,-6 0-338,0 12 0,-5-12-197,5 5 1,0-14 170,6-9 1,0-9-194,0-1 0,0-11-113,0-1 0,8-3-125,3-9 0,5 0 100,1-5 0,0-3-160,1-3 0,1 1-605,4-7 1,-2 0 589,8-6 0,0-8 309,5-4 0,8-3 0,3-2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276 277 7914,'0'-11'-715,"0"-1"381,0 8 9,-8-11 0,6 11 46,-4-8 259,4 9 17,2-13 0,-5 12-7,-1-7 1,0 5 14,6-5 0,-2 5 2,-4-6 0,4 6 189,-3-5 1,3 5-51,2-5 1,-6-1 157,0-5 1,-1 5 349,1 1-360,4-1 0,-8-3 108,4 3 0,5 3 845,-5 3-916,-4 4 0,6-6-105,-7 8 0,5 2-277,-5 4 0,5 6 99,-6 11 0,3 0 87,-3 11 0,-3 5 91,3 13 0,3-1-45,-3 1 1,6 6-54,-5 0 1,7-1 131,-2-5 1,-2-2-203,3-4 1,1-3-122,10-9 1,-3-1-780,9-4 1,0 1 475,5-7 1,2-1-703,4-11 0,4 2-18,8-7 1086,-1 0 0,1-14 0,-1-1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70 7914,'-9'-18'375,"-7"1"0,14 6-202,-3-1 59,-5 8 0,6-3-4,-7 7 100,7 0-251,-12 0 0,13 1 64,-9 5 1,8-2 17,-2 8 0,-1-7 18,1 7 1,-2-1-24,3 7 0,3-1 19,-4 0 0,-2 6 8,2 0 0,1 14 115,5-2 0,0 11-78,0 0 0,0 4 174,0 2 1,0-1-6,0 1 1,0 6 9,0 0 0,2-3-181,3-9 0,-1 4-193,8-3 1,-8 3-59,1 1 1,-3-4-310,-2-1 1,0-8 165,0 2 1,0-5 48,0-6 1,0 2-337,0-8 1,-2 0-34,-3-6 1,3-6-880,-4 1 810,-4-8 0,1 4-135,-9-8 1,1 0 51,0 0 650,-8 0 0,-2-8 0,-8-2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7914,'10'-8'226,"5"6"-67,-3-4 0,9-3 340,2-3 0,6 3 865,-6-3 0,8 2-788,-2-1 1,-3 3-72,3 8 1,-8 0-639,2 0 0,2 0 149,-2 0 1,1 0-1315,-7 0 0,0 2 1298,0 4 0,8 4 0,2 7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0.9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7947,'10'-12'952,"-5"1"0,5 7-572,2-2 1,3 4 242,2 2 1,0 0-167,1 0 0,-1 10-3,0 7 0,1 2 375,-1 10 0,-6-6-312,1 6 0,-8 6-93,2 5 0,-4 2-590,-2-1 1,-2-3-471,-4 8 0,-4-2 347,-7 3 1,0-3-273,-1-4 0,1-3-1316,0 3 0,1-9 1877,5-3 0,-12-6 0,4 3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1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7983,'0'9'-1856,"8"-1"2134,1-8 16,9 0 0,-1 0 674,0 0-661,0 0 0,1 0-35,-1 0 0,-5-2 6,-1-4 1,1 4-1759,5-3 1149,0 3 0,1 2-268,-1 0 0,-6 2 161,1 3 438,-8-3 0,11 14 0,-5-7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1.4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8164,'7'9'454,"3"-1"170,7-8 1,8 0-209,4 0 0,0-6 264,5 1 0,-3-7-219,9 6 1,5 1-634,1 5 1,-2 0 171,2 0 0,8 0 0,7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5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7990,'0'-10'-862,"0"1"728,0 3 546,0 4 760,0-14-267,0 15 189,0-7-789,0 8 2960,0 0-3005,8 0 0,-4 2-80,7 4 1,-5-5-92,6 5 1,-1-4 81,7-2 1,-7 6-171,1 0 0,1-1 14,10-5 0,-4 2 89,4 4 0,-3-4-109,-3 4 0,6-4 63,0-2 1,8 0 18,-2 0 0,5 0-53,7 0 0,-5 0 1,4 0 1,3-2 35,-3-4 0,6 4-11,-6-4 1,1-1 77,-7 1 1,1 0-58,0 6 1,-1 0 89,1 0 1,-6 0-84,-1 0 1,-6 0 69,1 0 1,2 0-106,-2 0 1,0 0-85,-6 0 0,0 2 83,1 4 0,-1-4-123,0 4 0,0-5-158,1-1 0,-7 0-82,1 0-310,-1 0 108,7 0-641,-1 0 50,-7 0-369,-3 0 443,-7 0 44,0 0 257,0 8 1,-2-4 276,-3 8 0,-5-7 462,-7 7 0,-8-1 0,-2 7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5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53 8069,'10'-8'427,"5"6"0,-5-11-70,7 7 0,-6-5 200,1 5 1,-1 0 195,7 6-319,-1 0 0,0 0-33,1 0-197,-1 0 1,0 2-36,0 4 1,-5-2-130,0 7 1,-3 1-100,3 5 1,1-6 98,-7 1 1,0-1-334,-6 7 1,0-1 146,0 0 0,0 1-58,0-1 1,-2 0 19,-4 0 0,2 7-76,-7-1 1,-1 2 66,-5-2 0,-1-4 62,1 4 1,-6-2 129,0 2 0,-2-4-85,2 4 0,4-3 251,-4-3 0,-2 0-76,2 0 1,0 1 78,5-1 0,1-2 57,0-3 0,1 3 171,5-3 0,-3-3-125,9 3 1,-1-6 32,6 5 1,0-5 103,0 6 0,8-9-91,3 3 1,12 2 171,6-2 0,4-1-45,1-5 1,5 0-13,7 0 1,0 0 74,12 0 0,-3-7 101,3-5 0,-2 3-200,7-3 0,-1 2-101,1-1 1,-4-3-717,-7 9 0,-2-1 314,-4 6 0,-5 0-1857,-12 0 1,1 0 199,-7 0 1752,-7 8 0,-9 9 0,-7 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2.2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8541,'9'-8'-13,"7"-1"146,-5-9 1,-1 7 323,2-1 1,-1 6-232,6-5 0,-5 5 12,-1-5 1,1 5-4,5-6 0,0 8 310,1-1-567,7 3 1,-6 2-126,4 0 1,-4 0-178,-1 0 0,-1 7 178,0 5 0,-7 3-140,-4 3 1,1-1 271,-1 0 0,0 6 137,-6 0 1,0 8 11,0-2 1,-6 4-154,0 1 1,-7 1 233,1-1 1,-1 3-133,1 3 0,-3-3-41,3 3 1,3-3-32,-3-3 1,6-5-27,-5 0 1,7 0 21,-2 5 1,-1-7-30,1-4 0,0 2-46,6-2 0,0-6 48,0-5-166,-8 0 32,6-3-14,-5 7-12,7-15-51,7-1 0,5-9 114,11-8 1,-2-3-193,8-3 1,-6 4-63,6-4 0,-2-2 79,2 2 0,1 0 288,-7 6 1,6 1-119,-6 5 0,0-3 475,-5 9 0,-1-1-56,0 6 0,-5 0 531,-1 0-603,-7 0 0,4 2 119,-8 3 1,-2 5 48,-4 7 1,-3 1-51,-9-1 1,-1 2-265,-4 4 0,2-4 24,-8 4 1,2 2-160,-2-2 1,-1 2 66,6-1 0,-4-5-145,5 4 0,0-10 61,5-1-145,1-1-198,0 7 0,5-7-105,1 1-168,7-9 1,-2 5 183,12-8 1,3 0-26,9 0 1,-1 0 197,0 0 0,1 0-48,-1 0 442,0-8-70,0 7 0,-5-7 512,-1 8 1,-7 2-283,2 4 0,-6-3 545,-6 9 1,2-6-242,-7 5 1,-1 1-28,-5 5 1,0-5-171,0-1 1,-1-1-86,1 1 0,5 3-15,1-9 1,5 1-199,-5-6 1,7 2-88,-2 4 197,4-4-512,2 6 247,0-8 0,8 0 111,3 0 1,10 0 121,2 0 0,8 0-8,-2 0 0,4 0-11,1 0 0,3 0 159,3 0 1,-7 0-191,7 0 0,-9 0 39,4 0 0,-3 0-1073,-9 0 201,0 0 287,-5 0 1,-3 1-665,-4 5-913,-3-4 2063,-8 14 0,-15-15 0,-4 7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7.3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346 294 8307,'2'-11'551,"4"-1"1,-4 7-44,4-7-320,-4 8 0,3-11-18,1 3 1,2 3 394,-2-3-629,-4 1 130,5-7 0,-7 1-77,0 0 1,0 5-32,0 1 1,0-1-20,0-5 0,0 5 139,0 1 15,-7-1-56,-3-5 1,-7 2 32,-1 3 0,7 5-186,-1 7 176,1 0 1,-6 0-145,-1 0 0,1 1 164,0 5 1,-3 0-1,-3 11 0,4-3 5,-4 9 0,4 2 99,2-2 0,-1 8 166,1-3 1,0 3-69,-1-2 1,3 2-20,4-8 1,-3 6-92,8-6 0,1 5-233,5-5 1,0 1-125,0-7-105,0 0 1,1-2 146,5-3 1,-2 1-44,8-7 1,-1 0-81,6-6-97,1 0 144,-1 0 0,0-6-172,1 0 1,5-9 94,0-2 1,6 0-228,-6-7 0,5-2 126,-5-3 0,6 4-5,-6 2 1,0-2 157,-5 2 1,-3 5-178,-3 7 748,3-1-212,-13-5-257,6 7 1641,-8 3-833,0 7 1763,0 0-1956,0 7 1,-2-3 58,-4 8 0,2 1-52,-7 10 0,7-3 27,-2 3 0,-2 2-72,2-2 0,1 2-280,5-2 1,0-4 109,0 4 1,2-4-578,3-2 1,3-5 85,4-1 0,3-1-132,-3 2 1,9 1-187,2-7 0,7 5-681,-1-5 0,4 0-379,2-6 1,5 0 1603,0 0 0,8-8 0,-4-1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7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69 8039,'0'-9'0,"0"-1"-627,0 4 542,0 4 920,0-13-371,0 5 143,0 1-386,0 1 86,0 8 501,0 0-444,0 8 1,-6 1-65,0 9 1,-7 1-24,1 4 0,3-2-21,-3 8 1,1 0 137,-7 5 1,7-5-191,-1 0 0,8-6 26,-1 6 1,3-8-189,2 2 1,2-10-176,3-1 1,7-8-315,11 2 1,-2-5 199,8-1 1,2-1-205,9-5 0,2-4 451,4-7 0,12 0 0,-4-1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8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7678,'-10'0'1933,"0"6"-1489,5 0 1,1 7 165,-8-1 1,6 3-162,-5 2 0,5 6 29,-5 0 0,1 6-108,-2-6 1,-1 6-234,7-6 0,-5 6-54,5-6 1,0 2-216,6-2 1,0-4-116,0 4 0,2-9-436,4-3 0,5-7-500,12 2 1,-1-4 528,6-2 0,1-2-1185,6-4 1839,-1 4 0,1-21 0,0 4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8.9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0 10123,'17'6'-841,"0"0"1,-5 2 2084,-1-3 0,-5-1-462,6 8 0,-8-1-211,1 7 1,-3-1-353,-2 0 0,0 6-258,0 0 0,-7 6-489,-5-6 0,-3 8 364,-3-2 0,-1-2-93,-4 1 1,2-6 83,-8 1 0,8 0-294,-2-6 0,2 2 106,-2-13 1,4 6-373,-5-7 413,5 1 1,2-6-36,0 0 1,5-8 116,1-3 0,7-5-15,-2-1 0,4 0 115,2 0 1,2 5-77,4 1 1,3-1 175,9-5 0,-1 5 218,0 1 0,1 7 693,-1-2-498,0 4 1,6 2 255,0 0 0,0 0-152,-5 0 1,-1 6-127,0 0 0,-5 7-133,-1-1 1,-1 3 42,1 2 0,5-1-845,-5-5 1,-1 5-162,1-5 1,-5-3 742,6-2 0,-8 3 0,3 1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10695,'17'8'656,"0"-4"-312,1 7 0,-1-1 152,0 1 1,-1 10-113,-5-3 1,3 3 187,-9-4 0,7 2-124,-6 4 1,-1-1-452,-5 6 0,-7 1-393,-5 6 0,-3 5-468,-2 1 1,-1-1 475,1-6 0,-6-1-241,0-4 1,0 2-5,6-8 633,7-8 0,-5 0 0,5-5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7930,'17'-12'438,"1"1"0,-1 7 81,0-2 0,1 4-121,-1 2 1,0-2 358,1-3 0,-1 3-280,0-4 0,0 4 352,1 2-729,-1 0 1,0 0-213,1 0 0,-7 2-1071,1 4 0,-7-3 319,7 9 864,-8 0 0,11 5 0,-5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52 7930,'-10'0'1677,"5"0"-1495,10 0 0,5 0-185,7 0 0,-5 0 682,-1 0 1,1-6-175,5 1 0,6-1-532,0 6 0,0 0-189,-5 0 0,5 0-155,0 0 1,6-2-203,-6-4 0,2 4 573,-2-3 0,4-5 0,7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39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7930,'0'-18'1196,"0"9"-1094,0 1 51,0 8 1,-2 0-126,-4 0 1,-3 8 28,-9 3 1,1-1 0,0 1 1,0 1 103,-1 5 0,3 0 115,3 1 0,-1-1 38,7 0 0,0 6-124,6 0 1,2 1 116,4-7 0,4 6-30,7 0 1,6 2 94,0-2 0,6-4 40,-6 4 0,6-2-121,-6 2 0,0 2-160,-6 4 1,-1-4-118,-5-7 1,-3 1-627,-8 4 0,-8-2 406,-3 8 1,-12-2-561,-6 1 0,-10-3 101,-1-7 664,-8-1 0,4 0 0,-8 1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0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312 260 7922,'1'-23'0,"5"0"0,-4 0-129,4 5 1,-4 1 128,-2 0 0,0 0 269,0-1 0,0 1-80,0 0 0,2 1-61,4 5 1,-5-5 62,5 5-4,-4 3-208,-2 0 0,-2 8 235,-4 0-294,5 0 1,-15 8 90,5 4 0,-5 3-12,-1 2 1,5 8 89,1 4 0,1 11 70,-1 7 1,-3 3 455,9 1-379,-1 1 1,6 2 131,0 4 1,0-3 157,0 9 0,0-8-95,0 1 1,0 5-26,0 1 0,-2-1-629,-4 1 0,4-5 229,-4 5 1,5-9-433,1-2 349,-8 0 0,6-16-202,-4 5 0,-3-11-428,-3-1 1,2-10-33,-1-1 0,5-1-251,-5-6 441,-1-3 0,-5 0 158,-1-8 1,1-8 390,0-3 0,0-5 0,-1-1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1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7922,'17'-17'0,"0"0"0,3 1 770,3 5 0,-2-5-235,8 5 1,-1-3-49,7 3 1,-2-3-152,-4 9 0,3-1-277,-3 6 0,-4 0-163,-2 0 0,-4 2-334,-1 4 0,-1 1-12,0 5 1,-1 3-374,-5-3 1,4-5-759,-3-1 1581,3 4 0,3-8 0,-1 5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18 7922,'-17'-8'732,"0"7"0,5-7-486,1 8 1,7 8-21,-2 3 0,-2 4 103,3 3 1,-3 1 192,2 4 1,4 2-322,-3 4 0,3 3-165,2-3 1,0-2-149,0 2 0,2-6-428,3 6 0,-3-14-1552,4 3 1595,4-5 1,-1 2-447,8-3 943,1-4 0,7-16 0,2-2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8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18 7765,'12'-2'837,"-1"-4"0,1 4-116,5-4 0,0 5 492,1 1-775,-1 0 1,0 0 22,1 0 0,-7 0-181,1 0 1,-7 1-39,7 5 1,-3-2-216,3 8 1,-2-7 67,-5 7 0,-3-1-313,4 7 1,-4-7 200,-2 1 1,0 1-704,0 10 0,0-4 200,0 5 1,-2 0-34,-4 0 0,2 4 195,-7-5 1,5 8 121,-5-2 0,7-2 209,-2 2 1,-2-6-49,3 6 0,-3-6 195,2 5 0,4-6-55,-4 1 1,3 2 202,-3-2 1,4 2 25,-4-2 0,-2 4 20,3 7 0,-9 1-136,3-1 0,3 1 110,2 0 1,-1-1-63,1 1 0,0-1-73,6 1 1,-6 0 226,1-1 0,-1 1-164,6-1 0,0 1-77,0-1 0,0 3 67,0 3 0,0-3-5,0 3 1,0-3-20,0-3 1,0 1 13,0-1 1,0 1-141,0 0 0,-6 1 61,0 4 1,-7-3-300,1 3 1,-3-9 91,-2-2 1,-1-8-541,1 2 1,0-4 49,-1-1 0,7-7-172,-1 1 0,1-7 5,-6 7 0,5-2-358,0 1 0,7-3-706,-7-8 1811,8 0 0,-11 0 0,5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7922,'12'5'293,"-1"1"571,1 8 1,3-5-401,-3 8 0,1 3 115,-7 3 1,0-2-185,-6 8 0,0-2-328,0 1 1,-2 11-243,-4-5 1,-4 5-364,-7-5 1,0-1 242,-1-4 0,-5 2-240,0-8 0,0 0 170,6-6 1,0 0 4,-1 1 0,1-9-507,0-3 511,0-4 1,1-4 166,5-4 1,-3-3-14,8-9 1,1-5 54,5 0 0,0-6 165,0 6 1,2-5-19,3 4 0,5 1 19,7 6 0,-1 6-19,-5-1 638,12 8 1,-11-3-3,11 7 1,-6 1 244,-5 5 0,3 2-444,-4 3 0,-3 5-10,-2-5 1,2 5-457,-3 1 0,7-5 91,-6-1 0,1-1-826,-1 1 0,-2 3 123,7-9 641,1 1 0,13-6 0,2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1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7922,'18'13'0,"-1"4"0,6-3 1435,0 9 0,6-4-637,-6-2 1,0 1 270,-6-1 1,-1 6-525,-5 0 1,-3 2-316,-8-2 1,0 2-194,0 4 0,-8 6-213,-3-1 0,-11 1-408,-1 5 1,-2-3-1840,2-3 2423,-4 8 0,-7-5 0,-1 5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7981,'2'-16'302,"3"5"0,5 3 442,7 8 1,3-6 682,3 1-965,-4-1 0,13 6 55,-3 0 1,4 0-139,2 0 1,-7 0-712,1 0 0,-2 6 271,2-1 0,4 9-375,-5-3 0,5 3-239,2-3 1,-1 5 674,1-5 0,-8 5 0,-2 1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2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7951,'10'0'659,"0"0"-462,-5 0 1,1 0-198,11 0 0,-1-2 468,13-4 1,-1 4 682,7-4 1,2 3-629,3-3 1,2 4-100,4-4 0,8 4-313,-8 2 0,8 0 101,-8 0 1,2 0-282,-2 0 0,-2 0 116,-3 0 0,-10 0-638,3 0 1,-9 0-713,4 0 341,-8 8 0,4-4 317,-8 7 0,-7-5-164,-4 6 0,-4-7-269,-2 7 1078,0-8 0,0 11 0,0-5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3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0 7895,'17'0'881,"0"0"1,6 0-343,0 0 1,0 0-65,-5 0 0,-3 2-307,-3 4 0,1 4-235,-7 7 1,0-6-10,-6 1 1,0 5-337,0 6 1,-8 2 54,-4-2 1,-9-1 222,-2 6 0,-8-5-376,3 6 1,1-6 139,-2 6 0,2-8 602,-2 2 0,4-9 120,8-3 1,5-1 931,1 1-1002,7 5 1,-2-14 79,12 3 1,11-3 205,12-2 1,11 0 158,7 0 0,10-7-399,7-5 0,7-3-99,-2-2 1,4 1-710,-10 5 0,-3-3-462,-2 8 1,-7 1 941,-4 5 0,-5 15 0,-8 4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4.5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70 7403,'-10'0'3477,"4"0"-2568,12 0 0,4 0-224,7 0 1,2 0-69,4 0 0,4-6-298,8 0 1,-1-5-100,1 5 1,5-6-685,1 7 0,5-7 345,-6 6 1,-5 0-1172,-7 6 1,-6 0 612,1 0 1,-6 2-2023,-6 4 2699,-3 4 0,-8 7 0,0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4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 8041,'-7'9'541,"-3"-1"-677,0-8 80,-5 0 858,13 8 1,-11 1-296,7 8 1,-8 3 112,3 3 1,-4-2-107,-3 8 0,7-6-127,-1 6 1,6-3-73,-5 3 1,7 2 156,-2-8 0,4 0-386,2-6 0,2-5 32,4-1 1,4-5-419,7 6 0,8-8-211,4 1 1,3-5-540,3-5 0,7 1 434,4-8 1,-3 3-938,-3-3 1553,4-3 0,-7 5 0,5-7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0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87 7969,'0'-17'-570,"0"0"798,0-1-181,0 1 0,-2 7 460,-3 5 1,1 3-152,-8 2 0,4 7 87,-9 5 0,4 11-1,-10 6 1,3 4 24,3 1 1,0 1-103,0-1 0,5 1 69,1-1 0,7 1-445,-2 0 1,4-7 83,2 1 1,0-6-900,0 6 1,2-8 485,4 2 1,3-9-427,9-3 0,-1-7-70,0 2 836,8-4 0,2-10 0,8-1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7969,'12'0'200,"-1"0"1,-5 1 240,5 5 0,-5 4 499,6 7 0,-3 0-345,3 1 0,1-1 89,-7 0 0,0 2-233,-6 5 1,0-3-108,0 8 1,0-6-297,0 5 1,-8-1 111,-3 2 1,-5 2-571,-1-8 0,-2 0 22,-4-6 1,3 1-260,-3-1 1,4-8-181,2-3 154,0-4 1,-1-2 124,1 0 0,5-8 113,1-3 1,7-4 113,-2-3 0,4 1 149,2 0 1,0-1 75,0 1 1,8 6 10,4-1 1,-3 8 187,3-2 1,-1 5 323,7 1 155,-1 0 1,0 0-142,0 0 0,1 1-111,-1 5 0,-5-2 62,-1 8 1,1-7 8,5 7 0,0-6-577,0 5 0,-5-7-319,-1 2 1,1 1-1354,5-1 1848,1 0 0,7-6 0,1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5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9629,'17'2'766,"0"4"1,1-2-70,-1 7 1,0 3-230,1 9 0,-7-4 348,1 4 0,-9 2-321,3-2 1,-4 8-193,-2-2 0,0 3-498,0 3 0,-8 1-520,-3 5 1,-4-5 316,-3 5 0,-1-5-1061,-4-1 1459,4-1 0,-14-7 0,6-2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29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381 139 8361,'0'-18'25,"0"9"1,0-7 194,0 5 0,8 1-145,3-1-5,-3-1 0,5 1 38,-7-1 1,2 8 128,-2-2 0,-4 3 347,3-3-112,-3 4 421,-2-6-84,0 8 583,0 0-1190,-7 8 0,5 1-199,-4 9 0,-2-1-63,2 0 1,-1 6-34,1 0 0,2 8 160,-7-2 0,5 4 28,-6 1 0,1 9 79,-6 3 0,5 4 182,0 1 1,1 7-187,-6 0 1,-1 7-18,1-1 1,0 3-124,-1 2 1,1 6-76,0 0 1,2 6 168,3-7 1,-1 7 64,7-6 1,-8 6-17,3-6 0,1 2-126,-1-2 0,7-1-1,-2 13 1,-2-4-660,3 9 1,-7-17 317,6-6 0,-1-11 232,1-1 1,-2-5 130,-3-6 0,3-4-677,8-7 1,-2 0-108,-4-1 1,4-7-240,-3-4 0,3-4-788,2-1 1837,0-9 1,15 7 0,4-7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6.5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8774,'19'0'1588,"4"0"0,-4-6-1217,4 0 0,2 1-636,-2 5 1,1 0 162,-7 0-323,0 0 0,0 0-32,1 0 0,-7 2-312,1 3 0,-8-1 270,1 8 1,-3-1 498,-2 7 0,0 7 0,0 1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6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10963,'17'9'-468,"1"-3"0,5-6 678,0-6 0,6 4-161,-6-4 1,0 5-253,-6 1 0,6 0-400,0 0 1,0 0 335,-5 0 1,5 0-102,0 0 1,6 0 367,-6 0 0,15 0 0,-1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208 103 7950,'12'-27'864,"-1"4"-432,-7 11-605,4-3 0,-8 11 51,0-8 1,-2 9 478,-4-3 0,-5 6-86,-12 6 1,1 3-194,-6 9 1,-1 5 38,-6 0 0,8 5 78,4-4 0,6 4-67,5-5 0,5 8 49,7-2 1,7-2-6,5 2 1,11-2-68,6 1 1,3 3 153,3-8 1,-2 2 9,-4-2 1,1-4 112,-7 5 1,-2 0-263,-9 0 1,-4 1-254,-8-2 0,0-4 59,0 4 1,-10 2-173,-7-2 0,-2 0-1077,-10-6 1,0-1 1322,-6-5 0,1 5 0,-1-7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7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537 191 7925,'0'-17'-120,"0"-1"0,0 1-180,0 0 0,-2 1 353,-4 5 0,2-8 260,-7 7 0,5-7-314,-5 7 1,5 5 77,-6 1 1,7-2 14,-7 3 1,6-1 61,-5 6-71,-1 0 0,-5 0 67,0 0 0,5 7 145,1 5 0,-1 5-90,-5 6 0,-1 12 98,1 11 1,0 6 84,0 6 1,1 3-66,5 8 0,-3 0 240,8 1 1,-5-1-80,5 0 1,-5-2-72,5-3 0,-6 1-245,7-7 0,-7 11-172,6-6 1,-5 1-126,5-13 1,-6-1-342,7-4 0,-7 1-511,6-13 0,-5 3 471,5-14 0,-5 0-471,5-6 0,-6-5-231,7-1 578,-9-7 634,4 4 0,-7-16 0,0-2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7925,'11'-8'2131,"1"-3"-1519,0-5 0,11-1-309,0 0 1,9 1-58,3 5 1,-1-3 374,7 9 1,-5-1-435,-1 6 0,-2 0-375,-5 0 1,3 7-240,-8 5 1,0-2-550,-5 1 1,5 1-1458,0 5 2433,0 0 0,2 1 0,2-1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209 35 7925,'-2'-11'292,"-4"-1"1,2 8 223,-8-2 0,7 4-135,-7 2 1,1 0 44,-7 0 1,1 8 17,0 4 0,-1 5-121,1 6 0,0-2 266,0 8 0,5-6-178,1 6 0,7-6-293,-2 6 0,4-8-265,2 2 0,0-2-374,0 2 1,8-6 7,3 1 0,-1-3-667,1-9 0,1 5 209,5-5 1,6 0 970,0-6 0,8-15 0,-4-5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6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294 1 8801,'10'8'2129,"3"-5"-1563,-7 9 1,8-1 31,-3 7 1,-1-3-230,1-3 1,-7 9-151,2-4 1,-4 4-102,-2-3 0,-2 5 77,-4 0 0,-9 7-696,-8-1 0,-2-2 79,2 2 0,3-8-262,-3 2 0,-2-4 313,2-1 1,0-7-215,6 1 0,-6-8-128,0 1 0,0-3 301,5-2 0,3-7 241,4-5 1,-5-5-63,5-6 0,3 3 372,2-3-57,4 4 0,4 2 37,4 0 0,6 7-1,11 4 0,-4-1 160,4 1 1,2 0 459,-2 6 1,0 0-334,-6 0 0,1 2 175,-1 4 0,-6-2-159,1 7 1,-6-5-614,5 5 1,-5-5-189,5 6 1,-5-9-492,6 3 1,-6-4 32,5-2 838,1 0 0,13 0 0,1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1:48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7925,'17'8'523,"1"3"0,1 10 749,4 2 0,-2 0-464,8-5 1,-6 5 148,6 0 1,-8 0-228,2-6 0,-12 6 296,-5 0 1,-4 2-600,-2-2 0,-2 6-208,-4 11 0,-11 3-1951,-12 3 1,-3 10 478,-3-5 1253,-15 5 0,-4-4 0,-15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09.4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6927,'0'-10'768,"0"3"-546,0-1 11,0 6-24,0-6 83,0 8 2628,0 0-2459,8 0-189,-6 0 0,13 0-50,-3 0 0,-3 0 25,3 0 0,-1 2-26,6 4 1,1-2-3,-1 7 0,0-7-23,1 2 1,5-2-23,0 2 0,2-5-86,-2 5 1,-4-4 7,4-2 0,2 0-97,-2 0 1,6 0 93,-6 0 1,0 0-341,-6 0 1,1 0-407,-1 0 99,0 0 1,-1 2-501,-5 4-786,-3-4 1029,-8 13 1,-2-5 311,-4 7 1,-3 0 498,-9 1 0,-7 7 0,-2 2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09.6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7952,'-12'0'420,"1"0"711,7 0 85,-4 0-437,8 0 1,10 2-135,7 4 0,6-4-215,6 3 0,6-3 1,-1-2 1,3 0-153,9 0 1,-6 0-634,6 0 1,-5 0-430,5 0 1,-6 2 782,6 4 0,0 4 0,6 7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5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9463,'0'-10'2460,"0"3"-1424,0 7 3774,0 0-4598,8 0 192,-6 0-449,13 0 0,-11 0 33,8 0 0,-7 0 69,7 0-164,-8 0-318,11 0 66,-5 0 222,7 0 104,0 0 1,-5 0 181,-1 0 64,-7 7 0,10-3-96,-9 8 1,7-6 81,-6 5 0,-1 6 20,-5 7 0,6 6 226,0-1 1,0 11 225,-6 7 0,0 2-216,0 3 0,-2 0-30,-4 0 0,-2-2-133,-3-4 1,-3 2-173,9-7 0,-7-7-157,6-5 1,1-8-246,5 2 0,-6-4-139,0-1 0,0-7-1684,6 1 490,0-8 1,-2 3-116,-3-7 171,3 0 0,-8-2 213,4-3 1346,-3-5 0,-9-15 0,1-2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2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8064,'-10'-18'3385,"2"9"-2172,8 1-617,0 8 0,8 0-232,3 0 0,5 0 83,1 0 0,6 0-86,0 0 1,6 2-86,-6 4 0,6-4-209,-6 3 1,8-5 48,-2-5 0,-3 1-641,3-8 1,-8 9 114,2-3 1,-3-2-837,-3 2-200,-7 1 117,-3 5 1,-7 1 111,0 5 1,-7 4 1216,-5 7 0,-19 8 0,-5 2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4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217 1 8064,'-2'11'-18,"-4"1"0,3-8 5,-9 1 1,6 3 376,-5-2 0,-1 2 261,-5-3 0,0-1 519,-1 8-748,1-1 1,0 1 75,0-1 0,5 1-47,0 5 0,3 0-33,-3 1 0,3-1 735,3 0-1022,4 1 0,2-3 15,12-3 0,9 1-653,2-7 1,7-1 407,-1-5 0,10 0-538,1 0 1,0-1-293,-5-5 0,0 2 955,-1-8 0,8-7 0,3-8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5.7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36 8064,'0'-10'432,"0"-5"31,-8 13 1,-2-6 15,-7 8 1,0 2 95,0 4 0,-1 5-150,1 12 0,0-2 34,-1 8 0,1-2-156,0 2 1,1 4 155,5-5 0,3-1-373,8 2 0,0-2-375,0 2 1,4 2-201,8-8 0,1 0-650,16-6 0,2-2-1329,9-3 2468,-4-4 0,14-8 0,-5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241 104 7908,'11'-2'-600,"1"-4"661,-8 4 1,5-11 197,-3 7 1,-2-5 325,7 5-202,-7-8-51,11 5 0,-11-3-40,8 1 1,-6 7 87,5-2 1,-5 4-109,5 2 1,-5 0 28,6 0 1,-8 2 45,1 4 1,-3 9 110,-2 8 0,0 8-45,0-2 0,0 3-87,0 3 1,-7 0-302,-5-1 1,2 3-22,-1 3 0,-1-9-104,-5 3 0,6-5 46,-1 0 0,2 2-128,-1-8 1,-8 0-82,7-6 0,-13 0-252,8 1 1,-4-7-71,3 1 0,-5-8 170,0 1 0,0-5 323,6-5 0,0-5-20,-1-7 1,3-2 60,3-4 1,3 3-9,3-3 1,4-2 175,-4 2 1,6 0-43,6 6 0,4 0-111,7-1 0,0 9 181,1 3 0,1 4-96,4 2 1,-4 0 176,4 0 0,2 0-22,-2 0 0,2 0-113,-2 0 0,-9 6-131,3 0 0,-4 7-179,5-2 0,-3-1-112,-3 2 0,1-7-1308,-7 7-163,7-8 1802,-3 11 0,7-13 0,1 6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2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8120,'11'0'530,"1"0"0,-8 2 1515,2 4-1437,3-4 0,-1 13-42,3-4 0,3 7 16,-8 5 1,5-2 22,-5 8 0,0 0-289,-6 5 0,0 8-182,0 5 0,-8 1-517,-4-2 1,-3 8-159,-2-8 0,0 6-1060,-1-12 1,1-2 722,0-9 1,5 2-770,1-8 1647,7 0 0,-12-6 0,7 1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8053,'-10'-7'1446,"3"5"91,7-6-924,0 8 1,7 0 114,5 0 1,-3 0-463,3 0 1,0 0-409,5 0-108,0 0 1,0 2 256,1 4 0,-3-2-2297,-3 7 2290,-5 1 0,1 5 0,2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27 138 8446,'-9'8'1726,"-7"-6"-978,14 6 0,2-8 102,12 0 0,11-2-336,6-4 0,4-4-407,1-7 0,6 4 55,1-5 0,-1 11-858,-5-11 1,-1 5-168,1-4 1,-8 7 862,-4 4 0,-4-3 0,-2-1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69 8066,'0'-17'0,"2"6"585,4-1 994,-4 8-461,5-11-302,-7 13-704,0-6 1,0 10 75,0 4 0,-2 4-236,-3 7 1,-3 2-18,-4 4 0,-9-2-65,4 8 0,-4 2 274,4 9 1,-1-3 76,1 3 1,0 2 47,-1-1 0,1 5-123,0-6 0,5 0-23,1-5 0,7 0-74,-2-1 0,4-7-162,2-4 0,2-4-16,4-1 0,0-3-296,11-3 1,-4-5 150,10-7 0,-1 0-66,1 0 0,-2-2-179,8-3 0,-8-5-249,2-7 0,2 5 768,-2 1 0,0-1 0,-6-5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3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33 173 8066,'-6'-17'973,"1"0"206,-9-1 0,12 1-242,-3 0 0,5 2-389,5 3 1,5-3 417,7 3 0,8 4-404,4 3 1,4-3-532,1 2 1,9 0-243,3 6 1,-2 6-596,2 0 806,-8 7 0,12 5 0,-5 9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0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8102,'0'-17'895,"7"-1"-466,5 1 1,-3 2-152,3 3 1,-1-1 82,7 7 1,1-6-21,4 7 0,-4-1-105,4 6 1,-4 0 59,-1 0 0,-1 2-30,0 4 1,1-3 157,-1 9 1,-6-2-86,1 1 0,0 3 46,5-9 1,0 3-220,0-2 0,1-4-127,-1 3 0,6-3-110,0-2 0,2 6 89,-2 0 0,-4 0-76,4-6 1,2 0 7,-2 0 0,1 0-1055,-7 0 194,0 0 374,0 0 1,-1 2-307,-5 3-108,-3-3 493,-8 14 0,0-13-61,0 9-306,0-8 522,-8 11 0,1-11-150,-5 8 0,-3-7 453,3 7 0,-3-1 0,-2 7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7953,'8'-9'882,"-6"-1"1297,4 4-1622,-4 4 0,0-5 139,3 7-204,-3 0 0,14 0-81,-5 0 1,5 0-73,1 0 1,0 0-264,1 0 1,1 0-244,4 0 1,-4 0 15,4 0 1,-4 7-203,-1 5 1,-1 3-122,0 3 1,-5 1 236,-1 4 0,-7 4-16,2 7 1,-6 9 209,-6 3 1,-4 6 233,-7 5 1,0-9 75,0 4 1,-1-11 396,1-1-1,5-4-307,1-1 0,5-8 521,-5-4-687,7-4 153,-4-2-363,8-7-346,0-2-111,0-8 0,14-10-108,3-7 0,14-8-621,3-10 0,3 6 452,9 1 1,-6 1-126,6-2 1,-7 4 413,1 8 1,-5 7 195,-7 4 0,3 4 339,-8 2 1,-7 8 181,-11 4 0,-3 5 260,-2 6 0,-2-2-83,-3 8 0,-7 0 594,-11 5 1,2 1-140,-8-1 0,0 1-348,-5 0 1,-1-3-239,1-3 1,1 4-78,4-4 1,-2-4-154,8-2 0,-6-10-91,6-1 0,6-9-538,6 3-305,-1 4-1045,2-8-28,3 5 1388,7-7 1,2-2 209,3-3 0,-1 3-103,8-4 680,-1 4 1,7 2 412,-1 0 14,-8 8 1,1-4-155,-4 7 1,-4-5 434,4 5 1,-5-5-440,-1 6 1,-1-6-16,-5 5 1,4-5-122,-4 5 75,-4-7-40,9 4 1,-9-8 290,4 0-139,4 0-368,-5 0 0,14 0-96,5 0 0,3 0 10,2 0 1,7 0 133,-1 0 0,5-2-365,-5-4 0,6 4 90,-6-3 1,6 1-481,-6-2 92,0 4 1,-5-6-386,-1 8 1,-6 2-23,1 4 0,-6-2-580,5 7 1,-7-5 323,2 6 1,-4-1 1089,-2 6 0,0 1 0,0-1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11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9058,'8'-10'1557,"9"3"1,2 7-1218,4 0 1,-4 2-104,-1 3 0,-1-1-115,0 8 0,-1-6 86,-5 5 1,3 1-279,-9 5 1,1 0-164,-6 0 1,0 3-251,0 3 1,-2 2 229,-4 4 0,-3 3-144,-8-3 0,-1 2-337,1-2 304,0-4 208,-1-8 0,1 0 329,0 0 0,1-5-101,5 0 1,-3-7 1322,9 7-32,-1-8-376,6 11 0,10-13-355,7 4 1,8-4 129,9-2 1,11 0-100,6 0 0,3-8-175,10-4 0,-1-1-592,6 1 1,-2-1 188,-3 7 0,-5 0-3145,-7 6 3037,0 0 1,-8 0 0,-1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9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398 138 8038,'0'-11'-1278,"0"-1"1016,0 8 226,0-11 115,0 13-148,0-6 1,0 7-87,0-5 119,0 4-8,0-6 52,7 1-3,3 5 0,5-8-338,-3 4 333,-4 4 0,-6-5 0,3 7 0,-3 0 0,6 0 145,-8 0 310,0 0-240,0-8 1,-2 6 150,-4-4 1,4 2 97,-3-1 0,1 3-138,-2-4 0,2 4 238,-7 2-115,7 0-368,-12 0 274,7 0-217,-9 0 86,1 8 0,0 1 0,0 9 0,5 1 148,1 4 0,-1 4-76,-5 7 1,-1 3 67,1 3 0,2 4-10,3 8 1,-1 0 86,7 0 1,-6 6-123,7-1 1,-1 7 111,6-7 1,0 9-273,0-3 1,0 2-185,0-1 0,6-1-142,-1-11 1,3 12 173,-2-7 1,-4-7-579,4-4 0,-4-7-74,-2-5 0,0-1-1315,0-4 1352,-8 3 0,-2-12-708,-7 3 817,0-12 1,-1-3-75,1-8 1,0-2 121,-1-4 0,1-3 451,0-9 0,-8-7 0,-2-2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29.9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8038,'-10'0'1523,"3"0"0,8-6-812,5 0 1,6 0-193,11 6 0,4-2-40,7-3 0,3 1-243,3-8 0,2 8-110,5-1 0,1-3-652,-8 2 0,0 0 416,-5 6 0,-2 0 110,-5 0 0,-3 8 0,-7 2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1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50 8038,'0'-17'797,"-2"8"-384,-4 3 1,3 2-122,-9-2 1,0 4-8,-5-4 1,6 12 66,-1 6 0,1 5 2,-7 6 0,3 4 164,3 8 0,-1-1-74,7 1 0,-2 1-146,3 5 0,3-7-426,-4 1 0,4-1-219,2-5 1,6-4-450,0-2 0,7-4 16,-1-1 135,3-1 0,2-7-1350,1-5 1995,-1-3 0,8-9 0,2-3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0 9779,'12'12'1967,"-1"-1"0,-7 1-1371,2 5 1,1 0-154,-1 1 0,0 1-140,-6 4 0,0-4-443,0 4 1,-8 2 2,-3-2 1,-5 8-100,-1-2 1,0-4-151,-1-2 0,-1-4-660,-4-2 0,4 1-1128,-4-1 1526,4-7 0,1-3 337,1-7 1,0 0 65,0 0 1,1-9 45,5-9 0,-3 1 24,8-6 0,1 4 81,5 2 1,2-1-6,3 1 1,-1 2 230,8 3 1,1-1 52,10 7 0,-4-2 291,4 2 1,-3 4 71,-3-3 0,0 3-218,1 2 0,-1 2 60,0 3 1,-1-1-107,-5 8 1,4-6-184,-3 5 1,-2-1-279,1 1 0,-5 3-1379,5-8 1556,-7 7 0,12-3 0,-7 7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0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0 8038,'6'12'1258,"0"-1"258,7 1 0,-9 5-344,8 1 1,-8-1 469,1 0 1,3 0-554,-2 1 1,0 5-480,-6 0 1,0 2-613,0-2 1,0-2-633,0 8 1,-2 0-643,-4 5 1,-2 1 939,-3-1 336,-12-7 0,11 6 0,-13-6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8119,'10'-8'0,"-3"4"615,-7-8-274,0 9 1,2-5 955,4 8-382,-4-8-235,13 6 1,-5-11 208,7 7-256,0 0 0,1 4-102,-1-3 0,6 1-142,0-8 1,0 7-199,-6-7 0,7 6-66,-1-5 0,0 5-669,-6-6 0,6 7 445,0-7 0,0 8-1230,-6-1 0,1 3 613,-1 2 1,0 0-437,1 0 0,-7 7 1152,1 5 0,-1 11 0,6 4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10452,'17'0'1561,"-5"0"-582,-1 0 0,7-2-335,5-4 0,7 2-199,-1-7 1,4 5-307,2-6 0,-1 9 95,1-3 0,-1-2-593,1 2 1,-6 1-136,0 5 1,-8 0-1422,2 0 1105,-4 7 0,-4 3-660,-3 7 1,-4 0-256,-8 1 1725,0-1 0,0 0 0,0 1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286 1 8072,'-17'0'499,"0"0"0,0 0 447,-1 0-229,9 0 1,-1 0 385,4 0 2,4 0-1021,-5 0 0,14 0 51,5 0 0,3 5-187,3 1 0,-1 2-325,0-2 1,-2 3-420,-3 9 1,1-1 284,-7 0 1,0 6-452,-6 0 0,-2 2 487,-4-2 1,-5 2 224,-12 4 0,2 4 320,-8-4 1,0-3-151,-6 3 0,7-8 1019,-1 2 0,8-3-15,-2-3 1,3 0 432,3 1 0,5-9 16,1-3-781,7-4-1,4-2-376,12 0 0,13 0-281,9 0 0,8-10-299,10-7 0,6 0 358,0-6 1,1 1-2680,-1-1 2686,-12 12 0,12-20 0,-14 12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7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363 225 8184,'0'-24'225,"0"4"-174,0-3 0,0 2 29,0-2 0,-5 4 44,-1-4 1,0 9 507,6 3-443,-8-1-62,-1 3 0,-3-5-183,1 8 1,5 1 163,-6 5 98,9 0-60,-13 7 1,12 3 7,-7 7 0,7 1-46,-2-1 1,-2 2 1,3 4 0,-7 4 227,6 8 0,-1 5-57,1 0 0,4 14 452,-4-2 1,-1 4-109,1-4 1,-2 5-23,2 1 0,4 0-339,-3-7 0,-3 7-238,2 0 1,-5-1 38,5-5 0,-2 0-184,2 0 1,5-8-764,-5-3 1,-2-7 509,2-5 1,-1-4-756,1-8 1,2-1 55,-7-5 1,5 3-921,-6-9 1992,8 1 0,-19-6 0,4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7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7862,'0'17'1343,"5"2"287,1 4 1,0-3-478,-6 3 1,0-4-588,0-2 1,0 0-343,0 1 1,2-1-216,3 0 0,-3-5-256,4-1 1,-4-5-814,-2 6-1371,8-9 361,-6 13-638,13-14 2708,-5 5 0,7-22 0,0-4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2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9328,'8'-10'639,"1"0"166,9 5 0,7 3-204,3-4 1,5 2-35,2-2 1,-1 5-294,1-5 0,-1 4-50,1 2 0,-2 2-453,-4 4 1,3-5-635,-3 5 0,4 2 863,1-2 0,-7 7 0,-2-3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35 8165,'-15'-12'224,"3"1"1,3 7 722,3-2 0,2 4-312,-7 2 1,5 2-225,-6 4 0,1 11-83,-6 12 0,5 4 164,1 1 1,5 1-144,-6 0 0,8-1-45,-1 1 0,-3 1-683,2 5 1,0-9 293,6 9 0,0-14-979,0 7 799,0-11 1,0 2-56,0-7 194,8-9 126,2-1 0,7-16 0,0-1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8349,'5'17'597,"1"0"1,0 1 840,-6-1 1,0 0-712,0 1 0,0-1 62,0 0 1,0 6-446,0 0 1,0 2-283,0-2 1,0 2-747,0 4 1,-8 4 497,-3-4 0,-5-2-294,-1 1 1,0-6-70,-1 1 0,1-10-537,0-1 0,0-9 250,-1 3 293,1-4 242,7-2 0,-3-2 315,7-4 1,-2-3-115,3-8 1,3-1 40,-4 1-17,4 0 1,10 1 484,3 5 1,-1-3-32,1 9 1,1-1 599,5 6-651,1 0 1,-1 0 272,0 0-634,0 0-221,1 7 1,-3-3-741,-3 8 995,3-8 0,-5 11 0,7-5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3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8085,'-8'10'0,"6"0"1436,-3-5 1,3 5-635,2 7 1,0 1 467,0-1 0,5 6-145,1 0 1,2 6 217,-2-6 1,-4 6-810,3-6 0,3 8-246,-2-3 0,0 3-260,-6-2 1,0 4-230,0-5 1,0 5-1500,0 2 0,-2-1 995,-4 1 1,-6-6-3673,-11-1 4377,4-6 0,-14 3 0,6-8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4.8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8068,'-8'-9'0,"5"1"590,-9 8 204,1 0 0,-7 0-261,1 0 0,-2 9 6,-4 9 0,-2 9 111,-4 13 1,-4-2-222,4 9 1,4-9-75,2 2 0,6-3-52,6-3 1,3-5-61,8 0 0,2-10-364,4-1 1,5-3-413,12-9 1,-2-1-55,8-5 0,8 0-764,9 0 1,4-7 1350,2-5 0,-8-11 0,-2-4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0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33 8075,'-12'-6'0,"1"0"0,5 0-338,-5 6 1,5-1 784,-6-5 583,8 4 0,-11-4-551,4 12 0,-5 9-159,-1 8 0,0 10-83,-1 2 1,1 1-15,0 10 0,5-2-173,1 2 1,7 2 127,-2-7 0,4 3-763,2-9 0,0 1-48,0-13 0,8 0-384,3-5 1,5-3 1016,1-4 0,8-3 0,2-8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 9412,'10'11'2054,"-5"1"1,3-1-1756,-2 7 0,0-1 261,-6 0 0,0 6-230,0 0 0,0 6-360,0-6 1,0 6-201,0-6 1,-6 8-493,0-2 1,-7 1 438,1-1 1,-3 2-468,-3-8 0,-5 0-267,0-6 1,0-5 297,6-1 0,-6-7 573,0 2 1,0-6-57,5-6 0,7-3 407,-1-9 0,3-1-21,-3-4 1,5 4 236,7-4 0,1 4-214,5 1 1,4 9 92,7 3 1,0 4 255,1 2 1,1 0-169,4 0 1,-4 0-65,4 0 1,-5 8-116,-7 3 1,4 3-689,-3-3 1,-2 5 100,1-5 1,-7 4-176,2 3 1,1-7 552,-1 1 0,8-8 0,-5 3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9140,'11'7'2139,"1"5"0,-8 3-1548,2 2 1,-5 7 304,-1-1 1,0 7-361,0-1 1,0-2-326,0 2 1,-5 0-224,-1 5 1,-8 1-392,3-1 0,-4 5-130,-3-5 1,1 5-524,0-10 1,-3 1-530,-3-1 1,6 2 624,0-8 1,0-6-840,5-5 1799,4-8 0,-7 3 0,5-7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5.9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8164,'17'0'568,"1"0"0,-1 0 99,0 0 0,2 0 611,5 0 0,-5 0-608,4 0 0,-4 0-224,-2 0 0,-5 0-676,-1 0 268,1 0-2455,5 0 2417,-7 0 0,-2 15 0,-8 4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6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9466,'17'0'2602,"1"0"1,5-2-1982,0-4 1,2-1-142,-2-5 0,2-1-132,4 7 0,3-6-1411,-3 6 1,-2 1 1062,2 5 0,0 0 0,5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7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18 7862,'11'-9'-225,"1"3"0,-8 4 835,3 2 1001,-7 0 309,0 0-1771,-7 8 1,-3 1-232,-7 8 0,-1 1-383,1-1 0,-2 0 26,-4 1 0,4 1-576,-5 4 0,5 2 313,2 4 0,0-2 702,-1-4 0,7-2-46,-1 8 1,8-3 3,-1 3 0,-3 2 293,2-8 0,1 8 201,5-2 0,0-2 552,0 1 1,0-6-369,0 1 1,0-4 917,0-2-1367,0 0 1,0-5 197,0-1-1052,0-7 0,1 4 497,5-8 0,-2 0-318,8 0 1,-1-8 189,6-3 1,6-10-771,0-2 1,6-6 478,-6 6 0,6 2 394,-6 9 1,0-1 578,-5 7 0,-1 0-306,0 6 1,-7 2 267,-4 4 1,-5-2-188,-1 7 0,0 1 781,0 5 1,-7 6-268,-5 0 0,3 0 249,-3-6-623,1 1 1,-5-1-371,5 0 41,-5 1-160,14-9 0,-5 1 215,7-4 1,2-5-918,3 5 0,5-6 397,7-6 1,1 5-361,-1-5 1,0-2-147,0 2 532,1 1 393,-1 5 0,-7 7 201,-5 5 1,-5 3 404,-5 2 0,-7 6-324,-11 1 1,2 6 244,-8-1 0,6-2-157,-6 2 0,8-8 800,-2 2 1,6-4 577,5-1-902,-3-1 0,13 0-304,-4 0 1,4-5-195,2-1 0,8-5-214,3 6 0,5-8 112,1 1 0,0-3-559,1-2 0,5 0 314,0 0 0,6 0-1450,-6 0 0,7-5 1525,-1-1 0,12-8 0,3 5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7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52 8322,'0'-11'398,"0"-1"212,0 8 0,0-5 253,0 3-381,0 4 0,-2-6 41,-3 8 0,1 4-126,-8 8 1,1 1 80,-7 16 1,1 0-63,0 5 0,0 3-3,-1 3 0,-3 2-157,4 5 0,-4-3 32,9-4 1,5-3-278,1 3 1,4-5-310,2-7 1,0 3-741,0-8 0,0 0 77,0-6 323,8 1 1,1-3-209,8-3 1,-5-5-93,-1-7 0,-5 0-354,6 0 1292,-1 0 0,7-7 0,-1-3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2:37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8322,'-17'-8'622,"1"-2"190,5-7 1,-3 5-184,8 1 1,-1 1 792,1-1 65,4-5 582,-6 7-1348,8-1 0,8 2-256,4 8 0,5 0 95,6 0 0,4 2-448,7 4 1,7-2-663,-1 8 1,6-7-436,-5 7 1,5-1 984,-6 7 0,8-1 0,-4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8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8551,'0'-10'2268,"0"-5"0,0 11-1483,0-8 0,0 7 124,0-7-671,7 8 0,3-9-92,7 7 0,0 0-134,1 6 98,-1-7 0,0 5-42,1-4-281,-1 4 205,0-6-561,-7 6-207,-2-5 134,-8 7 1,0 2-99,0 3 1,-2 5-574,-4 7 1,-10 2 498,-7 5 1,-2-5 813,2 4 0,-4 4 0,-7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8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17 8571,'-10'-9'3699,"1"1"-2041,3 8 418,4 0-1477,-6 0 1,8 15 88,0 9 1,6 10 339,0 12-507,0 0-241,-6 22 0,-2-7 313,-4 8 0,2-5-501,-8-1 0,9-7-577,-3 1 1,2-3-91,-2-2 0,4-8-797,-3-3 1,5-7 363,5-5 1,-1 0-609,8-12 0,-7 2 671,7-13 1,-6 0 435,5-6 0,-5-10-291,6-7 0,-7-10 284,7-13 1,-8-6 515,2-12 0,-5 4 0,7-13 0,2 5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3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35 122 7985,'0'-18'1282,"0"9"-1122,0 1 1,2 2 1548,4 1-1126,-4-9 1,13 6-67,-3-3 0,3-3-283,2 9 1,1-3-202,-1 2 0,2 4 113,4-3 1,-4 3-70,4 2 0,2 0-159,-2 0 83,0 0 21,-5 0 0,-7 0-226,1 0 66,-1 7 17,-1-5 0,3 8 93,-7-4 0,2-3 97,-2 9 1,-4 0 108,3 5 0,-3-6-81,-2 1 0,0-1 4,0 7 0,0-1 36,0 0 0,0 6-29,0 0 0,0 6-79,0-6 0,0 8 25,0-2 0,0 9-6,0 3 0,6 7 42,0-2 1,0 9-9,-6 3 0,0 6-5,0-7 0,5 9 3,1-3 1,0 6-238,-6 6 1,2-2 232,3 8 1,-3-10-601,4-2 255,-4-7-14,-2-11 0,6-6-241,0-5 1,-1-5 255,-5-7 1,0-3-38,0-7 1,0-7-382,0 1 400,0-8 0,-2 3-10,-3-7-91,3 0 123,-6-7 0,2-3-665,1-7 423,-9-1 198,5-7 1,-3-2 0,0-7 0,3 5 124,-3 0 0,-3 0 14,3-5 0,-3 5-7,-2 0 0,-1 0 0,1-5 0,0-1 218,0 1 1,-3-7-43,-3 1 0,4-6-18,-4 5 50,-4-7 131,8 4 0,-6 0 254,8 4 0,1 3-215,5 3 1,-3 7 101,9 4 0,-3 3 34,2 3 0,4 6 772,-4-1-346,4 8-362,2-4-104,8 8 0,-4 0-136,8 0-95,-1-7 0,6 5 90,1-4-51,-1 4 0,0 2-1,1 0 1,-1 0-217,0 0 0,-5 6 72,-1 0 0,-5 1-111,5-1 1,-7-2-77,2 8 61,-4-1 176,-2 6 1,0 1-48,0-1 59,-8 8-11,6-6 0,-11 6 8,7-8 0,-2 1-62,3-1 0,3-5 0,-4-1 1,6-5-111,6 5 0,-2-5-241,7 6 0,1-9-256,5 3 329,-7-4-80,5 6 374,-5-6 126,-1 5-71,-1 1 0,-8-4 182,0 8 1,-2-1 234,-4 6 0,-9 6 558,-8 0 0,-8 6-123,2-6 1,4 2 370,2-2 1,4-3 152,2 3-761,-1-4-291,9-10 0,1 7-639,8-5 146,0-3 5,0 7 1,2-11-91,4 8 1,3-8-189,9 1 0,7-3-617,3-2 1,-1-2 15,2-3 0,0-5-430,6-7 1,7-2 1443,4-5 0,4-2 0,2-9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68 139 7944,'-25'0'2017,"12"0"-513,-5 0-595,13 0 1,-1 0-285,12 0-547,3 0 0,8 0 145,8 0 1,0 0 49,4 0 1,6-2-434,-1-4 0,1 2-520,5-7 1,-5 5 89,-6-5 0,-2 5-550,-4-6 1,-6 7-125,0-7 465,1 8 437,-17-11 0,7 11-152,-8-8 1,-8 7 477,-3-7 0,-4 8-111,-3-1 1,-5 3 376,0 2 0,-2 0 452,2 0-322,4 0 0,-6 9 498,8 9 0,5 1-204,1 10 0,5 1-179,-6 11 0,8-3 135,-1 8 1,3 0-138,2 6 0,0 0-194,0 0 1,0 0-224,0 0 0,2-8-193,3-4 1,-1-3-140,8-3 0,-6-7-439,5-4 1,-7-9-273,2-3 454,3-7 299,-7 4 1,6-10-705,-8-4 322,0-3 265,0-16 1,0-2-67,0-8 1,-8-1 259,-3-5 0,-10 3 173,-2-8 0,1 9-74,11 3 0,-3 1 149,9 10 1,-7 6 1244,6 5-618,1 8 144,5-4-214,0 8 1,0 8-119,0 4 1,0 3 174,0 2 1,0 1-74,0-1-570,0 0 1,0 1 90,0-1 0,1-6-118,5 1-650,-4-8 255,14 3 292,-7-7 1,3 0-832,-1 0 365,1-7 93,5-3 1,0-7-334,1 0 0,-3-3 176,-3-3 0,3 2-184,-4-8 0,5 0 782,1-5 0,8-1 0,2 1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9125,'8'10'4144,"-4"-2"-3540,7-8 1,-5 6 85,5-1 1,-5 1 318,6-6 1,-1 0-1262,7 0 66,-1 0 199,0 0 1,0 0-1099,1 0 0,-1 0 132,0 0 0,-5 0-2318,-1 0 2412,1 8 0,-3 7 859,-3 8 0,-4 8 0,-2-4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7944,'0'11'336,"0"1"699,0-1-815,0 7-251,8-9 283,2-1 0,5-6 198,-3 4 1,3-4 14,-3 3-382,3-3 1,2 4 269,1 0-293,-1 7 0,0-3 34,0 7 1,-1 1-241,-5-1 0,5 8-7,-5 4 128,-3 3-10,0 3 1,-7 1 508,5 5 1,-4-3-110,4 8 1,-2-2-67,2 3 1,-5-5-52,5-8 0,2-1-11,-2-4 0,-1 2-86,-5-8 1,0 4-224,0 1 1,0-6-328,0 6 250,0-6 91,0-13 1,-7 5-12,-5-9 0,-3 1 115,-2-6 0,-1-2 11,1-4 0,0-5 135,-1-12 0,1 2 288,0-8 0,1 2-110,5-2 0,3-3 142,8 3 0,2 4-820,4 2 155,4 3 138,7 3 0,2 0-598,4 0 0,-2 5 192,8 1 1,-6 1-57,6-2 1,-8 3-185,2 3 0,2 2-418,-2-7 0,6 7 298,-6-2 1,2 4 780,-2 2 0,-4 0 0,6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0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14980,'0'17'1508,"0"-5"-447,0-1-639,0-7-530,0 4 222,0-1-4645,0-5 4531,8 6 0,2-8 0,7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1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7890,'0'17'8529,"-7"-7"-6964,5 5-1765,-6-5 0,8 1 250,0 1 16,0-9-741,0 5 1,2-8 329,4 0 447,3 8-102,1-6 0,13 5 0,-4-7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53 9858,'-18'-8'602,"9"6"-806,1-6-84,8 8 304,0 0 390,-8 0-359,6-7 1,-11 3-108,7-8-149,-7 8 0,9-3 4,-8 7-69,9 0 288,-5 0 0,6 0 70,-4 0 1,4 2-74,-3 3 156,3 5 0,-4 7 91,0 1 1,-5-1-55,5 0 0,-6 0 287,6 1 0,-7-1-121,1 0 1,3 6 708,-3 0-523,9 1-132,-5-7 1,6 2 147,-4 4 0,4-4-156,-4 4 0,5-3 689,1-3-826,0 0-110,7 0 1,3-1-1741,7-5 897,0-3 533,1-8 0,1-2-1333,4-4 1,-2-5 417,8-12 1,-6 2 194,6-8 0,-8 2 306,2-2 1,-6 2-108,-5 4 0,1 10-164,-7-5 826,0 5 0,1-4 0,3-1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2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581 104 8016,'11'-17'-201,"1"-1"1,-6 3 1353,5 3-463,-7-3-193,4 13 0,-6-7 777,3 3-856,-3 4 0,8-6-1,-4 8 1,-4 2-136,3 4 0,5 3 107,2 9 1,-5 7 226,-1 4-171,4 3-274,-8 3 0,5-1-184,-7 1 65,0 0 1,0 3-121,0-3 1,0 3 91,0-9-225,0-4 1,-2 0-1228,-3-8 416,3 0-571,-6 1 899,8-9 502,0-9 0,0-15-213,0-8 102,0-16 93,8 11 1,-4-17 132,7 5 0,-1 2-167,1-9 218,5 9 0,-13-2 152,9 11 0,-1 4-29,7 8 0,-7 5 84,1 1-95,-1 7 0,7-4-77,-1 8 1,-6 6 191,1 0-89,-8 7 1,9-3 51,-7 7-161,0 0 1,-6 0 58,0 1 1,0 5 24,0 0 0,0 0-40,0-6-36,0 8 0,-6-6-246,0 4 49,0-11 129,6 3-21,-7-13 48,5 6 28,-6-8-36,8 0-135,0 0-244,8 0 409,-6 0 0,7 2 100,-3 4 1,-4-2 170,4 7-159,-4 1 1,-10 5-35,-3 0 1,-7 8-28,-5 4 1,-6 4-68,-11 1 1,-2 8 67,-4 5 0,-4-3-90,4 2 0,-4-6 79,-2 6 1,0-5-173,0 5 1,2-8 94,4 3 1,-2-11 44,8-1 0,-7-6 35,7 6 0,5-10 79,7-1-40,7-1 206,-4-8-306,7 1 15,9 5 1,9-13 35,11 4 1,14-12-1,10-5 1,13-12 63,9-6-75,16-4 1,6-7-261,-30 20 0,0 0 0,-1-4 0,0 0 245,1 0 0,0 1 1,42-19-231,-45 22 0,0 0 0,42-17 0,-1 3 0,-14 7 22,-4 4 1,-13 4 73,-5 1 0,-3 7-300,-13-1-52,4 8 66,-20-3-246,-2 7 840,-9 0 0,-24 9-646,-7 9 1,-7 1 133,-5 10 0,-5-2 328,-1 1 0,-7 3 0,2-8 0,-4 8 0,-2-4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3.3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270 17 8016,'-12'10'-17,"1"-4"1,5 1 174,-5-1 0,5 0 486,-6-6-257,8 0-137,-11 0 0,11 2 916,-7 4-345,7-4 547,-12 5-922,7 1 1,-3 2-246,1 7-156,7 0 0,-4 0-68,8 1 1,0-1-285,0 0 0,0 1-404,0-1 503,0 0 0,2-1-984,4-5 1,-2 3 485,7-9 0,3-1 38,9-10 1,-2-7 229,8-16 1,-2 0 345,2-11 0,1 3-73,-7 3 0,0 7 217,-5 4 1,-7 4 423,1 1 670,-8 9 295,3 1-984,-7 8 1,0 10 216,0 7 1,0 10-234,0 13 0,0 4-194,0 8 1,0 0-20,0 0 0,0-2-122,0-4 1,0 2-75,0-8 0,0-1-317,0-10 1,2 1-1234,4-6 1146,-4-1 1,7-8-1008,-3-3 392,-4-5 559,6-7 0,-6-7 66,4-5 1,-5-11 8,5-6 0,-4-4 240,-2-1 0,-2-3 140,-4-3 0,5 3 385,-5-3-393,4 4 0,2 9 992,0 4-803,0 11 0,-2 6 166,-4 12 1,-5 6-119,-12 11 0,1 4 664,-6 7 1,-3 7-277,-9-1 1,1 6-116,-7-6 1,9 1-224,3-7 0,1-1 35,10-4-357,0-4 1,8-8-337,3 0 117,-3-7-101,13-2 0,4-10-116,15-4 1,10-11-496,13-12 0,12-17-464,12-6 610,11-4 1,3 4 668,-35 26 0,1 0 0,40-24 128,-3 4 0,0 12 540,-12 11 0,2 3-695,-13 3 364,-1 8 0,-12 1 284,-5 8 1,-11 8 138,-6 3 0,-4 4 478,-2 3 0,-7-1 80,-4 0 4,-4-7-1129,-2 13 0,0-15-87,0 15 0,-8-8-139,-4 8 0,3-4-122,-3-1 0,1-9-103,-7-3 1,7 2-601,-1-3 0,1 1 583,-6-6 0,5-6 198,0 1 1,9-9 1043,-3 3-621,4 3 1,4-2 365,4 5 0,3 3-295,9-4 1,-1 4 151,0 2 0,0 2-37,1 4 0,-1-2-208,0 7 0,1-7 56,-1 2 1,0 1-998,0-1 1,-5 2 162,0-2 586,-1-4 0,14 5 0,2-7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3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18 191 7979,'-8'9'594,"6"-1"1,-6-6-231,8 4 0,8-3 273,4 9 0,3-6-138,2 5 1,8-7 55,4 2 1,11-4-374,7-2 0,-3-2-365,2-4 0,-2-3-1537,2-9 883,-4-7 615,-7 6 0,-2-8-847,-4 4 751,-4 4 0,-16-8 318,-3 4 0,-20-4 0,-5-8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 7979,'-34'2'49,"-1"4"0,3 3 208,3 8-47,4 16-14,0-4 1,10 23 81,-9 0 1,15 0 107,-8 5 0,11-9-5,0-2-213,4 0 1,2-1-117,0-5 1,2-3-201,4-3 0,0-5-20,11 0 1,-4-14-306,10 2 0,-3-11 111,-3 0 230,0-4 0,6-4 7,0-4 1,2 2 81,-2-7 1,-3 5 501,3-5 0,-4 7-92,-2-2-206,8 4 1,-6 4 104,4 4 1,-3-2-283,-3 7 1,0-1-212,0 1 0,1 3-451,-1-9 392,8 9 286,-6-12 0,14 5 0,-6-7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10547,'11'0'548,"1"0"0,-6 5 133,5 1 0,-7 2 242,2-2-866,3-4-610,1 13 1,7-11-816,1 7 1,-9-5-1115,-3 6 2482,4-1 0,-9 22 0,7 3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9074,'17'11'1392,"0"1"1,0-7-447,1 7-606,-1-8 0,0 9 133,1-7 0,-1 5-571,0-5 80,1 0 1,-7 0-1767,1-1 1297,-1 1 1,-1-4-944,-5 4 1430,5-4 0,-16 21 0,4-4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4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7941,'0'17'230,"-8"0"1,6 3-93,-3 3 0,3-4 407,2 4-211,0-4 142,0-2 0,0 3 299,0 3 1,0-2-84,0 8 41,0-8-362,0 11 1,0-10-361,0 6 1,0-7 36,0 3 1,0-5-119,0-2 216,0 0-654,0 1 1,2-9 119,3-3-617,-3-4 639,6-2 0,-6 0-836,4 0 777,-4 0 0,7-8-62,-3-3 0,-4-7-249,4-5 736,3-11 0,1-10 0,7-8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5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8102,'-9'17'0,"-5"-5"658,9-1 1,-1-5 168,6 5-1387,0-7 446,8 4 1,1-8 401,8 0 1,7 0-313,-1 0 1,0-2-255,-6-4 0,0 4 100,1-3 0,-1 3 87,0 2-71,0 0 1,-5 0 55,-1 0 1,-7 7 110,2 5 1,-6 5-103,-6 6 1,2-2 306,-7 8 1,-6 0 106,-6 6 0,-2-3 111,2-3 1,3 4 4,-3-4 1,4-4-120,2-2 1,5-4 578,1-2-170,7 0-729,-4 1 1,10-3-211,4-3 1,5-5-242,12-7 0,4-2 121,8-3 1,5-5-315,1-7 1,5 1 235,-6 5 1,4-3 71,-9 9 1,3-1 293,-9 6 1,2 0-401,-2 0 814,-4 0 1,-10 2-230,-3 4 0,-5-3 502,-7 9 1,0-1-246,0 7 1,-2-1-28,-3 0 0,-11 3-414,-7 3 0,-6-2 94,6 8 1,-7-6-649,1 5 0,-4-6 337,-2 1 1,1-4-295,-1-2 0,1-2 285,-1-3 0,6 1 154,0-7 0,8 0-235,-2-6 363,4 0 653,2 0-314,7 0 1115,2 0-1046,8 8 0,2-1 638,4 5 1,-4 3-441,4-3 0,-2-3 810,1 3-629,-3-1-370,6 7-1604,-8-1 1045,8 0 0,-4-7-2546,7-4 1993,1-4 0,7-4-289,4-4 1,-4-4 505,4-7 0,-4 6 373,-1-1 1886,-1 8-1505,0-4 0,-1 10 1465,-5 4 1,-3 4 250,-8 7-735,0 0 1,6 1 71,-1-1-1580,1 0 1,0-5-35,0-1 0,7-7-128,-1 2 0,3-4-149,2-2 1,6-8-732,0-3 1,1-5 422,-7-1 1,0 0 323,0-1 1,1 7 2449,-1-1-1295,-7 8 1231,5-3 1,-11 14-644,7 5 0,-7-2-325,2 1 0,-4 6-723,-2 6 1,6-5-410,-1-7 1,3-1-1851,-2 1 1,3-3 585,9-8 1515,-1 0 0,16-8 0,3-1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2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174 347 7977,'0'-35'-122,"-8"8"1,6-5 40,-4 3 335,4 4 0,2-6 416,0 8 0,-6-6 266,1 6-266,-1 0-201,6 6 0,-2 1 135,-4 5-171,4-5 15,-5 15-404,7-7 64,0 8 1,-6 2-414,0 4 0,-7 9 120,1 8 1,3 13-28,-3-1 0,2 17 198,-1 0 1,3 5 224,8 1 0,0 4 147,0 7 0,2 6-127,4 0 0,2-2 112,3-10 0,4 2 16,-3-7 0,-2 5-648,1-5 0,-5 0-121,5-6 1,-7-2-357,2-4 0,-4-4 278,-2-7 1,0-7-316,0 1 0,-2-10 308,-4-1 0,2-3 153,-7-9 1,-1 0-616,-5-6 957,-8 0 0,-2-8 0,-7-2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7977,'19'9'465,"4"-3"0,2-4 605,4-2 1,11 6-480,1-1 1,7 1 236,4-6 1,0 0-890,-1 0 12,1 0 0,-6 0-164,1 0 0,-11 0-931,-1 0 1144,-1 0 0,-7 8 0,8 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8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7892,'9'-8'0,"7"6"50,-14-13 153,5 5 146,-7 0 0,0 1 774,0 3 80,0 4-430,0-6-336,0 8 0,-2 8 21,-3 4 1,3 5-26,-4 6 1,4-2-114,2 8 0,0 0-21,0 5 1,0-5-85,0 0 1,8-6-468,3 6 0,5-8-297,1 2 0,2-9-686,4-3 0,4-7 622,8 2 613,7-4 0,10-18 0,9-3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9457,'18'0'784,"7"-2"-268,3-4 0,7 4-208,5-3 895,5 3-763,-1-6 0,4 6-866,-8-4 0,6 2 211,-5-1 0,-1 3-859,-5-4 0,-9-2 543,-2 3 1,-11-1 530,-1 6 0,-9-8 0,5-2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6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8028,'10'0'922,"-1"0"1361,-3 0-1908,-4 0-184,6 0 0,-10 8 815,-4 3 1,-4 10-414,-7 2 1,-2 6-357,-4-6 1,2 8-9,-8-2 0,2 3-473,-2 3 0,-4 0-357,5-1 0,1-1-717,-2-4 0,10 1 666,1-7 652,1 0 0,7-5 0,-7-1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8028,'2'-11'2350,"4"-1"-1655,-4 9 0,11-3-33,-7 12 0,2 3-249,-3 8 1,3 3 259,4 3 0,3 2-209,-3 3 1,1 11-43,-1-4 1,3 3-615,-4-3 1,5-1-545,1 1 1,0-1-2820,1 1 3555,-1 7 0,0 2 0,1 8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16802,'12'-2'-3862,"-1"-4"3019,-7 4 843,4-5 0,-1 14 0,3 3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7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7873,'-2'12'0,"-4"-1"0,5 1 3379,-5 5-1753,4-7-1182,10-3 1,-5-7-1040,9 0 120,7-7 0,0-3 475,14-7 0,-6-16 0,7-3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49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8154,'0'-9'-350,"0"-7"296,0 15 762,0-7-5,0 8-418,0-8 0,0 4 141,0-7 410,0 7-141,0-11 125,0 5-155,0-7 180,0 7-271,0 2 61,0 8-207,0 0-186,8 0 0,-6 8-4,4 4 0,2 11 38,-3 6 0,3 11 0,-2 6 0,-2 6 55,7 5 0,-5-1-31,5 8 1,-5-3-96,6 3 1,-7-7-105,7-11 1,-6 10-215,5-4 137,1-4 0,-1-6 0,1-9 189,1-4 0,-3-4-96,1-8 1,1 0-176,5 1 1,-5-7 139,-1 1 0,-5-9-116,6 3 0,-7-4 95,7-2 0,-2-8-8,1-3 0,4-14-124,-3-10 0,9-7 63,2-10 0,6-7-166,-6-5 0,10-11 94,1-5 1,3-1-356,9-6 1,-8 11 332,3-11 0,-1 12-76,-5 0 1,3 12-45,-9 5 1,-4 6 1,-2 6 0,-6 6-457,-5 11 295,-5 4-200,-7 0 0,0 12-1221,0-5-1,0 13 623,0-3 0,0 10 277,0 4 904,0 11 0,0 10 0,0 7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329 847 8107,'-10'-9'-65,"-3"-1"-114,7 4 151,0 4 0,4-7 160,-3 3 0,3 2 297,-4-7 0,-2 5 15,2-6 1,-1 7-221,1-7 0,2 8-232,-7-1 1,5-3 45,-6 2 0,7 0 22,-7 6 1,6 0 18,-5 0 0,-1 0 5,-5 0 0,2 2 43,3 4 0,-3 6 18,3 11 0,-3-2 173,-3 8 0,3-6-139,4 5 1,-5-1 270,5 2-56,3-4-261,0 0 1,8-6 30,0 4 0,0-9-114,0-3 0,2-5-228,4 6 0,4-8-4,7 1 1,2-5-176,4-5 1,-2-5-278,8-7 1,0-8 242,6-4 0,-3 2-68,-3-2 1,2 2 101,-8-2 0,0 4 172,-6 8 166,0 7 0,-5 3 698,0 7-217,-9 0 1,5 9 416,-8 9 1,-2 1 853,-4 10-1153,4-8 1,-5 6 201,7-4-432,0-4 0,0 0 152,0-7-456,0-1 1,2 1-131,3-1 0,5-7-290,7 2 1,3-12-44,3-5 1,-2-7-501,8-5 1,-1 2-337,7-8 0,-2 2 550,-5-1 0,3-5 113,-8 4 1,0-5 76,-5-7 0,-7 3 44,1-8 0,-7-6 241,7-6 0,-2 1 228,1 5 0,4 0 0,-3 0 0,3 8 0,3 3 0,-1 5 0,0 1 0,1 3 0,-1 3 0,-6-2 70,1 8-61,-8 0 439,11 13 666,-13-5-196,6 5 479,-8 1-427,0 1-512,0 31 0,-8 6 248,-4 23 0,-1 4-263,2 7 0,-5 2 118,5 16 0,-5-8-133,-1 2 0,7-6-172,5-6 0,3-3-358,2-8 0,0-8-452,0-4 0,7-3-170,5-2 1,9-7-2161,2 1 2884,8-8 0,3 4 0,11-7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2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70 8180,'-8'-17'133,"-3"-1"0,1 7 786,-1-1-591,-1 8 0,-5-3-31,-1 7 1,3 2-61,4 3 0,-3 7 30,8 11 1,-5 11-150,5 13 126,-7 3-45,11-6 0,-6 4-388,8-8 1,8 6-218,3-5 0,10-3-531,2-9 1,14 2 472,-2-8 464,11 0 0,6-14 0,9-1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311 121 8284,'-17'-23'242,"0"0"1,5 6 781,1 5-288,-1 1 409,-5-7-844,0 9 1,5 1 6,1 8-599,7 0 0,-6 10 143,4 7 0,4 10 98,-3 13 92,3 5 66,2 14 1,0 8-5,0 8 0,2 6-54,3-6 1,-1 6 49,8-6 1,-8 0-62,1-6 1,-3 0-112,-2 0 1,0-6-1035,0 1 536,0-1 357,0 22 0,-7-3-629,-5 5 433,-3-12-134,-3-39 1,1-3-422,0-16 0,0-1 964,-1-5 0,1-3 0,0-8 0,-1-8 0,1-1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1.7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8169,'18'-10'419,"-9"-5"1,7 13 661,-5-4 0,-1 2 65,1-2-527,1 4 1,5-5-301,0 7 1,1 0-106,-1 0 0,6 0-1837,0 0 872,8 0 653,-12 0 1,14 0 97,-4 0 0,3-8 0,3-2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9.1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7915,'17'0'1923,"0"0"-1414,8 0 0,-4 5 724,8 1-900,-8 8 0,10-7 680,-8 5-655,0-4 0,-11-3 541,-1 1-612,1 7 0,-1-9-1829,1 8 1076,-8-8-2847,3 3 3313,-7 1 0,0 2 0,0 7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0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8259,'0'-12'991,"0"0"-685,8 9-248,9-5 175,10 8 0,8-6 205,-1 0 1,7-1-140,-1 1 0,8 4 137,-2-4 1,-4-1-464,-1 1 0,-5 0 58,-1 6 1,-3 0-1095,-3 0 0,-4 0 143,-7 0 920,-9 0 0,7 0 0,-7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 8214,'-17'0'753,"1"1"94,5 5 1,-5 4-117,5 7 1,1 6-294,-1 0 1,-1 6 545,-5-6 0,-6 8-570,0-2 1,0 3-477,5 3 0,-5 5-359,0 1 1,2-1-746,10-5 0,-3-9 35,8-2-344,1 2 1475,5-6 0,0 5 0,0-8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8214,'0'-18'2468,"0"9"-1464,0 1-401,0 24 0,0-5-61,0 12 0,6 2 229,0-2 1,5 6-365,-5-6 1,6 8-185,-7-2 0,9 3-1048,-3 3 1,-1-6 193,1-1 0,1-1 631,5 2 0,8 12 0,2-5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2.6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8042,'17'8'745,"0"3"0,7 10 1032,-1 2 1,7 14-451,-1-3 0,4 7-505,1-1 0,-7 2-67,-4 5 0,-3 1-381,-3-8 0,-8 6-326,-3-6 0,-6 8-298,-6-1 1,-5 1-573,-12-2 1,-4 4-89,-8-4 0,1-2-2722,-1 2 3547,8-7 0,-5-5 1,5-9-1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0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9938,'-8'0'1260,"8"0"1,10 6-533,13 0-351,4-1 0,10-5-30,3 0 0,2 0-128,4 0 0,2 0-445,-7 0 0,3-5-617,-10-1 1,3 0 624,-14 6 218,-8 0 0,-7 8 0,-8 1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8221,'7'-10'-1,"11"2"1091,10 8 0,15 0-546,9 0 1,-1-5-63,7-1 1,4-8-472,1 3 0,-3 1-331,-3-1 1,-3 5-1043,-2-6 0,-6 7 1362,0-7 0,-7 8 0,3-3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3.6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 8062,'0'-17'458,"0"7"0,7 5 1231,5 10-1072,-4 5 1,5 15 94,-7 4 0,0 5 225,-6 7 1,0-5-397,0 4 0,-6 3-1,0-3 0,-6 6-457,7-5-45,-1-1 68,-2-5 0,6-9-1136,-3-3 722,3 4 0,4-9-694,3-1 1,5-7 207,7-10 1,2-10-233,5-7 1,4-8 437,13-10 1,-3-5 84,8-1 1,-2-5 339,3 6 1,-7 2-100,-11 9 1,-4 0 597,-8 12 0,0-3 139,1 15 1,-9 1 444,-3 10 0,-4 5-83,-2 12 1,-2 4 618,-4 8 1,-2-1-735,-3 1 0,-4-4-161,3 3 0,2-9-59,-1 10 0,7-12 302,-2 0-1165,4-4 0,2-7 297,0-1 0,10-7-944,7 2 1,10-12-238,14-6 1,-3-5-760,8-6 1,0 4 2003,6-4 0,8-4 0,1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431 190 8021,'-18'-17'0,"3"0"-143,4 0 1,-5 5-301,5 1 1,-3-3 686,3-9 1,-5 6-120,5-1 0,-10 1 1102,-2 6 1,0 3-346,5 2 1,-5 4-108,0 2 1,0 10-331,6 7 1,0 0-86,-1 6 1,1 4-35,0 2 1,-1 2 111,1-2 0,7 2-170,5-8 0,-3 2-25,2-2 0,2-10-538,10 4 1,4-11 89,7 0 1,6-4-177,0-2 0,14-2-306,-3-4 1,10-9-788,-3-8 0,-1 0 583,-5 5 1,-3-5 64,-3 0 1,-6 0 609,-11 6 1,1 5-271,-7 1 1352,0 7 0,-6-2-303,0 12 1,-6 4 169,0 7 0,-5 6 217,5 0 1,-6 6 645,7-6 1,-1 8-920,6-3 1,0-3-135,0-2 0,0-3-770,0-3 1,8-7 203,3-5 0,6-3-871,6-2 0,-1 0 257,6 0 1,1-13-435,6-4 1,1-7 82,5 1 988,-5 4 0,6-13 0,-7 5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8021,'17'0'760,"3"0"94,3 0 0,4 0 152,7 0 1,-1 0-422,-4 0 0,1 2 950,-7 3 1,0 5-487,-5 7 1,-3 8-151,-3 4 1,-5 10-390,-7 1 1,6 20 79,0 9 1,2-4-542,-3 4 0,5-7-374,7-16 1,1 2-1080,-1-2 1,0-4 868,0-7 1,1-3-1226,-1-3 1,-2-4-450,-3-7 2209,3-9 0,-13 7 0,6-7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4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744 35 8075,'0'-17'6070,"0"7"-4542,0 3-480,-7 7 0,-5 2 565,-11 3 0,-6 7-942,-11 11 1,0-2-123,-12 8 1,4 0-959,-10 5 0,-4 3-917,-1 3 0,9-1-141,2 7 1,4 0 1213,-4 6 1,1 0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2.5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8344,'27'-17'-11,"-2"-1"201,-8 1 1,0 5 182,0 1 1,1 7-66,-1-2 1,0 4-84,1 2-13,-9 0 0,5 2 123,-9 4 1,7-2 301,-6 7-457,0 1 0,-6 5-147,0 1 1,0-1-649,0 0 1,0 0 378,0 1 1,0-7-1728,0 1 608,0-1 1355,0 7 0,7-1 0,3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39.6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7915,'-10'10'591,"1"3"893,3-7-1423,4 7 0,-6-9 55,8 8 1,0-7 1864,0 7-1416,8-1 1,-6 7 489,4-1 1,-5 2-465,-1 4 0,2-3-180,4 3 1,-4-4-387,4-2 0,-2-2-302,1-3 0,-3 3-2019,4-3 1607,4-4-2495,-1 7 2187,9-13 0,5-2 316,0-12 1,2-5 206,-2-6 0,-2 4 144,8-4 0,-6 0 438,6 5 0,-8-3 177,2 10 1398,-4 3-1337,-2 0 1,-5 8 2504,-1 0-1978,-7 0 1,6 0-241,-4 0 1,-3 6-290,9 0 0,-6 0-298,5-6 1,1 0-175,5 0 1,8-2-494,4-4 0,5-6-564,7-11 0,3 6 568,8 0 1,-8 1 186,-4 11 0,-5-1 74,-6 6 1,0 2 523,-12 4 1,2 5 466,-13 12 1,0-4 785,-6 4 0,-8 2-278,-4-2 0,-5 2 539,-6-2 1,2-3-1483,-8 3 0,2-4-63,-2-2 0,-1-7 941,7-4-668,0-4 0,7-4-1319,5-4 0,-3-4-297,8-7 0,1-6-2428,5 0 3634,15-8 0,4-3 0,16-11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3:55.2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1 675 7741,'0'-17'758,"7"0"1,1-1-398,4 1 0,1 0-91,-7 0 1,7-1 65,-1 1 0,-3-2-95,3-4 1,0 2-95,5-8 0,2 6-94,4-6 0,-2-2-193,8-9 1,-6 3 156,6-3 0,-2 3-209,2 3 1,-4 1 123,-8 4 1,-2-1 49,-3 7 1,3 1 291,-3 11 0,-3-3 265,3 9 70,-1-1-293,7 6-177,-1 0 1,-7 8 141,-5 3 1,3 4-101,-2 3 1,1 1-97,-1 4 0,-4-4 11,4 4 1,-4-2-268,-2 3 0,0-5-545,0 4 1,0-2 382,0 2 1,6-4 332,-1 4 0,16 4 0,-1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2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0 519 8835,'0'-9'2392,"0"1"-1899,0 8-212,0 0 0,8-6 341,3 0-278,5 1 1,1 5-145,0 0 1,1 0 199,-1 0-18,0 7-113,0 3-68,1 7 1,-9 2 172,-3 5-150,4-5 75,-8 13 0,5-3 177,-7 12 1,0 3-186,0 8 0,0 0 35,0-1 1,0-4-160,0-1 1,0-2-5,0 2 1,0-2 86,0-4-14,0-11-59,8 12 1,-4-22-269,7 4 64,-7-4 6,12-2 1,-9 1-72,5-1 1,3-2 159,-3-3 0,3-2-98,2-5 1,1-3 57,-1 4 0,-6-4-12,1-2 1,1-8-72,11-3 101,-5-5 3,6-1 0,0-14-316,4-3 0,3-12-48,3-1-867,-1-2 558,9-19 1,-5 3 123,8-16 0,-5 2-257,5-1 0,-6-5 348,6 4 1,-9-3 197,-3-3 0,-1 14 31,-10 4 194,0 12-64,-6 5 0,-1 10 128,-5 7 0,3 8-62,-9 4 1,1 10 158,-6 1 1,2 8-329,4-2-211,-4 4 1,5 4 403,-7 4 1,0 4-317,0 7 0,2 0-679,4 1 371,-4-1 289,6 0 0,-3 1-860,1-1 485,8 0 238,-12 8 432,5-6 0,1 14 0,2-6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3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208 761 7733,'0'-11'-1329,"0"-1"1327,0 8 244,0-11 100,0 6 0,1-9-135,5 1 0,-4 5-32,4 1 0,-4-1-6,-2-5 1,0 6 107,0-1 0,-2 2-75,-4-1 0,2 1 180,-7 4 0,-1 5 100,-5-5-328,0 4 0,5 2-28,1 0 125,-1 8-51,-5-7-45,-1 23 0,7-13 50,-1 12 0,3 2 62,-3-2 0,-1 6 64,7-6 0,0 6-78,6-6 0,-5 2 52,-1-2 1,0-10-369,6 5 81,8-5-59,1-3 1,9 3-5,-1-7 1,2 0-164,4-6 0,-2-8-414,8-3 0,0-5 92,6-1 1,-3-6-391,-3 0 0,-4-6 340,-8 6 1,1 0-152,-1 6 847,-7-8-122,-3 5-60,-7-5 0,0 14 247,0-1-114,0 8 254,0-3 1,-2 9 436,-3 3 0,1 5-278,-8 7 0,8 6 332,-1 0 0,-3 6-317,2-6 0,0 0-6,6-5 0,0-1-229,0 0-177,8 1 0,0-7 102,3 1-125,5-9 0,-7 5-122,8-8 0,1 0-445,-1 0 0,6-6 94,0 1 0,2-9-416,-2 3 0,-4-11 205,4-1 1,-3-2-306,-3 2 1,0 2-224,1-8 747,-1 1 1,-6-15-18,1-3 0,-1-4 422,7-2 0,-7-5 0,1-1 0,7-7 0,0 19 0,4 0 0,-2 7 0,2 5 0,-3 7 0,3 4 0,-4 3 0,-2 3 0,-5 6 0,-1-1 0,-7 8 175,4-4 401,-8 8 133,0 0-210,-8 8 1,-1 2-40,-9 7 0,1 8 115,0 4 1,1 11 811,5 6-612,-5 12-413,7-4 0,-7 11 548,5-7-1140,-4 7 589,13-11 1,-6 0-42,8-8 1,8-8-432,3 3 0,12-13-442,6-5 0,4-3-80,1-3 0,7 0-1938,-1 1 2573,0-1 0,-5 8 0,-1 2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2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35 8203,'-8'-16'448,"-3"5"1,1 3 668,-1 8 1,5 2-555,-6 4 1,1 11 22,-6 12 0,-1 4-254,1 1 1,2 1-63,3-1 1,4 7-488,8-1 139,0-7 141,0-1 1,8-7-2481,4 4 1204,3-4 632,2-15 581,8 5 0,2-13 0,8 6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485 173 8337,'-8'-35'67,"5"7"174,-9-1 960,1 8-700,1-4 0,-5 9-203,3 5 0,2 3-43,-1 8 0,5 0-298,-5 0 89,-1 15 0,1-1 71,-1 15 0,2 7-63,-1 10 0,-3 4-43,9 2 0,-3 10 83,2 7 0,4 2 443,-3 10-1445,3-8 1254,2 11 0,0-11 248,0 8 0,-2 5-650,-1-35 1,0 2 0,-1 1-1,-2 2 176,-2 10 0,-1 0 0,1-11 1,-1-2-179,-9 45 1,1-18-93,0-16 0,5-5-547,1-7 544,-1-7 1,-1-3-163,-4-8 1,9-1-268,-9-4 0,9-6-1316,-4-12 258,9-3 1419,-13-8 1,12-8-563,-7-3 855,7-12 1,-11-4 0,5-8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7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70 8117,'17'-17'803,"1"-1"-364,-1 9 0,8-5 352,4 8 0,4 1-299,1 5 0,5 0-75,-5 0 0,5 0 40,-11 0 0,3 0 289,-2 0 0,2 0-655,-8 0 0,2 5 75,-2 1 0,-4 2-1810,4-2 942,-4-4-181,-1 5 1,-7-7-2238,1 0 3120,-1 8 0,6-6 0,1 6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4.9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0 8117,'17'18'1669,"0"-1"-1461,1 8 1,-1 8 2234,0 7-1113,1 8-648,-1-4 0,-8 2 107,-3 0 0,-4-7-1,-2 1 1,-2 3 206,-4-3 1,-3 0-905,-8-5 0,-1 1-534,1 5 0,-8-3-1687,-4 8 0,-5 0 641,-7 6 1247,5 0 1,-22 0-1,4 0 1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5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260 294 8198,'0'-24'0,"0"4"302,0-3-284,0 4 307,0 2 0,0-6 509,0 0 1,0 0 172,0 5-710,0-7 1,-2 6-1,-3-4 1,3 10 297,-4 1-182,-4 8-270,1-4 0,-9 16-92,1 4 21,0 11-50,0 11 0,1 11 89,5 6 0,-5 3 56,5 4 1,3 9-10,2 8 1,4 6-119,2-6 0,0 5 133,0-5 0,8-2-399,4-9 166,3 3 1,6-15 223,-4 0-1205,5 0 710,-13-16 0,1 12-689,-5-7 1,-3-1 2,-2-6 548,0 1 1,-7-6-301,-5 0 0,-3-10 256,-2-2 1,-1-1 93,1-11 1,-6 1 418,0-6 0,-16 0 0,3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5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8198,'17'-10'331,"8"-5"1,-6 13 553,4-4 0,2 4-306,-2 2 1,6 0-7,-6 0 0,8 0-300,-2 0 1,-2 2-235,1 4 0,-4-4-1201,4 3 865,-7-3 1,10-2-301,-8 0 1,6-2 596,-6-3 0,8-5 0,-4-7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51 8736,'0'-18'1691,"0"9"-871,0 1-440,0 23 0,5-3 252,1 11 0,6-2-280,-7 2 0,3-4-277,-2 4 1,-4 2-1100,4-2 555,3 0 373,-7 2 1,6-5-1353,-8 3 735,0-4 313,0-9 1,2-1-674,3-3 685,-3-4 0,12-4 90,-8-15 1,7-3 110,-1-8 1,1-1 137,-1-6 0,3 1 508,-4-1-394,-3 0 1,8 9 816,-5 2-618,-3 5 0,5 8-57,-7-1 1,2 8 60,-3-1 0,-3 5 10,4 5 0,-4 5 121,-2 7 0,0 2-74,0 5 1,-2-3-84,-4 8 1,-1-3-430,-5 3 175,-11 4-75,12-6 0,-14 2-81,7-1 144,1-6 1,0 3-462,-1-8 137,9 0-161,-7-7 261,7-3 43,-1-7 0,4-7 59,12-5 0,4-9 295,7-2-259,0 0 53,8 6 0,-3-1 134,6 1-113,-7 7 0,4 3 676,-7 7-419,-9 0 0,5 2 84,-8 3 0,-1 5 135,-5 7 0,-2 3-92,-3 3 0,-7 4 72,-11 7 0,-2 1-781,-4-1 205,-3 1-1,5-1 0,-8 1-129,1 0 1,5 1-87,0 5 0,0-5-378,-6 4 1,7-3 374,-1-3 0,6-5-35,-6 0 0,14-8 199,-3 2 0,7-3 536,-1-3-94,5 0-236,7-7 37,0-3 0,1-7 705,5 0-292,12 0-282,1-7 0,13-5 60,-3-11 1,4 2-168,1-8 1,-1 8-116,-4-2 0,-2 4 236,-4 1 0,-4 9 163,4 3 0,-4 4 225,-1 2-161,-1 0-332,-7 0 1,3 10 704,-7 7-296,0 0-67,-6 16 0,0-6 72,0 8 1,0-3-234,0-3 0,1 2-147,5-8 1,-2 0 4,8-6 0,5-1-212,6-5 0,8-3-101,-2-8 125,11 0 35,-4-8 0,7-2-1011,-9-7 462,-7 0 314,6 0 0,-14-6-87,4-1 0,-6 1-102,-5 6 154,-4 0 213,-8 0 0,-2 1 22,-4 5 0,-4 5-65,-7 12 56,-8 3 27,-10 16 0,-9 2 405,-8 8-218,1 7 1,-1-4 304,0 9-406,0-9 0,-2 4 74,-4-7 0,3-1-15,-9 1 0,14-8-24,-2-4 1,12-6 27,0-5 0,5-5-155,6-7 174,12 0-191,2 0-225,5 0 289,0 0 0,10-5-133,12-1 0,5-6 251,6 7 0,6-1 198,12 6 1,5 0-144,11 0 0,-1 2 120,7 4 0,3 3 268,9 8 59,-12 1-240,12-9 0,-19 7 464,7-5-512,-7 5 0,2-7-477,-12-3 140,4 4 0,-8-9-407,4 5 1,-2-4-617,-3-2 1,-9 0 455,9 0 0,-15-8-334,9-3 1,-6 1 923,0-1 0,11-8 0,-3-8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0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 9383,'-10'11'792,"5"1"1,-3-6-220,2 5 1,-7 1 383,1 5 1,-5 0 251,-6 0-811,4 8 1,-12-5-240,8 3 1,-8-4-401,2-2 1,2 1-151,-1-1 0,6 0 331,-1 0 1,4-1-1292,2-5 0,1-1-917,5-4 983,-4-4 0,13 3 1285,-4-10 0,4-5 0,2-7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8.6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1 361 8140,'0'-9'-999,"7"-7"0,3 9 924,7-5 0,0-3 131,1 3 0,1-3 13,4-2 0,-4 5 92,4 0 1,-3 3 259,-3-3 0,-6-1 87,1 7 219,-1 0 442,-1 6-723,-2 8 0,-8 9 1244,0 12-1145,0 4 1,-2 9 75,-4 4 1,-9 4-3,-8 2 1,-2 0-293,2 0 1,3-6-235,-3 0 1,6-8-43,5 3-9,-3-5 0,13-3-800,-4-4 1,4-4 289,2-8-390,0-7-1336,0 5 1600,0-13 1,0 4-22,0-12 1,6-6 217,0-11 1,2 2 32,-3-8 0,-3 6-221,4-5 344,-4 6 60,-2-10 1,6 7 17,0-4-78,-1-4 126,-5 14 0,6-12 113,0 8 0,2-6 4,-3 6 1,3-2 223,4 2 0,1 4-56,-7-4 0,5 10 349,-5 1 214,8 8-94,-5-3 0,7 20 721,-5 4-886,4 12 1,-11 0 742,8 11-823,-8-3 1,9 11 22,-7-8 0,7 2-3,-1-1 0,1-5-223,-1 5 0,3-7-100,-3-5 1,5-4-314,6-8 141,-4 1 200,6-1-599,-7-7 310,-1-3 40,0-7 0,-2-2-117,-3-3 1,1-5 127,-7-7 1,2-8 48,-2-4 1,-2-6 27,7-5 0,-5-6 61,5-12 0,-5 2 73,6-7 0,-1 0-86,6-7 1,1 7-117,-1 0-520,0 7 506,8 4 0,-5 10-226,3 7 1,-10 3-132,-1 3-337,-1 4 357,6 7 1,-5 9-292,-1 3 1,-7 6-664,2 6 1273,-4 3 1,-2 11 141,0 3 0,0-4 0,0 6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8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8140,'8'-17'0,"-1"0"738,5-1-416,3 9 155,-5-7 1,13 14 547,0-3 1,2 3-324,-2 2 0,-4 2 165,4 3 0,-3-1-228,-3 8 1,-2-1 55,-3 7 1,1-1-878,-7 0 88,0 0 149,-6 1-1,0 5-1820,0 0 1337,0 0 1,0-6-1264,0 1 1084,0-1 0,0 0-381,0 0 1,0-5-330,0-1 0,-2 1 729,-4 5 1,2-5 588,-7-1 0,7 1 0,-19 5 0,4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09.4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8140,'-17'8'0,"-1"2"52,1 7 1,7-6 195,5 1 0,-3-1 454,2 7-405,0-9 0,4 7 1068,-3-5-880,3 5 0,-6 1 69,8 0 0,-6 0-1,1 1 0,-3-1 32,2 0 1,4-5 271,-4-1 1,-1 1 303,1 5-543,0 0 1,0-5-275,1 0-139,-1-9 180,6 5-375,0 0 38,0-6-272,0 5-153,0-7-661,0 0 182,8-7 107,1-3 0,8-5-281,1 3 468,-9-3 240,7 5 0,-9-1-274,5-1 356,3 8 108,-5-11 1,1 11-57,1-7 11,-8 7 552,11-4-113,-5 8 1,5 2 304,-3 4 0,1-2 568,-7 7-763,7 1 0,-9 3 109,8-3-150,-8 3-12,11-13-380,-13 13 1,13-13-183,-3 4 1,5-4-149,6-2 0,-2-4-576,8-8 0,0-1 272,6-16 1,-1 6-442,1-6 0,-3 8 588,-3-2 308,-4 4-121,-8 9 1750,1 3-725,-9 7 261,7 0 1,-14 1 975,3 5 0,-3-2-661,-2 8 0,-2-1 407,-3 6 0,1-5-1095,-8 0 1,3-7-13,-3 7-1053,-3-8 317,5 11 205,1-13-2683,-7 6 1922,7-8 0,-1-2-4110,4-4 1773,4 4 3089,-5-13 0,-3-3 0,-7-9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2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8342,'0'-17'571,"0"0"1,8 1-28,3 5 1,5 3 367,1 8 1,6 2-152,0 4 1,0-2 66,-6 7 1,1 1 535,-1 5-681,0 0-298,1 1 0,-7-7-828,1 1 233,-9-1-1,13 7 0,-14-7-509,3 1-671,-3-8-237,-2 11 0,0-6 421,0 9 0,-3-1 1207,-9 0 0,0 8 0,-12 2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0 8275,'0'18'-132,"0"5"79,0 0 0,0 0 1438,0-6-570,0 0-383,0 1 0,0 5 493,0 0-475,0 0 151,0-6 1,-2 6 329,-4 0 0,4 6-412,-4-6 1,-1 6-211,1-6 0,-5 0-222,5-6 1,0 1-352,6-1-885,0-7 741,0 5 353,0-13 0,2 6-631,4-8 184,-4 0 86,13 0 0,-11-6-375,7 0 0,-5-6 161,6 7 0,-7-9-119,7 3 1,-2-1 104,1-5 0,4 3 644,-3-9 0,3-11 0,3-3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0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10144,'11'0'3207,"1"0"-2400,-8 7-493,11-5-340,-5 6 0,1-8-475,1 0 517,-1 0-1111,-1 0-154,5 8 0,-7 1 490,3 9 1,-3 1 758,-8 4 0,-8 4 0,-1 7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1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8276,'-10'17'-48,"-5"-7"229,13-2 1,2-8 309,12 0 0,-3 0 129,3 0-443,-1 0-118,7 0 1,-7 0 137,1 0-68,-9 0-295,5 0 0,-8 7 184,0 5 0,-8 9-44,-3 2 1,-10 8 160,-2-2 0,-6-3-26,6 3 1,-6-8 579,6 2-313,0-3-107,13-3 0,-3 0 330,7 1-573,0-9 0,8 5-279,4-9 0,9 1 51,8-6 1,16-2-333,1-4 0,4 3 165,8-9 0,-9 8 38,8-1 0,-10-3-19,-1 2 66,-11 0 460,4 6 442,-14 8-297,6 2 0,-16 7 364,-3 0 1,-6 0-394,-6 1 0,-9-1 87,-8 0 0,-6 3-268,6 3 0,-8-4-128,3 4 1,3-4-1284,2-2 612,-4 1 169,7-9 1,-5 5-379,8-8 0,-6 1 436,0-1 0,0-4 158,6 4 1,5-4 215,1-2 1,5 1 176,-6 5 0,7-2-51,-7 8 1,8-1 141,-2 6 0,5 1 1698,1-1-1189,0 0 0,-2 1 1047,-4-1-1126,4 8 0,-6-6 249,8 4-439,0-4-145,0-1-260,0-1 1,2-7-177,4-5 1,4-5-464,7-5 0,8-11-1218,4-7 1234,-4-8 0,5 12 61,-7-4 337,0 4 0,-5 4 286,-1 3 0,-5 4 1404,-1 8-1107,-7 0 0,4 8 333,-8 4 0,0 3 150,0 2 0,0 2 1925,0 4-1728,0-3-608,0 5-163,0-8 1,0-6-899,0 1 1,7-8 2,5 2 0,5-6-393,6-6 1,-2-4 490,8-7-430,0-8 436,6 6 0,-7-4 11,1 11 0,-8-1 407,2 7 1,-1 0 1480,1 6-742,-4 0 47,-2 16 1,-2-5 683,-3 12 0,-2 2-746,1-2 1,-7 0-75,2-5 0,3-1-578,3 0 0,-3-5-621,3-1 1,0-7-269,5 2 1,8-12 906,4-5 0,3-13 0,3-2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2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310 105 8252,'0'-27'-13,"2"2"-844,3 7 501,-3 9 490,14-6 1,-7 13 458,9-4 1,-7 4-94,1 2 69,-1 0-263,-1 0 1,5 6 210,-3-1 96,-5 17-290,1-11 1,-6 24-19,4-1-214,-4 9 127,5 8 0,-7 1-177,0 0 36,0 8-48,0-6 1,0 7 35,0-3 1,-5-5-247,-1 5 1,-6-10-528,6-2 0,-5-7 141,5 1 0,-1-5-1293,1-7 338,4 5 843,-14-14 679,15-1 0,-7-11 0,2-14 0,0-5 0,-1-11 0,1-6 0,2-5 0,-8-7 0,1-3 0,-6-8 0,-1 2 0,1 4 0,6 4 0,-1 7 0,6 8-4,-5 4 127,-1 12 0,-5 3 415,0 8 0,-6 14 143,-1 3 0,-4 6 446,5 0 0,0-4-604,5 4 1,1 2-113,0-2 0,7 0-377,4-5 0,8-1-324,10 0 0,9-7-1354,19-4 880,4-4 589,16-10 0,3-4-952,12-11-703,-4 4 1398,6 2 0,-9 1-544,-5 5 531,-11 3 451,-2 0 0,-19 8-5,3 0 1,-17 0 261,1 0 0,-13 8 291,1 4 1,-13 5-72,-11 6 0,-7-2 991,-9 8 0,-9-6-712,-3 6-293,-4 0-255,-2 5 0,6 1-146,0-1 0,2-5 257,-2 0 1,6-8-394,11 2 1,4-4-170,7-1 1,9-1-551,3 0 0,12-5 254,5-1 1,18-5-276,6 6 1,17-8-92,0 1 376,3-3 459,5-2 1,-6 2 63,3 4 0,-12-2 297,-11 7 1,-1-5 308,-10 6 0,-8-1-8,-9 6 0,-4 1 704,-2-1 1,-4 2-667,-8 4 0,-7-4-73,-15 5 0,-1 1-1518,1-2 0,-1 3-57,0-8 1,8 1 1011,4-13 0,4 0 0,2-6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2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8086,'0'-25'0,"0"6"0,0-4 0,2 4 1664,4 1-1042,3 9 1,10-1 807,5 4-745,-5 4-167,6-5 1297,-8 7-1145,0 7 1,-5 9 7,-1 7 1,-7 8 140,2-3 0,-4 11-461,-2 1 0,-2 6-309,-4-5 0,2 1-614,-7-2 0,7-3 426,-2 3 1,-1-5-783,1-7 0,0 3 87,6-8 1,6-5-347,0-7 1,7-7 534,-1 2 1,3-4 121,2-2 0,0-4 199,1-8 0,-3-1 51,-3-16 1,3 0 207,-3-5 19,-5-1 0,9 0-220,-5 1 534,5-1-251,-7 1 78,7 7 1,-1 2 139,8 7 1,2 3-76,-2 4 1,-4 3 141,4 8 1,2 0 30,-2 0 0,6 0 215,-6 0 1,2 8 256,-2 3-421,-4 4-133,-1 3 0,-5-7-196,-7 1 1,5-1 247,-5 7-996,0-1 425,-6 0 213,0-7-143,-8 5 1,-7-5-125,-8 7 0,-6 0-47,6 1 0,-6-7-306,6 1 1,-6-8 217,6 1 286,0-3-43,-2-2 1,12-5 305,-5-1-91,13-8 57,-11 5 0,14-9 129,-3 1 1,5 0-124,5 0 0,3 5-9,4 0 0,7 1 56,-8-6 0,14 5-30,-7 1 0,-3 7 12,-3-2-81,-1-4 6,-1 8 1,3-7 273,-7 3 1,0 4-222,-6-6 6,0 8-1074,0 0-59,0-7 113,0 5 477,0-14-94,0 15-19,0-15 132,0 7 262,0-1 0,5 0-241,1 5 73,0 3 353,-6-6 0,0 0 0,0-1 0,0-9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139 242 8086,'0'-25'-136,"0"6"289,0-4 0,0 4 259,0 1 0,0 1 574,0 0-189,0 7 1,-2 5-135,-3 10 1,1 7 139,-8 11 1,1 4 1069,-7 7-954,1 9-529,0 1 0,5 2 640,1 0-440,-1-8-482,3 5 0,1-3-230,8 0 1,0 1 331,0-7-2196,0-7 1081,8 6 725,1-22 1,14 11-1556,0-17 0,10-1 309,2-10 1,7-5 173,10-12 0,1-12 698,5-11 0,-10 2 163,4-2 1,-6-2 390,0-10 0,-9 2 0,-8-7 0,-3 7 47,3-1 1,2 13-227,-8 9 943,0 0 1,-6 18 920,1 0 916,-9 7-967,-1 10-847,-8 8 0,0 1 490,0 9 0,-2-7-585,-4 1 0,4-6 823,-3 5-763,-5-7-12,8 11-349,-6-13 0,10 6-310,4-8 0,10 0-226,7 0 0,9-8 71,3-3 0,-1-5-119,7-1 0,-3 5-1110,3 1 0,-11 1 576,5-1 1,-12 3-833,0 8 0,-10 0 745,-1 0 1,-8 2-755,2 4 1,-12 5 561,-6 12 0,-9 4 1006,-2 8 0,-8-1 0,4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0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7830,'0'-18'505,"8"1"812,-6 7-943,13 3 0,-5 7-152,7 0 1,3 15 755,3 8 0,-2 8-76,8 4 0,-1 7 115,7 4 0,0 4-540,-1 2 1,-5 0-22,0-1 0,-6-4-515,6-1 1,-2-6 80,1 6 0,3-9-1180,-8-3 0,0-1 734,-5-10 0,1 6 424,4-6 0,-4 8 0,6-4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8086,'-8'17'0,"6"1"745,-3-1 0,-3 6-121,2 0 1,1 0-45,5-5 0,0-1 34,0 0 1,-6 6 197,0 0 1,-2 0 275,3-5 1,1 1-483,-8 4 0,6-4-510,-5 4 0,-1-2 74,-5 2 1,0-2-874,-1 8 0,-5-8 309,0 2 1,-2-3-11,2-3 1,4-6-163,-4 1 1,4-8-589,2 2 0,-1-4 360,1-2 0,5-8 318,1-4 1,1-3 110,-1-2 0,1-1 130,4 1 0,4 6 171,-3-1 1,5 2-1,5-1 0,5 3 139,7 8 0,3 0 83,3 0 0,4 2 337,7 4 1,8 3 480,5 9 0,2-1-432,3 0 1,-7-5 208,-5-1 0,2 3-262,-1 9 1,-7-10-302,-5 5 0,-8-5-357,2 4 0,-4-5-408,-1-1 1,-1-5-194,0 6 1,0-8-2479,1 1 3246,-1-3 0,8 6 0,2 2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3.9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87 8074,'0'11'2892,"0"1"-2087,0-1 1,0 7-472,0-1 0,0-6 151,0 1 1,0-6 306,0 5 1,0-5-312,0 5 0,2-7-218,4 2 1,3-4-770,9-2 1,1 0 432,4 0 0,2-8-294,4-3 0,1-3 281,-7 3 0,1-10-561,-7 3 0,-2-3 331,-3 4 0,-5 0 165,-7-1 1,-2 1 320,-3 0 0,-7 5 640,-11 1 1,2 7 23,-8-2 0,0 4-302,-5 2 1,5 0 388,0 0 0,6 6-388,-6 0 0,14 1-2115,-2-1 1582,11 4 0,-2 7 0,8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3:54:14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77 7906,'-19'-29'4915,"-5"1"0,13 8-4150,-1 20 0,16 6-1575,8 6 810,11-5 0,4-7 0,7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0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7959,'17'0'1071,"1"0"1,-7 0-810,1 0 1,1 2 139,10 4 1,-4-4 231,4 4 0,-9 1 614,-3-1-842,1 8 1,-2-11-136,-5 9-553,5 0 0,-2 5-229,3 0 1,-3 0 386,-8 1 0,0 5-2383,0 0 2507,-16 15 0,5-9 0,-14 13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0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53 7931,'-5'11'0,"-1"1"1640,0-9-1064,6 13 0,0-12-157,0 7 1,0 1 105,0 5 1,0 2 410,0 4 0,6 0-407,0 12 1,-1-4-171,-5 9 1,0-3-289,0-3 0,6-5-337,0 0 1,0-2-369,-6 2 0,0-3-331,0-3-1283,0-3 692,0 5 461,0-8 0,-2-7 541,-4-5 1,0-10 245,-11-7 1,4-3 307,-11-3 0,-1-1 0,2-4 0,-2 2 122,2-8 1,4 2 156,-4-2 0,4 4 391,2 8 1,1 0 151,5 0-42,3-1 0,8 1 239,0 0 1,8 5-494,3 1 0,10 1-190,2-2 1,16-5-119,1 0 0,16 0-525,7-6 0,12-2-170,6 2 1,13-2-453,-42 13 0,0 0 0,44-7 591,-47 8 1,0-1 0,39-5-377,-7 5 0,-10 5-7,-7 7 1,-3 0 307,2 0 1,3 0 583,-9 0 1,-1 0-97,-10 0 0,-5 0-16,-13 0 1,-5 2-200,-11 3 212,-4-3 0,-18 6 795,-7-8-867,-8 0 0,-17 8 0,-3 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1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18 7856,'-12'-6'287,"1"0"539,7 1-83,-4 5 437,8 0-140,0 0-474,0 7 0,0 3-64,0 7 1,0 0 79,0 1 1,-6 1-418,0 4 0,1-2 60,5 8 1,0-8-818,0 2 0,0-4 196,0-1 1,0-1-598,0 0 218,0 0 0,2-1-2320,3-5 1641,-3-3 974,14-8 0,-7-8 480,9-3 0,-1-12 0,0-4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1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33 7856,'16'-11'0,"-5"-1"0,5 9 449,-5-3 0,-3 12-50,-2 5 1,1 12 379,-1 6 1,6 9-195,-7 3 1,1 7-19,-6-2 0,0-2-228,0 2 1,0-2-128,0 3 0,-8 1 130,-3-8 1,-3 6 175,3-6 1,-4 1-1005,3-7 0,-3 1 371,-3-1 0,-1-7-837,-4-4 1,4-3 310,-4-3 0,-2-6 37,2 1 0,0-8 249,5 2 1,1-6 313,0-6 1,1-10-65,5-7 0,3-2 193,8 2 1,0 4 416,0-4 1,2 4-289,4 2 1,5 5-22,13 1 0,2 7-51,9-2 0,0 2-63,-1-2 0,3 4-147,3-3 1,-3 3-265,3 2 0,-4 0 20,-1 0 0,-4 5-135,3 1 0,-9 0-613,10-6 0,-4 6 1057,3 0 0,9 7 0,1-3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1.6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7825,'12'0'2848,"-1"0"-1737,-7 0-437,12 0-466,-7 8-213,1-6-172,-2 5 0,-3-5-339,1 4 1,0-2 515,-6 8 0,0-1 0,0 6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41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17 7753,'-23'0'298,"0"0"1,0 2 866,6 4-1512,7-4 347,2 6 0,8-24 0,0-3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0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312 934 8040,'10'-2'-154,"-4"-3"548,-5 3 0,-1-8 622,0 4 1,0 3-230,0-9 0,2 2-114,4-1 1,-4-4 157,4 3 0,-4-3-478,-2-3 0,0 1-191,0 0 1,0-1 281,0 1-57,0-8-212,0-2 1,-2 0 83,-4 4 1,2 4-51,-7 2 1,-1-1-20,-5 1 1,0 0-10,-1 0 0,1 7-77,0 4 1,-1-1 18,1 1 0,0 0 37,0 6 0,-1 0-169,1 0 0,0 2 76,-1 4 1,3 3 77,3 9 0,-3-1-196,4 0 0,1 6 101,-2 0 0,9 8 53,-3-2 0,4-2 22,2 2 1,0-2 13,0 1 1,0 3-116,0-8 1,2 6-128,4-6 1,1 0-125,5-6 1,3-5 115,-3-1 1,9-7-397,2 2 0,0-4 63,-6-2 0,6-2-89,0-4 1,8-3 31,-2-9 1,-2-7-91,2-3 1,-6-5 117,6-2 1,-8-7-40,2-4 1,-4 0 30,-2-6 0,1 4 176,-1-10 0,-6-1-7,1 1 0,-6 2 134,5 10 0,-7-2 134,2 8 0,-4-1-35,-2 7 0,0 7 178,0 4 0,0 4 44,0 1 1,-2 3 308,-4 4 0,2-3-73,-7 8 1,5 1 68,-6 5 160,1 0-237,-6 0-82,-1 7 0,1 5-52,0 11 0,-1 4-94,1 7 0,0 9 1,-1 3 0,1 4-57,0 2 0,2 5 61,3 1 1,2 5-209,5-5 0,3-1 114,-4-5 1,6 0-119,6 0 0,3-8-44,9-3 1,-1-1-155,0-5 1,8 1-20,4-13 0,4 0-176,1-5 0,7-9 131,-1-3 1,6-4-18,-6-2 0,7-2-137,-7-4 0,6-5 49,-6-12 1,1 1 218,-7-6 0,-5 5 78,0-6 0,-10 8 172,-2-2 1,-1 1 33,-10-1 1,-1 4 297,-5-4 1,-2 4-155,-3 2 0,-5-1 52,-7 1 1,-6 5 509,0 1-306,-8 7-272,12-4 1,-8 8 408,4 0 0,2 2-73,-8 4 0,8 2-24,-2 3 0,3 5-160,3-5 0,2 5-28,3 1 1,-1 0-278,7 0 1,0 6 72,6 1 1,0 1-107,0-2 22,0-4 39,0 6 1,8-2-292,3 0 1,11 0-4,1-6 1,2-5-146,-2-1 1,9-1 165,9 1 0,1-3-100,-2-8 1,4-2-28,8-4 0,-6-3-141,1-8 0,-9-1 47,2 1 1,3-2 122,-3-4 0,-2 2 166,-9-8 0,2 6-44,-8-6 1,6 8 170,-6-2 1,-6-2-62,-5 2 0,-8 0 87,1 5 0,-3 1 302,-2 0 77,0-1 1,-7 3 40,-5 3 0,-3 3-179,-3 3 1,1 4 483,0-4-376,-8 4 1,6 2-51,-4 0 0,5 2-157,7 4 1,-5-2-120,5 8 1,3-7 45,2 7 0,-1-6-142,1 5 0,-6 1-22,7 5 1,-3-6 109,2 1 1,4 0-344,-4 5 126,5 0 1,2 0 5,5 1 1,-2-3-16,8-3 0,-1 3-175,6-3 1,1-3 250,-1 3 0,6 1 65,0 10 1,0-2 605,-6 8 0,-1 8-285,-5 9 1,3 11 250,-8 7 0,-1 3 16,-5 2 0,0 2 196,0 4 0,-2 0-452,-3 0 1,1 0-15,-8-12 1,7-3-124,-7-2 1,0-10 14,-5-2 1,0-6-288,0 6 0,-1-7 124,1 1 1,-2-11-181,-4-6 1,4 0-269,-5-6 1,0-3-400,0-14 1,1-2-152,6-4 0,-6-5-627,0-13 1,-6-4 537,6-13 0,0-7 1087,6-15 0,-1-16 0,1-17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3.1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 8344,'9'0'493,"-1"0"175,-8 0 1,0 2-340,0 4 1,-8-3-310,-3 9 0,-5-6-152,-1 5 0,-2 1 115,-4 5 0,2 2-273,-8 4 1,6-3-107,-6 3 1,6 2-296,-6-2 0,8 7 323,-2-1 0,4-4-26,1-2 1,3 2 398,3-2 1,5 0 55,7-5 1,0-1 482,0 0 0,0 1-299,0-1 0,0 0 378,0 0-245,0 1 0,5-1 630,1 0-647,0-7-294,-6 5-7,0-13 0,2 12-501,4-9 143,-4 1 1,13-6 117,-4 0 1,5-6 20,1 1 1,0-7 70,1 6 0,-1-5-26,0 5 0,1 0 86,-1 6 0,0 0 109,0 0 1,-5 0-64,0 0 1,-9 2 180,3 4 1,-4-2-47,-2 7 1,0 1 17,0 5 57,0 0 1,-8 1-209,-3-1 0,-3 0-90,3 1 1,-5-7 21,5 1 0,1-7-202,-1 7 1,7-6-63,-2 5-338,4-7 388,2 11 1,8-13 112,4 4 1,-3 2-397,3-2 280,-1-1 117,6 3 1,-5 2 100,0 7 1,-9-6 165,3 1 0,-12 5-37,-5 6 0,-6 6 198,-7-6 1,3 2 1,-7-2 0,4-4-69,-4 5 1,7-5 435,-3-2 0,11 0-93,1 1 1,9-7 105,-3 1 1,6-8-180,6 1 0,11-3-47,12-2 0,5 0-247,7 0 1,-3-2-189,8-3 0,0 1-233,6-8 0,-2 6 258,-4-5 1,2 5-1419,-7-5 0,-1 7 1392,-5-2 0,-8-4 0,-3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1.3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 7948,'-10'0'2967,"4"0"-2004,12 0 0,0 0-278,11 0 1,-3 0-176,9 0 0,-4 6-24,-2-1 1,6 1-409,0-6 1,0 0-271,-5 0 0,-1 0-582,0 0 492,1 0 259,-1 0 0,0 0-2881,0 0 2904,-7 0 0,5 16 0,-5 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1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87 7945,'0'-17'-781,"0"0"650,-8-1 1,4 7 1418,-7-1-561,-1 8-372,-5-3 1,0 7 55,-1 0 0,-7 2-101,-3 3 0,1 7 95,-2 11 0,0 4-233,-6 7 1,8 9 27,4 3 1,6-2-533,6 2 0,3-6-160,8 7 1,2-9-511,4 2 1,3-3 1001,9-3 0,14 1 0,5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2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312 346 8023,'-15'-7'1087,"3"-5"0,4 3-866,8-3 0,0 4-517,0-9 1,0 2 308,0-14 1,0 8-91,0-2 0,0-2 571,0 2 1,-2 0-205,-3 5 0,-5-5-78,-7 0 1,-1 6-91,1 5 0,0 7 113,0-7 1,-1 8-329,1-2 1,0 5 183,-1 1 0,3 7-49,4 5 0,-5 9 140,5 2 1,-3 6 382,3-6 1,-3 11-238,8-5 0,1 8 2,5-8 1,0-3-151,0 3 0,0-8-167,0 2 1,2-3-208,3-3 1,-1-2-94,8-3 0,-1-4-695,7-8 1,1 0 198,4 0 1,-4-8-103,4-4 0,2-3 480,-2-2 0,0-1-87,-6 1 553,1 8 324,-1-7 1,-5 14 1025,-1-4 1,-7 12-741,2 6 1,1 3 641,-1 2 0,0-5 79,-6-1-867,8 1-591,1 5 0,9-7-355,-1-4 1,0-6-156,0-6 0,6-4-877,1-7 1,4-2 443,-5-4 1009,0 4 0,2-14 0,2 6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2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8020,'17'0'-614,"0"0"0,-5 0 1580,-1 0 0,-1 8-261,1 3 1,5 1-193,-5 5 0,5-2 238,1 14 1,-6 0 553,1 6 1,-8-1-315,2 1 1,-4-1 428,-2 1 1,0-2-616,0-4 1,0 3-370,0-3 1,-6-4-1641,0-2 1,-6-2 797,7 2 1,-9-4-708,3 5 1,-5-3 1112,-1 2 0,0-4 0,-1 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2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8535,'0'-10'2740,"2"3"-2159,3 7 0,5 0 21,7 0 0,6 0 232,0 0 1,6 0-468,-6 0 0,8 0-149,-2 0 1,-2 0-1118,2 0 559,-8 0-1020,4 0-1505,-8 0 2865,-7 0 0,-3 7 0,-7 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2.8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7916,'-6'12'454,"0"-1"1,1-5 489,5 6 1,3-8-696,9 1 0,1-3 56,16-2 0,0-6-120,6 1 1,-1-15-98,1 3 0,5-4-1043,0 4 0,1-1 955,-7 1 0,1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2:54.5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363 225 7698,'0'-11'-153,"0"-1"0,0 6 1010,0-5-681,0-1 0,0-5-239,0 0 1,0-1 381,0 1 0,0 6-96,0-1 0,0 1 75,0-7 0,-2 7-162,-3-1 0,-3 6-90,-4-5 1,-3 7 70,3-2 1,-3 4 21,-2 2 0,-1 0-74,1 0 0,-6 8-232,0 4 1,0 3-63,6 2 1,5 1 129,1-1 1,5 0-122,-6 0 1,9 6 37,-3 1 0,4 4 104,2-5 1,0 6-20,0-6 0,6 2 4,-1-2 1,7-3 14,-6 3 1,5-4 12,-5-2 1,2 0-157,-3 1 1,-3-1 93,4 0 0,-4 1-154,-2-1 1,-8 6 59,-3 0 1,-5 0 43,-1-6 1,0 6 81,0 0 1,-1-5 128,1-7 0,5 1 273,1 5 0,5 0 10,-5 1 1,7-1 162,-2 0 0,4 6-178,2 0 0,0 6 400,0-6-357,0 8-18,8-4-92,-6 7 0,11 1 1,-5-2 74,1-4 0,-5 3-116,2-3 1,2-4 22,-3-2 0,1 2-13,-6-2 1,0 2-68,0-2 1,-2-6 76,-3 1 0,3-1-168,-4-5 1,2-3-224,-2 3-465,4-8 292,-5 3 0,9-7-851,3 0 0,5 0 479,7 0 722,1 0 0,-1 0 0,0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2.3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225 225 7995,'0'-11'33,"0"-1"0,0 7 147,0-7 1,0 6-25,0-5 1,0 5 36,0-6 1,0 1-108,0-6 0,6 5 81,0 1 1,1 1-19,-1-2 0,-2-1 51,7 7 0,-5-5 219,6 5-284,-8-8 0,3 11 153,-7-9 46,0 8 72,0-3-2,0 7 348,0 0-667,-7 0 0,3 0-200,-8 0-35,8 7 178,-3-5 0,1 8-127,0-4 1,-2-3 205,3 9 1,1-6 74,-8 5-89,8 1 1,-9 5 82,7 0 0,-5 6-14,5 0 0,-6 2-47,7-2 1,-7-1 170,6 6 0,-1 1-127,1 6 1,4-1-31,-4 1 1,4 0-39,2-1 0,0 1-12,0-1 0,0 3 20,0 3 0,-5-1-34,-1 7 1,0-6-110,6 6-63,0 0 173,0 6 0,-2 0-136,-4 0 1,2 0 21,-7 0 0,5 2 36,-5 3 0,7-7 55,-2 8 1,-2-8-12,3 7 1,-3 3-26,2-2 0,4-5-2,-4-1 1,5-9 90,1 8 1,-6-10-20,0-1 0,0-1 96,6 1 1,0-9-196,0 3 1,0-3 8,0 4 0,0-7-39,0 1 1,0-2-174,0 2 1,0-4-13,0-8-187,0 1-541,0-1-24,0-8 406,0-1 0,0-10-2,0-4 1,0-5-260,0-12 0,8-6 107,3-11 0,5-5 737,1-6 0,8-24 0,2-6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3.0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7972,'10'0'611,"3"2"50,-7 4 0,7-3-254,-1 9 0,3-6 634,3 5-660,-9 1 0,5 5 100,-9 0 0,1 3-190,-6 3 1,0 4-307,0 7 1,-7 3 100,-5 3 1,-5-2-52,-6 9 1,-2-9-47,-4 2 1,-4-3-251,4-3 1,-1-1 110,1-4 1,-4-4-125,4-8 1,4-1 38,2-5 1,-2-3-79,2-8 0,0 0-52,6 0 0,5-10 128,1-7 1,7-2-97,-2-10 0,4 0 1,2-6 1,8 7 131,4-1 1,3 10 117,2 1 0,8 3 126,4 9 0,4-5-7,1 5 0,1 0 195,-1 6 1,1 2 248,0 4 1,-9 1-246,-2 5 0,1 9-41,-2-4 1,-6 5-165,-6-5 1,-1 0-341,2 0 0,1 1 275,-7-1 34,7 0 0,-11 1 0,6-1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3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8153,'0'-17'0,"0"0"0,2 2 46,3 3 0,-3-3 181,4 3 0,-2-3-52,2-3 1,-4 7 78,3-1 0,3 7-131,-2-7 6,0 8-167,1-3 156,-5 7 1,12 1 35,-9 5 0,1 4-97,-6 7 1,0 16 87,0 7 1,0 12 304,0 11 1,0 3-84,0 14 1,0-3-230,0 10 1,0-5 185,0 11 1,-2 1-28,-3-2 1,3-4-114,-4-1 0,-2-6-136,2 5 0,-5-1-125,5-10 1,-2-1-581,3-4 0,3-5-269,-4-7 1,4-10 451,2-20 0,0-3-826,0-7 278,0-9 568,0-1 0,2-23 369,4-8 1,1-10 84,5-7 0,11-12 0,-4-10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3.8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35 8267,'19'-7'-623,"-4"-3"830,-7 0 478,-6 3-884,5 14 74,-14 3 1,-3 9 127,-7 4 0,-2-4-7,-4 5 0,3-5 69,-3-2 1,2 0 96,-2 1 0,6-1-279,-1 0 0,1 0 143,6 1 0,3-1-399,2 0 1,4-5 50,2-1 1,2-1 54,4 2 1,4-3 101,7-3 1,0-4 164,0 4 0,1 1 3,-1-1 1,-2 8-80,-3-3 0,1 4 662,-7 3 1,6 5-258,-7 0 1,1 6 489,-6-6 0,0 6-240,0-6 0,0 2-34,0-2 0,0-4 38,0 4-481,0-4-20,0-2-357,0 1-337,0-9 1,8-1 325,3-8 1,-1-8-450,2-3 0,-1-5 197,6-1 1,1 0 20,-1 0 0,-2-7 517,-3 1 0,3-7 0,-5 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8250,'-9'9'519,"1"1"-183,8-4 714,0-4 16,0 13 1,2-11-447,4 7 1,3-7 88,9 2 0,-1-4-267,0-2 1,8 0-88,4 0 1,-2 0-620,2 0 0,-6 0 256,6 0 1,-2-6-339,1 0 1,-3-5 322,-7 5 1,-1-6-2807,0 7 405,1-1-233,-9 6 2102,-1 0 0,-16 6 555,-3-1 0,-5 9 0,-9 3 0,-2 10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4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8077,'-17'8'-59,"5"-5"50,1 9 1,-1-6 261,-5 5 1,5-1 667,1 1-548,-1 5 1,-5-7 171,0 9 1,5 1-39,1 4 0,-1 4-141,-5 7 1,0 1 388,-1 0 0,7-1-156,-1 1 1,3-1 4,-3 1 0,5-2-433,7-5 1,1-3-257,5-7 0,6-1-149,11 0 1,6-7-477,11-4 1,4-4-274,8-2 0,0-8 135,0-4 848,0-11 0,7-4 0,3-7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5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242 18 8109,'-17'-10'1098,"0"4"0,5 4-794,1 2 1,-1 2 183,-5 4 1,0 6 328,-1 11 0,1 4-72,0 7 1,-1 7-293,1-1 0,2 6-182,3-6 1,-1 7-114,7-7 1,0 0-157,6-5 0,2-3-232,4-3 1,-2 2-554,7-8 0,7 0-84,5-6 0,2-1-773,-2-5 0,4-3 1640,7-8 0,8-8 0,3-1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5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 8062,'9'-10'2751,"5"10"-1869,-9 12 1,7 11-374,-6 6 0,1 3 341,-1 3 1,-4-1-374,4 1 0,-6 5-234,-6 1 1,-4 7-276,-7-2 0,0 2-349,0-2 1,-7 2 32,1-8 0,-7 3-299,1-3 1,-2-9-416,2 3 1,-3-5 503,3 0 0,2-6 69,-2-11 1,8-5 222,-2-7 1,4 0 379,1 0 1,9-9-176,3-9 0,4-1 102,2-10 0,4 6 126,7-5 0,3 6 221,15-1 1,0 6 87,5 5 0,1-1-187,-1 7 1,1 1-24,-1 5 1,-5 0-204,0 0 0,-8 0 2,2 0 0,2 5-393,-2 1-267,0 7 0,-5-5-599,-1 4-818,0 3 2012,1-13 0,-1 13 0,0-5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5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8062,'17'8'731,"-5"4"222,-1 11 0,1-4 181,5 4 0,-5 2-530,-1-2 0,-7 8 754,2-2 1,-4-2-499,-2 1 0,5-5-166,1 6 0,0-2-655,-6 2 0,-6 4-653,0-5 0,-7 5-73,1 2 0,-3 1-745,-2 5 0,-6-5-158,0 4 1,-6-5 623,6-6 0,0-4 966,5-8 0,1 0 0,0 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5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8153,'0'-12'4303,"0"1"-3472,0 7 1,0-6 987,0 5-773,8 3 0,1-6-98,9 8-353,-1 0-688,0 0 167,1 0-446,-1 0 0,0 0-427,1 0 1,-1 0 123,0 0 1,0 0-2096,1 0 1712,-9 8 1058,7 1 0,-7 16 0,9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70 8150,'-17'0'2072,"7"2"-1140,5 4-71,3-5 1,4 1 527,3-7-670,5-9 0,7 6-270,1-3 1,-1-2-93,0 7 1,0-6-401,1 6 1,-1 1-787,0 5-569,1 0 0,-1 2 826,0 3 0,-5 3-679,-1 4 1,-1 3 329,1-4 0,5-1 213,-5 2 0,10-9 362,2 3 0,8-4 346,-2-2 0,4 0 0,1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6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8122,'9'-8'255,"-1"-1"1,-8-9 423,0 1 0,0 6 587,0-1-790,0 1 0,0-7-50,0 1 0,-2 2 233,-4 3-66,4-3-421,-13 5 0,11-5 0,-7 3 0,5 5 46,-6 7 0,6 1-132,-5 5 1,-1 10 291,-5 7 0,-6 9-85,0 3 0,0-1 467,6 7 1,-4-5-227,3-1 0,-3-6-52,10 0 0,3-8-319,2 2 1,4-4-220,2-2 0,0-5-85,0-1 0,2-7-408,4 2 0,3-4-667,9-2 0,1-2 572,4-4 0,2 0-322,4-11 0,4 4 109,-5-10 1,-1 3-62,2 3 0,-8 6 528,2-1 0,-9 8 347,-3-2 0,-5 5 2104,6 1-1716,-9 0 1,5 13 2333,-8 4 1,0 12-1176,0 0 1,0 2-364,0-3 0,0 5-672,0-4 0,6 2-414,0-2 1,5-10-56,-5-8 0,13-1-300,-2 1 1,12-5-513,0-12 1,11-5-1196,6-12 1,4 2 2006,2-8 0,8-8 0,1-7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7.6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69 156 8328,'0'-11'-410,"0"-1"532,0 1 0,0-1 345,0 1 0,0 5 193,0-5-157,0 7 0,2-10 174,4 8 0,6-5-209,11 5 1,-2-5 287,8 5 0,-6-6-285,5 7 0,-1-1 146,2 6 1,2 0-147,-8 0 1,-6 7-223,-5 5 0,-8 3-119,1 3 0,-3 7-163,-2 3 0,-7 5-599,-5 2 1,-9 1 428,-2 5 0,-6-5-765,6 4 1,-6-3 404,6-2 0,-6 5 119,6 0 1,2 1 81,10-7 1,-3 1 230,8-1 0,1-5-55,5 0 0,2-2 154,3 2 1,1 1 63,11-6 1,-9 4-95,9-5 1,-3 2 76,3-2 0,-2-3-97,-3 3 1,1 2 249,-7-2 0,6 6-23,-7-6 1,1 7 20,-6-1 0,-2-2 74,-3 2 0,1 0 252,-8 5 0,6 1 60,-5-1 1,7 1-153,-2 0 0,2-1-185,-1 1 0,3-1 35,-4 1 0,4 0-145,2-1 0,0 1 63,0-1 1,6-5 7,0 0 1,-1-6 67,-5 6 1,0-8 158,0 2 0,-2-4-62,-3-1 0,1-1-101,-8 0 0,1-1-396,-7-5 1,-5 4 140,0-3 1,0-4-365,6-3 0,5-3-401,1-2 0,1-2-805,-1-3 0,3-7 470,8-11 1115,8-4 0,9-23 0,10-4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08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226 208 8241,'0'-27'-83,"0"2"0,0 8 135,0 0 1,5 0 498,1-1 1,0 1 14,-6 0 0,0 5 16,0 1 0,0 5 222,0-6 155,0 9-288,0-5-154,0 8-127,0 0 1,0 8-304,0 3 1,0 12 135,0 6 1,-2 13 60,-4 10 0,2 8 15,-7 9 1,-1 10 151,-5 7 0,0 10-470,8-42 1,0 2 0,0-2 0,-1 1 221,-1 5 1,-1 1 0,3 0 0,-1 1-393,-2 4 1,1 1 0,4-3 0,0 1 301,2-5 0,-1 1 0,1-1 0,0 1-404,0-1 1,-1 1 0,1-2-1,0-1 198,2-4 0,0 1 0,2 7 0,1-1-832,-3-3 0,0 0 0,1-1 0,2-1 91,-1-3 1,2-2 833,7 37 0,-7-9 0,5-12 0,-4-5 0,-2-3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4.4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0 242 8267,'18'-7'0,"-1"-1"75,0-4 1,0-3 154,1 4 0,7 1 420,4-2 0,9 1-183,2-6 1,1 5-264,-7 0 0,1 7-87,-1-7 0,-1 6-208,-4-5 1,-4 7-80,-8-2 1,0 2-356,1-1 1,-7 3-287,1-4-499,-8 4 772,3 2 1,-9 0 135,-3 0 0,-5-6 402,-7 1 0,-1-3 0,1 2 0,0 2 0,0-7 0,-1 7-103,1-2 1,5 4 102,1 2 115,-1 0 1,-3 8 189,3 3 0,3-1 238,3 2 0,4 5-186,-4 6 1,5 0 6,1-6 1,0 6-129,0 0 0,-2 6-62,-4-6 0,4 2-85,-4-2 1,4-3-169,2 3 1,-6-2-1,1 2 1,-3-4-140,2 4 0,4-10-255,-3-1 1,3-6-38,2 5 63,0-7 395,7 4 1,3-16-5,7-3 0,6 1 46,0-2 1,0 3 179,-5-3 1,-7 5 280,1 7 1,-6 0 43,5 0-226,-7 0 1,4 2 15,-8 3-90,0 5 0,-2 7-81,-4 1 1,-4-1-10,-7 0 0,5 0-55,1 1 0,-1-3-331,-5-3 56,0 3 0,5-13-2,1 4-37,7 3 114,-4-7-287,8 6 148,8-8 77,2 0-80,7 8 54,0 1 1,-7 8 76,-5 1 0,-5-5-171,-5 4 0,-7-1 9,-11 13 0,-4-6 149,-7 6 1,-7-3 173,1 3 0,-8 4 0,4 2 0,-8 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6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277 519 6603,'0'18'-557,"0"-7"734,0 1 0,2-9 400,4 3-206,-4-4-100,6-2 1,-6 0 302,3 0 140,-3 0 96,6 0-215,-8 0 262,0 0-512,0-8 8,0 7-167,0-15 1,0 12-137,0-7 160,-8 7-280,6-11-17,-13 13 1,5-12-1,-7 8 0,6 1 90,-1 5 1,1 0 6,-7 0 0,7 0-35,-1 0 1,1 0 4,-7 0 1,1 0 62,0 0-31,0 7 1,-1 3 13,1 7 1,2-5 12,3-1 0,-1 1 1,7 5 0,-2 6 47,2 0 1,4 6 1,-3-6 0,3 8-8,2-2 1,0-2 92,0 1 1,2-5-231,3 6 0,-3-8 122,4 2 1,2-3-182,-2-3 1,7-2 22,-1-3 1,3 1-87,2-7 1,1 0-60,-1-6 0,2-2-202,4-4 0,-4-3 120,4-9 1,2-5-104,-2 0 1,0-8-104,-5 3 190,7-5 138,-6-2 0,6-1 68,-8-4 1,-5-5-41,-1-7 1,-1 6 110,1 0 1,3 2-88,-8-2 1,1-2 109,-1 8 0,-4-1-23,4 7 1,-4 1 147,-2 4 0,2-2 56,3 8 1,-3 0-21,4 6 97,-4 0 0,-2-1 205,0 1-87,0 7-207,0-5 0,-2 13 365,-4-4-328,4 4-171,-13 2 1,11 2-154,-7 4 235,7-4-19,-12 13 0,13-5 12,-9 7 1,6 8-15,-5 4 0,7 10-1,-2 1 0,4 8 31,2-2 1,-6 4 21,1 2 1,-1-6-4,6 0 1,0-2 26,0 2 0,6-3-195,-1-9 0,3 1 142,-2-1 0,4 1-226,7 0 1,0-7 54,0 1 0,3-8-64,3 2 0,-4-3 4,4-3 0,4-2-155,2-3 1,3-2 47,3-5 0,-6-3-75,0 4 0,-3-6 7,3-6 1,2-3 143,-8-9 0,6 1 52,-6 0-78,0-1 176,-6 1 0,-1 0 101,-5 0 0,3-1 11,-9 1 0,7 0 482,-6-1-363,-1 1 0,-5 0 86,0-1 1,-1 3 75,-5 4 1,2-3-75,-8 8 0,7-5-81,-7 5 1,1-2-69,-7 3 0,1 3 20,0-4 0,-1 6-12,1 6 1,0-2-8,0 7 0,5-5-47,0 5 0,7 1-164,-7 5 1,8 0 57,-1 1 1,3 5 112,2 0 1,0 0-32,0-6 0,2 1-70,3-1 1,5 4-123,7-4 0,2 4 17,5-9 0,-3-4-154,7-3 0,-4 3 136,4-2 0,-5 0-94,6-6 1,0 0 66,6 0 1,-3-6 33,-3 0 0,4-7-138,-4 1 0,-2 2 54,1-1 1,-1 5-55,2-5 0,-2 5 177,-4-6 1,-4 1 105,4-6 1,-3 5-62,-3 0 0,0 1 378,0-6-220,1-1 1,-3 1-117,-3 0 0,1 5 158,-7 1 1,5-1-40,-5-5 1,0 5 71,-6 1-82,0-1 0,0-5 139,0 0 0,-6-1-87,0 1 1,-1 2 488,1 3-35,-4-3-274,-7 5-154,0 1 18,-1 1-134,9 8-137,-7 0 45,7 0 0,-3 2-175,1 4 1,7-3 154,-2 9 1,2-6-241,-1 5 125,3 1 0,-6 7 105,8 4 1,2-4 15,4 4 1,-3 2 50,9-2 1,-6 8 10,5-2 1,1 6 28,5 5 1,0-2 139,1 8 1,-1 1-89,0 4 1,1 15-19,-1 3 1,0-2 207,0-3 0,-5-9-56,-1 3 1,-7 2-484,2-3 1,-4-7 132,-2-9 0,0-1 182,0-6 0,0 5-74,0-10 0,-8-4-10,-3-2 0,-5-4-57,-1-2 1,0-1-129,0-5 0,-7 3-638,1-9 0,-7 1 389,1-6 1,2-2-1334,-2-4 1765,0-3 0,-13-16 0,-2-2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7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7937,'-17'0'845,"7"0"-523,-5 0 1,11 0 266,-8 0 0,7 2-189,-7 3 1,8 13 19,-2 10 0,3 11-35,-3 1 1,4 8-166,-4-2 0,4 2 122,2-1-121,0 3-258,8-14 0,-4 6-260,7-7 0,1-2-228,5-5 1,2-3-1783,4-7 2307,-3-1 0,20 0 0,-4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8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70 7719,'0'-10'-414,"0"-5"575,0 13-131,0-6 1,0 6-243,0-4 257,0 4-36,0-5 13,0 7 3255,0 0-3095,0-8 77,0 6-85,0-6 11,0 8 992,0 0-947,0 8-306,0 2 1,0 1 45,0 1 0,0-6 73,0 5-25,0-7-200,0 4 145,0-1 5,0-5 179,0 6-135,0-8 677,0 0-501,0-8-156,-8 6-20,6-5-136,-6 7 209,8 0-158,0 0 109,0-8 31,0 6 0,-2-6 40,-3 8 22,3 0 52,-6 0-77,8 0 0,0-2 91,0-3-67,-8 3-123,6-6-12,-5 8-27,-1 0 15,6 0 0,-8 0-37,5 0 102,3 0 0,-8 0-11,4 0 1,3 0 30,-9 0 1,6 0 129,-5 0 1,5 6-64,-6 0 1,7 7 71,-7-1-7,8 3 0,-9 2-39,7 0 1,0 3 169,6 3 1,0-8-247,0 8 0,0-13-92,0 7 1,2-5-240,4-1 1,-2 3-55,7-9 0,1 1-87,5-6 1,6 0-65,0 0 1,0-2-283,-5-4 1,5-3 239,0-8 1,0-1-117,-6 1 0,-1 0 34,-5-1 519,4 1 0,-13 0 120,4-1 0,-4 7-99,-2-1 1,0 7 112,0-7 221,0 8 903,0-3-794,0 7 0,0 7 89,0 5 1,0 3-46,0 2 1,0 8 66,0 4 1,6-2-157,0 2 1,1-6-131,-1 6 0,4-8-342,7 2 1,0-4-262,0-1 0,1-3-425,-1-4 0,6 3 134,0-8 0,8-1-584,-2-5 0,-2-1 394,1-5 853,-6-4 0,10-15 0,-5-2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9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8003,'17'9'563,"0"-3"0,1-2 596,-1 2-466,0-4-51,1 5 1,-1 1 366,0 4 1,0 3-465,1 2 1,-3 1 27,-3-1 1,1 0-416,-7 0 1,5 7 28,-5-1 0,0 7-1334,-6-1 1,-6 6 405,0 5 741,-15 4 0,10 8 0,-14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9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8493,'0'-9'1199,"8"1"1,2 8-484,7 0 0,0 0-274,1 0 0,5 0-424,0 0 0,2-6-128,-2 1 0,-4-1-197,4 6-503,-4 0-1285,-2 0 2095,1 0 0,-9 0 0,-1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19.8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7975,'17'0'1027,"1"0"0,-1-6-1143,0 0 1,0-5 249,1 5 1,1-5 350,4 5 0,-4-2-529,4 2 0,4 5-488,2-5 1,-2-2 531,2 2 0,7-7 0,8 3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1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362 727 8083,'-8'-9'-333,"6"-7"0,-8 12 333,5-7 0,3 7 0,-6-11 527,8 3-209,0-3-125,0 5 0,-6-5 151,1 3 0,-3 3 201,2-3-491,4 8 67,-13-11 0,11 13-95,-8-4 1,7 4 61,-7 2 1,1 0-38,-7 0 1,1 8-75,0 3 1,-3 7 93,-3 5 0,4-2 175,-4 8 0,4-2 0,2 1 152,-1 5-178,1-6 0,7 8-94,5-1 0,1-5-110,-2 0 1,4-8 94,-4 2 1,10-4-156,2-1 0,7-3-330,-1-4 0,9-3 193,2-8 1,2 0-355,-2 0 0,4-13 95,8-5 0,-1-10-77,1-1 1,-6-4 182,0-2 0,-3 1-62,3-1 1,-4 1 133,-8-1 1,-1-5 171,-5-1 0,5-5 100,-5 6 0,-3-8-95,-2 2 1,1-4 163,-1-2 0,0 6 86,-6 0 1,0 7 42,0-1 0,0 3-125,0 3 0,0 7 65,0 4 0,0 4-46,0 1 0,0 7 319,0-1 261,0 9-150,0-5-308,-8 8 1,6 2-84,-3 4 0,-3 3-21,2 8 1,-5 3-40,5 3 0,-2-2-161,2 8 1,3 7 165,-9 10 0,2 6-40,-1 6 0,-4 3-99,3 8 0,2 4 107,-1-3 1,7 3-195,-2-10 0,4-3 19,2-3 0,2-5 23,4-6 0,6-3 12,11-9 0,-2-1-151,8-4 0,-1-6 55,7-12 1,0-3-41,-1-8 0,6 0-6,1 0 1,1-8 92,-2-3 0,-3-10 37,3-3 1,-9-1-47,-2 2 1,0 2-4,5-8 1,-7 8 81,-4-2 0,-4 2 1,-1-2 0,-3 4 42,-3-4 1,-5 4 183,-7 1 1,0 1-27,0 0 1,-2 1 160,-3 5 1,-5-3 271,-7 9-297,-1-9-102,-7 12 0,4-5 89,-7 7 0,4 0-83,-4 0 0,7 0-13,-3 0 1,5 0 47,2 0 1,2 1-21,3 5 0,-1 4-208,7 7 0,-6 0 97,7 1 0,-7 1 38,6 4 0,0-4 57,6 4 0,0 2 102,0-2 1,2 6-206,4-6 1,-2 0-122,8-5 0,-1-1 64,6 0 0,1-2-141,-1-3 1,2 1-166,4-7 0,-2 0 152,8-6 1,0 0-46,6 0 0,-1-6-59,1 0 1,-1-7-104,1 1 0,0-3 151,-1-2 0,1-2-67,-1-4 0,-5 9 133,0-3 0,-6 3 182,6-3 0,-8 0 32,2-1-1,-4 7-118,-2-1 1,1 3 137,-1-3 0,-5-1 79,-1 7 1,-7-7 80,2 1 0,1 2-68,-1-1 0,2 1 65,-2-1 0,-4-5-205,3 5 1,3-4 0,-2-3 0,1 1-75,-1 0 0,-4-1 106,4 1 1,-2 2-108,2 3 1,-5-3 57,5 3 1,-4 3 15,-2-3 111,0 8 18,0-11 1,-2 13-1,-4-4 31,5 4 43,-15 2-163,7 0 1,-9 0 227,1 0-204,0 0 39,-1 0 0,7 2 165,-1 4 1,3 4-229,-3 7 0,-3 2 26,3 4 1,5-2-10,1 8 1,-2-2-1,2 2 0,1 2-72,5-8 1,0 2 46,0-2 1,7-4-393,5 4 0,3-6-16,2-5 1,-5 1-191,0-7 0,-1 0 90,6-6 0,1 6-119,-1-1 0,0 1-196,1-6 49,-1-8 593,0-1 1,-7-3-252,-4 1 1114,-5 7 11,-1-4-103,0 8 0,0 10-225,0 7 1,-1 10 256,-5 13 0,4 6-246,-4 12 1,4 4 57,2 7 0,0 4-89,0-4 1,0 4-171,0-10 0,-6-3-232,1-2 0,-9-5-111,3-1 1,-1-6-199,-5 0 1,9-13-52,-9 2 1,3-12-316,-3 0 0,0-12 142,-1-5 1,1-4-275,0-2 1,0-2-1831,-1-4 2607,-7-3 0,6-24 0,-6-3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1.8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7909,'-17'-8'2962,"7"7"-2109,3-7-541,22 8 0,-1 0 53,14 0 0,1 0 109,6 0 1,1-2-329,5-4 1,-5 4 70,4-4 1,-3 5-1804,-2 1 467,-1-8-187,1 6-70,-16-6 1376,-4 8 0,-30 8 0,-4 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1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10614,'-8'17'1961,"5"2"-1531,-9 4 1,6-2 514,-5 8-406,7 0-298,-11-2 0,13 4-189,-4-8 0,4 2-382,2-2 0,0-2-1560,0 8 1890,0-8 0,8 12 0,1-6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2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208 138 7999,'0'-17'709,"0"0"1,-6 0-500,0-1 1,-1 7 387,1-1 1,2 3-112,-7-3 0,5 2 459,-6 5-672,1 3 1,-6-6-34,-1 8 1,1 14-93,0 3 0,1 12-153,5-1 1,-5 11 138,5 1 0,3 8-85,2-2 1,4-1-677,2 1 0,0-8 290,0 2 1,6-3-799,0-2 0,13-3 241,-1-3 0,8-4 893,-3-8 0,8 1 0,-4-1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4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512 87 8267,'-58'35'-1008,"1"-1"0,-3-1 1195,2-4 0,7 2 39,-1-8 0,4 0 28,13-6 1,-1-5-83,12-1 0,7-7 259,6 2-254,7-4 0,6-2 0,15 0 1,10-8 74,13-4 0,6-3-14,12-2 1,9-6-83,8 0 0,6-8-122,-6 2 0,2 2 21,-2-2 0,0 8 72,0-2 1,-8 4-452,-15 2 0,-8 1-60,-4 5 0,-11-3-878,-6 9 521,-4-1 228,-9 6 1,-10 0 230,-12 0 0,-11 2 282,-6 3 0,-3-3 151,-3 4 0,1-4-151,-1-2 0,2 6 0,5 0 0,-3-1 64,8-5 1,2 8 147,9 4 1,2 3 55,5 2 0,3 2 143,-4 4 1,10 4-58,2 8 1,7 0 28,-1-1 0,3 1 15,2-1 0,1 1-118,-1-1 0,-2-1-385,-3-4 0,1-2-59,-7-4 1,0-4-52,-6 4 0,0-4 94,0-1 0,-8-1-59,-3 0 1,-11-1 60,-1-5 1,-2 3 24,2-9 0,4-1 382,-4-10 0,4-3 91,2-8 0,1-3 96,5-3 0,3 2-197,8-8 0,0 6-60,0-6 0,13 8-86,5-2 0,12-2-89,5 2 0,7-6-130,10 6 0,0-2-508,0 2 0,0 2-367,0-8 1,0 6 54,-1-6 801,9 8 1,-6-11 0,5 5-1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3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258 225 7921,'0'-17'0,"0"5"-229,0 1 272,0 7 1,0-12-63,0 5-139,0-5 1,5-1 364,1 0 172,0 0 0,-6-1 1,0 1-313,0 0 1,-8 1 268,-3 5-162,-5 3 1,-7 8 104,0 0 1,0 2-81,6 4 1,-1 3 110,1 9 1,0 5-93,0 0 1,1 2 173,5-2 1,-3 2-24,8 4 0,-5-2-88,5-4 0,-1-4-293,1 4 1,4-4-6,-4-2 0,6-7-484,6-4 0,3 1 151,9-1 1,7-2-156,4-10 0,-3-3-95,3-9 0,0 1-502,6 0 0,-8 0 486,-4-1 1,-4 1 615,-2 0 0,-5 7 10,-1 4 1,-5 4-151,5 2 1122,-7 0 0,4 8-301,-8 4 1,0 5 96,0 6 0,0-4-152,0 4 0,0-4-31,0-1 1,6-1-571,0 0 0,5-5 36,-5-1 0,7-7-1520,-1 2 956,3-4 1,2-2-230,1 0 1,3-2 731,-4-4 0,12-3 0,-10-9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3.3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7921,'0'17'0,"0"2"1268,0 4 0,6-2-553,-1 8 1,7 0 100,-6 6 1,5-1-153,-5 1 0,0-1 50,-6 1 1,0-2-247,0-4 0,0 1-59,0-7 0,-2 6-548,-4-6 0,-4 6-514,-7-6 0,0 0-1222,-1-6 0,-5 7 498,0-1 1377,-7 0 0,-5 2 0,-9 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4.1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8055,'0'-10'974,"0"3"0,2 7-253,3 0 0,7 0-356,11 0 0,4 0-247,7 0 0,7-6 71,-1 0 1,6-5-135,-5 5 1,5-6-120,-6 7 1,-5-7-397,-7 6 1,-6 1-1509,1 5 974,-12 0-589,-3 0 1583,-16 7 0,-9 3 0,-10 7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4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0 9755,'0'18'1169,"-2"-1"-317,-4 0 0,-1 8-276,-5 4 0,-3-2-7,3 2 0,-3 2-388,-2 9 0,7-4-275,4 5 0,4 1-292,2-2 1,0 1-645,0-7 1,8-1 1029,3-4 0,13-4 0,2-8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5.5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347 744 7886,'-8'-17'568,"6"7"54,-13-5 223,13 5-838,-13-7 1,11 0-337,-8 0 1,6 1 356,-5 5 0,1-5 304,-1 5 1,-5 1 162,5-1-354,-4 7 0,-3-4-148,1 8 1,5 0 44,1 0 0,-1 8-103,-5 3 0,0 7 122,-1 5 0,1-2-6,0 8 1,0-6 82,-1 6 0,9-3-29,3 3 1,4 2-169,2-8 1,0 0 123,0-6 0,8-1-166,3-5 1,6 3-60,7-8 0,2-3-182,9-8 1,0-7 36,-1-11 0,1-4-147,-1-7 0,1-1 38,0 0 0,-1 1-61,1-1 0,-1-7 118,1-4 0,-8 2 361,-4-3 0,2 7-249,-2-6 249,0 0 12,-13-6 0,3 0-62,-7 0 0,5 8 191,-5 4 0,0 5 412,-6 6 102,0 4 529,0 8-573,-8 7-265,-1 3-78,-9 14 1,3 3 248,3 7-52,-3 1-393,5-1 0,-7 2-39,0 4 0,-1 4 19,1 8 0,0-1-140,0 1 1,5 5 50,1 1 1,-1 7-94,-5-2 1,5 2-98,1-2 233,7 4 0,-4-6 0,8 2-135,0 0 0,2-7 30,4 1 0,3-5-78,9-7 1,5 3 114,0-8 0,8 0-91,-3-5 0,5-7 57,2 1 1,-1-9-14,1 3 1,-1-4-96,1-2 1,0-2 104,-1-4 1,1 3-146,-1-9 0,-5 1 142,0-7 0,-8 1 46,2 0 1,2-1 26,-2 1 1,-5-6 131,-7 0 0,-5 0-90,5 6 1,-7-6 108,2 0 0,-4-1 157,-2 7 1,-6 6-40,0-1 0,-7 6 309,1-5-278,5 7-3,-9-4 0,7 8 166,-9 0 1,1 0-158,0 0 1,0 2 99,-1 4 0,1-2-193,0 7 0,5-1 3,1 2 0,1 3-103,-2-4 0,3 7 92,3 5 1,4-4-118,-4 4 1,4-2-11,2 2 1,2-4-90,4 4 1,4-3 68,7-3 1,2 0-55,4 1 0,4-9-278,8-3 0,-1-4 146,1-2 1,1 0-405,5 0 0,-5-2 219,5-4 1,-5 2-67,-1-7 0,-1-1 176,1-5 1,-2 0 79,-5-1 0,-3 1-12,-7 0 0,-1 0 124,0-1 0,-1 1-36,-5 0 1,-1-1 389,-4 1 16,-4 0 1,5-1-167,-7 1 1,0 6 562,0-1 14,0 8-231,0-11 1,0 11 200,0-7-12,0 7-457,-7-4 1,3 2 92,-8 0-322,1 1 0,-7 5 151,1 0-359,0 0 1,-1 0 89,1 0 0,0 5-80,0 1 1,5 2 81,0-2 0,7 1 72,-7 5 0,8 3 64,-1-3 0,1 3 162,-2 2 1,4 1 33,-4-1 0,6 2-61,6 4 1,-2-2-37,7 8 1,1-2-60,5 2 1,2 6-8,5-1 0,-11 1 162,4 5 1,-5-1 184,-1 1 0,-3-2-1,-8 8 0,0-7 283,0 1 0,0-3-214,0-3 1,-8 1-205,-3-1 1,1-1-327,-1-4 1,-1 4 6,-5-5 0,0 5-59,-1 2 1,3-3-124,3-3 1,-3-6-569,3-11 1,-3 1-557,-2-7-1,-1 0 582,1-6 0,0 0-623,0 0 1,-1-2 688,1-4 0,-6-4 701,0-7 0,-8-8 0,4-2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5.9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8052,'0'-17'1927,"0"0"-1493,0 7 0,7-3 837,5 7-930,11-7 1,-2 11 477,8-4-496,0-4 0,-2 8 453,-4-3-389,3 3-3,-6 2-458,5 0 1,-14 0-501,1 0-291,-1 7 0,-1-3 865,-4 8 0,-4-1 0,-2 7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6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7925,'-17'-8'359,"7"6"0,-5-6 1186,3 8-1009,-3 0 0,-8 8 204,0 4 1,-2 5-138,1 6 0,0 4 109,-5 7 0,-2 1-279,8 0 1,2-1-192,9 1 0,5-1-354,7 1 0,1-6-386,5 0 0,4-8-1118,7 2 1,10-4 1615,8-2 0,7 1 0,10-1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6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260 208 7935,'-7'-17'0,"5"-1"-65,-4 1 1,4 5-120,2 1 0,0-1 453,0-5 1,0 0 119,0-1 0,-2 7 124,-4-1 1,2 3-222,-7-3 0,5-1 84,-5 7-178,-1 0 1,-5 8 3,-1 4 1,1 4 38,0 7 0,0 6 166,-1 0 1,3 8-147,3-2-47,-3 3-82,5-5 1,1 6 27,3-4 1,-2-4-110,3-2-269,-1 4 0,13-10-100,5 0 0,3-7-354,3-10 1,-1 0 96,0 0 0,6-2-364,0-4 1,6-4 371,-6-7 1,0 0 231,-5 0 0,-7-1 161,1 1 1,-7 5 275,7 1 650,-8 7-223,3-4 0,-7 10 693,0 4 0,0 4 688,0 7-836,0 0-660,0 1 1,0-1-126,0 0-69,8 0-132,-6-7 0,13 4-82,-3-9 1,3 7-211,3-6 1,-1-1-424,0-5 1,6 0-751,0 0 113,0 0 0,-5-5 1264,-1-1 0,0-8 0,1 5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3:27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0 7935,'2'12'867,"4"-1"1,-2 1-370,7 5 0,-1 6 54,1 0 1,5 8 662,-5-2 0,-1 9-577,1 3 1,-7 11 166,2-6 1,-4 6-289,-2-12 0,0 6 185,0-6 1,0-1-625,0-10 0,-2 3-536,-4-3 1,-5-2-242,-12 2 1,-4-6-2020,-8 6 2718,-7 0 0,-10 13 0,-10 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6.4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9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7819,'17'-8'1249,"-7"6"-1221,5-5 1,-11 14 204,8 5 0,-7 5 131,7 6 0,-8 12 139,2 11 1,-3 4-106,3 2 1,-4 7-412,4 5 1,-4-3 80,-2 3 0,-6-9-678,0 3 1,-1-6 20,1-6 1,4-10-212,-4-7 1,-2-8 378,3 2 1,-7-9-506,6-3 926,1-7 0,-11 4 0,-3-8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5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275 104 8267,'22'-23'0,"-5"0"889,-4 0 1293,-3 5-1887,-2 9-92,-8 1 1,-14 10-269,-3 4 0,-12 5 20,0 12 1,-9 4 52,-3 8 1,1-1-98,5 1 1,9-2-360,3-4 0,3 3-92,3-3 1,7-4 187,5-2 0,10-4 433,7-1 1,11-3 31,6-4 1,5 3 136,7-8 0,3-1-187,8-5 1,-6 0-21,0 0 0,-8 0-52,3 0 1,-7 0-197,-5 0 0,-4 0-440,-7 0 1,-9 2 51,-3 4 593,-4 4 0,-10 15 0,-1 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18 8069,'-17'0'-1460,"-3"-6"1617,-3 0 1,4 1 954,-4 5 1,2 0-534,-2 0 0,4 2-44,-4 3 0,-2 11-119,2 7 1,0 8-114,5-3 1,3-1-92,3 2 1,5-8-127,7 2 0,4 2-155,7-2 0,10-2-214,20-9 1,5 1-503,11-7 0,14 0 453,16-6 53,-1-8 0,-31 1 0,0-3 0,-2-3 0,0-1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0.1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35 6786,'-10'0'273,"2"0"-78,8 0-83,0 0 240,0-8 8,0 6 56,0-5-171,0 7 338,-7 0-99,5 0-260,-6 0 0,6 0 82,-4 0-28,5 0 0,-7 0-19,8 0-90,0 0 132,-8 0-146,6 0 7,-5 0-73,-1 0 1,4 0-27,-7 0 0,5 5-7,-6 1 1,8 8 47,-1-3 1,3-1-24,2 1 0,0 1-29,0 5 1,0 0 36,0 1 1,0-1-20,0 0 0,7-5-55,5-1 0,-2-1 3,1 1 0,1 3-28,5-8 1,0-1-15,0-5 0,6 0 4,1 0 1,-1-5-28,-6-1 0,4-8-159,-4 3 0,4-5 43,-9-1 1,1 0 40,-1 0 0,-4 3 173,-8-3 1,0 9 160,0-9 0,0 3-132,0-3 0,-2 0 94,-4 0 1,-4 7-223,-7 4 1,0 4 26,-1 2 0,1 0-790,0 0 0,0 0 381,-1 0 0,7 2-1646,-1 4 2076,8 4 0,-3 7 0,7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1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121 122 8471,'-7'-10'454,"3"2"63,-8 8-259,8 0 1,-11 2-17,3 4 0,3-2 26,-3 7 0,7 1-35,-7 5 0,6-5 23,-5-1 1,7 1-34,-2 5 1,4-5 102,2-1-335,0 1 0,2 3-127,4-3 1,-2 1 143,7-7 0,-5 0-16,6-6 1,-1 5 44,6 1 0,1 0-247,-1-6 0,0-6-16,1 0 1,-1-5-49,0 5 0,-5-6 129,-1 7 1,-7-9 31,2 3 1,-4-5-96,-2-1 1,0 6 71,0-1 0,-8 0-110,-4-5 1,3 0 84,-3 0 1,1-6-357,-6-1 1,5 3-181,0 10 697,9-5 0,-13 7 0,7-8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295 148 8487,'-8'-9'60,"-4"3"172,5 4-130,-9 2 1,1 0-309,-8 0 0,0 0 217,6 0 0,-3 6 141,-3 0 0,4 7 149,-4-1 0,4-3-85,2 3 0,5-1-28,0 6 1,7 7-167,-7-1 0,8 2 94,-1-2 1,3 2 3,2 3 1,0-3-200,0-7 0,2 3-45,3-4 1,-1 4 113,8-9 1,-1-5-128,7-1 0,-7-4 83,1-2 1,-1-2 11,6-4 1,3-3-58,3-8 1,-4-3-6,4-3 1,-4 2-24,-2-8 1,1 1-151,-1-7 1,-5 6 137,-1 0 1,-7 2 44,2-1 0,-4-5-56,-2 4 0,-2-2 44,-4 3 1,2 3-58,-7 7 1,7 7 5,-2-1 157,4 8 0,-6 4 0,-1 10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3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52 8077,'-17'0'301,"7"0"-437,-5 0 1,11 0 113,-7 0 1,5 2 186,-6 4 0,3-2-26,-3 7 1,-1-5 208,7 6 0,-8-1-59,3 7 1,3 5-58,2 0 0,5 0-67,1-6 1,0 0 120,0 1 1,0-1-297,0 0 1,7-5 139,5-1 0,9-7-233,2 2 1,6-4 13,-6-2 0,8 0-130,-3 0 1,-1-8 6,2-3 0,-8-5 13,2-1 1,-3 0 9,-3-1 1,-2-1-52,-3-4 0,-5 4 186,-7-4 1,0 2-51,0-2 0,-7 3-122,-5-3 1,-5 4-83,-6 2 1,2 7 307,-8 4 0,0 4 0,-6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5.8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1661 2144 8081,'0'-11'162,"0"-1"-453,0 9 132,0-13 276,0 14 0,0-7 199,0 3-23,0 4 7,0-6-66,0 8 412,0 0-486,-8 0 0,-1 0 1,-9 0 1,1 2-200,0 4 0,-6 4 125,0 7 1,-8 0-184,2 0 1,-2 1 89,3-1 1,-5-2 48,4-3 0,-4 1 10,-1-7 1,1 0 13,4-6 0,-3 0-15,3 0 1,2 0-1,-2 0 0,0 0-148,-5 0 0,3 0 155,-4 0 0,5 0-190,-11 0 0,-1-8 59,2-3 0,-6-5 34,5-1 1,-7-2 49,2-4 0,2-4 4,-2-8 1,0 6 184,-6 1 0,6-3-125,0-9 0,7 3 183,-1-3 1,9 3-117,2 3 1,2-1-8,-1 0 1,-3 1-62,8-1 0,0 1-17,5-1 0,7 0 0,-1 1 1,3 1-154,-3 4 1,3-1 15,3 7 1,4-6-85,-4 6 1,2-8-34,-1 2 0,3 2 36,-4-2 1,4 3-9,2-3 1,6-4 44,-1 4 1,9-3 7,-3-3 0,5 0 90,1 1 0,2-1-21,4 1 0,-2-1 4,8 0 1,0-1 93,6-4 0,-1 3 39,1-3 1,5 1-118,1-1 0,7 2 48,-2-9 0,6 9-64,5-2 0,-9 9-16,4 2 1,-4 8 1,4-2 1,-6 9-101,0 3 0,-1 5 54,1-5 0,4 5 48,-4-6 1,4 7 38,2-7 0,1 1-49,5-7 0,-4 1 71,3 0 0,-3-1 30,-2 1 1,-4 0 186,4-1 1,-4 1-103,10 0 0,-10 0 138,-2-1 1,0 3-282,6 3 0,0-1 9,0 7 1,-6-2-102,0 3 1,-12 3 103,7-4 1,-14 4-207,7 2 1,-5 6 25,0 0 1,2 1 104,-8-1 1,6-2 57,-6 7 1,2-5 89,-2 6 0,-4-6-47,4 5 1,-4-5 183,-2 5 1,3-5-116,3 6 0,-4-1-39,4 6 0,-4-5 24,-2 0 0,1-1-39,-1 6 0,-4 1-7,5-1 1,-11 2-1,11 4 0,-5-4-9,4 4 0,1 2-59,-1-1 0,-2 0 63,-3 0 0,3-3-29,-3 8 0,-3-6 21,3 5 0,-8-5-39,2 6 1,-4-6 66,-2 6 1,0-2-1,0 2 0,0 4 6,0-5 0,0-1 7,0 2 0,-2-8-29,-4 2 0,2 2 7,-8-2 0,7 8 48,-7-2 1,6-2-43,-5 2 1,1-1-73,-1 7 1,-5-2 16,5-5 0,-5 9-11,-1-8 0,0 7 22,0-7 0,-1 2-9,1-2 1,-6 3 63,0-3 0,-2-2-49,2 2 1,2-2 144,-8 2 1,6 3-142,-6-3 0,6 4 10,-6 1 1,2-5-44,-2 0 0,-3 0-121,3 5 0,-2 1 130,2 0 0,-3-7-18,3 1 1,-4-2 19,-1 2 0,5-2-21,0-4 1,0-4 77,-5 4 1,-1-6-3,0-5 1,7 3 115,-1-3 1,8-2-102,-2 1 0,3-5 272,3 5-227,-8-7 1,6 10 117,-4-9 1,4 7-122,1-6 1,7-1 135,-1-5-231,1 8 89,-7-6 1,7 8 31,-1-5-39,9-3-142,-5 6 0,6-8-1,-4 0-356,4 0-209,-5 0 55,7 0-2346,0 0 2204,7 0 715,3 0 0,15-8 0,2-1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7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277 191 8303,'0'-17'-1260,"0"7"951,0-5 284,-8 5 141,6-7-106,-6-1 81,8 1-73,0 8 57,-7-7 16,5 7 93,-14-9 0,13 7-154,-9-1 1,6 8 114,-5-1 0,5 3-25,-5 2-57,-1 0 1,-5 5 48,-1 1 0,3 8-12,3-3 0,-3 5 22,4 1 0,-3 2 100,3 4 0,-3-4 24,8 4 1,-5 2-87,5-2 1,-5 0-14,5-5 1,0 5 31,6 0 0,0 0-118,0-6 0,2-1-201,4-5 0,3-3 4,9-8 0,1 0-178,4 0 0,-2-2-244,8-4 0,-6-5 212,6-12 0,-2 3-115,1-3 0,-1-2 139,-4 2 0,-3 0 136,3 6 0,-6 0 221,-5-1 0,-3 3-1,-3 3 374,-4 5 78,6 7 0,-8 2 306,0 3 0,-6 7-353,0 11 0,-6-2 229,7 8 1,-1 0-176,6 5 0,0-5-76,0 0 0,2-8-230,4 2 0,3 2-185,9-2 0,1 0-208,4-5 0,4-7-529,7 1 0,9-9 735,3 3 0,4-4 0,1-2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09.4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105 156 8341,'0'-18'0,"0"1"0,0 0 121,0 0 0,0-1 339,0 1 1,0 5-96,0 1 1,0 5 156,0-5-85,0 7 85,0-4-436,0 8 1,0 2 57,0 4 1,0 11-122,0 12 1,0 11-16,0 6 1,0 6 178,0 6 1,0-2-160,0 7 0,-2-7 70,-4 1 0,4-3-179,-4-2 0,-1-2 117,1-4 0,0-4-71,6-7 0,-6-8 85,0-4 0,1-4-242,5-2 64,0-7-255,0-2 280,0-8 1,2-8 85,3-3 1,5-7-353,7-5 1,1-4 53,-1-7 0,2 1 77,4 4 1,2-2 116,4 8 0,2 0 121,-8 6 0,2 7-8,-2 5 0,-4 3 263,4 2 1,-6 7-92,-5 5 1,-3 5-8,-3 6 0,-4-2 76,4 8 0,-12-6-101,-5 6 0,-7-8-73,-5 2 0,2 2-18,-8-2 0,0 0-37,-5-5 1,1-3-8,4-3 0,-3 1-143,3-7 0,4 0-220,2-6 0,4 0 119,1 0 1,3-8-171,3-4 1,5 1 416,7-6 0,0-5 0,0-12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1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415 952 8499,'0'-18'-65,"0"1"-33,0 0 1,0 0-137,0-1 0,2 1 656,4 0-178,4-1 1,-1 1-130,-3 0 0,2 5-54,-2 1 0,-1-1 50,-5-5 1,0 5 89,0 1-13,0-1 1,-2-3-113,-3 3 1,-5 3-103,-7 3 0,-1 4 55,1-4 1,-2 6-170,-4 6 1,2-2 151,-8 7 1,2 1-109,-2 5 0,-4 6 190,5 0 1,1 2-101,-2-2 0,8-1 231,-2 6 0,4-1-43,1 2 0,3-2-107,3-4 0,3-2-34,3 8-17,4-8 0,-6 4 30,8-8 0,8-7-14,4-4 0,3-4-67,2-2 0,2 0 48,5 0 1,-3-2-263,7-4 0,1-4 81,6-7 0,5-6-140,1 0 1,-3-6 42,-9 6 1,3-8 128,-3 3 0,4-11-29,2-1 1,-1-8-21,1 2 0,-3-2-92,-3 2 1,2-4 131,-8 3 1,0-3-35,-6-1 0,1 4 107,-1 1 1,-2 8 7,-3-2 1,-3 9-22,-3 2 0,-4 6 129,4-6 1,-4 8-88,-2-2 0,0 10 29,0 1 410,0 0-99,0-5-65,0 0 1,-2 7 61,-4 4 84,4 5-288,-5 1 1,1 7 8,0 5 1,-6-1-38,7 7 0,-7-5 1,6 10 1,-7-2-49,1 2 1,-3 4 44,-2 8 1,-1 1 217,1 5 0,0 9 6,0 7 1,-6 11 144,-1 1 1,1 0-154,6 6 0,0-4-34,0-2 0,7 0-135,4 0 0,4-1-123,2-5 1,2-9-607,4-8 0,9-10 313,8-1 0,10-8-338,2-10 0,1-7 639,10-4 0,8 3 0,8 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5.56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52 11063,'0'-9'-1288,"0"1"1,0 6 1243,0-4 93,0 5-191,0-7 193,0 0 0,8 6 0,1-5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5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0 8267,'-1'10'313,"-5"-5"1,6-1-128,0 2 1,4-4-284,13 4 1,-4-4 215,10-2 1,-3 0 101,-3 0 0,0 0-10,1 0 0,-1 2-24,0 3 0,0-1-323,1 8 0,-7-1 102,1 6 1,-8 1-191,1-1 0,-3 2 77,-2 4 0,-2-2 46,-3 8 1,-5 0 150,-7 6 1,-1-1-24,1 1 1,0-2 48,0-5 1,1 5 278,5-4 1,-3-2 143,8 2 0,1-1-186,5 7 0,0-8-23,0-4 1,7-6-46,5-5 1,3 1 154,3-7 1,7 0-132,3-6 0,-1-8-197,2-3 1,-6 1-119,6-2 1,-6 1-373,6-6 1,-10-1-181,-2 1 1,-1-6 277,-11 0 0,1-2-441,-6 2 1,-2 2 273,-3-8 1,-5 8-160,-7-2 0,-6 11-83,0 6 729,-8 4 0,-4 2 0,-9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6.27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2836 1 11122,'-17'0'-802,"0"0"748,-1 0-76,9 0 1,-7 0 142,5 0-280,3 0 409,-7 0 1,5 2-6,-7 4 0,5-3 90,1 9 0,-3-4-74,-9 9 1,4-4-17,-4 10 0,-4-1 3,-2 1 0,-3-2 7,-3 8 0,1-6-26,-1 5 0,0-1-119,1 2 1,-1 4-13,1-4 0,-1 3 28,0 3 1,1 1-31,-1 5 1,-1-3 14,-5 8 1,3-7 1,-8 1 1,7 4-51,-1 2 1,2-1 3,-3 1 0,5-6 109,-5 6 1,-1 0 9,2 6 1,0 0-12,5 0 0,0-6-41,1 0 1,-1 0-69,1 6 0,5-6 24,0 0 1,6-1 4,-6 1 0,8 4 11,-2-4 1,2-4-9,-2-2 0,3 3-65,-3-3 0,-2 6-5,2-6 0,-7 3-86,1-3 1,2 2 73,-2 4 1,0 4-67,-5-3 1,1-3 15,4 2 0,-2-8 3,8 3 0,0-7 48,6-5 0,0 2 17,-1-8 1,1 8 64,0-3 1,5-1 171,1 2 0,1 0-108,-1 6 1,-5-7-40,5 1 0,-3 0-88,3 6 1,-5-1 41,5 1 0,-4-6 3,-3-1 1,1 1-31,0 6 0,-1-6-34,1-1 0,-2 1-56,-4 6 0,2-1-29,-8 1 0,8 0 331,-2-1 1,3-5-97,3 0 1,0-8-46,0 2 1,-1-4-11,1-1 0,-6-1 116,0 0 0,0 0-40,5 1 1,1 5 153,0 0 1,0 0-72,-1-6 0,3 6-35,3 0 1,-3 6-198,4-6 1,1 6 172,-2-6 1,7 6-135,-7-6 1,8 6 111,-2-6 0,5 0-16,1-6 1,-6 0 9,0 1 0,0-1 80,6 0-301,0 1 267,0-1-590,0 0 183,0-7 60,8-3 1,-4-7-147,7 0 0,1-7-257,5-5 1,2-3 91,4-2 536,-3-1 0,12-14 0,-5-5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1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8513,'-17'-9'-111,"7"-7"564,-5 14-47,13-13-421,-6 13-56,8-6 267,0 1-167,8 5 1,2-6 106,7 8 0,0 0-194,0 0 0,6 2-50,1 4 0,4-4 114,-5 4 1,8 3-38,-2 3 0,4-3-9,1 3 1,1-1-96,-1 7 1,7-1 154,-1 0 1,6 1-122,-5-1 0,7 2 97,-2 4 0,-4 12-357,-2 11 1,3-4 174,-3-2 0,6-3 317,-6-3 0,1-1-139,-7-4 0,3 2 116,3-8 1,-3 8-140,3-3 0,-3 5 19,-3 2 0,1-7 57,-1 1 0,1-2-45,0 2 1,-1-4 221,1-8 0,-1 1-77,1-1 1,5 0-53,1 0 0,5-5-119,-6-1 0,8-5-145,-2 6 1,-4-1 96,-1 7 1,-5-7-197,-1 1 0,-2-7 501,-5 7 1,5-8-50,-4 2 1,4 3-5,1 3 1,1 3-76,-1 2 0,1 1-23,-1-1 0,1 0-189,0 1 1,5 1-238,0 4 1,1-6 770,-7 0 1,1 1-200,-1-7 0,3 8-359,3 10 0,-9-8 91,4 8 1,-5-8 189,5-3 0,0-1-110,-1 0 1,1 0 13,-1 1 1,1-1 12,-1 0 1,-1-1 8,-4-5 0,4 3-63,-5-9 1,5 9-14,2-3 0,-6 5-140,-1 1 1,1 6 87,6 0 0,-6-5 210,-1-7 0,-1 1-199,2 5 1,-2-2-19,-4-3 0,-4 1 108,4-7 0,-3 7 134,-3-1 0,0-2-163,0 1 1,1-1 10,-1 1 0,0 3 143,1-9 1,5 15-124,0-3 0,0 10 272,-6-4 0,0-2-146,1-9 0,-1 3-305,0-4 1,1 3 244,-1-3 1,0 5 3,0-5 0,1-1-85,-1 2 1,0-9-110,1 3 1,-7-4 121,1-2 0,-7 0 63,7 0-398,-1 0-256,7-8 135,-1-1 1,0-7 94,1 5 1,-7 1-431,1 4 744,-8 5 0,11-15 0,-5 7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7.9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2699 87 8283,'9'-8'46,"-3"-3"1,-2 1 430,2-1 173,-5 7 31,7-12-649,-8 7 64,0-1 15,0 3-386,0 7-163,0 0 398,-8 0 0,-1 0-54,-8 0 1,5 7 74,1 5 0,-1 3-9,-5 2 0,-1 3 106,1 3 1,-2-2 19,-4 8 0,2-1-96,-8 7 0,6 2 17,-6 3 0,0 4-70,-5 8 0,-1 6 84,0-1 0,-5 7-269,0-7 1,-3 7 78,3-7 0,4 3-127,-5-2 1,-1-5 212,2 5 0,-3-4 27,3-2 1,3-6 36,-3 0 0,2-2 125,-3 2 1,9-2 81,-9-3 1,9-3-67,-9 8 0,3-5-4,-2 5 1,3-2-78,-3 2 1,3 4-46,3-4 0,-1-2-11,0 3 0,1-7-18,-1 6 0,1-8 3,-1 3 1,1-10-23,-1-3 0,0 1-68,1 6 1,-1-6 99,1-1 1,-3-1 82,-3 2 1,3 4-91,-3-4 1,3-3 19,3 3 0,-1-8 61,1 2 1,-1-1 164,0 1 1,-5-2-176,0 8 0,-6-8 107,5 2 1,1-2-60,5 2 1,-3-6-32,3 1 0,-1-1 106,13-6 1,-2-3-85,2-2 0,5-2 123,1 2 1,0-5-68,5 5 1,3-4-3,-3-2 1,3-2-6,-3-4 15,-3 5-244,5-7 137,-7 0 1,5 6-214,1-4 154,7 5-928,-12-7 370,15 6 0,-7-13-932,8 3 1497,0-3 0,15-10 0,4-2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19.1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70 11558,'10'-8'-638,"-2"-1"0,-3-3-202,1 1 410,0 7 465,2-12 1,-4 15 45,7-5 1,-5 4-7,5 2 0,1 6-10,5-1 0,0 9-132,1-3 1,1-1 39,4 1 1,-2 1 98,8 5 0,-6-5-38,6-1 1,0 1-49,5 5 0,1-1-29,-1-5 0,1 4 14,0-3 1,1 3 8,5 3 1,-5-7-18,4 1 1,3 1-30,-3 10 0,6-4-38,-6 4 1,1 2 87,-7-1 0,7 0-39,-1 0 0,6-3 41,-5 8 0,5-6 6,-6 5 1,8-6-2,-2 1 1,2 2 1,-2-2 1,2 5-60,-7-4 0,7 6-7,-2-1 1,-2-2-18,2 2 0,-7-6 63,1 6 1,4-2-23,2 1 1,2-1 24,-2-4 0,4-3-1,-4 3 0,4 2 15,2-2 0,0 5 12,0-4 1,-6 4-4,0-5 0,-5 8 0,5-2 0,-6-2-14,6 2 1,-7 0 0,1 5 0,2 1-66,-1-1 1,-3 1 36,-9-1 0,4 1-6,-5 0 1,3-1 16,-2 1 0,2-6-6,-8-1 1,6-5 28,-6 6 0,7-6 14,-1 6 1,2-8 91,-2 2 1,3-3-109,-3-3 1,2 0 50,-2 0 1,-2-1 32,-4-5 1,-4 5 7,4-5 1,-4-1 2,-1 1 0,-1-1 153,0 2 0,-2 3-123,-3-4 1,1-1 118,-7 2 0,8-3-201,-3 3 0,-1 3 74,1-3 0,-1-3-163,1 3 0,5-3 94,-5 3 1,5 1-84,1-7 1,-2 8 55,-3-3 0,3-1-3,-3 1 0,3-5 56,3 6 0,-1-3 139,0 3 1,-5 1 356,-1-7-237,1 7 245,5-3-71,-7 7-113,5-7 112,-13 5 27,6-13-45,-8 6 194,0-8-654,0 0 1,-6-2 236,0-4-237,0-3 1,-1-9 114,-5 1 1,2 2-898,-1 3 0,-3-3 765,-9 3 0,-3-3 0,-9-3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1.03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17 87 8564,'10'-12'-350,"-4"1"285,-4 7 1,3-6-32,1 4 1,2 4 127,-2-3-28,-4-5 1,7 8 23,-3-4-300,-4 4 171,6-5 94,-8 5 222,0-6-184,0 8 18,0 0 14,0 8 1,-6-4 61,0 7-76,-7 1 0,5 5 4,-4 0 0,3 1 15,3-1 1,4 0-26,-4 0 1,2 3-96,-1 3 0,3-4 67,-4 4 1,4-4-1,2-1 0,0 1-24,0 4 1,6-4-14,0 4 0,7-4-35,-1-1 1,-3 1 59,3 4 1,-1-2-48,7 8 1,-1-6 34,0 6 1,0-6 3,1 6 0,-3-8 24,-3 2 1,3 4 1,-3 1 1,-3-3 61,3-1 0,-7 0 17,7 0 1,-2 4-89,1-5 0,3 2 4,-9-2 0,9-3-67,-3 3 0,-1-2 79,1 2 0,1-4-67,5 4 1,-5-4 63,-1-1 0,1-1-9,5 0 1,0 1 40,1-1 1,5 0 21,0 0 1,2 1-88,-2-1 0,-2 6 30,8 0 1,0 0-114,5-5 1,-5 1 111,0 4 0,-2-4-72,2 4 1,3-4 33,-3-1 0,-2 5-11,2 0 0,-8 0 33,2-6 0,2 0 15,-2 1 1,0 5 23,-6 0 0,1 0-43,-1-6 1,2 0-40,4 1 0,-2 3 49,8-4 0,-6 4-69,6-9 0,0 3 33,5 2 1,-5 1-9,0-1 0,0-5 18,6-1 0,-3-1 5,-3 1 0,4 3 59,-4-9 1,-3 9-63,3-3 1,-6-1 94,6 2 0,-6-7-73,6 7 0,-6-3 4,6 3 0,0 3-35,5-3 1,1-3-5,-1 3 1,1-2-21,0 1 1,5 3-132,0-9 0,1 9 127,-7-3 1,1-1-28,-1 1 0,1-7 111,0 2 1,-7 2-81,1-2 1,-8 1 168,2-1 1,-3-4-60,-3 4 0,0 1 164,1-1 1,-1 2-91,0-2 1,0-5-60,1 5 1,5-2-71,0 2 1,2-4 2,-2 4 0,2-5-73,4-1 0,3 2 111,-3 4 0,4-4-195,1 4 1,-5-4 115,0-2 0,-6 6-13,6-1 0,-6 1 52,6-6 0,-8 6 8,2 0 1,-4-1 38,-2-5 1,3 2-52,3 4 0,-4-4 4,4 4 0,-4-4 10,-1-2 0,-1 0-51,0 0 0,0 0 6,1 0 1,-1 0-8,0 0 0,-1 2 76,-5 3 0,5-3-3,-5 4 0,-1-4 27,1-2 1,-5 6 159,6-1 0,-3 3-172,3-2 0,3-4 4,-3 4 1,3 1-108,2-1 0,1 2 25,-1-3 0,0-3-167,0 4 1,6-4 147,1-2 1,-1 0-34,-6 0 1,0 6 36,0 0 0,1-1-20,-1-5 0,0 0 177,1 0 0,-7 0-90,1 0 0,-1 0 134,7 0 1,-7 0 28,1 0-60,-1 0-29,6 0-3,1 0 64,-9 0-17,-1 0 407,-8 0 1637,0 0-1835,-8 0 24,6-7-212,-13 5 1,11-8 18,-7 4 1,-1 4-505,-5-3 0,0 3 161,-1 2 155,1 0 0,-16 7 0,-3 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8520,'12'-11'0,"-1"-1"0,-5 1-185,6-7 119,-9 9 1,13-5 315,-5 9 1,-1-9-77,2 3 0,-1 1-49,6-2 0,1 7-14,-1-7 1,0 6-2,1-5 0,-1 5-42,0-5 1,6 5-158,0-6 1,0 7 130,-5-7 0,1 6-149,4-5 0,-2 5-76,8-6 0,-6 1 132,6-6 0,-6 5-90,6 1 1,-3-1 116,3-5 0,2 1-72,-8 5 1,2-5 63,-2 5 1,-9 1 18,3-1 7,-4 7 23,5-11 87,-9 13 1,5-8-117,-9 4 329,1 4-182,-6-5 212,0 7-248,0-8 24,0 6-111,0-6-11,0 8-188,0 0 110,8 0 51,1 0 1,9 0-30,-1 0 49,0 0-2,1 0 167,-1 0-164,-7 0 1,-3 2 253,-7 4 0,0-2-136,0 7 0,0 1 220,0 5 0,-7 1-93,-5-1 0,-3 6-142,-3 0 1,1 6-114,0-6 1,-1 8-239,1-3 0,0 5-111,0 2 0,-1 7-29,1 4 393,0 4 0,-1 2 0,1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3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69 8145,'0'-9'42,"0"-7"158,0 14 130,0-13-227,0 13 360,0-6 158,0 8 100,0-7-287,0 5-112,0-6 34,0 8-21,0 0-163,8 0 0,-4 2-138,7 4 1,-7-2 83,2 7 1,2-5-122,-3 5 1,7 1 180,-6 5 1,7-5-53,-1-1 0,3 1-117,2 5 1,1 0 57,-1 1 1,6-1 35,0 0 0,0 1-54,-6-1 0,-5 6-118,0 0 0,-3 0 106,3-6 0,-3 1-23,-3-1 1,-4 0 105,4 0 1,-4 1-71,-2-1 0,0-5 336,0-1-210,0 1 0,0-1-31,0 1 1,0-7 178,0 7-144,0-8 0,-2 4-30,-4-8 0,2 5 130,-7 1-354,-1 0 0,-11-6 114,0 0 0,-8 2 65,2 3 0,-5-3-382,-7 4 1,1 4-524,-12 1 1,4 5 220,-9 1 0,8 6-445,3 0 0,10 0 191,1-6 833,8-7 0,10 5 0,0-5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0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17 174 8207,'-9'-10'643,"1"0"-155,8 5 470,0 3-325,0-14-157,0 14 1,0-7 295,0 3-176,0 4-451,0-6 0,2 6-170,4-3 0,5 3 124,12-4 1,-2 4-94,8 2 1,-6-2-676,6-4 0,0 4 353,6-3 0,-1-3-415,1 2 0,-1-1 258,1 1 0,-6 4 72,0-4 1,-8 2 230,2-2 1,-4 5 229,-2-5 1,1 4-152,-1 2 225,-8 0 871,7-8-475,-14 6 590,5-5-478,-7 7-352,0 7-138,0 3 1,0 7-42,0 0 1,6 1-45,0-1 0,0 2-207,-6 4 1,-2-2-35,-4 8 0,2-6 131,-7 6 1,-1 0-96,-5 6 0,0-7-80,-1 1 1,-5-6-172,0 6 1,6-6 61,5 6 0,3-8-380,-3 2 707,-3-4 0,13-1 0,-6-1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4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8586,'9'9'453,"1"-1"-101,-4-8-381,-4 0 215,13 0 0,-11 0 95,7 0 1,-7 2 82,2 4 0,-2-4-148,2 3 1,-4-1 38,3 2 71,5-4-391,0 6 1,7-8 21,0 0 0,0 0 159,1 0 0,1-6-196,4 0 0,-4-6 51,4 7 0,2-7-38,-2 6 1,0-7 50,-5 1-256,-1 5 215,0-9 1,-1 13-108,-5-9 111,-3 8 15,-8-4-24,0 8 16,-8 0 5,6 0 47,-13 0 8,13-7-25,-6 5-2,8-6 47,-7 8-48,5 0 96,-6 0-77,8 0-3385,0 0 3380,8 8 0,-6-6 0,5 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5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87 6379,'0'-10'496,"0"3"-639,0 7 1,0-2 130,0-4 234,0 4-154,0-6-1,0 8-132,0 0 64,0-7-21,-8 5 268,6-6-228,-6 8 0,8-2 461,0-4-94,0 4-82,-7-5-131,5 7 0,-8 0 420,4 0-396,4 0 10,-5 0-298,7 0 1,0-2 165,0-4 184,0 4-110,0-6 113,0 8-1128,0 0 1,-6 8-400,0 4 1266,0-5 0,-1 16 0,-3-3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6.1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77 8131,'0'-17'123,"6"0"-1,0-1 1718,0 9-1446,-6-7 1,-2 16-570,-4 0 0,-5 8-142,-13 9 0,3 8 217,-7 4 0,6-2 100,-1 2 0,4-8 0,2 4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8331,'-9'-7'679,"1"5"-316,8-6-73,0 8 767,0 0-871,0 8 1,0 1 57,0 9 1,0 1 10,0 4 1,0 2 5,0 4 0,6 3 9,-1-3 0,7 2-94,-6-2 1,5 1 10,-5-6 0,6 4-119,-7-5 1,7 0 161,-6-5 1,1-1-227,-1 0 1,-4 1 26,4-1 1,-4 0-105,-2 1 1,2-7 119,3 1 1,-3-1-141,4 6 0,-4 1 124,-2-1 1,0 0-30,0 1 1,0-1-106,0 0 1,0-5 148,0-1-470,0 1 0,2-1-500,4 1-465,-4-8 832,13 3 1,-7-9-115,3-3 1,3-5 126,-9-7 0,7 3 208,-6-3 0,5 4-53,-5-10 0,0-2 389,-6 1 0,0-6 0,7 3 0,3-8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53 7682,'-12'0'-1078,"1"0"2471,7 0-986,-4 0 0,6-6-219,-4 0 1,4-2 374,-3 3 21,3 3 196,2-6-361,0 0-277,0 6 1,2-5 102,3 7 1,5 6-8,7-1 0,8 7 18,4-6 1,8 5-153,9-5 0,0 0-420,12-6 1,-7 0 222,-4 0 1,1 0-870,-8 0 0,0 0 112,-5 0 1,-8 5-1045,-4 1 1894,-12 0 0,5 2 0,-7 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7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7377,'-10'0'2541,"2"0"-2136,8 0 783,0 0-826,8 0-365,2 0 13,7 7 1,0 3 141,1 7 0,-7 0 8,1 1 1,-1-1-88,6 0 1,-3 1-6,3-1 1,-3 0-7,9 0 0,-4-1-63,-2-5 1,0 5 69,1-5 0,-1 5-17,0 1 0,1-6-32,-1 1 1,0 0 53,1 5 0,-7-2-1,1-3 1,-3 3 28,3-3 1,1-3 9,-7 3 1,2-3 46,-3 3-59,-3 3 0,8-7-16,-4 3-46,-4 5 0,5-12-86,-7 7 1,0-5 179,0 6-107,0-9-58,0 5 15,0-8 1,0 2-3,0 4 0,-7-4-97,-5 3 0,-5-3-10,-6-2 0,0 6-239,-12 0 0,4 2 44,-9-3 0,3-1 154,3 8 1,-1-7-487,1 7 1,1-6 653,4 5 0,-3 1 0,5 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2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70 8355,'-9'-8'455,"1"6"1,8-8-133,0 5-120,0 3 1,0-8 280,0 4 34,0 4-454,0-5 1,0 5 292,0-4-141,0 4-40,8-5-226,-6 7 0,7 0 172,-3 0 0,-4 1-37,4 5 1,-2-4-130,1 4 1,-3 3 100,4 3 0,-2-2 2,2 1 1,-2-5 13,7 5 0,-7 1 11,2 5 0,3 1 25,3-1 0,-3 0 12,3 0 1,-2 1-14,1-1 1,4 0-8,-3 1 0,3-1-10,3 0 0,-3 0 6,-3 1 1,3-1-168,-4 0 0,5 1 153,1-1 0,0 0-132,1 1 0,-1-1-2,0 0 53,1 0 1,-1 1-21,0-1 0,-5-2-10,-1-3 0,-7 3 208,2-3 0,1-3-159,-1 3 1,0-6 343,-6 5-262,0 1 0,-2 5 178,-4 0 0,2-5-128,-7-1 0,-2-5-54,-11 6 0,3-3-89,-8 3 1,-1 3-265,-11-3 0,5-5-528,-4-1 1,5 2 362,6-2 0,-2-1-1058,8-5 1,6 0 1476,6 0 0,-1 8 0,-5 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1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8458,'0'-9'-2044,"0"-1"1696,0 4 430,0 4 0,0-7 190,0 3-144,0 4 46,0-6 16,7 8 19,-5 0-113,6 0 1,-6-5 103,4-1-108,-5 0 0,9 6 92,-4 0-212,-4-8 197,5 6-346,1-5 119,-6 7 70,6 0 154,-8 0 1904,0 0-1984,7 0 0,-3 0-12,8 0 0,-6 0-77,5 0 97,1 0 1,5 0-53,0 0 1,0 0 39,1 0 0,-1 0-148,0 0 1,1 2 14,-1 3 1,6-3 32,0 4 0,0-4 44,-6-2 1,6 0-5,1 0 1,-1 6-39,-6 0 0,0-1 35,0-5 0,1 2-25,-1 4 1,-5-4 48,-1 4-184,1 3 1,3-5 91,-3 8 1,1-7-81,-7 7 117,7-8 1,-5 5-26,3-3 30,5-4 1,-14 8-53,3-5 315,5-3-161,-8 6 387,6-8-150,-8 8-99,0-6 1,-8 11-202,-4-7 1,-3 7-84,-2-1 1,-6 1-104,0-1 1,-6 3 132,6-3 0,-6 3-652,6 2 0,0-1 291,6-5 0,-1 10 382,1-3 0,0 3 0,-1-4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255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52 346 14116,'0'10'-688,"0"-3"311,0-7 433,0 0 283,8 0 0,-4 0-160,7 0 1,1 0 33,5 0 0,0-2-2,1-3 1,-1 1-355,0-8 1,1 6 264,-1-5 0,0 1-185,0-1 1,1-5-126,-1 5 1,-5 1 181,-1-1 0,-1-1-251,1-5 1,-1 5 72,-4 1 0,-5-1-341,5-5 269,-4 0 1,-2-1-118,0 1 1,0 0 23,0 0 0,0 5 27,0 0 1,-8 1 197,-3-6 1,1 5-161,-1 1 1,5 7 174,-5-2 0,-1 4 107,-5 2 1,5 0 138,1 0 1,-3 0-132,-9 0 0,4 0 122,-4 0 1,4 8 119,1 3 1,1 7-36,0 5 0,-1-2 192,1 8 0,0 5-185,0 7 1,7 5 32,4-6 1,4 8-147,2-2 1,8-4 26,4-1 1,3 1-129,2-2 0,0 1-310,1-7 0,7-5-89,4 0 1,3-8-358,3 2 0,5-4-1098,1-1 1828,14-9 0,-9-1 0,14-8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2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8483,'-10'0'1691,"2"0"1,8 2-1452,0 4 1,2 3-1,4 9 1,-4 5-24,4 0 0,-4 2-227,-2-2 0,0 2-405,0 4 1,0 3-846,0-3 1260,0 4 0,7 9 0,3 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3.78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42 640 12746,'-9'-17'-2445,"1"7"2620,8 3 1,0 5 366,0-4 141,0 4-336,8-6 236,1 8 0,11-2-285,3-3 1,-2-5-49,8-7 0,-1-1 191,7 1 0,0-6-201,-1 0 1,1-6-136,-1 6 0,-1-6-134,-4 6 1,2-2-231,-8 2 0,0 4-96,-6-4 1,-6 2 53,1-2 1,-8 4-24,2-4 0,-4 3-49,-2 3 1,0-2 57,0-4 0,-6 4-50,0-5 1,-7 5 208,1 2 0,-5 2 28,-6 3 1,2 4 186,-8 8 1,0 2 115,-6 4 1,1 6 275,-1 11 0,-1 9 0,-5 9 0,9 3-137,-9 2 1,14 0-24,-7 12 1,13-10 25,3-2 0,7-6-161,5 6 1,6-13-163,0 2 1,10-10-272,13 3 0,-2-8 100,8-3 0,7-2-206,10-9 0,8 6-190,9-7 1,3-1 582,15-10 0,-8-3 0,3-8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4.581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70 11043,'9'-8'204,"7"-2"1,-7-5 387,8 3 1,1-1 36,-1 7 1,2 0-621,4 6 0,-4 0 322,5 0-638,-5 0 1,-4 2 92,-3 4 0,1-2-95,-7 8 1,0-1 51,-6 6 0,-8 3-145,-4 3 0,-3-2-115,-2 8 1,5-6 126,1 5 1,-1-6 434,-5 1 1,7-4-163,5-2 868,-5 0-440,8 1 1,-6-1 400,8 0-543,0-7 0,8 3-85,4-7 1,-3 6-302,3-7 0,5 1 186,6-6 0,8 0-1298,-2 0 1347,11 0 1,4 0-1,8 0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35.7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8901,'8'9'1223,"-4"-1"-645,8-8 0,-1 0 240,6 0 0,3-2-300,3-4 1,-4 4-147,4-3 0,-4 3-333,-2 2 0,1 0 84,-1 0 1,0 5-794,1 1 1,-7 8 529,1-3 0,-9 10-987,3 2 1,-4 2 304,-2-2 0,-8-1 111,-3 6 0,1-6 323,-1 1 0,7 2 269,-2-2 0,4 0 718,2-6 1,8 6-415,3 0 1,5 0 961,1-6 1,0 1 540,1-1-837,-1 0 0,-2 1-330,-3-1 0,-4-6-91,-8 1 1,0 0-289,0 5 0,-16 6-172,-7 0 0,-17 8-934,-12-3 0,-2 3 574,-9-2 0,5 4 166,-5-4 1,7 3 0,-4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6.9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8410,'10'-8'-1088,"-2"-2"1,-1 1 593,5 3 494,-5 4 0,17 2 0,-13 0 0,12 0 0,-4 0 0,-1 0 0,-1 0 0,8 0 0,-6 8 0,4 1 0,-11 9 0,-5-1 0,-7 0 0,0 1 0,0-1 0,-2 0 0,-3 1 0,-5 5 0,-7 0 0,0 0 0,-1-6 0,1 0 0,7-7 0,3-2 0,7-1 0,7-5 0,5 4 0,-1-4 0,7-2 0,-11 0 0,11 0 0,-5 0 0,4 0 0,-7 2 0,-4 4 0,-6 3 0,-6 8 0,-4 1 0,-7-1 0,-6 2 0,0 4 0,-6-3 0,6 3 0,-6-4 0,6-2 0,2 0 0,10 1 0,-5-1 0,14 0 0,-5 1 0,14-7 0,5 1 0,3-9 0,2 3 0,1-4 0,-1-2 0,0 0 0,1 0 0,-1 0 0,0 0 0,-1 2 0,-5 4 0,-1-4 0,-5 4 0,-3-5 0,6-1 0,0 0 0,-6 0 0,5-7 0,-1-3 0,0-7 0,5-6 0,-5 0 0,8-6 0,-3 6 0,3-10 0,-3-1 0,3-3 0,-9-9 0,7 0 0,-6-6 0,7-6 0,-1 1 0,-3 5 0,3 6 0,-8 9 0,1 3 0,3 1 0,-2 10 0,0 0 0,-6 6 0,0 7 0,0 2 0,-2 10 0,-4 4 0,2 4 0,-7 7 0,7 2 0,-2 4 0,4 4 0,2 8 0,-6 1 0,0 4 0,1-1 0,5 7 0,0-6 0,0 6 0,5-5 52,1 5 0,0-8 116,-6 3 1,6-5-146,0-1 0,1-3 47,-1-3-198,-4-4 1,8-9 97,-5-5-183,-3-3 213,6-8 0,0 0 0,-1-8 0,5-3 0,1-7 0,-7-5 0,15-11 0,-2-11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4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18 554 8483,'-10'-8'3502,"3"6"-1992,7-13-466,0 5-2,7 0-307,3-5 1,7 13 5,1-4 0,-1-1-240,0 1 1,2-2-39,4 2 0,-1-3-94,6-8 0,-5 3-323,6-3 1,2 3-40,9-9 1,-3 4-84,3 2 1,-3-6-206,-3 0 1,-1 0-680,-4 5 0,-4 1-267,-8 0 0,0-2 505,1-5 1,-7 5 115,1-4 1,-8 4 239,1 2 1,-3-1 346,-2 1 1,-6 6-202,1-1 0,-9 6 136,3-5 0,-5 7 41,-1-2 0,0 4 377,-1 2 0,1 0 155,0 0 1,-6 0-209,0 0 0,-6 2 128,6 4 1,-6 4-149,6 7 1,0 0 336,6 0 1,-5 3-114,5 3 0,-4-2 48,10 8 1,-3-2 67,3 1 0,-3 5 219,8-4 0,1-2-303,5 2 1,0-6-191,0 5 1,1-6-381,5 1 0,12-4-25,10-2 0,7-2-55,5-3 0,10-4-409,8-8 1,7 0-1055,-1 0 0,3 0 21,2 0 1,6 0 1281,0 0 1,8 0 0,-5 0-1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1 450 8384,'9'0'99,"-1"2"432,-8 4-290,8-4 362,-6 6-117,13-8 0,-5 0-160,7 0 0,-6 0 88,1 0 1,-1 0 135,7 0 0,-1 0-98,0 0 1,1 0 929,-1 0-909,0-8 1,6 4-229,0-7 0,0 5-207,-5-6 0,5 1-320,0-7 0,2 1 123,-2 0 1,2 0-202,4-1 1,-2-5-1013,-4 0 0,-4-6 554,4 6 0,-6-2-42,-5 2 1,1 2 449,-7-8 1,0 8 114,-6-2 175,0-4 1,-8 8 259,-4-4 1,3 11-53,-3 7 0,-5 3-28,-6 2 0,-2 2 332,2 3 1,2 5-155,-8 7 1,0 2 123,-5 5 0,5-3 21,0 7 1,2 1 75,-2 6 0,4 5-136,8 1 0,0 7 105,-1-2 0,7-2 7,-1 2 0,8-8 153,-1 3 1,5-5-294,5-1 1,5-2 2,7-5 0,8-1-550,4-4 1,4-3-168,1 3 1,1-6-466,0-6 0,7 3 368,4-8 1,-2 1-303,2-1 0,0-4 818,6 4 0,0-4 0,0-2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8384,'9'0'2526,"-1"0"-1472,-8 0 128,0 0-953,-8 0 0,-1 13-61,-9 4 1,1 6-144,0 0 0,-6-1-126,0 6 0,-2-1 97,2 2 1,5 2-272,1-8 1,5 0 136,7-6 0,3 1-283,-4-1 1,12 0 171,5 0 0,12-1 114,6-5 1,4-1 47,1-4 0,3-4 8,3 3 1,-3-3-38,3-2 0,2 0 38,-1 0 1,5 0-243,-6 0 1,-1 0 135,-11 0 0,3 0-489,-8 0 0,0-5-21,-5-1 694,-9 0 0,-1 6 0,-8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5.7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1 8349,'0'9'1873,"0"-1"-857,0 0 0,0 1-117,0 8 1,0 3 97,0 3 0,-1-2-409,-5 8 0,2 0-94,-8 5 1,3 1-1562,-3-1 0,-3 7 704,3-1 0,5 8-3433,1-2 3796,-4-4 0,8 1 0,-5-9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0 398 8214,'0'10'63,"0"-3"433,0-7-74,0 0-101,8 0 1,-4-5 613,7-1-556,-7 0 0,11 6 119,-3 0 0,-3-2 7,3-4 1,-1 5-103,7-5 0,1-2-282,4 2 0,-2-7 84,8 1 1,-2-3-127,2-2 0,3-3-183,-3-3 1,2 4-367,-2-4 1,-4 4 106,-8 2 0,0-1-361,1 1 1,-3 0-583,-3-1 823,-5 1 1,-7 0 194,0 0 1,-2 5-255,-3 1 399,-5-1 0,-7 2 110,-1 5 1,1-3 154,0 2 0,-1 0-18,1 6 1,0 2 79,0 4 0,-1-2 66,1 7 1,0 3-86,-1 9 0,1-4 103,0 4 0,0 4-50,-1 2 1,9 4 79,3 1 0,-2 1 19,2-1 0,1 1 187,5 0 0,2-1-101,3 1 0,5-8-176,7-4 1,6-4-400,0-2 1,8-1 167,-2-5 0,0 3-167,5-9 1,-3 1 71,9-6 1,-9 0-731,-2 0 1,-6 0 28,6 0 0,-6 0-953,6 0 1753,-8 0 0,12-8 0,-7-1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4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8205,'-11'0'518,"-1"0"-363,8 0 1,-3 2-342,7 4 0,-6-2 365,0 7 1,-1 3 495,1 9 1,4-2-225,-4 8 1,-2-6 38,3 6 0,-1-6-162,6 5 1,2-5-75,4 6 0,3-8-121,8 2 0,-5-3 133,-1-3 0,1 0-364,5 1 0,1-1-170,-1 0 0,-7-5-189,-5-1 0,-3 1 17,-2 5 0,0-5-420,0-1 0,-7-1 94,-5 1 0,-5 3-9,-6-9 775,3 1 0,-12-6 0,5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7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8205,'10'0'1651,"5"0"0,-5-2-1060,7-4 0,0 2-33,1-7 1,-1 1-343,0-1 1,-5 1 45,-1 4 1,1 3-969,5-9 1,0 8 375,1-2 330,-1 5 0,8-7 0,2-2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5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36 658 8312,'-12'0'1321,"1"0"-565,7 0-137,-4-8 9,8 6-1,0-6-488,0 1 0,6 3-162,0-8 1,7 7-5,-1-7 0,3 6 111,2-5 1,2 5-194,4-6 0,-1 1 39,6-6 0,3-1-35,9 1 1,-3 0-12,3-1 1,-3 1-60,-3 0 1,-1 0 31,-4-1 1,-2 1-142,-4 0 0,-6-6-85,0 0 1,1 0 103,-7 5 0,-3-1 84,-2-4 1,1 4 85,-1-4 1,0 3 9,-6 3 0,0-2 5,0-4 1,-6 4 159,0-4 1,-1 5-18,1 7 0,2-3 128,-7 9 1,1-3 69,-2 2 1,-3 4-114,4-4 0,-5 5-5,-1 1 1,3 7-51,-3 5 1,4 3-21,-10 2 0,3 3 42,3 3 1,-6 4-23,0 7 0,-6 3 183,6 3 0,-6-2-110,6 9 0,0-1 243,6 6 0,0-1-95,-1 1 1,3-6 65,3 1 0,-1-9-156,7 2 1,0-9-21,6-2 0,6-8-162,0 2 1,13 2-333,-1-2 0,10-6 3,1-5 0,6-8-290,5 2 0,-1-4-579,7-2 0,0 0 521,6 0 0,-6-8 635,0-4 0,0-3 0,6-2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7:48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69 8358,'17'-9'-1212,"0"-7"1,-7 13 2882,-4-9-444,-4 8-440,-2-3-287,0-1-65,0 6-37,0-6-168,-8 8 1,-2 0-214,-7 0 0,0 2 96,-1 4 0,1 0-141,0 11 1,-2-2-7,-5 14 0,5-6-52,-4 6 1,-2 6 223,2 5 0,0 6-26,6-6 0,1 1-151,5-7 0,3 1 126,8 0 0,0-9-109,0-2 0,14-5 98,3-2 1,10-2-245,-4-3 1,8-4-28,-2-8 0,3 0-163,3 0 0,-3-6 114,-3 0 1,-4-7-84,-7 1 1,-3-3 418,-4-3 1,-3 7-164,-8-1 1,-2 1 587,-4-6 1,-11 1-233,-12 5 1,-3-3-39,-3 8 1,-5 1-534,-1 5 1,1 0 285,5 0 0,1 15 0,-1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17.008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1 537 9927,'8'-17'-218,"1"0"178,8 0-93,1-1 0,1 1 47,4 0 0,6 5-49,11 1 0,-1 1 17,7-2 1,-6-3 73,6 4 0,-7 1-33,1-2 1,2 7 73,-1-7 0,-1 3-49,-6-3 1,1-3 77,0 3 0,7-1-16,4 1 1,0-1-63,6 7 1,-2-6 23,13 7 0,-5-7-37,5 6 1,1-1 23,5 1 1,6 2-237,0-7 0,8 5 279,-3-6 0,11 6-40,1-5 1,0 5 75,-6-5 1,7 5-1,-1-6 0,-4 7-10,-1-7 1,-3 8 14,14-2 0,-7-1-36,1 1 1,-2-2 9,2 3 1,1 3-285,-42-1 1,1 0 0,48 1 277,-45 2 1,0 0 0,-5-3 0,0 0-78,48-3 1,-2 1 69,2 5 1,-47 0 0,0 0-7,47 0 1,-48-1 0,1 0-95,1-2 0,0 0 1,-1 2-1,0 0 145,47-5 1,-46 5-1,0 0-27,0 1 1,0 0 0,0 0 0,1 0-22,5 0 1,0 0 0,-7 0 0,-1 0 7,3 0 0,-2 0 0,43 8 10,4 4 1,-11-3-89,5 3 1,-6-1 44,12 7 1,-7-1-10,1 0 0,2 0 44,-2 1 0,-41-10 0,0 1-4,1 0 0,0-1 1,2 1-1,1 0-6,3-1 0,0 1 0,-1-1 0,-1 1 4,-1 0 0,0-1 1,-3 1-1,1 0-17,2-1 1,0 1 0,3 0 0,1-1 18,-1 1 0,-1 0 0,3-1 1,-1 1-27,-1 0 0,0-1 1,0-2-1,1 0-178,7 0 0,1-1 0,1-2 0,0 0 234,1 2 0,0 2 0,-3-2 0,-1 1-21,-4 2 0,-1 1 0,-4 0 0,-1 0-84,6-1 1,0 1 0,-4 2-1,1 1 86,0-1 1,-1 1 0,0 1-1,-1-1 5,-1 0 0,0-1 1,-2-1-1,0-1 60,1 2 1,1 1 0,-1 2 0,0-1-52,1 2 1,-1-1 0,-1 0 0,0-1 12,2 2 1,-1-1 0,0-3 0,-2 1 9,0 2 1,0 1 0,-3-4-1,0 1 135,0 2 0,0 1 0,41 8-94,2 5 1,-5-6 6,-6 1 1,-6-4 58,-12-2 1,-3 0 367,-9 1 0,-6-9-383,-5-3 0,-11 2 488,-6-2 1,-4 1-967,-2-1 396,-7-4-728,-2 6 1,-12-8 476,-8 0 1,-11 0 185,-23 0 0,-15 7 0,-18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7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18 104 8257,'0'-17'-1025,"0"0"0,0-1 1025,0 1 0,0 8 0,0-7 0,0 14 0,0-5 0,0 7 0,0 2 0,0 3 0,7 5 0,-5 13 0,4 0 0,2 2 0,-3-2 0,1 10 0,-6 7 0,2 14 0,4-2 0,-4 11 0,3 1 0,-3 5 0,-2 6 0,-2 3-201,-3 9 0,1 1 201,-8 5 0,7 1-363,-7 4 1,8 2 472,-2-8 0,3 2 64,-3-2 1,4 6 41,-1-43 0,0 0 0,1 33-129,2-7 1,2-18-135,4-17 0,-2-9-167,7-8 142,-7-8-192,11-4 1,-11-9 205,8-8 0,-8-8 58,1-3 0,-3-5 344,-2-1 1,0-8-345,0-4 0,0-4 0,-7-9 0,-3-2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17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8471,'0'-17'-2224,"2"1"2697,4 5 0,4 3 1,11 6-424,8-4 1,-1 4-102,13-3 0,3 3-96,2 2 0,4 0 74,2 0 0,0 0-16,0 0 1,1 6 21,5-1 0,4 1 22,7-6 1,6 0 19,0 0 0,7 0-215,-1 0 0,0 0 243,5 0 0,12 0-247,-41 0 1,1 0 0,2-2 0,-1-2 255,2 2 1,0-1 0,3-1 0,0 0-15,2 1 0,1 0 1,7 1-1,2 0 6,1-4 0,1 1 0,2 2 0,0 2-14,-2-2 1,-1 0 0,-1 2 0,0 0-5,2 1 0,0 0 1,0 0-1,0 0-319,2 0 1,1 0-1,0 0 1,-1 0 307,-4 0 0,-2 0 0,1 0 1,0 0 20,3 0 1,0 0 0,-3 0 0,2 0-2,3 0 0,1 0 0,-1 0 1,-1 0 12,2 0 0,0 0 0,-1 3 0,1 0-17,5 0 0,1 0 1,-2 0-1,1-1 17,6-1 0,1-2 1,-2 2-1,0 0 11,1 2 0,1 0 0,-4-1 1,0 0 5,1 4 1,-1 0 0,-4-4 0,1-1-324,6 2 1,0 0 0,1-2-1,-1 0 425,0-1 1,0 0 0,2 1 0,-1 0-119,-1 2 1,0 0 0,0 0 0,-1 1 5,-2 2 0,0 0 0,-1 2 0,-1-1-20,3-1 1,-1 0 0,-7-1 0,-1-1-156,0 2 0,0 0 1,-2-1-1,1 2 119,4 1 1,-1 1 0,-7-1 0,-2 1 89,-4 0 0,-1-1 0,-3 1 0,0 0-24,0-1 0,1 1 0,-1 0 0,0-1 23,-5 1 0,-1 0 0,1-3 0,-1-1 78,-7 1 0,-2 0 0,0-4 1,-2 1 485,38 9 0,-1-8-445,0 2 0,-7-5 10,-4-1 0,-11 6-29,-7 0 0,-11 0 677,-5-6 1,-5 0-667,-1 0 1,-8 0 645,-4 0 0,-10-2-649,-1-4 191,-8 4 0,3-7-723,-7 3 0,-2 4 402,-3-4 0,-15-2-495,-14 3 0,-24-1 469,-17 6 0,24-3 0,-3-2 0,-4 0 0,0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18.543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1505 260 13881,'35'-18'-26,"0"-5"-394,-1 0 1,1 0 270,-1 6 0,-1-6 157,-4 0 0,2 0 24,-8 5-364,0 1 357,-6 0 1,-7 5-205,-5 1-55,-3 7 1,-4-4 174,-3 8 0,-13 2-102,-10 4 0,-11 11 60,-1 12 0,-16 4 3,-2 1 1,-9 9-258,-8 3 0,4-2 154,-4 2 1,2 0 198,-2 6 1,2 0-1,-8 0 0,1 0 62,37-26 1,-1 0 0,-36 25-111,-1 1 0,2 0 276,-2 0 1,7-2-164,10-4 0,5 2 140,7-7 1,2-1-108,4-6 1,3 1-52,9 0 1,1-1-54,4 1 0,6-3-61,12-3 1,3 4 61,8-4 1,4 2-56,7-3 1,9 5 488,14-4 0,3 2-375,3-3 1,2 5 16,4-4 1,4 2-91,-4-3 1,10 5 26,2-4 0,1-2 14,-1 2 0,4-2-215,7 1 0,6 5-400,0-4 0,1-2 350,-1 2 0,-9-3-659,3 3 0,-4 4 904,4-4 0,1 9 0,-1 3 0,0-3 0,0-2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19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52 173 8204,'-9'-9'621,"-7"-7"1,12 14-23,-7-3-306,7-5 232,-4 8-456,8-6 1,8 8 112,4 0 1,-1 0 196,6 0 0,-3 0-78,9 0 0,4-1-274,2-5 1,3 4-44,3-4 1,-1 4-25,1 2 0,0-6-445,-1 1 1,-5-1 301,0 6 0,-8 0-427,2 0 1,-4-2-155,-1-4-375,-1 4 281,0-5 534,-7 7 1,-3-2 15,-7-4 0,-1 4 308,-5-4 0,-4-1 0,-7 1 0,0-8 0,-1 5 0,1-9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0.0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69 8204,'0'-17'0,"0"0"-23,0 0 370,0 7-106,0 2 0,0 10 31,0 4 0,0 6 117,0 11 1,0 2-143,0 3 0,0 11-71,0-5 1,0 5 70,0-5 0,0 3-174,0 3 1,-6-3-179,1 3 1,-1-3-404,6-3 1,-6 1-429,0-1 0,-1-1 472,1-4 1,4 2 463,-4-8 0,-3 0 0,-1-6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0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35 173 8204,'-17'0'1379,"7"0"-1184,2 0-606,24-8 1,5 4 258,19-7 1,4-3-29,8-9 0,0 4 29,0-4 1,0 4-66,0 2 1,-2 5 181,-4 1 1,-4 7-180,-7-2 0,-1 4 64,1 2 0,-8 0 57,-4 0 0,-10 2 179,-1 4 1,-8-2-139,1 7 0,-5-1 209,-5 1 0,-5 5-23,-7-5 1,-2 5 106,-5 1 1,3 0-137,-7 0 0,-1 3-20,-6 3 1,1-4 181,-1 4 1,-2 2-43,-3-2 0,4 2 27,-5-2 1,7-4-72,5 4 0,4-9 211,8-3-326,-1 1 1,9-1-459,3 1 133,4-8 0,17 3-198,8-7 0,10-2 114,7-3 1,3 3 79,3-4 0,2-2 314,-8 3 1,6 1-175,-5 9 0,-3 5 521,-9 7 1,-4 6 150,-8 1 1,0 8 390,1 3 1,-9-3-449,-3 3 1,-4-2 25,-2-10 0,-6 6-543,1-6 0,-9 0 91,3-6 0,-5-6-310,-1 1 1,0-8 241,-1 2 1,7-4-1274,-1-2 0,8-2 1274,-1-4 0,3-11 0,2-10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2.3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18 779 8263,'-10'-10'2280,"2"3"-1678,8 7-223,0 0-280,8 0 0,7 0 118,8 0 1,2 0-209,-2 0 1,-1 0 140,6 0 0,-4 0-633,4 0 0,-7-8 156,3-3 1,-1 1-7,-6-2 1,4 7-450,-9-7 63,-5 1 1,1-7 232,-8 1 1,0 0 110,0-1 0,0 1 368,0 0 1,-6 0-262,0-1 1044,-7 1-596,3 7 0,-7 6-17,0 16 1,5 9 45,1 20 0,-1 7 56,-5 15 1,0 0 87,-1 12 1,3 10-373,3 1 0,-1 1 81,7-12 1,-5-2 63,5-16 0,0 1-319,6-6 1,0-8 32,0-4 1,6-11-101,0-6 174,-1-3-292,-5-3 494,0-8 0,0-3 95,0-12 0,-5-3-99,-1-8 0,-8-8-129,3-4 1,1-6 138,-1-5 0,7 1 84,-2-7 1,4 10 104,2 1 0,0 1-194,0 5 0,8 4-58,3 2 0,1 3-119,5 3 1,-1-2 85,12-4 1,3 2-90,10-8 0,-3 2 66,8-2 0,0-3-53,6 3 1,2-4-22,4-1 1,1-7-192,5 1 0,1-1-66,-8 7 1,5-6-30,-10-1 0,4-7 3,-10 2 1,-4-6 162,-2-6 1,-5 5 137,-6-5 0,-4 0-135,-8 7 0,-2-3 273,-3 13 0,-4 9 64,-8 9 1,0 3 254,0 3 0,-2 8 155,-4 3 1,2 4-258,-7 2 1,-1 0 135,-5 0 0,-1 8-147,1 3 1,-4 4-312,4 3 0,-4 1 139,9 4 1,-1-4-117,1 4 0,-1 2-27,7-2 0,0 0-364,6-5 202,0-1 1,6 0-212,0 1 1,7-9 21,-1-3 0,3-4 102,2-2 0,1 0 206,-1 0 0,-2 2-88,-3 4 1,-3-5 231,-3 5 0,-4 6 137,4 5 0,-10 8 208,-2 10 0,-13 7-55,2 4 0,-6 4 180,0 2 1,1 0-173,-6 0 0,6-6-17,-1 0 1,10-6-374,1 6 1,9-13 155,-3 2 0,2-7-576,-2 1 0,4-4 84,-3-8 1,3-5-141,2-1 0,2-7 192,3 2 1,1-6 9,11-6 1,-1-11 178,13-12 0,-6-2-44,5 3 0,-5-5 152,6 4 0,-6 6-113,6 6 353,-8 0 0,4 15 312,-7-4-250,-9 4 1,5 10-37,-9 3 0,1 6 121,-6 6 0,-6-1-223,1 6 0,-9-6 6,3 1 1,-5-2-229,-1 2 1,0-6 57,-1 0 1,7-1-269,-1-10 1,3 1-205,-3-1 234,-3-4 1,13 4 87,-4-12 1,6-6-206,6-11 0,-2 4 171,7-4 1,1 6 57,5 5 0,0-1 144,1 7 1,-7 0-135,1 6 429,-8 0-67,3 8 1,-9 9 112,-3 12 0,-13 4-133,-11 1 1,-5 1 77,-6-1 0,3 1-16,-3 0 1,3-7-127,3 1 0,-1-8 219,0 2 0,9-3-66,2-3 1,5 0-227,2 1 1,0-1-26,-1 0 1,3-5-138,3-1 0,5-5 69,7 6-279,0-9 171,0 13 0,7-14 85,5 3 1,3-3-179,3-2 0,7 0 68,3 0 0,5 0-100,2 0 1,5-7-1,0-5 0,7-3-2,-7-3 0,2 1 93,-2 0 0,-1 0 14,7-1 1,-8 3-218,3 3 1,-5-3 49,-1 3 1,-2-3-733,-5-2 629,-3 0 1,-13-1-65,-1 1 1,-7 5 137,2 1 0,-12 5 330,-5-5 0,1 7 0,-1-2 0,-1 4 0,-5 2 0,-6 0 0,0 0 0,0 0 0,5 0 0,1 0 0,6 0 0,-1 0 0,6 0 378,-5 0 84,7 0 333,-12 0-365,15 0 101,-7 0 86,0 0-354,6 8 0,-5-4-138,7 7 1,-2 3 75,-4 9 0,2 5 233,-7 13 1,-1 11-8,-5 11 0,-3 10 12,-3 2 0,2 19-634,-8-2 0,15-34 0,0 2 107,-4-2 0,1-1 0,2-3 0,1 0-662,-1-4 0,1-2 0,1 25 263,1-16 0,9-11-919,3-11 957,0-8 1,2-4-40,3-12 1,5-11 487,7-11 0,0-12 0,1-6 0,-1-4 0,8-9 0,2-2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2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8263,'18'-18'1185,"-9"1"1,7 8-551,-5 3 0,6 4 96,6 2 1,-1 0-494,6 0 1,-5 0-430,6 0 1,-8 0-36,3 0 1,-5 0-906,-2 0-1350,-7 0 1835,5 0 0,-13 2 646,4 4 0,-12 11 0,-4 10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3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8263,'0'10'2114,"15"-3"-1601,8-7 0,10 0-491,7 0 1,12-7-154,11-5 0,-1-3 143,1-3 1,-13 1-151,2 0 1,-13 1 116,-5 5 0,-1 3-61,-10 8 0,-6 0 91,-5 0-791,-8 0 1,3 2 107,-7 4 1,-2 3 121,-3 9 0,-11-1 438,-7 0 0,0 3-112,6 3 0,0-4 228,-1 4 1,3-4-49,3-2 0,3 1 469,3-1 1,4 2-85,-4 4 0,6-4 84,6 4 1,-2-1-47,7 1 1,-5-4 497,6 4-173,-8-4-345,11 6 0,-13-6-256,4 4 0,-4-3 78,-2-3 0,-2-6-623,-4 1 0,-2 0 266,-3 5 1,-5-8-646,5-3 1,-5 2 202,-1-2 0,0-1-90,-1-5 0,1-7 710,0-5 0,0-11 0,-1-4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3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442 1 8208,'-17'9'1901,"0"1"-1272,-1-4 1,1-3 133,0 9 0,-6-1-312,0 7 1,-8 1-417,2 4 1,-4-4 90,-1 4 1,-3-4-424,-3-1 1,11-1-254,0 0 1,8-5-1710,4-1 2259,7 1 0,10 5 0,10 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3.7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18 8248,'-53'-7'2077,"-5"5"-1428,14-6 1,2 21-58,7 5 1,8 11-263,10-1 1,0 3-1166,-1-2 1,1 4 587,0-5 1,-1 5 625,1 2 0,0-1-179,-1 1 1,7-1 29,-1 1 1,3 5-244,-3 1 1,5 1 34,7-2 0,0-3-555,0 3 0,0-9 269,0-2 1,5-2-218,1 1 1,6 3 173,-7-8 0,1 2-20,-6-2 1,2-9-133,4 3 211,-4-4 476,5 5-180,-7-9 175,0-1-112,0-8 1,8-13-843,4-5 0,5-11 64,6 1 667,-4-13 0,22-3 0,-5-8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7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8161,'0'-18'-607,"0"1"-76,0 0 1,1 1 682,5 5 0,4 1 0,7 5 0,0 3 0,1-4 0,-1 4 0,0 2 0,1 0 0,-1 6 0,0-1 0,-1 9 0,-5-3 0,-3 5 0,-8 3 0,0 4 0,0-4 0,0 4 0,0-3 0,0-3 0,0 0 0,0 0 0,0-5 0,0 0 0,0-7 0,0 7 0,0-8 0,0 11 0,2-13 0,3 4 0,-3 3 0,6 1 0,-8 7 0,0 0 0,-2 3 0,-4 3 0,-5-2 0,-12 8 0,2-6 0,-8 6 0,8-8 0,-2 2 0,3 2 0,3-2 160,0 0 532,7-6-389,3 0 1,14-7 62,5-4 1,5-4-238,6-2 0,4-2-141,8-4 0,-1-4-760,1-7 0,5 0 418,0 0 1,1-3 353,-7-3 0,1-4 0,0-7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4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8173,'11'-14'0,"1"-3"0,-1 1 526,7 5 1,9-1 744,7-5 1,8 7-875,10 5 1,6-3-298,0 2 0,3 1-81,-9 5 0,9-6 73,-9 0 0,4 0-50,-4 6 0,-6 0-28,0 0 0,-2 0-159,2 0 1,2 6-98,-7 0 1,-3 1-180,-9-1 1,2-2 131,-8 8 1,6-9 88,-6 3 1,0 2 136,-6-2-58,0-1 0,-1-3 233,-5 4-25,-3-4 268,-8 6-166,0-8 1,0 7 156,0 5 0,-8 9-2,-3 2 1,-10 16-153,-2 1 0,-6 8 1,6 4 1,-6 2-37,6 3 0,-2-3-46,2 4 0,4-6-179,-4-6 0,3 4-351,3-4 1,0-10 103,-1-1 0,1-6-247,0-1 0,1-8 195,5-9 0,-4-7 98,3 2 0,2-4-353,-1-2 0,5 0 173,-5 0 0,1-14-103,-2-3 0,3-6 299,3 0 0,2-10 253,-7-7 0,5-8 0,-6 2 0,7-4 0,-7-2 0,1 8 106,-7 3 0,-1 7-169,-4 5 1,2 4 1199,-8 8 1,6 1-583,-6 5 1,6 3 444,-6 8 0,2 0-180,-1 0 0,3 0 138,7 0 0,3 2 9,3 4-563,-3 3 1,13 9-450,-4-1 1,4-6 143,2 1 1,8-6-64,4 5 0,3-7 82,2 2 0,1-4-752,-1-2 1,0 0-223,1 0 0,-7 0-1839,1 0 977,-9 0 765,5 0 0,-18 0 953,-7 0 0,-8 0 0,-9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8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87 8431,'9'-8'707,"-1"6"1,-2-8-701,0 5 1,1 1 471,-1-8-172,-4 8 0,6-5 29,-8 3 0,0 2 539,0-7 9,0 7-219,0-4-891,0 8 332,0 0-334,-8 8 1,-2 3 115,-7 12 0,0 4-32,-1 8 1,3 0 57,3-1 1,5 3 10,7 3 0,0-9-82,0 3 1,7-5 65,5 0 1,3-4 166,3-8 1,-1-1-84,0-5 1,6 3 18,0-9 0,0 1-27,-5-6 6,-1-8 0,-2-1-8,-3-8 1,-2 5 14,-5 0 1,-3-1-428,4-10 0,-10 4 190,-2-4 1,-13-4-500,2-2 1,-12 2 245,0-2 0,-9 8-569,-3-2 1061,-14 4 0,-7 9 0,-17 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0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225 173 8408,'-8'-17'-197,"4"0"6,-7-1 1,5 1 1065,-5 0-67,7-1 52,-12 1-3,7 0-258,-9 0-340,1 7 1,0 2-241,0 8 0,5 8 77,0 3 0,7 13-159,-7 4 1,3 11 43,-3 1 1,2 8-3,5-2 0,3 2-41,-4-2 1,4-1-70,2-5 0,2-4 75,4 5 0,1-10 62,5-3 1,3-6 41,-3 1 1,3-6-26,3-6 0,-1 3-9,0-8 1,0-1 0,1-5 0,5 0 4,0 0 1,0-7-65,-6-5 1,0-11-158,1-6 1,-7-3-355,1-3 1,-8-7 232,1-4 1,-5 1 64,-5-1 1,-7 0 85,-11-6 0,4 8-151,-4 4 0,-4 5-185,-2 6 508,-11 4 0,-4 16 0,-8 1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6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 8530,'-10'0'-1305,"2"0"1305,8 7 0,-7-5 0,-3 6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7.3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70 8257,'-12'-9'-305,"1"3"0,5 2 580,-6-2 0,7 4-125,-7-4 0,6 5 157,-5 1 247,-1 0-364,-5 0 1,2 7-272,3 5 1,-1 3 83,7 2 0,-6 8 58,6 4 1,1-2-37,5 2 0,0-8-16,0 2 1,2-4 20,3-1 1,5-1-34,7 0 1,1-5 46,-1-1 0,2-7 2,4 2 1,-4-4-67,4-2 0,-1-8 26,1-3 1,-6-5-86,0-1 0,-1 0 24,-11-1 1,7-1-14,-6-4 0,-1 4-23,-5-4 0,-2 2 79,-3-2 1,-5 2-154,-7-8 0,-2 8 123,-4-3 0,3 7-147,-3 6 0,-2 3-197,2 8 1,-6 0 385,6 0 0,-7 15 0,3 5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29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345 278 8417,'0'-18'-539,"0"1"1,-2 0 635,-4-1 0,4 1 405,-4 0 0,-2 0-374,3-1 0,-7 7 44,6-1 0,-5 1-77,5-7 1,-7 3 71,1 3 1,-1-3 60,1 4 1,-3 3-42,3 2 1,-3-2 4,-2 3 1,-1-1-148,1 6 1,0 10-191,-1 7 0,1 8 53,0 9 1,0 9 135,-1 3 1,7-2 118,-1 2 0,8-6-112,-1 7 0,5-9 147,5 2 0,1-3-100,11-3 1,-3-1-33,9-4 0,-4-4-33,-2-8 0,6-5-102,1-1 0,1-7 57,-2 2 1,-4-6 64,4-6 1,-4-4-218,-2-7 0,1-2 29,-1-4 0,-2 2-237,-3-8 1,1 0-43,-7-5 1,0-1-57,-6 0 1,0 1 58,0-1 1,-6 6-647,0 1 1057,-7 6 0,3-3 0,-7 8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1.9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4583 8465,'-6'-17'171,"0"-1"0,-1 7 359,1-1 0,4 6-210,-4-5-195,4-1 1,2-5-82,0 0 0,0-1-361,0 1 0,2-2 243,4-4 0,-2-2 154,7-4 0,-7-7 280,2 7 0,2-8-180,-3 8 0,7-5-228,-6-6 0,5 3 139,-5-3 0,7 1-84,-1-1 1,-2-2 78,1-5 1,1-2-272,5 2 1,-6-3-60,1-1 0,0-7 149,5 0 0,0-7 16,0 2 0,-1-10-84,-5-2 0,5-6 62,-5 6 0,3-6 59,-3 6 0,5-5 0,-5 5 0,6-8 4,6 2 1,-1 5-8,6 1 1,-5 5 169,6 7 0,0-2-97,6 7 1,-1-5-5,1 5 0,-1-2-65,1 3 0,0 3 9,-1-4 0,-1 3-3,-4-3 0,3 4-110,-3-3 1,-2 8 50,2 3 1,-6 2-25,6-2 0,-8-4 124,2 4 0,-4 2-69,-2-2 0,1 5 210,-1-5 0,0 6-41,1-6 1,-7 5 74,1-5 1,-1 8-102,7-3 0,-1 3 11,0-2 0,2 3-77,4-3 1,-1 3 39,6 3 0,-5-1-37,6 1 1,-2 1 24,2 4 0,-2-2 6,-4 8 0,-4 0 43,4 6 0,-4 0 1,-1-1 0,-3 1 33,-3 0 1,3 5 28,-4 1 0,-1 5-96,2-6 0,-7 7 101,7-7-238,-1 1 1,7-7 154,-1 1 1,0-2-103,1-4 1,5 4 82,0-5 0,-2 5-12,-10 2 1,5-2 81,-5-4 0,-1 3 147,1-3 1,-7 10-94,2 1 0,2 1 149,-3-6 1,1 5-58,-6 1-131,8-1 0,-6 1-4,4-1 0,-3 8 20,3-2-371,-4-3 17,6 7 0,-6-6-844,4 8 571,-5 0 1,9 8-196,-4 3 0,-4-1-460,3 2 1,-3 5 1123,-2 6 0,8 15 0,2-1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1 154 8390,'0'-17'770,"0"0"-134,0 0-335,0-1 0,1 3-104,5 3 0,-4 3 85,4 3 0,2 2-366,-3-7 0,9 7 123,-3-2 1,5 2-57,1-2 1,6 4-56,0-3 0,2 9-193,-2 1 1,-2 11 37,8 1 0,-2 2-102,2 10 1,3-6-30,-3 6 0,-2 0 59,2 5 0,-2-5 219,2 0 0,3-6-59,-3 6 1,-2-8 81,2 2 1,2-4 9,9-2 0,-2 1 17,9-1 1,-3 0-64,2 1 0,10-7 16,-4 1 1,3-1 37,-3 7 0,0-1-6,0 0 0,6-5 100,-1-1 0,1-1-126,-6 1 1,0 3 168,-1-8 0,-4 1 36,-1-1 0,-6-2 177,6 7 0,-7-5-190,1 6 0,-4-7-31,-1 7 0,0-6-134,-1 5 1,3-5 116,3 6 0,-3-7-84,3 7 1,-4-3 71,-1 3 1,5-2-91,1-5 0,-1-3 93,-5 4 1,-1 2 97,1-3 1,-1 7-85,1-6 1,-2 5 131,-5-5 1,3 6-195,-8-7 1,6 3-1,-6-2 1,2 1-33,-2 5 0,-4 1 104,4-7 0,2 6-218,-2-6 0,1 1 30,-7-1 0,0-2 34,0 7 0,6-5-12,1 6 1,1-7-10,-2 7 0,-2-2 18,8 1 1,-6 4 32,5-3 1,-6-2 27,1 1 1,-2-1-31,2 1 1,-10 3 172,5-9 0,-5 7 82,4-6 2,1 7 0,-1-3-198,0 7 0,-5-2 19,-1-3 1,1 1-103,5-7 1,-5 8 120,-1-3 0,1-1-220,5 1 1,0-1 43,0 1 0,1 5 50,-1-5 0,-5-3 84,-1-2 0,1 1 106,5-1 0,0 2-103,1-2 1,-3-2 106,-4 7 0,5-7-105,-5 2 0,-1 1 27,1-1 1,-5 0-140,6-6 130,-1 8 1,7-5-96,-1 9 1,-6-8 75,1 2 1,-1 1-10,7-1 1,-1 6-24,0-7 1,1 7 4,-1-6 0,0 5-2,1-5 1,-1 5-2,0-5 1,6 2-53,0-2 0,0-4 63,-5 3 0,-1-1 72,0 2 0,0-4-11,1 4 0,-1 1 81,0-1-86,1 0 0,-1 0 17,0-1 1,1 1 6,-1-6 1,0 6-3,0 0 1,1 5-130,-1-5 0,0 5 68,1-5 0,-1 6-185,0-6 0,6 5 23,0-5 0,0 2 115,-5-3 0,5-1-11,0 8 1,2-7-24,-2 7 1,-2-8 66,8 2 1,-8 1-54,2-1 1,-4 0 250,-2-6 0,1 6-60,-1-1 0,0 1 102,1-6 0,-7 6 52,1 0-283,-1 7 1,5-9 73,-5 7-122,4-7-182,-5 12 183,7-14-34,1 13 18,-1-13 400,0 6 24,1-8 279,-9 0-341,7 0 40,-15 0-356,7 0 266,-8 0 125,0 0-134,8 0-267,-6 0 101,5 0-45,-7 0-617,0 0 0,8 0 1,2 0-1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4.4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5891,'-9'0'0,"1"0"0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4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8010,'-10'-2'-487,"4"-3"1,2 3 482,-1-4-303,3 4 152,-6 2-268,8 0 672,0 0 155,0-8 1,2 6-111,4-3 1,-2 3 119,7 2 0,-5 0-124,5 0 0,1 0-136,5 0 1,0 0 23,1 0 1,-1 7 46,0 5 0,1 1-139,-1-1 1,6 3 14,0-3 0,0 3-44,-6 2 0,3 1 59,3-1 0,2-5-4,3-1 1,5 1 106,-4 5 0,6 0-85,5 0 1,2-5 71,4 0 1,4-1-117,-4 6 1,-1-1 7,1-5 0,-8 3 4,2-9 1,-3 3-105,-2-2 0,-9-4 352,-3 4-17,-3-4-360,-3-2 223,-7 0-1520,-3 0 1324,-7 0 0,-23 0 0,-6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7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8404,'17'-8'-360,"0"-4"0,3 5-422,3 1 1,-2 4 630,8 2 158,-8 0 1,9 6 133,-6 0 64,-1-1 0,-6 1-237,0 0 1,-5 2-3,-1-3 1,-7-1-175,2 8 1,-4 1 207,-2 10 0,-8-4 0,-9 14 0,-10-6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5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6807,'0'-10'-224,"0"2"0,0 1 0,0-3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6.3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1349 105 7238,'-2'-16'-92,"-4"5"468,4-5-34,-5 7 0,5-7 47,-4 5-443,4 3 357,-6 0 27,8 7-305,0-7 235,0 8-410,0 0 169,0 8 0,0 7-143,0 8 1,-5 8 66,-1-3 0,-6 11-95,7 1 0,-9 8 104,3-2 0,-3 4-24,3 2 1,-5 2 192,5 4 1,-3-3-87,3 9 0,-5-1 170,5 6 0,-6 1-282,-6-1 0,3 6 292,-3 0 1,-2 0-38,2-6 0,-6 8-29,6 3 1,-7 7-330,1 5 0,13-42 1,1 0 106,1 2 1,-1 0 0,-1 1-1,0-1 65,-13 41 1,-2-1 5,2-6 1,2-9-14,4-8 0,2-1 9,-8-11 0,8 5 165,-2-10 1,4 9-8,2-9 1,-1 4-20,1-4 1,0-8 164,-1-4 0,1-5 11,0-7 0,0-3 267,-1-7 0,7-3-373,-1-3 0,6-3-66,-5-3-74,-1-4 0,-5 6-131,0-8 0,-1 0-50,1 0 0,0 5-193,0 1 0,-3 8 2,-3-3 0,2 5-183,-8 1 1,6 6 70,-6 0 0,8 6 52,-2-6 1,4-2 114,2-10 0,5-3-264,1-8 463,7 0 0,-4-9-166,8-9 221,0-7 0,16-17 0,3-2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6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727 0 7176,'0'10'-199,"0"-2"971,0-8 1171,0 0-1417,0 7-302,0-5 1,-2 14-58,-4-5 1,-3 10 26,-9 2 1,-5 8 59,0-2 0,-7 9-3,1 3 1,-2-1-400,2-5 1,-2 1 110,8 4 1,-2-3 133,2 3 0,2-9 12,-8-2 1,8 0-226,-2 5 0,4 1 2,2-1 1,-1 1-8,1 0 1,0-7 76,-1 1 1,1-8-268,0 2 1,0-3 159,-1-3 0,1-6 68,0 1 0,-1-2-47,1 1 0,0-3 28,0-8 0,5 0-103,0 0 0,7 0-272,-7 0-416,8 0 893,-3-8 0,14-9 0,3-10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8.296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0 121 9688,'0'-11'-1094,"0"-1"849,0 8-25,8-3 35,1-1 0,9 6 53,-1-4 1,0 5 99,1 1 0,-1-6 136,0 0 0,0-2-198,1 3 1,-7 3 345,1-4 0,-3 2-24,3-2 1,3 4 11,-3-3 0,-3 3-153,3 2 0,-1-6 10,7 0 0,-1 0-92,0 6 1,6 0 104,0 0 1,8 0-166,-2 0 1,6 0 112,5 0 1,4 0-148,8 0 0,0 6 50,0 0 1,2 7-8,3-1 1,-7-3 70,8 3 0,-8-6 0,7 5 0,-3-5 122,-2 6 0,6-7-125,-1 7 1,7-3 90,-7 3 0,7 3-80,-6-3 0,5 1 97,-5-1 0,5 3-14,-5-3 0,-1 3-3,-5 2 1,8 1-26,3-1 0,4 0-1,3 1 1,-7-1-65,0 0 0,-1 0 50,1 1 1,3-1-58,-9 0 0,1 1 56,-6-1 1,0 6-60,0 0 0,-1 6 100,1-6 0,-6 0 3,0-6 0,-7 6-44,1 0 1,-3 6 14,-3-6 0,-5 6-37,0-6 1,-6 6 27,6-6 0,-2 6-140,2-6 1,1 2 85,-7-2 1,8-4-26,-2 4 0,-4-4 42,-2-1 0,-4-1-15,-1 0 1,-1 1 48,0-1 1,0 0 135,1 1 1,-1-1-83,0 0 1,1 2-55,-1 4 0,2-3-150,4 3 1,-4-4 103,4-2 0,-3 2-60,-3 4 1,2-3 126,4 3 1,-6-4-8,1-2 1,-1 0 22,-5 1 0,1 1 183,-1 4 1,3-4-12,-4 4 0,-1-2-109,2 3 1,-7-5-88,7 4 0,-6-2 76,5 2 1,-1-4 31,1 4 0,3-4 6,-8-1 0,7-1-10,-1 0 1,-3 4-9,3-3 0,-3 3 30,3-10 1,1 5-33,-7 1 0,7 0-6,-1 1 0,-2-1 2,1 0 1,-1 1 9,1-1 0,5 0 48,-5 0 1,-1-5-36,1 0 1,-1-1-16,1 6 1,5 1-44,-5-1 0,-1 0 129,1 1-111,1-1 0,3 0 10,-3 0 1,-2-1 25,-5-5 0,-1 5-35,8-5 1,-9-1 3,3 1 1,2-5-27,-2 6 0,1-3 58,-1 3-59,-4 3 0,8-7 10,-5 3 1,-3-1-215,4-4 180,-4-4-313,-2 5 82,0-7-305,0 0-281,-8 0 1,-9-5-1688,-12-1 2439,-3-8 0,-11-3 0,-1-10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39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8346,'-10'-2'-300,"5"-4"-577,3 4 603,2-5 1,7 9 234,5 3 0,5-1 141,6 8 1,4-1-37,8 7 0,-6-1 211,-1 0 0,1 0-58,6 1 1,-1 5-153,1 0 0,-6 6 155,0-6 1,-1 8-55,7-3 1,0 5-160,-1 2 1,1-1 45,-1 1 1,3-1-134,3 1 1,2-6 106,5 0 1,8-6-133,-3 5 1,10-4 67,-5 4 0,9-7 33,-3 3 1,2-5 23,-1-2 0,9 6-139,-4 0 0,4 0 165,-4-5 1,0 5-25,1 0 1,-9 5 1,-3-4 0,-5 6 28,-1-1 1,-2-2-23,-4 2 1,-1 0-17,-5 5 1,-2-5 15,9 0 1,-7-6-13,6 6 0,0-6 0,6 6 1,0-6 84,0 5 0,0-6 136,-1 1 1,1-4-149,0-2 0,0 4 9,0-3 1,0 3 0,0-10 0,-2 5 57,-4 1 0,2-2-60,-8-3 0,6 3 55,-5-3 0,-1 3-120,-5 2 0,-1-5 2,1-1 1,-6 1 1,-1 5 1,-5 1-111,6-1 1,-2 0 95,2 0 0,4-5-26,-4 0 1,-3-1-93,3 6 0,0 1 106,6-1 0,-5 0-123,5 1 0,-10-1 97,10 0 0,-5 0-1,5 1 0,-1-7 1,1 1 1,0-3-1,-1 3 0,1 3-52,-1-3 0,1-5-3,0-1 0,-7 2-44,1-2 1,-6 5 80,6-5 0,-2 2 28,2-3 0,2-1 15,-8 8 0,5-8 100,-5 1 0,1 3-77,-7-2 0,0 5 16,0-5 0,1 6 0,-1-7 0,0 7 8,1-6 0,-1 5-88,0-5 1,0 6 68,1-7 0,-1 7-176,0-6 0,3 1 142,3-1 1,-4-4-64,4 4 0,-2 1 58,2-1 1,-4 6-1,4-7 0,-3 3 103,-3-2 126,0-4 0,0 11-36,1-7 1,-1 0-76,0-6 1,-5 6 1,-1-1 0,-1 3 3,2-2 21,3-4-62,-6 5-55,9 1 187,-9-6 196,-1 6-944,-8-8 385,0 0 0,-8-6-1001,-3 0 0,-14 0 1149,-10 6 0,-7 0 0,-10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40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1868 2214 8208,'-8'-18'39,"6"1"0,-11 6 599,7-1-779,-7 8 1,9-3 62,-8 7 1,6 0-182,-5 0 1,5 0 73,-5 0 1,-1 2 77,-5 3 0,-6-3 141,0 4 1,-2-4 225,2-2 0,3 0-133,-3 0 0,-2 0 126,2 0 1,-5 0-162,4 0 1,-6 0-5,1 0 0,2 0-45,-2 0 0,0-6 68,-5 0 1,5-1-131,0 1 1,0 2 58,-5-7 1,-1 5-31,1-6 1,1 3 28,4-3 0,-2-1 6,8 7 1,-7-8-17,1 3 1,2 1 16,-2-1 1,6 5 17,-6-5 0,6 5-17,-6-6 1,6 3-43,-6-3 1,2-1 8,-1 7 1,1-6-11,4 7 0,3-7 68,-3 6 1,4-7 6,2 1 0,0 3-48,-1-3 0,1 6 0,0-5 1,-1 5-214,1-5 0,-2 5 129,-4-6 0,-4 7-320,-8-7 1,3 0 234,3-5 0,-2-2 388,8-4 0,-6 2-237,6-8 1,-6 8-46,6-2 0,-5-2 46,4 2 0,1-8-12,6 2 1,6-2 185,-1 3 0,2-5-149,-1 4 1,3-4-94,8-1 1,0-1 51,0 1 0,0-1-15,0 1 1,2-3 36,4-3 0,4 3 27,7-3 1,0 1 13,0-1 0,1 4-4,-1-5 0,8-1 109,4 2 0,3-3-127,3 3 1,2 3-42,3-3 1,4 2-2,8-3 1,6 5-141,-1-5 1,9-1 99,-3 2 0,2-1-23,-1 7 1,-3-1-109,-3 1 0,-2-1 140,7 1 0,-7 5 156,1 0 1,3 8-154,-2-2 0,-1 3 157,-5 3 1,0 0-136,0 0 1,0 7 6,0 4 1,-6 4-22,0 2 0,-6 0-6,6 0 1,-5 0-108,5 0 1,-2 8 123,2 3 1,-2 5 69,-3 1 0,-5 0-98,4 1 1,-3 1 62,-2 4 1,-1-4-26,1 4 0,-1-2 12,1 2 1,-2-1-13,-5 6 0,5-4 9,-4 4 1,-2-5 1,2 6 1,-6-2-3,5 2 0,-4 4-127,4-5 1,-7 5 109,3 2 1,-7 5-111,-6 0 0,3 3 100,-8-3 1,-1-2-4,-5 9 0,0-1 20,0 6 1,0-6 107,0 0 1,-2 0-16,-3 6 0,-11 0-79,-7 0 1,-8-1 26,3 1 1,-5 0-14,-2 0 1,1 0-36,-1 0 1,-5-6 22,0 0 1,-8-2-8,1 2 1,-3-1 66,-1-5 0,-3-4 138,-4 5 0,-1-7-49,-5-5 1,-1 4-10,7-4 0,1-2 126,5 1 0,0-5-88,0 6 0,8-8-6,3 2 1,5-3-72,1-3 0,6-6-4,1 1 0,6-6-44,-1 5 0,10-7-197,1 2 1,9-2 64,-3 1 0,2-3-77,-2 4-691,4-4 603,-5-2 1,14-2-93,5-4 0,5-3-77,6-9 1,4-1-183,8-4 1,7-2 0,4-4 581,4-3 0,17-3 0,4-9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41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243 364 7204,'0'-11'-473,"0"-1"1,7 6 291,5-5 1,-2 5 241,1-6 0,1 7-8,5-7 0,-6 1 98,1-7 1,-2 7 2,1-1 1,-3 1 263,-8-7 1,0 1-98,0 0 1,0 0-116,0-1 0,0 1 2,0 0 0,-8-1-12,-3 1 1,-5 6-266,-1-1 0,0 2 47,-1-1 1,-5-3-119,0 9 0,-6-1 184,6 6 0,0 0-48,6 0 0,0 8 11,-1 3 0,1 12-2,0 6 1,1 4 136,5 1 0,-3 1-90,9-1 0,-7 1-62,6 0 1,1-1 5,5 1 0,0-8-115,0-4 1,5-4 83,1-2 1,8-7-169,-3-4 1,5 1 120,1-1 1,8-8 32,4-9 0,-1-7-304,7-5 1,-4-2 72,9-4 1,-3-3-73,-3 3 0,-5-2 221,0 2 0,-14-1 325,3 7-97,-5 0 579,-3 5-503,-3 9 1,-7 3-30,0 12 0,0 11 452,0 12 1,0 3-199,0 3 0,-5 5 0,-1 1 1,0-1-8,6-5 0,8-1 51,3 1 1,12-8-403,6-4 0,4 0-291,1-6 0,7 4-116,-1-9 0,8-4 248,-2-3 1,10-3-1488,2-2 1606,7 0 0,-4-7 0,9-3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43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69 8574,'-5'-17'1024,"-1"0"0,0 5-12,6 1-106,-8 7-728,6-4-471,-5 8 185,7 0 156,0 0 0,0 10 99,0 7 1,0 10-171,0 13 1,-6 12 225,0 12 1,-7 5-235,1 6 0,3-4-109,-3 4 1,2-6-19,-1-6 1,1 1-8,5-12 0,3 2 192,-4-14 1,4-2-41,2-9 0,-6 2-42,0-8 0,1-6-133,5-5 176,0-8-34,0 3 1,7-14 27,5-5 0,5-5 25,6-6 0,4-4-125,8-8 1,-1 6 56,1 1 0,-1 6-28,1-1 1,0 6 85,-1 6 0,-7 3 103,-4 8 1,-2 2 35,2 4 0,-9 3-157,3 9 1,-11 5 337,0 0 0,-4 7-15,-2-1 0,-8 4-42,-4 1 0,-5 1-115,-6 0 1,-4-7 5,-8 1 0,1-8-68,-1 2 0,1-9-184,-1-3 1,6-7-366,1 2 0,4-4 242,-4-2 0,8-2-805,3-4 0,2-5 1029,9-12 0,0-12 0,6-9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44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327 52 8361,'-29'-6'-10,"1"1"1,6-7 1721,-1 6-1065,4-7 1,2 11-197,0-4 0,-1 4-53,1 2 0,0 0-144,-1 0 0,1 2-17,0 4 0,1 6 81,5 11 1,-3 2-96,9 3 0,-7 5-138,6-4 0,3 4-167,8 1 1,7 10-432,11 8 1,4-2 190,7 2 0,9-10-258,3-13 1,6-6-489,5-11 1,12-10 405,12-20 0,11-12 363,-43 3 1,0-4 0,2-3 0,0-1 0,1-5-1,0 1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45.0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1157 8227,'-6'-17'-50,"1"-1"0,-9 1 97,3 0 0,1 1 196,-1 5 0,-1-4-210,-5 3 1,-1 4 2,1 3 1,0 3 166,0 2 0,-1 0-141,1 0 1,-6 0 309,0 0 1,-2 7-105,2 5 1,4 3-25,-4 3 0,3 5-139,3 0 1,6 5-16,-1-5 0,8 1 26,-2-7 1,5 0-269,1 0 25,0 1 0,1-3 84,5-3 0,-2-5 210,8-7 0,1 0-140,10 0 0,-2-9 59,8-9 1,-6 1-27,6-6 0,-6 2 18,6-2 1,-6 2-75,6-8 0,-6 2-170,6-2 1,-8-5-300,2-1 0,2-1 218,-2-11 0,0 1-176,-6-6 0,-5 1 116,-1-1 0,-5-2 66,5-4 1,-5 8 47,6-7 1,-8 7 156,1-8 0,-3-2-79,-2 3 0,0 5 265,0 6 1,0 7 354,0-1 0,-2 5-248,-3 7 1,3 8 234,-4 9-275,-4 7 0,1-2-29,-9 12 1,1 7-54,0 16 1,0 4 28,-1 19 0,1 5 78,0 18 0,5-2 108,1 8 0,7 6-301,-2 5 0,6 6 196,6-6 1,3 0-148,9-5 1,7-3 122,3-3 1,5-6-653,2-12 1,5-3-132,0-8 1,10-2-467,2-4 1,4-12 1027,13-11 0,-5 1 0,12-3 0,3 0 0,0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8.4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 1 8316,'0'17'-5,"0"0"0,0 0-800,0 1 0,0-1 484,0 0 0,0-5 321,0-1 17,0 1 365,0 5-159,0 1 57,-8-1 1,1 0-470,-5 0 0,-3-1 1,3-5-323,4 5 177,-7-7 334,13 1 0,2 3 0,12-7 0,7 0 0,10-6 0,1-6 0,17 0 0,-1-5 0,6 5 0,-6 0-22,0 6 0,-8 0 27,3 0 1,-5 0 549,-1 0 1,-3 0 275,-3 0 39,-4 0-452,-8 0-102,-7 0-427,-2 8 0,-10 0 146,-4 3 0,-9 5-663,-8-5 1,-8 4 328,2 3 0,-2-7-235,2 1 1,-3-1 533,3 7 0,-4-3 0,-1-3 0,1 3 0,4-4 0,-2 5 0,8 1 0,0-2 0,6-3 0,2 3 0,3-3 0,-1-2 0,7 1 0,0-5 0,6 5 0,0 1-95,0 5 186,0 0 1,0-5 238,0 0 1,-2-7 985,-3 7-542,3-8 208,-6 11-1572,8-13-345,-8 13-830,6-13 1484,-5 14 1,9-13 280,3 9 0,5-8 0,7 2 0,0-5 0,1 7 0,-1 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0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0 934 6619,'10'0'437,"-1"0"-94,-3 0 10,-4 0-137,13 0 0,-11 2-117,8 4 1,-6-4 172,5 4-176,-7-5 0,11-1 0,-3 0 0,-2 2-18,1 4 0,1-4-116,5 4 1,0-4 27,0-2 1,3-2 75,3-4 1,4 4-116,7-4 1,1-1 99,-1 1 1,1-6-78,0 7 0,-1-7 3,1 6 1,-1-5-102,1 5 1,5-2 80,1 3 1,-1 1-105,-5-8 1,1 6-5,4-5 0,-1 5 60,7-5 1,-6 5-120,6-6 0,1 3 126,4-3 1,1-3 52,0 3 1,2-3 7,4-2 1,-3-1 8,9 1 1,-9 0 16,3-1 0,2-1 10,-3-4 1,3 4 25,-2-4 1,1 2-61,4-2 1,5 3 31,-5-3 0,-1 2-23,1-2 1,-7 4 14,1-4 1,-1 4-2,2 1 1,-4 1 4,3 0 1,3 0 14,-3-1 1,1 3 3,-6 3 1,0-3 77,0 3 1,0-3-95,-1-2 0,-4 5 70,-1 1 1,-8 1 2,2-1 0,3-5 9,-3 5 1,0 1-3,-5-1 1,0 5 11,-1-6 0,-5 7-58,0-7 1,-6 6 4,6-5 1,-8 7 103,2-2 0,-10-2-88,-1 3 1,-3-3 113,3 2-33,3 4-198,-13-5 0,8 1-32,-4 0-135,-4 0 1,3 6-78,-10 0 0,-7 2 296,-11 4 0,-12 4 0,-9 7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1539 8248,'0'-17'-548,"8"2"607,3 3 0,4-3 24,3 3 1,7-1 17,4 1 1,1-3 157,-1 4 0,4 1-284,-4-2 86,3 9 1,3-7-23,-1 4 1,1 4 2,0-4 0,7-1-145,4 1 1,4-5 102,2 5 1,2-6-236,3 6 0,-1-7-53,7 1 1,7-3-32,5-2 0,7-6-69,-1 0 1,5-6 272,7 6 1,1-8-164,-45 16 0,0 1 0,47-13 183,-4-1 1,-2 1 219,-41 13 1,0-1 0,42-18-28,1 4 0,-2 2 110,2-1 1,-3 5-54,3-6 1,-4 0 5,-1-6 0,5 3-106,0 3 1,-43 12 0,0 1-14,44-13 0,-44 13 0,1 0 1,-1-1 1,0-1 0,2 0-1,0 0 3,1-3 1,0 1 0,-4 4 0,0 0-30,-2-5 1,0 1-1,48-7 33,-1-7 1,-5 5-89,-13 0 0,4-2 89,-16 8 1,6 0 128,-11 6 1,-2 0-91,-10-1 1,-4 1-5,-7 0 0,-3 1 227,-3 5 1,-4-5-176,-8 5 1,1 1 356,-1-1 0,-2 5-391,-3-5 0,1 5-38,-7-6 0,2 8-87,-2-1 0,-4 1-133,3-2 147,-3 4 1,-4-6-27,-3 8 1,-5 0-166,-7 0 1,-1 0-284,1 0 0,0 0-161,-1 0 1,1 2 6,0 4 635,0-4 0,-8 13 0,-2-5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1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52 138 8307,'-15'-9'146,"3"-8"1,-1 5 683,7-5-790,0 11 1,8-7 99,4 7 0,3 0 173,9 6 1,-1-6-38,0 1 1,2-1 108,4 6 1,4-2-177,8-4 0,7 4 4,4-4 0,6 3-117,6-3 0,3 4-190,9-4 0,3 4-146,-4 2 1,10 0 162,-10 0 0,9 0 2,-3 0 0,6 8-127,-6 3 0,0 5 210,-6 1 1,-2 2 64,-3 4 0,-7 10 218,-10 7 1,-5 6-78,-8-5 271,-7 7-249,-9-12 0,-5 20-108,-7-4 0,-2 4 26,-10-4 1,-4 5-524,-7 1 0,-8 5 103,-4-5-1699,-11 7 1684,-4-3 0,-10 7-105,-4 0 386,24-31 0,-1 1 0,-2-2 0,-1 1 0,-3 4 0,-1 2 0,1 3 0,0 0 0,1 3 0,-1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2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8191,'17'-25'0,"2"14"1604,4-1-1202,4 8 1,13-1 959,1-1 0,-3 0-643,-9 6 1,-2 0-2006,-4 0-136,-4 0 432,6 0 0,-15 8 453,-4 3 0,-4 5-496,-2 1 1033,0 8 0,-8 2 0,-2 7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8191,'-8'9'0,"-4"-3"636,5-4 0,-3-2 456,4 0-570,5 0 0,-9 0-255,4 0 0,2 0-37,-7 0 1,1 8-247,-1 3 0,-5 4 95,5 3 1,1-1-288,-1 0 0,7 1 196,-2-1 1,-2-6-1005,3 1 565,-1-8 1,13 9-166,5-7 1,7 0 251,10-6 1,8-8-115,14-3 0,9-5 41,3-1 1,-1 0 436,1-1 0,-3 1-231,-3 0 1,-1 7 135,-15 4 0,-3 4 672,-9 2 0,-6 2-255,-12 4 0,-5 4 21,-12 7 0,-11 10-117,-12 8 1,-11 1 49,-6 10 0,-4-5-460,-2 5 1,-4-2 5,4 2 0,-9-4 58,9-7 0,2-1 45,4 1 0,8-8-54,-3-4 1,7-6 3,5-5 1,4-3-359,7-3 359,9-4 1,3-2 3,12-11 0,5-5 268,12-1 1,-1-6 8,6 0 0,1 0 524,6 5 1,-1 7-326,1-1 0,-8 3 705,-4-3 1,2-1-316,-2 7 1,-6 0-166,-5 6 0,-6 0-314,5 0 0,-7 2-127,2 4 1,1 4-25,-1 7 0,0 0-192,-6 0 1,0 3-267,0 3 1,0-2 202,0 8 1,0-8-95,0 2 0,0 2 39,0-2 1,0 2-29,0-2 0,0-4 194,0 4 1,6-4 184,-1-1 1,7-7 29,-6 1 0,7-8-112,-1 1 1,3 3-179,2-2 1,3 0 153,3-6 1,-2-8-237,8-4 1,-2-3-83,1-2 0,-3-1-140,-7 1 0,-1-6 109,0 0 0,-7 0-442,-4 6 730,-4-1 0,-10 3-122,-4 3 0,-5 5 472,-6 7 0,-4 0-191,-8 0 1,-7 2 211,-4 3 0,2 5 34,-2 7 1,-6 3 204,-6 3 0,3-4-355,8 4 0,-1-4-76,8-2 0,-6 1-381,6-1 0,-7 6-68,7 0 0,2-2-436,9-9 0,-2 3 375,8-3 0,0-5-76,6-1 0,5-4-457,1-2 121,7 0 279,-4 0 252,8 0 1,8 0 139,3 0 0,5 0 223,1 0 0,0 0 77,1 0 1,5 0-116,0 0 1,7 8 963,-1 3 0,4 7 91,1 5 1,15-2 519,2 8 0,20-8-771,4 2 0,16-6-496,7-5 0,-48-7 0,2-1-400,-1 0 1,1-2-1,0-1 1,0 0 28,0 2 1,0 0-1,48-1-542,-8-2 0,4 0 357,-15 0 1,-2 0-2098,-16 0 0,0-2 275,-11-4 1967,4-4 0,-16-3 0,8-1 0,0 1 0,-2 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3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381 105 8226,'0'-33'2073,"0"4"-656,0 4 115,0 16-1172,0 1 1,-8 10-346,-3 4 1,-12 11 62,-6 12 0,-6 5 145,-5 7 0,3 3-495,-3 8 1,5 0 193,7-1 1,-3 1-667,8 0 1,6-6 144,5 0 0,8-7-196,-2 1 0,4-3 351,2-3 0,0-1 34,0-4 0,6 2 375,0-8 0,2 2-108,-3-2 0,-1-4 824,8 4 0,-8-4-394,1-2 0,3 3 551,-2 3 0,5-4-310,-5 4 0,2-4-123,-2-2 0,-4 1-76,3-1 1,-1-2 51,2-3-620,-4 3 176,6-13-139,-8 6 0,5-10 89,1-4 1,8-5-533,-3-12 1,6-6 74,6-11 0,-1-5-86,6-7 1,3-11 249,9 0 0,-1-8-193,7 7 1,0 5 493,6 1 1,0 12-108,0 5 0,7 13 401,5 5 0,1 5-157,-2 7 1,-3 3 720,-8 8 0,-2 0-112,-4 0 1,-2 0 165,-3 0 0,-11 8-310,5 3 0,-6-1 25,-1 1 1,-3 1-172,-7 5 1,-1 1-83,0-1 1,-7 0-449,-4 0 0,1 1 169,-1-1 1,0 6-366,-6 0 0,0 8 168,0-2 0,-6 3 147,0 3 0,-7 0 66,1-1 1,-3 1 152,-2-1 1,-6 1 43,0-1 1,-6 1-86,6 0 0,-6-3-238,6-3 0,-2 2 176,2-8 1,2 6-728,-8-6 0,8 0 149,-2-6 0,2 0-91,-2 1 1,3-9 59,-3-3 0,4-4-143,2-2 0,-1-2 229,1-4 1,0-9 159,0-8 1,-3-8 264,-3 2 1,4-9-147,-4-2 1,2-8 499,-2 1 0,4 5-82,-4 2 0,3 9 188,3 2 0,0 10 125,-1 2 1,1 1 515,0 11 0,-6-1-135,0 6 1,0 7-378,5 5 1,1 3 31,0 3 1,1-1-99,5 0 1,3 1-51,8-1 1,2 2-233,4 4 1,13-9-62,16 3 0,5-6-215,6 1 1,10-4-426,-4-8 0,2 0-725,-8 0 0,2-2 606,-8-4 0,-1-4 95,-11-7 1,-5 0 36,-11-1 0,-4-5 390,-8 0 0,-2-6 160,-4 6 0,-11-2 67,-12 2 1,-2 4-67,2-4 1,-3 6 484,3 5-1581,4-3 758,0 13 0,15-4 276,4 12 0,12 11 0,4 10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4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398 208 8079,'10'-24'0,"3"4"215,-7-3 1,6 4 400,-7 2 0,7-1 404,-6 1 160,0 0 63,-6 0-818,0-1 0,-8 9-61,-4 3 1,-11 4-58,-6 2 1,1 10-536,-7 7 0,4 8 83,-9 9 0,-2 11-51,1 7 1,1 1-153,5 11 0,8-1-381,4 6 1,4-7 410,2-5 0,7-3-3,5-2 1,3-8-325,2-3 1,7-1 152,5-5 0,-3 1 567,3-13 1,-1 6 161,7-6 0,-3 0 599,-3-6-116,3 1-144,-5-1 0,1-2 192,1-3-386,-8-4 1,3-7-183,-7 5 165,0-4-266,0 6-59,0-16 1,0 4-184,0-7 9,0-1 1,0 1-239,0-1 1,0 6-383,0-5 306,0 7-597,0-4 0,6 6 216,0-3 0,7 3-614,-1-4 1443,3-4 0,10-7 0,2-10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8:55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190 139 8055,'52'-25'76,"0"-4"0,-6 6 95,0 6 0,6 0 120,6 5 0,-1 5 465,-5 1 0,-2 4-317,-4 2 1,2 0-166,-7 0 0,-3 2 149,-9 4 1,-2-3-118,-4 9 1,-10 0-188,5 5 1,-5 0 0,4 0 0,-7 1-190,-4-1 1,2 6 148,-3 0 0,1 8-97,-6-2 1,-8-2-40,-3 1 0,-5 3 106,-1 9 1,0-3-100,0 3 0,-6 5 83,-1 1 0,-1-2-284,2 2 0,4-8-3,-4 3 1,-2-5-10,2-1 0,-6-2 81,6-5 1,-6-3-153,6-7 0,-2-3-149,2-3 0,2-3 141,-8-3 0,6-4-491,-6 4 1,1-5 302,-7-1 1,6-7 101,0-5 1,3-9 370,-3-2 1,-2-8 56,8 3 0,-6-11 27,6-1 1,0-6-49,6 5 1,-1 1 638,1 5 0,2 8-336,3 4 0,-1 4 469,7 2 1,-2 7 466,3 4-33,3 5-726,-6 1 0,2 7-103,0 5 1,1 3-16,5 2 1,0 1 193,0-1 1,7 0-29,5 1 1,3-3-144,3-3 1,1 1-551,4-7 0,-4 1 194,4-1 0,-4-4-760,-1 4 0,5-6 313,0-6 1,-6 2-47,-6-7 1,-7-1 170,2-5 1,-4 5-58,-2 1 0,-2-1 523,-4-5 1,-9-6-149,-8 0 1,-6 6 537,6 5 0,-8 2-255,2-1 0,3-2-142,-3 7 0,8 0-145,-2 6 0,3 8 0,3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48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9131,'0'-10'1816,"0"2"-1442,8 8 1111,-6 0-700,6 0-277,-1 0 1043,-5 0-661,13 0-272,-13 0-223,14 0 654,-14 0-409,13 8-206,-5-6-6,-1 13 0,5-11 235,-8 8-233,7-9 286,-3 13-281,7-14-329,0 13 0,-1-11-326,-5 7 274,-3-7 0,-6 4-1687,3-8 299,-3 0-251,6 8-274,-8-6-1020,0 5 1860,0-7 1,0 2-1291,0 4 2309,0-4 0,-15 21 0,-5-4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49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53 8031,'-2'9'1804,"-3"-3"-1515,3-4-153,-6-2 36,16 0 1,-4 0 185,7 0 0,1-8-89,5-3 1,6 1-44,0-1 0,0 5-83,-6-6 0,1 8-116,-1-1 0,0 3 256,1 2-325,-9 0 230,7 0 6,-14 7-93,5 3 1,-7 7 242,0 1-113,0-1-55,-7 0 1,3 1 180,-8-1 1,3 6-212,-3 0 0,-3 0 24,3-6 0,3 1 58,-3-1-361,8 0-873,-11 0 553,13 1 196,-6-9-570,8-1 347,0-8-533,0 0 61,8-8 1,3-1 320,12-9 1,4-7-55,8-3 0,-2 1 332,-5-2 0,5 2 161,-4-2 1,-2 6 135,2 12-87,-8-5 492,-4 14 390,-2-5 34,-13 7 73,6 0 1,-8 2-334,0 3 0,-8 5 189,-3 7 0,-6 6-452,-7 0 0,3 6-363,-7-6 0,4 8-227,-4-2 258,-1-4-91,2 7 0,-4-7-1573,8 4 967,-8 4 779,4-6 0,-7 15 0,-1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8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8220,'42'0'0,"-7"0"0,-2 0-777,-10 0 0,2-5 466,-2-1 0,-4 0 311,4 6 0,-10 0-142,-1 0 1,-1 0 116,-1 0 27,-2 0-4,-8 0 0,-10 2 2,-7 4 0,0 3 0,-7 9 0,-2-1 0,-1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0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121 398 8022,'-25'19'-2,"6"4"2,-4-11 476,4 3-1,2 3-150,7-9 57,2-1-215,8-8 1,10-4 28,7-8 0,8 1-32,10-12 0,5-4-131,0-2 1,8-4-543,-1-1 254,10-1 188,-11 1 1,12 1-773,-12 4-78,4-3 717,-6 12 0,-1-10-95,-9 7 0,-5 1 196,0 11 0,-8-3-57,2 9 46,-4-9 59,-2 5 317,-7-1 391,-2 2-466,-8 8 136,0 0-180,-8 0-39,6 0 1,-13 6-88,3 0 0,-3 7 10,-2-1 1,1-3 4,5 3 1,-5 0 78,5 5 0,-5 2 0,-1 4 1,2-4 389,3 4-240,-3-3-115,5 5 0,-5-4 320,3 7-200,-3 1 48,5-2 0,-7 6 58,0-4 0,1 1-157,5-1 1,-5 2-111,5-8 1,3 0 207,3-6-288,-5 1-438,8-1 220,-6 0-100,8-7-150,-7-2 307,5-8 82,-6 0 259,8 0 383,0 0-827,0-8 123,0-2 70,0 1-273,0-7 156,0 7-74,0-1 0,8-5-139,3 3 0,-1-3 116,1-2 1,3-1 35,9 1 1,-4 0-13,4-1 0,-4 1 0,-1 0 0,1-1 213,4 1 101,-4 8-210,6-7 1,-8 12 260,1-7-125,-9 7 77,7-4 1,-12 8 93,7 0-104,-7 0-53,4 0 0,-10 8 36,-4 4 0,-4 3 79,-7 2 0,0 0 184,-1 1-147,1-1 9,0 0 0,1 1 302,5-1-368,-4 0 0,7 1 65,-4-1-15,5-8-207,7 7 0,0-12-124,0 7 199,0-7-197,0 4-46,0-1 119,7-5 50,-5 6 1,8-8 4,-4 0 6,-4 0-11,13 0 7,-5 0 142,-1 0-44,-1 0 1,-8 2 225,0 4 2,0-4-266,0 21 0,-8-12 264,-3 12 1,-5 4-182,-1-8 1,0 12 32,-1-8 0,-5 6 26,0-6 0,-6 6-7,6-6 1,-2 2-85,2-2 0,4-4-129,-4 4 0,4-5-485,2-7 271,7-3 76,-5-1-180,13-5 219,-6 6-347,8-8 58,0 0 0,10 0 269,7 0 1,2-2 256,10-4 0,0 4-5,5-3 1,1 3 523,-1 2 1,7 6 91,-1-1-516,1 9-9,1-5 1,-6 9 330,5-1 0,-5-7-90,-1-5 1,-6 3-152,-1-2 0,-1 0-149,2-6 0,4-8-265,-4-4 0,3-5-1171,3-6 1,5-4 657,1-8 0,-1-1-1786,-6-4 2449,-7-5 0,6 1 0,-6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0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7880,'17'0'0,"-8"0"1757,7 0-771,-7 0-386,9 0 14,-9 7 0,7-3-167,-5 8 1,5-6 608,1 5-519,0-7-242,0 11 1,1-13-317,-1 4 10,-7 4-702,5-8-654,-5 5 745,7 1 0,-7-4-782,-5 7 0,-3-5-237,-2 6 1641,0-1 0,-7 14 0,-3 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1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7880,'0'9'2377,"0"7"-1990,0-15-226,0 15 0,-2-12 388,-4 7 1,2 1-130,-7 5 1,5 0-364,-6 1 0,3-1 160,-3 0-581,4 8 327,1-13 0,5 11 122,-4-12-875,4 5 599,2-7 0,0 1-574,0-4 1,8-4 359,3 3 0,12-5-231,6-5 0,6-5 204,5-7 0,4-8 78,8-4 193,8 4 0,-6-6 173,3 8 0,-3 0-75,-2 6 1,-2 5 313,-4 1 1,-4 1-44,-7-1 1,-8 3 137,-4 8 0,-10 0-34,-1 0-106,-8 0 1,1 2 30,-10 4 0,-7 3-74,-11 8 1,2 6-141,-8 1 1,-5 1-242,-7-2 0,1-2 29,5 8 0,-5-6 46,0 5 1,-1-6 91,7 1 1,5-4 19,0-2 0,14-5-13,-3-1 1,7-5-58,-1 5 96,5-7-60,7 4 0,2-8-3,3 0 0,5 0 31,7 0 85,8 0-74,2 0 1,2-2-141,0-4 135,0 4 1,-1-11 15,1 7 0,-8-5-4,2 5 1,-9 0 80,-3 6 246,-7 0 132,4 0-244,-16 8-77,-9 1 0,-10 11-122,-8 3 1,-1 2 175,-4 3 1,1 3 145,-7-8 0,8 6-80,-3-6 0,7 0 88,5-5 0,4-3 145,8-4 170,7 5-572,2-14 0,10 11-222,4-7 0,5 0 40,13-6 104,2-8 0,9 4 0,2-7-20,3-3 0,-9-7-14,3-2 1,-5 6-82,0 5 0,-4 1 26,-8-7 50,0 9-410,1-7 143,-9 14-263,-1-5 1,-10 7 128,-4 0 0,-3 0-9,-9 0 0,1-2 109,0-4 0,-6 4-24,0-4 0,0 3 372,5-3 0,-7 4 0,6-14 0,0 13 0,7-9 0,9 8 0,-5-11 364,8 13-251,0-6 0,2 6 376,4-3 1,-3 3 67,9-4 895,-8 4-398,3 2 177,1 0 135,-6 8-420,6 1-483,-8 9-178,0-1 0,0-4-252,0 5 0,0-11-224,0 11 1,0-5-391,0 4 1,0 1-11,0-1 0,0-6-2093,0 1 1917,0-8 1,2 2-155,3-12 0,-1-6 591,8-11 1,-1-4 329,7-7 0,-1-1 0,-2 2 0,-3 5 0,3-5-26,-5 14 1,1-4 251,1 11 0,-6-1 789,5 7-47,-7 0-132,4 14 1,-8 2 189,0 7-549,-8 8-185,-2-6 0,-7 12-60,0-8-143,0 8 0,-3-3-252,-3 13 1,-2-3 0,-5 6-68,1-1 0,2-1-331,-2-2 1,4-3 271,8 3 1,-1-11-151,1-6 0,8-4 215,3-2 38,-4 1-73,8-9 169,-5 7 128,14-14 0,3 3 176,7-10 0,6-1-94,0-11 1,2 3 77,-2-9 1,-2-2-214,8 2 1,-8 0-218,2 6 239,4-1 1,-9 1-1,1 2 0,-6 3 196,-1-3-12,-3 13 215,-1-13-283,-8 13 1,-2 0-1,-2 9 24,-1 3 0,-11 7-24,-1 6 0,0 2 105,-6-2 1,1-1 14,-1 6 1,4-1-76,-4 2 1,-4 4 372,-2-4 0,2 1-61,-1-1 0,-1 4 77,-6-4 0,1 3-190,-1 3 0,8-8-141,4-4 1,2-4-246,-2-2 0,9-1-265,-3-5 0,9 3-390,-3-9 478,7 1-1620,-4-6 955,8 0 52,0 0 221,8 0 262,2 0 0,7-7-39,0-5 0,3-3 99,3-3 0,5-1-130,13-4 1,-3-4-378,8-7 333,0 7 166,14-6 1,-6 6 88,3-7 1,5-1 0,-3 0 466,5 1 0,3 7-275,-3 4 0,-11 4 699,-1 1 0,-10 1-231,5 0-286,-17 7 340,3 2 0,-16 3 171,1-1 736,-9 0-376,7 6-810,-14 0-687,5 8 0,-9 1-471,-3 9 0,-5-1 613,-7 0 295,-8 1 0,-10 7 0,-9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2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7880,'-17'20'698,"-1"3"-483,1-22-1,7 15-83,-5-14-54,13 13 138,-6-13-210,8 6 210,0-8 134,0 7 714,0-5-491,0 6-178,0-8 195,0 8-274,8-6 0,-6 7 128,4-3-277,-4-4 49,-2 13-1,0-13 1,0 14-271,0-14 95,0 13 1,0-11-1265,0 7 815,0-7-488,0 11 475,0-13 1,7 6-57,5-8 0,-2-8 141,1-3 0,8-6-9,10-6 1,4 1-124,1-6 177,1 6 1,0-3 119,-1 8 1,-5 2 155,0 3 0,-8-1 90,2 7 1,-10 0 353,-1 6 1,-8 8 633,2 4-741,-4 3 1,-4 2-72,-4 0 0,-4 7 64,-7-1 1,-6 5-114,0-5 1,0 6-147,5-6 1,-5 0-437,0-5 216,0-1 157,6-7 1,0 3-328,-1-7 207,9 0 14,-7-6 38,15 0 26,-15 0-37,14 0 109,-5 0 56,7 0 454,0 0 684,0 7-806,0-5 0,-6 14 64,0-5 715,0-3-723,6 7 0,0-11 384,0 8-169,0-9-357,0 5 1,0-6 346,0 4-455,0-4-71,8 5 1,-4-7 26,7 0 0,1 0-47,5 0-107,0 0 170,1 0 1,-1 0-427,0 0 1,1 0-21,-1 0 1,0 0-176,0 0 0,1 0-265,-1 0 1,0 0-2104,1 0 1759,-1 0 1043,8 0 0,-6-7 0,6-3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2.8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10416,'0'17'1039,"-6"2"-711,0 4 1,0 4 0,5 8 199,-5-1 0,2 1-487,-8-1 0,9 7-346,-3-1 0,-2-1-101,2-11 1,1 3 318,5-8 0,-6 6 87,0-6 0,0 0 0,6-6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3.4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7890,'27'-18'220,"6"3"65,-5 4 1,-1-3-29,2 8 0,0-1-13,5 1 0,1 2 25,0-7 0,-1 7-107,1-4 0,-3 8-53,-3 0 0,2 0-24,-8 0 0,2 0-135,-2 0 0,-4 0 77,4 0 0,-3 0-112,-3 0 0,0 2 19,0 4 1,1-2-59,-1 7 0,-5-5-493,-1 5 386,-7 1 0,9 5 186,-7 0 0,0 1 27,-6-1 1,0-5 87,0-1 1,0 1-26,0 5 0,6 0 165,-1 1 1,1-1-126,-6 0 0,0 0 64,0 1 0,0-1 42,0 0 0,0 1-103,0-1 1,0 0 36,0 0 1,0 1-59,0-1 0,0 0-23,0 1 1,0 5 7,0 0 1,0 6-4,0-6 1,0 7 56,0-1 0,2 10 0,4 1 1,-4 10 151,4 2 0,-3 2-115,3 9 0,-4 6 167,4 6 0,-2 14-255,2-3 1,-5-3-141,5-8 1,-4-10 57,-2-2 1,-2-9-127,-4-2 0,5-8 96,-5-9 0,4-3 35,2-3 0,0-4 348,0-7 1,-6-7 61,0 1 23,1-9 102,-3 5-417,-2-8 0,-1-8-204,-1-3 1,1-4 31,-7-3 1,1-7-83,0-4 0,-6 3-205,0-3 0,0 2-413,5-2 1,-1 4-307,-4 8 1,2 1 476,-8 5 0,6-5 605,-6 5 0,0-4 0,-5-3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4.6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0 7833,'10'0'82,"-2"0"1322,-8 0 65,0 0 0,-2 8-1446,-4 4 1,2 3 88,-7 2 1,1 1-167,-1-1 0,-3 0 210,8 1-287,-7-1 1,11-6-115,-4 1 160,-3-1-234,7-1 4,-6-2 164,8-8 1,8 0-76,3 0 1,3-2 61,-3-4 0,8 2-279,-7-7 193,7 7 242,-9-12 1,7 15-58,0-5 1,-5 4 313,-1 2-124,-7 0 98,4 0 24,0 0-174,-6 8 0,5 1 150,-7 8 1,0-5-146,0-1-227,0 1 52,0-2-472,0 5 187,0-5 234,0 7 1,-2-2 68,-3-3 1,1 1-4,-8-7 0,1 2 83,-7-3 1,7-3 291,-1 4-165,1 4-213,-7-8 570,1 5-165,0 1 55,0-6-126,-1 6-356,1-1 228,0-5 14,7 6-523,2-8 165,8 0-252,0 0-40,0-8 318,0 6 85,8-13 1,-4 11 28,7-7 0,1 5 10,5-6 1,1 8 73,-1-1 1,0-3 12,0 2 0,1 0-17,-1 6 1,0 0 304,1 0-329,-1 0 310,-7 0-50,5 0-143,-13 8 1,4 2-26,-12 7 1,-4 6-72,-7 0 1,-6 6-21,0-6 88,-8 8-42,4-12 26,0 6 73,-5 0 0,12-12 317,-3 5-218,4-5-165,10-3 178,-7 5-160,14-13 19,-5 6-121,7-1-92,0-5 1,1 6 126,5-8 0,4 0-38,7 0 0,6 0-327,0 0 140,8 0 9,-12-8 1,14 4-90,-4-7 0,-4 7 138,-2-2 0,-4 3-26,-2-3 27,1 4 90,-9-6 171,6 8-196,-13 0 268,6 8-277,-8-6 49,0 13 1,-8-5 230,-3 7 0,-4 0-47,-3 1 1,-1-1 141,-4 0 1,4 0 93,-4 1-83,3-1 1,3-2 182,0-3-379,7 3 83,-5-13 30,13 14-65,-6-14-189,8 5 0,8-7-320,4 0 0,3 0 73,2 0 0,0-2-107,1-3 0,-1 1 19,0-8 187,1 8 218,-1-3 450,-7 7-306,-3 0 0,-9 2 107,-3 3 1,-7 5 894,-11 7-589,4 1-141,-6-1 104,0 8 1,6-6 788,-4 4-860,3-4 636,3-1-444,0-1-304,7 0 0,0-5-33,5-1 1,3-5-266,-4 6 1,6-9 36,6 3 0,-2 2-588,7-2 301,1-1 31,5-5 1,0 0-724,1 0 1,5-2 42,0-3 1,6 3-425,-6-4 1,5-4 437,-5-1 287,8 3 1,-12-1-81,4 3 626,4 4 0,0-14 0,8 7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4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8733,'1'18'1722,"5"-1"-2088,-4-8 342,6 7 0,-2-12-1523,-1 7 1547,1 1 0,2 5 0,1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5.0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7793,'0'17'1185,"0"0"-593,0 0-800,0 1 1,0-7-179,0 1 386,0-8 0,0 3 0,0-7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8.4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7959,'-9'-8'825,"1"6"-441,0-5 0,4 7 348,-7 0 1,7-2 194,-2-4-73,4 4-368,2-6-41,0 8-364,0 0 56,0 8 0,0 2 126,0 7 1,0 0-74,0 1 1,0 5-177,0 0 1,0 5 13,0-4 0,0 0 60,0 0 0,0-5-516,0 4 1,0-4 251,0-2 0,0-5-1762,0-1 83,0-7-231,0 12 2086,0-14 0,8-2 0,2-10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8.8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8220,'8'18'-2176,"1"-3"2176,9-4 0,-1-3 0,0-8 0,6 0 0,0 0 111,0 0 0,-5 0 651,-1 0-863,0 0 1,-5 0 52,-1 0 1,-7 2-206,2 4 0,-6 3 103,-6 9 0,-11-1 358,-12 0 0,-4 1 164,-1-1 1,1 0 324,4 1 1,4-3-66,8-4 0,2 5 1202,3-5-1545,4-3 1,18 5-11,7-7 1,10 0-329,14-6 1,5 0 117,11 0 1,-1 0-70,7 0 0,1-8 0,5-1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59:59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226 329 7732,'-18'-8'-531,"7"0"425,-1-3 542,8-4-225,-11 13 0,13-14 164,-4 5 1,-1 1 111,1-1-212,0-1 0,8-5-121,4-1 1,3 1-113,9 0 1,5 0 88,0-1 0,8 1 2,-3 0 1,-1 1-6,2 5 0,0-3-133,5 9 1,1-7-32,0 6 1,-7-5 73,1 5 0,0 0-83,6 6 0,-1 0 112,1 0 0,-1 0-119,1 0 1,0 8 26,-1 3 1,1 3 29,-1-3 0,-1 5-53,-4-5 0,4 10-113,-5 3 0,-3 1 92,-2-2 0,-3-2 24,-3 8 0,-6-1 139,1 7 1,-8 0-58,2-1 0,-4 1 133,-2-1 1,-8 1-116,-4-1 0,-3 7 107,-2-1 1,-8 0-31,-4-5 0,-2 5 110,2 1 1,-3-7-57,3-5 1,-4-2 106,-1 2 1,-7 2 162,1-8 0,-1 6-90,7-6 1,-6 0-106,-1-6 0,-1-6-18,2 1 1,3-8 13,-3 2 1,-3-4-94,3-2 0,0 0-146,5 0 0,-5-8-175,-1-4 0,7-7 119,5-10 0,2-1-600,-2-17 1,4-1 237,8-9 1,7 3 27,5-4 0,3 6-44,2 6 1,13-2-263,4 8 0,12 5 97,0 7 0,4 6-131,1-1 1,7 4 711,-1 2 0,8 0 0,-4-1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0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52 7998,'18'-7'76,"-1"-3"0,0-5 113,0 3 0,-5 5 239,-1 7-60,-7 0 1,6 0 533,-4 0-189,-4 0-455,5 7 0,-14 3-137,-5 7 1,-3 6-194,-3 0 0,1 8 59,0-2 0,0-2-206,-1 2 1,-5-6 133,0 5 0,6-6-28,5 1 0,3-4-555,-3-2 452,4 0 0,8 1-132,0-1 1,0-5-141,0-1 116,0 1 219,8 5 0,0 0 21,3 0 0,5-5 12,-5 0 1,-1-1-16,1 6 1,-7 1 167,2-1 0,-4 0-85,-2 1 1,0 1 122,0 4 0,0-2 59,0 8 1,-2-8 166,-4 2 0,4-4-51,-3-2 0,3 6 196,2 1 0,0-1-142,0-6 1,0 0-84,0 0 1,5 7 132,1-1 1,2 0-11,-2-6 1,-4-6-235,3 1 0,3 0-10,-2 5-422,0 0 343,1 0-210,-5-7-112,6-2 4,-8-8 0,0-2-331,0-4 0,0 0 227,0-11 1,0 2-353,0-14 1,0-2 756,0-9 0,7-12 0,3-10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287 8 7984,'17'0'24,"0"-8"1,-7 8 229,-5 0 0,-3 2 445,-2 10 0,0-1 108,0 6 0,-7 8-301,-5 4 0,-3 4-6,-2 1 1,-7 3 86,1 3-520,-7 4 37,10 8 0,-10 2-128,7 4 0,-6-4-344,6 3 1,0-11-33,5-5 0,3-5-498,4-1 1,3-8-1019,8-4 672,-8-12 778,6 5 0,2-16 68,12 0 1,3-14 397,2-9 0,1-8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0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7984,'10'0'532,"-1"0"-355,-3 0 451,-4 0 0,14 0 77,-5 0-296,4 0 190,3 0 0,5 0 60,0 0-92,0 0-171,2 8-128,2-6 1,2 13-357,-1-3 0,-1-3-70,2 3 1,-4-1-23,-8 7 0,1-1-268,-1 0 1,-2 0-673,-3 1 0,1-1 498,-7 0 622,0 1 0,-14-1 0,-1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 8138,'-9'0'897,"1"0"-773,8 0 666,0 0-847,8 0 139,1 0 0,7 2-92,-5 4 0,3-2-34,-9 7 1,7 1-167,-6 5 0,-1 0 13,-5 0 1,0 3-18,0 3 0,0 2 112,0 4 104,-7 3 1,5-13 0,-4 6 104,4 0 1,2-5-88,0 3 1,0-4 281,0-2 1,2-7 46,4-4 0,3 1 29,9-1 0,-1 0-117,0-6 1,6-2-71,0-4 0,1-4-73,-7-7 1,0 0-153,0 0 0,-5-1 37,-1 1 0,-7 0 127,2-1 1,-4 1 74,-2 0 1,-8-1 49,-3 1 0,-7 2 238,-5 3 0,2 5 0,-8 7 1,1 0 731,-7 0-876,0 7 0,7 3 379,-1 7-433,8 0 0,-4 1-387,7-1 0,9-5 217,3-1-1642,4 1 0,12 3 307,7-3 1210,8-5 0,25-7 0,4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3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8002,'-9'9'720,"-1"-1"-558,4-8 235,5 8-57,-7-6 7,0 13 1,6-11 84,-4 7 0,-1-5 610,1 6-822,-7-1 0,9 6-163,-8 1 1,8-7-6,-1 1 0,-3-6-383,2 5-999,0 1 770,6-3 149,0-1 0,8-8-30,4 0 1,7-4-158,10-7 1,1-3 150,16-15 1,1 2 57,4-1 0,-6 3 324,-5 7 1,-3 7 165,-3-1 0,-7 8 255,-4-1 0,-9 3-255,-3 2 0,-7 2 358,2 3-194,-12 5-83,-11 15 1,-5-4 170,-6 8 1,-1 0-210,-6 5 1,1-5-243,-1 0 0,0-2-49,1 2 1,5-4-724,0-8 870,8 0 0,-12 1 0,7-1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3.7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9144,'17'0'1498,"0"0"1,1-5-693,-1-1 0,-5 0 256,-1 6 1,-5 0-45,5 0-32,-7 0-599,4 0-163,-8 0-1197,0 0 430,8 0-277,-6 0 0,5 8-862,-7 3 0,6 1 628,0 5 1054,0-4 0,1 20 0,3-6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4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7891,'-9'0'-1442,"-7"0"1306,15 0 1,-9 0 135,4 0 0,4 0 0,-5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4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306 173 7891,'-10'10'1453,"2"-4"-958,8-12 1,0-4-234,0-7 0,2 0 61,4-1 268,4 1-214,7 0-170,0 0 1,1-1-94,-1 1 102,0 0 54,0 7-354,1 2 1,-1 8 112,0 0 186,-7 0-445,5 0 124,-13 8 97,6 2 1,-8 13-65,0 0 160,0 8 0,0-6 115,0 3-127,-8 5 119,6-14 131,-5 14 0,7-14 43,0 4-471,0-11 0,5-3 77,1-3 14,8-4 0,-5 6-147,8-8 0,-3-2-128,3-4 0,-3-4 124,9-7 0,-4 0-214,-2 0 191,1-1-14,-9 1 0,6 0-91,-3-1 0,-4 1-39,-3 0 299,-3-1-39,-2 1 1,0 6 7,0-1 0,-2 8 114,-3-1 0,-7 10-82,-11 7 0,2 11 169,-8 6-198,-7 3 134,-1 3 1,-5 1 187,7 5 1,1-5-83,-1 5 1,-1 3 135,-5 2 0,5-2-154,-5 2 0,7-7-68,5 1 0,-4-9-837,5-2 362,3-8 261,0 4 0,7-10-561,1-3 333,7-5-114,3-7 0,1-2-489,0-3 1,8-7 386,10-11 1,5-4 142,6-7 1,-2-1 394,8 0 1,0 3 24,5 3 0,-5 6-43,0 11 0,-8-1 43,2 7 0,-4 0 576,-1 6 1,-7 6 91,1 0 0,-3 7 1560,3-1-1566,3 3 1,-5 2 6,7 1 0,-5-3-130,-1-3 1,6 1 47,7-7 1,8 5-97,3-5 0,7 0-121,10-6 1,0 0-258,0 0-135,0 0-114,7 0 1,-7 0-305,0 0 1,0 0-244,-6 0 0,-2-2-961,2-4 1,0 4 1643,6-3 0,-8-5 0,-1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5.2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9694,'6'12'1247,"0"-1"0,7-5-726,-1 6 0,9-7-4,2 7 0,0-8-77,-6 2-329,1-5 65,-1-1 0,0 6-355,0 0 0,-5 0-526,-1-6 1,-1 2-2140,2 3 2844,-5-3 0,-7 21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9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7819,'8'-26'-521,"0"-5"-66,3 8 1,4 0 1162,-3 5 1,-2 3 351,1 3-136,-7 5-291,11-1 784,-13 6-785,6-5 0,-10 14-17,-4 5 0,-1 3-56,-5 2 0,-3 1 133,3-1 0,-1 0-257,1 1-95,-3-1 131,13 0-1245,-6 0 0,10-1 607,4-5 0,5-3-1494,12-8 0,4 0 53,8 0 1740,0-8 0,7-9 0,2-10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19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7781,'11'0'-178,"1"0"0,-1-2 125,7-3 0,-1 3-335,0-4 441,1 4 0,-1 2-26,0 0 308,-7 0-95,5 0-64,-13 0-8,6 0 0,-8 2 424,0 4-109,0-4-153,-8 13 0,-1-7-81,-9 3 0,1-1-80,0-4 0,-1-5 465,1 5-326,0-4 0,-1-2 445,1 0-511,8 0 1,-5-2 3,8-4 1,1 3-33,5-9-432,0 1-94,7-7 0,1 7 124,3-1-781,5 8 164,-7-3 286,9 7 1,-3 2 37,-3 3 481,-5 5 0,1 15 0,2 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5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18 275 7903,'-10'12'2004,"4"-1"-894,5-7-767,1 11 1,9-13-327,8 4 200,1-4-123,14-10 1,-5 3-84,8-13 0,-1 3 14,1-14 1,0 6-231,-1-6 0,1 6-543,-1-6 0,-1 8 404,-4-2 1,-4 4-168,-8 2 0,-7-1 112,-4 1 1,-5 6-335,-1-1 549,0 8 0,-1-2 278,-5 12 37,-4 4 0,-9 9 0,-2 2 98,-2 2 1,-6 6 160,6-6 1,-6 6-166,6-6 0,-6 6 134,6-6 1,0 0-154,6-6 1,-1 1-83,1-1 1,6 0-243,-1 0 1,8-5-414,-1-1 0,3-5-88,2 6 128,0-8 0,2 3 731,3-7 1,5 0-179,7 0 0,2 2 217,4 4 0,-3-2 141,3 7 0,4 1 424,1 5 1,-1-1-279,2-5 0,-6 4 286,6-3 1,-8 1-65,2-1-407,4 3-137,-8-13 1,8 6-514,-4-8 1,-2 0 228,8 0 1,0-8-432,6-3 1,-1-7-300,1-5 1,-1 2 769,1-8 0,0 1 0,-1-7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6.1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67 7880,'19'-17'211,"4"0"0,-21 5 370,4 1 1,-6 7-89,-6-2 0,-6 10-21,-11 2 1,-4 13 40,-7-2 1,-7 10-282,1-4 1,-6 12-168,6-6 0,-1 7-42,7-7 0,7-4-489,4-2 308,3 4 0,11-8-524,3 4-602,4-4 0,10-3 516,3-5 1,5 5 194,1-5 1,6 5 638,0 1 0,0 8 115,-5 4 1,-1 3 199,0 3 1,-2 0 450,-3-1 1,1 3 99,-7 3 1,0-9-324,-6 3 1,0-9 306,0 4 1,0-8-410,0 2 0,0-9-880,0-3-65,8-7 0,-6 6-1290,3-5 1011,-3-3 0,0-2-1816,4-11 2533,-4-12 0,13-4 0,-5-8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6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0 208 7880,'35'-17'226,"-1"0"0,3 0 389,3-1 1,-3 1-464,3 0 1,10-1 61,2 1 1,3 2-110,-3 3 1,-7-1 74,-5 7 0,-4-6-109,-1 7 0,-6-1 117,0 6 1,-8 0 31,2 0-102,-4 8 0,-2 1-62,1 8 0,-9 1 161,-3-1 0,2 8-80,-3 4 1,1 5 239,-6 7 0,-2 3-124,-3 8 0,-1 2-122,-12 3 0,5-3 49,-10 4 1,4-2-149,1 1 1,1-11-287,0 0 0,0-7 159,-1-5 1,1-1-389,0-4 0,5-4 145,1-8 1,5 0-724,-6 1 279,1-1 338,-6-7 0,-1-3-158,1-7 0,5-2-634,1-3 1236,-1-5 0,-13-15 0,-2-2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224 70 7880,'-8'-18'-76,"4"9"-150,-8 3 598,1 4 1,-6 2 586,-1 0 0,3 8-132,3 3 1,-3-1-347,4 1 0,-5 1 184,-1 5 0,2 0-216,3 1 1,-1 1-18,7 4 0,-2-4-109,2 4 1,4-4 7,-3-1 1,10-7-702,7 1 1,11-8 318,6 1 1,3-5-898,3-5 0,0-7 506,-1-11 0,1 2-647,-1-8 1,-5 2 419,0-2 0,-14 2 158,3 4 476,-13 4 1,-5-6 284,-11 8 1,-10 5 424,-2 1 1,-6 7-423,6-2 0,-6 4 317,6 2 1,0 0-273,6 0 0,5 0-137,1 0-571,7 0 1,4 6 409,11 0 0,20 0 0,6-6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7.6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7745,'17'-17'273,"0"7"1,0 3 836,1 7 1,7 0-454,4 0 0,-3 0 32,3 0 1,-2 5 296,2 1 0,2 6 160,-8-7-293,0 9-942,-6-5-866,0 1 451,-7 5-464,5-13-902,-13 6 0,6 0-12,-8 3 1882,-8 5 0,-9 1 0,-10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7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1 7998,'-11'12'0,"-1"-1"975,8-7-82,-3 11-394,7-13 182,0 6 299,0-8-283,0 0-276,0 8 1,-2 1-266,-4 8 1,2-3 69,-7 3 1,-1-3-192,-5 9 96,0-4-227,7-9 1,0 3-353,5-7 491,3 7-73,-6-11 0,18 6-487,7-8 0,16-8-747,13-3 0,6-5 296,5-1 1,5-6 426,7 0 0,-6 0 454,1 5 1,-9 1 92,3 0 1,-12 5 60,-5 1 0,-7 7 250,-5-2 313,-4 4 1,-15 4-122,-5 4 1,-3-2 335,-2 7 1,-7-1-358,-5 1 1,-11 11-112,-6-5 1,-2 4-827,3-4 1,-7 1 156,0-1 1,1 0-119,-7 0 1,11 1-157,1-1 1,6-2 565,-6-3 0,0 11 0,-5-4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8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33 7961,'10'8'1122,"5"-6"0,-11 6-386,7-8 1,-5-2-287,6-4 0,-7 2-89,7-7-280,-8 7 0,9-6-282,-7 4-228,0 4 0,-6-3-1596,0 10 2025,0 5 0,-8 15 0,-2 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8.4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9427,'18'-15'-435,"7"3"463,2-13 1,13 2-68,0 0 1,1 0 137,-7 6 0,7-1 47,-1 1 0,-2 7-66,-9 5 0,2 3-171,-8 2 1,-6 2 62,-5 3 0,-8 5-130,1 7 1,-6 6-203,-11 0 1,-1 8 170,-16-2 1,6 4-62,-6 1 1,0-5-58,-6 0 1,9-8-33,3 2 1,-2-6 168,1-5 1,7 1 231,6-7 164,-1 8 0,3-11 279,3 9 1,6-8 522,6 2 1,11-5-488,12-1 1,5 0 402,7 0 0,-3 0-186,8 0 1,0-5 19,6-1 1,-8-8-182,-3 3 0,-5 1-12,-1-1 1,-1 5-421,1-5 1,-8 5-316,-4-6 1,2 6-1040,-2-5 1070,0 7 0,-6-4-1639,1 8 0,-7 0 80,1 0 1678,-9 0 0,13-7 0,-7-3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8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 7989,'-12'0'486,"1"0"0,-1 2 720,-5 3 1,-1 3-488,1 4 0,0 3 101,0-3 1,1-3-291,5 3 0,-3-7-60,8 7 0,1-6-151,5 5-117,0-7 1,13 10-331,4-9 1,18 1 21,0-6 0,5 0-92,0 0 1,-3-6-117,3 1 1,-5-1-347,-6 6 0,-4 0-307,-8 0 325,-8 0 1,-1 2-1352,-8 3 974,-8 5 340,-9 15 679,-10 10 0,-15 9 0,-2 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9.2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7989,'23'0'-154,"0"0"1,2 0 910,-2 0 1,-2 0-136,8 0 0,-2-6-5,2 1 0,-4-1-180,-8 6 1,0 0 465,0 0-517,1 0 0,-9 8 60,-3 3 0,-4 12-354,-2 6 0,-2-2 93,-4 2 1,-3-1-360,-9 7 1,1 0 110,0-1 1,-6 1-42,0-1 0,0-7-359,5-4-79,1-3 1,0-5-655,0-4 802,7-3 0,-4-10-57,9-4 0,-1-3 70,6-8 1,2-1 291,4 1 0,3 0-62,9-1 0,-1 7 111,0-1 0,2 9 212,4-3 1,-3 4 444,3 2 0,-4 9 656,-2 9 1,-7-1-593,-4 6 0,1 4 541,-1 2 0,0-2-543,-6 2 1,0-8-43,0 2 1,5-4-342,1-2 1,2-5-229,-2-1 1,3-7-413,9 2 0,7-6-617,3-6 1,5-5-95,2-12 0,1 1-3235,5-6 4290,-5-1 0,14-14 0,-6-1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0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379 18 7647,'0'-10'616,"0"2"-550,0 8 0,0 2 75,0 4 1,-6 4-18,0 7 1,-7 8 57,1 4 0,-3 11 187,-2 6 0,-3 4-293,-3 2 1,4 6 44,-4-1 1,2 7-132,-2-7 1,4 1 137,-4-6 1,3-2-243,3-4 1,6-4-55,-1-7 0,2-1-121,-1 1 1,-5-8-223,5-4-162,3-4-182,1-2 209,-1-7 301,6-2 0,-4-18 345,12-7 0,4-8 0,7-10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0 7862,'-12'0'0,"1"0"0,5 0 562,-6 0 1,8 2 796,-1 4 0,3-2-20,2 7 1,0 3-670,0 9 0,-6 4 147,0 7 1,-1 3-359,1 3 0,-2-1-222,-3 7 0,3-6-670,8 6 0,-6-13-794,0 1 1,1-5-3316,5 0 2487,0-4 2055,7-8 0,3-7 0,7-2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09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7862,'25'-17'130,"-6"0"1,12 0-1,-6-1 734,2 1 0,1 0-405,7-1 1,0 1-86,-1 0 1,1 1 110,-1 5-219,1-4-97,-1 13 1,1-12 6,0 8 37,-1 1-54,-7 5 1,6 0 52,-4 0 1,-4 5-131,-2 1 0,2 6-194,-2-7 0,-6 9-51,-5-3 1,-1-1 37,6 2 128,-7-1-141,5 6 182,-13 1-47,6-1 0,-2 0 58,-1 1 1,1-7 199,-6 1-184,0-1 0,2 6 32,4 1 1,-4-1-64,4 0 0,-4-5 28,-2-1 0,1 3-66,5 9 1,-4-4 61,4 4 0,-4 2-1,-2-2 0,2 8 55,4-2 0,-5 5 120,5 7 1,-4-3-65,-2 8 0,0 0 205,0 6 0,0 10-159,0 7 1,6 12 87,0 5 0,-1-5-827,-5-18 0,0 2 279,0-7 1,0-2 474,0-10 1,0 2-238,0-8 0,-2-1-271,-3-10 1,3-4-162,-4-8-188,-4 0 152,1-7 1,-3-3 294,1-7 0,5-7-349,-6-5 0,7-3 63,-7-2 0,6 1-86,-5 5 0,-1-5 67,-5 5 1,-2-5 98,-4-1 0,-4 0-104,-8 0 1,-5-1 484,0 1 0,-8 0 0,3-1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18 7897,'9'-2'1539,"-3"-4"-269,-4 4-84,6-5-202,-6 7-448,13 0 0,-13 2 89,4 3 0,-4 5-208,-2 7 0,0-5-463,0-1 1,0 1 74,0 5 0,0 0-594,0 1 1,0-7-644,0 1 128,0-8 1,7 3 503,5-7 0,3 0-115,2 0 1,1-5 316,-1-1 0,0-6 130,1 7 976,-1-1-260,0 6 1,-7 7 403,-4 5 0,-6 9-480,-6 2 0,-6 2 124,-11-2 1,2-2-68,-8 8 1,2-8-116,-2 2 0,-1-3-392,7-3 0,-6 0 121,6 0 1,0-7-271,5-4 1,7 1 16,-1-1-570,9 0 1,-5-14 186,8-3 1,8-5-32,3-1 1,12-4 87,6 4 1,-2-4-92,2 9 1,-2 4 492,1 3 1,3 3-72,-8 2 1,0 0 542,-5 0 0,-1 7-135,0 5 1,-7 3 538,-4 3 0,-5-1-306,-1 0 0,-9 6 51,-8 0 0,-1 2-76,-5-2 1,-2-3-27,2 3 1,0-6-433,6-6 0,5 3 99,1-8 1,7 1-1340,-2-1 993,4-4 1,10 6-85,3-8 1,12-2-49,6-4 1,10-2-120,1-3 0,6-3 128,-5 9 0,5-7 96,-6 6 1,-5 0 473,-7 6 0,-6 0-196,1 0 0,-12 2 594,-5 4 0,-4-2-194,-2 8 1,-16 5-13,-7 6 0,-7 0-103,-5-6 1,0 6 94,1 0 0,-1 6 66,1-6 0,5 0 17,0-5 0,10-1-119,2 0 0,5-1-83,6-5 1,4 4-214,-3-3 0,5-2 84,5 1 1,-1-1 73,8 1 1,-1 3 83,7-9-271,-1 9 235,0-4 1,-1 1 262,-5 1 0,-3-7 633,-8 7-285,0-8-1764,0 3 742,0-7-1440,0 0 325,15 0 1,6-9 1290,20-9 0,18-14 0,12-12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1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36 7815,'10'-18'1020,"-2"9"106,-8 1-215,0 8 1,5 4-143,1 7 1,0 5 326,-6 18 1,-6 5-146,0 13 0,-7-1-414,2 1 0,1 6-23,-2 0 0,7 5-147,-7-5 0,8-1-1044,-2-5 0,5-2-177,1-4 0,0-2-576,0-3 0,0-12 376,0-1 1,5-6-2366,1-5 3419,8-8 0,-5-1 0,8-8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1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675 0 8319,'-17'6'954,"-1"0"0,7 7-905,-1-1 1,1-3 57,-6 3 0,-8 1 116,-4 10 1,-6-2 181,-5 8 0,-4 0-196,-8 6 1,0 1-325,0 4 1,2-1 68,4 7 1,4-8-64,7 3 0,8-12 62,4-6 1,10-4 25,1-2 0,8-5 702,-1-1-503,3-7 0,9 10 302,5-9 0,3 1-34,2-6 0,1 2 91,-1 4 1,6-4-144,0 3 0,2 3-111,-2-2 1,-4 5-124,4-5 0,2 6-102,-1-7 1,-1 7-853,-6-6 0,2 7 470,4-1 1,-2-3-2903,8 3 3226,0-8 0,-2 11 0,-2-5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1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7747,'-9'0'4714,"9"7"-4109,1-5 1,9 12 73,-4-9 0,-4 9 213,4-3 0,-5 5-282,-1 1 1,0 6 178,0 0 1,0 0-858,0-5 0,0-1 111,0 0-1800,0 0 1275,0 1 1,2-9-87,4-3 1,-2-4-258,7-2 0,-5 0-406,6 0 0,-1-2 471,7-4 0,1-9-188,4-8 0,4-8 79,7 2 1,-5 4 868,0 2 0,-2 6-260,2 6 0,-4-3 492,-8 8 0,0 1 185,1 5 0,-7 7 691,1 5 1,-9 11 1636,3 6 1,-4 3-964,-2 3 1,0 1 449,0 5 1,-6-5-1133,1 5 1,-3-7-602,2-5 1,4-4-2050,-3-8-205,3 1-675,2-9 2430,0-1 0,7-16 0,3-1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7.3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52 7907,'-17'0'400,"5"0"48,0 0 1,7 0 892,-7 0 1,8-2-59,-1-4-38,3 4-249,2-5 1,0 5-538,0-4 0,7 4-201,5-4 1,3 3-276,3-3 1,-1 4 120,0-4 0,6 4-57,0 2 0,0 0-105,-5 0 0,-1 8-279,0 3 0,-1-1 2,-5 2 1,3-1-142,-9 6 1,1 6 174,-6 0 0,0 2 175,0-1 0,-8-3 146,-3 7 0,-5 1 112,-1 6 0,-6-6 276,0 0 0,-6-3-24,6 3 0,2-4 231,10-7 1,-3-1 74,8 0-291,1 0 1,6-1-214,5-5 1,4 3-256,7-8 1,8-1-118,4-5 0,4-2 143,1-3 0,1-5-1638,-1-7 715,1-1 82,0-7 0,-9 6-673,-3-4 1,-3 4 617,-3 2 1,-7-1-1105,-5 1 2043,-3 7 0,-9-5 0,-3 5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7.8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103 362 7907,'-18'-18'542,"9"1"0,-5 0-251,8-1 0,1 7 137,5-1 1,0 1-47,0-6 1,7-1 155,5 1 0,11 0-264,6-1 1,5-1-93,7-4 1,-1 4-171,12-4 103,-4 4-128,19 1 0,-5 3-13,7 3 1,4-1 73,-4 7 1,4 2-166,-10 10 0,10 11-166,2 12 0,-7 6 84,-11 5 0,-5 6 132,-6 12 1,-11-2 37,-12 7 1,-6 1-5,-5 5 0,-5-2 25,-7-4 1,-7 5-2,-5-5 1,-11 2 36,-6-1 1,-5-5 76,-7-7 0,-5 6 34,-11-1 0,1 1 193,-7-6 0,1-2-111,-1-4 0,-5 0 57,5-11 0,1-4 442,-1-14-232,0-8-178,-7-1 0,9-12 166,3-7 0,5-10-314,1-20 0,7-11-156,5-11 1,11-14 19,6-9 1,6-1-309,5-5 1,7 5-107,10 7 0,13 5-579,11 11 1,5-1-877,6 7 0,5 9 857,7 8 1,-1 7 985,1 5 0,2 2 0,0 8 0,-2 1 0,-4 5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8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8349,'17'-10'1372,"1"4"0,1 5-835,4 1 1,-4 0 854,4 0-943,4 0 0,-8 0-282,4 0 0,-3 0-421,-3 0 1,-6 0-889,1 0-99,-8 0 1,3 3 1240,-7 9 0,-15 7 0,-4 16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19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1297 7897,'0'10'517,"0"-3"0,7-7-216,5 0 0,9-7 56,2-5 1,8-9-164,-2-2 0,1-12-119,-1 7 1,4-15-324,-4 9 1,3-5-561,3 5 0,-6-7 98,0 1 0,-8-6 307,2 5 0,-6-5 106,-5 6 0,1 0 329,-7 5 0,2 4-99,-3 8 0,-3 0 584,4 12 542,-4 3-353,-2 0 80,0 8 0,6 14 64,-1 3 0,1 18-297,-6-1 1,0 16-157,0-4 1,-2 14-99,-3-8 0,3 3 76,-4-3 1,-2 0-285,2 0 0,1-8-188,5-3 1,0-7-500,0-5-181,0 4 1,2-14-287,3 4 0,-1-11 483,8-7 0,-7-5 12,7-5 192,0-13 82,5-9 0,-2-9 12,-3-5 0,3-3 7,-3-8 0,-3-9-22,3-8 1,-8-8 179,1-10 0,-1 9 117,2 3 0,4-2 0,7 2 0,2 2 0,4 9 0,4 5 0,8 7 0,7 0 91,4 0 1,-2 8 126,2 4 0,-7 11 164,1 6 0,-9 4 992,-2 1-828,-8 9 0,4 1 952,-8 8-1050,-7 0 1,-1 8-42,-3 3 0,-4 5 114,4 1 1,-2 8-292,1 4 0,-3-2-228,4 1 0,-2-1-24,2 2 0,1 2-226,5-8 0,9 6 42,-4-6 1,4 0-278,-3-6 1,-1 1 157,0-1 1,6-6 32,0 1 1,-1-1 99,-11 7 184,4-1 0,-13 0 200,4 1 0,-6 5-73,-6 0 1,-9 0 96,-8-6 0,-2 2-95,2 4 1,-4-5-16,-8-1 0,1-2-6,-1-9 0,3 6-63,3-7 0,-2 1-19,8-6 1,0 0-6,6 0-213,-1-8-189,9-1-118,1-9 0,16 3 212,3 4 1,5 3-26,1 8 0,0 0 179,0 0 1,1 2-85,-1 4 0,-5-3 315,-1 9-70,-7-1 175,4 7 1,-8-1 183,0 0 0,-8 6-179,-4 0 1,-5 8 17,-6-2 0,2-2-75,-8 2 0,8-8-44,-2 2 1,6-10 706,5-1-182,-3-8-757,13 3 1,-4-5 27,12 4 1,9-4 68,8 4 0,8-4 20,-2-2 0,3 0-112,3 0 0,0 0 68,-1 0 1,1 0-8,-1 0 0,-5 0-146,0 0 0,-8-2 26,2-4 1,-5 2-651,-7-7 278,-3-1 7,-8-5 425,0 0 0,-8 1-6,-3 5 0,-11 1 68,-1 4 0,0 4 248,6-3 1,5 3 384,1 2 1,5 0-305,-5 0 1,7 9 270,-2 9 1,4 3-118,2 13 0,8 3 15,3 9 0,5 10-143,1-4 0,-2 3-185,-3-3 1,3-2-144,-3-4 0,-5 2-398,-1-7 1,2-1-180,-2-5 0,-1-9 307,-5-2 0,0-5-280,0-2 709,-7-7 392,-3-3 0,-7-16-197,0-9 1,-1-1 142,1-10 0,0 1 158,-1-7 1,1 0 480,0 1 0,7 7 198,4 4-642,5-4-348,1 8 1,0-6-462,0 7 1,1 7-2,5-1 1,4 3-106,7-3 1,6-3-428,0 3 0,2 3-988,-2-3 0,2 8 1676,4-1 0,4-5 0,-6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0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8248,'17'-19'-310,"0"-4"0,1 5 376,-1 1 0,0 0 35,1 5 0,-7 4-87,1 3 1,-7-3 74,7 2 608,-1 1-389,7 12 0,-1 5-29,0 11 0,1-2-41,-1 8 0,0 7 123,1 10 0,-3 4-78,-4 2 0,5 6 22,-5-1 1,-1 3-207,1-2 1,-5-5 143,6 5 0,-6-6-396,5-6 1,-1 2-83,1-7 0,3-7-57,-9-5 0,7-8 36,-6 2 1,5-4-566,-5-1 84,0-9-137,-6-1 185,0-8 307,0 0 382,-8-8 0,-2-1 0,-7-9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1.5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69 7965,'0'-9'724,"0"-7"1102,0 14-756,0-5 29,0-1 545,0 6-608,0-13-410,0 13-403,8-6 6,-6 8 1,7 0 207,-3 0 1,-4 2 4,4 4 0,2 19 273,-3 15 0,1 18-177,-6 11 1,-8 8-8,-3 9 0,-5 7-347,-1-1 0,-4 0 194,4-6 1,-4-13-698,9-3 1,4-18-316,3-1 0,5-10-620,5-1 1,-1-9 223,8-2 0,-1-14-769,7 2 1,1-11 944,4 0 0,-4-12 76,4-5 0,2-14 28,-2-10 1,6-1-264,-6-11 1013,8 1 0,-12-13 0,6-3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1.8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735 35 7965,'10'-10'1861,"-3"-5"32,-7 13-1465,0-6 0,-7 10-55,-5 4 0,-3 4-22,-3 7 1,-9 2 123,-7 4 1,-3 4-292,-9 8 1,6-1 66,-6 1 0,5 1-226,-5 5 0,6-5-36,-6 5 0,2-5-36,-3-1 0,5-8 49,8-4 1,1-4-43,4-2 1,4-1-87,8-5 151,7 4-192,-5-5 1,15 5 160,0-3 0,13 3 305,10-3 1,8 3-82,-2 3 0,9-7 157,3 1 1,5-7-92,-6 7 0,6-6 147,-5 5 1,-1-7-402,-5 2 0,5 1-431,0-1 0,-1 0-2545,-10-6 1469,3 8 228,-13-6 0,12 11 1249,-8-7 0,8 7 0,-4-3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2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8043,'-1'-15'979,"-5"3"1224,4 4-1528,-6 8 0,8 2 385,0 4 0,2 0 54,4 11 1,-4-3-538,4 9 0,-5 4-505,-1 1 36,0 5-202,0-6 1,0 4-77,0-8 0,2 0-363,4-6-127,-4 0 1,8-7-137,-5-4 1,5-6-800,7-6 1,1-5 498,-1-13-222,0-2 806,1-9 0,5 6 284,0 0 1,0 8-15,-6-2 0,-2 10 418,-3 1 0,3 8 310,-3-1 0,-3 10 705,3 7 0,-8 3-90,2 3 0,1 5 692,-1 0 0,6 2-433,-7-2-797,1-12 29,2 12-1655,-6-13 0,13-1 678,-3-3 0,-3-4-1473,3-2 1858,7-15 0,0 3 0,6-13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2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87 8007,'-25'0'0,"12"2"0,-5 4 0,7-2 1056,-1 7 1,-1 1-180,7 5 0,0 0 28,6 0 0,0 3-237,0 3 0,2-2 187,4 8 0,2-6-536,3 6 0,5-8-408,-5 2 1,5-2 113,1 2 0,0-4-125,0 4 0,-5-9-1521,-1-3 138,1-7 339,5 4 1,-5-10 493,-1-4 0,1-7 79,5-16 1,2-2 140,4-15 0,6-2 3,12-10 1,-3 10 273,8-4 0,-2 12-52,2 0 1,-3 11 305,-9 6-93,1 11 161,-8 5 1,-2 7 133,-8 0 1,-5 1-42,-1 5 0,-7 4 182,2 7 0,-12 8-172,-6 4 1,-9-2-110,-2 2 0,-8 1-191,3 11 1,-7-5 98,-5 5 1,3-5-67,-3-1 1,-2-1 267,1 1 1,3-8 250,9-4 0,-2-10 290,8-1 210,8-8-715,7 3 1,12-7-251,8 0 0,9-2-317,19-3 1,-2-7 270,9-11 1,-3 4-905,2-4 0,-4-2 76,-7 2 1,-1-6-335,1 6 1,-14 0 492,-4 6 0,-11-1 209,0 1 0,-4 0 447,-2-1 0,-8 1 0,-2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3.0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104 208 8007,'-27'-28'-5,"4"-1"0,6 2 74,5-2 1,-1 4 271,7 8 31,0 0 114,6 7 201,0-5 207,0 13-357,0-6 0,2 16-136,4 3 1,-4 14 136,3 10 1,-3 7-11,-2 10 0,0 7-10,0 5 1,0 3-262,0 2 0,0 2-200,0 4 1,6-7-376,0 6 1,7-8-1636,-1 3 1953,3 0 0,3-15 0,-1 5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3.5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25 173 7978,'-10'-15'0,"3"11"521,-1-19 1,14 13 746,0-7 1,9 0-612,8-1 0,10 1-237,7 0 0,6 1-82,-6 5 1,9 3-123,-3 8 1,-4 0-1,-2 0 1,-3 8-75,-3 3 0,-7 7-109,-4 5 0,-11 4-80,-6 7 0,-6 1-320,-6-1 0,-4-5-489,-7 0 1,-6 0 393,0 5 1,-2-7-62,2-4 0,4-5-60,-4-7 1,3 3-157,3-9 1,5 1 265,1-6 0,7-10 30,-2-7 0,4-8 443,2-9 0,0-16 0,0-4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3.6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17 7978,'2'-9'577,"4"3"184,-4 4 1,5 10-82,-7 3 0,-5 7 145,-1 5 0,-6 2 257,7 3-1,-9 5-493,3-4 0,-5 4-80,-1 1 0,5 1-345,1-1 1,-1-1-425,-5-4 1,8 3-379,3-3 0,-2-2-721,2 2 0,-1-8 1360,1 2 0,4 4 0,-6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3.9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157 0 7978,'-25'0'0,"5"2"745,-3 4 1093,4-4-1210,2 6 1,1-1 193,5 5 1,1-1 46,5 7 0,3-3 379,-4 14 0,4 5-142,2 7 0,0 5-549,0-6 1,10 6 416,7-5 1,10-3-606,13-9 0,6-4-524,12-8 1,11-7-436,12-4 0,9-18-442,2-5 0,-43 6 1,0-1 249,44-11 1,-3-2-1653,-9-4 2434,-5-4 0,-12 12 0,-5-4 0,-5 6 0,-6 5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4.4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258 223 7952,'-19'-8'-79,"-4"7"1,21-15-36,-4 5 1,4 1 142,2-1 0,8-7-147,3-5 0,5 0 143,1 6 0,6 0 76,0-1 231,0 1 0,-7 5 163,-5 1 304,-3 7 0,-8-2-227,0 12 1,-16 6-63,-7 11 1,-9 4-265,-9 7 0,5 1-152,-5-1 0,5 1 13,1-1 1,7-1-158,-1-4 1,13 2-393,-1-8 0,11 6 301,1-6 1,5 0-606,5-6 1,5-6 292,7 1 1,8-2 151,4 1 1,2 5 85,-2-5 0,3-1 248,-3 1 1,-2-5-12,2 5 513,-8-7 180,4 12 0,-16-7-323,-3 9 1,-6-7 100,-6 1 1,-3-7 111,-8 7-409,-1-1 1,1 1-160,0 0-806,7-9-53,2 5-120,8-8 1,8-13-161,4-5 0,11-10 1102,5-1 0,5-12 0,2-3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4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8294,'0'-9'1782,"2"1"-853,4 8 1,4 2-309,7 4 1,-5-4 166,-1 3 1,1-1-89,5 2 0,0-2 146,0 7-1041,1-7 0,3 12-470,-4-5 1,4-1-736,-9 1 1,-4 1 1399,-3 5 0,-10 8 0,-5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0.7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16 139 8221,'-10'0'851,"5"-6"231,10 0 0,5-7-647,7 1 0,8-3-197,4-2 0,4 5-40,1 1 1,1 1-132,0-2 1,-1-1-2123,1 7 2055,-1 0 0,9 6 0,1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4.9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16 233 7952,'-10'9'3832,"4"-1"-3475,12-8 1,9-2-400,8-4 1,8-3 37,-2-9 0,-2 1 169,2 0 1,-6-6-114,6 0 0,-8 0-413,2 5 0,-4 1-1389,-2 0 899,1-1-737,-9 1 1083,-1 0 1,-8 9 231,0 8 0,-8 4 699,-3 13 1,-5 4-335,-1 14 0,0 0 490,-1-1 1,-1 7 157,-4-1 0,4 6 538,-4-6 0,4 1-626,1-7 1,1-5-160,0 0 1,7-8-289,4 2 1,4-9-62,2-3 8,0-7 1,10 4 69,7-8 0,8-14-128,10-3 1,-1-10-84,1 4 0,5-6-196,1 6 0,-1 0-286,-5 6 0,-8-1-1523,-4 1 1020,4 8 1,-8 1 973,4 8 0,-4-8 0,-2-1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5.7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8119,'8'9'782,"3"-3"0,-1-4 1650,1-2-793,1 0 234,5 8-1358,-7-6 0,-1 5 393,-3-7-905,-4 0 0,8 0-586,-5 0-473,-3 0 1,8 0 703,-4 0 1,-4 2-1187,3 4 1,-3 4 565,-2 7 1,0 2-43,0 4 0,0 2 105,0 4 909,-7-4 0,5 0 0,-6 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6.6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36 7925,'8'-10'70,"-6"2"0,6 6 1167,-8-3-575,0 3 1,2-6 285,3 8-183,-3 0-450,6 0 1,-8 8 124,0 3 0,0-1-268,0 1 0,0 1-119,0 5 0,-6 0 86,0 1 0,-5-7-187,5 1 1,-1-3-440,1 3 151,4 3-28,-6-13 67,8 6 0,2-8-248,4 0 1,0 0 36,11 0 0,-2-8-252,14-3 0,-6 3 149,6 2 1,-6-1-223,6 1 704,-8 0 40,4 6 0,-15 2 444,-5 4 1,-5 3-37,-5 9 1,-13-1 356,-11 0 0,-3 6-322,-3 0 0,1 6 143,-1-6 1,-1 6-208,-5-6 1,5 6-305,-5-6 0,7 0 16,5-6 1,-2 1 13,8-1 1,-6-8-128,6-3 1,6-4 57,5-2 1,7 0-25,-7 0 20,8 0 34,-3 0 1,8 0 90,5 0 0,-2 0-44,8 0 1,5-6 24,6 1 1,10-9-110,1 3 1,1-5-151,5-1 1,2-2 116,-1-4 0,-1 5-60,-5 1 0,-3 0 148,-3 5 1,-4 5-30,-8 1 261,1 4-216,-9 2 0,-3 2 169,-12 4 47,-3 3-216,-16 16 0,4-4 263,-8 8 0,6-6 52,-6 6 0,8-8 48,-2 2 0,5-4-249,7-1 0,1-7-18,5 1 0,3-6-247,-4 5 1,6-7 95,6 2 1,3-4-526,9-2 0,5 2 114,0 3 1,5-3-66,-4 4 1,-1-4 243,-6-2 0,0 6 132,0-1 0,-7 3 157,-4-2 0,-4-2 324,-2 7 1,-8 1-126,-3 5 0,-12 2 107,-6 4 0,-2-3 398,2 3 1,-4 4-210,5 1 1,-5-1-39,-2 2 1,7-2-93,-1 2 0,8 2-151,-2-8 0,3 5-98,3-5 0,7 2-146,5-1 1,3-5-33,2 4-52,0-4 203,7-2 0,5 1-208,11-1 0,-2-6-19,8 1 0,0-8-17,5 2 1,1-5 22,0-1 0,-5 0-225,5 0 1,-6 0 128,5 0 1,-1-7-40,-10-5 1,6-1-60,-6 1 0,0-3 31,-6 3 0,-5-3-25,-1-2 0,-7-3 184,2-3 0,-4 2 125,-2-8 0,-6 8 24,0-2 1,-5 4 347,5 2 1,-2 5 150,3 1-117,3 7 0,4-10 581,15 9 1,4-3-417,14 2 1,-5 2 474,11-7 0,3 5-488,2-5 1,-2 5-302,2-6 0,-9 3-147,-3-3 0,-1 4-322,-10 8-30,0 0-39,-13 0 1,-3 2-1681,-7 4 1,-1 4 760,-5 7 1,-10 6-2071,-7 0 3268,-7 8 0,3 3 0,-8 11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7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8004,'0'-10'0,"9"3"548,8 7 1,3 6 784,8-1 0,1 1-624,6-6 0,-6 0 31,-1 0 1,-6 0-373,1 0 142,-4 0-2294,-2 8 915,0-6 334,-7 5 0,-2-5-249,-8 4 1,-8 6 783,-3 11 0,-20 4 0,-6 7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7.8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1 8004,'0'9'192,"-2"1"500,-3-4-70,3-5 1,-14 9-170,5-4 0,1-4 390,-1 3-404,-1 5-212,-5 0 1,2 1-21,3 1 1,-3-1-90,3 7 1,4-7-206,3 1 15,-5-9 0,10 11-339,0-8 1,8-1-407,9-5 0,10-1 398,8-5 0,1-4-402,10-7 275,-7 7 268,11-5 1,-14 13-122,4-4 1,-9 4 341,-2 2 0,-14 0 220,3 0 0,-13 2 14,1 4 1,-6 4 350,-6 7 0,-11 2-173,-12 4 0,-3 2-134,-3 4 0,-1 4 264,-5-5-156,5 5-234,-7 2 1,11-6-198,3-1 1,4-8 95,8-3 1,7 0-278,4-5 130,4-5 0,2 3-212,0-4 1,8-4 68,4 3 1,-3-3 42,3-2 1,-1 2 59,7 4 37,-1-4 198,-8 13 1,7-7 176,-5 4 0,-1 3 27,1-4 1,-5 3 910,6-3-177,-1 5-129,7-7 1,-7 3-169,1-1 0,-7-7-260,7 2 0,-8-2 401,2 2-412,3-4-382,1 5 1,1-7 21,1 0 0,-6 0-143,5 0 1,-5 0-25,5 0 0,-5-6-387,6 1 0,-7-7-357,7 6 381,-8-7 278,3 11 1,-7-8-483,0 5 1,-1 3 191,-5-4 0,-6 4 62,-11 2 0,2 0 349,-8 0 0,-5 0 170,-7 0 1,-5 8-98,6 3 1,-12 7 99,6 5 0,-6-4 528,12 4 0,-1-4-294,7-2 0,-1-1 922,1-5-532,7 5 96,2-7-264,7 9 1,7-3-379,-1-3 0,8 3-231,-1-4 1,5-1 179,5 2 1,5-3-75,7 3 1,3 3 174,3-3 1,4 3-62,7 2 0,6 1 411,1-1 0,7 0-151,-2 0 0,6-7 12,5-4 1,-1-4-487,8-2 1,-7 0-324,7 0 1,-9-2 103,3-4 1,-4 2-286,-2-7 0,-2 1-1464,-4-1 1,-4-5 918,-7 5 1,-7 1 1101,1-2 0,0 1 0,6-6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9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16 8078,'-25'-7'-9,"-2"5"1568,-8-4 1,1 6-102,-1 6-1155,8 3 1,-5 7-52,3-5 1,2 10-276,-2-3 1,0 5-381,-5 0 1,5-2-534,0 8 0,10 0 494,2 5 0,1 1-489,10-1 1,1-5 22,5 0 172,0 0 485,7 5 1,3-1 250,7-4 0,-1 9 0,-5-3 0,3 3 130,-9-3 0,1 0 116,-6-1 1,0 1 1918,0-1-1093,0 1-614,0-8 0,6-2 337,0-8 0,1 0-385,-1 1 1,-2-7-294,7 1-127,-7-8 1,12 3-267,-5-7 0,-1 0 261,1 0-1420,-7-7 910,12-3 1,-15-7-978,5-1 801,4 1 286,-8-8 1,7 4-11,-3-8 1,-2 0-37,7-5 251,-7-9 210,4 7 0,0-12 0,3 8 0,5-1 0,1 7 0,0-1 44,0 0 0,8 9 7,4 2 1,4 5 507,2 2 1,7 0-305,4-1 0,-2 9 378,2 3-217,0-4-75,6 8 0,0-7 100,0 3 1,0 4-163,0-4 0,-6 4-241,0 2 1,-8 0 44,3 0 1,-5 0-186,-1 0 0,-6-5-80,-1-1 0,-6 0 92,1 6 0,-4 0-114,-2 0 160,0 0 28,-7 0 0,5 2-230,-3 4 299,-4-4 1,1 7 136,-3-3 0,-4-2-13,4 8 1,-4-7 249,-2 7 0,0 5 181,0 6 0,0 6-212,0-6 1,-8 8-1,-4-2 1,-3 3-114,-2 3 0,-1-6-68,1 0 1,0-1-119,0 7 1,-1-8-193,1-4 0,2 2 57,3-2 1,-3 0-206,3-6 0,-3 2 90,-2 5 0,-1-5 14,1 4 0,0-4-57,-1-2 1,1 1-71,0-1 1,-1 0-64,1 0 1,0-1 7,0-5 1,-1 3-119,1-8 0,0 1-132,-1-1 176,1-4 1,0 6-287,0-8 400,-1-8 113,9-2 1,-7-1 0,5-1 0,-5-5 14,-1-6 0,-6-6 141,0 6 1,0-8 89,6 3 0,-1 3 339,1 1 1,0 5-120,-1 2 0,1 0 273,0-1 1,0 3 455,-1 3-334,1-3 677,0 6-686,-1-1 97,9 2-288,-7 1 0,13 5-148,-9-4 0,6 10-2,-5 1 0,7 9-66,-2-3 1,-2 12 28,3 6 0,-1-2 150,6 2 1,0-8-94,0 2 1,10 2-351,7-2 0,8-5-377,9-7 0,3-7-458,3 2 1,-1-4 145,7-2 0,-8-8-652,3-4 1,-7-3 701,-5-2 0,-4-1 36,-8 1 0,-7-6 548,-4 0 0,-4 0-32,-2 6 1,-8-3 441,-4-3 1,-3 4 1,-2-4 1,-3 10 271,-3 1 1,-2 3-276,-3-3 0,-3 4 159,8 8 0,-6 0-149,6 0 287,0 0-2900,6 0 1366,7 8 1,4 2-2335,12 7 3204,4 0 0,7 8 0,0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29.1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0 7834,'8'17'3429,"-6"-3"-1773,4 3-1117,-4-3 1,-10 11-679,-3-8 0,-16 2 139,-14 4 0,-26 12 0,-21 9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5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1 346 8564,'9'-7'-42,"-1"5"-831,0-6 440,1 8 54,1-8 348,5 6 162,-5-5-17,7 7 1,0 0-54,1 0 0,-1 0-18,0 0 1,-5 0 31,-1 0 1,1 0 26,5 0 0,0 0-126,1 0 1,-1 0 80,0 0 1,6 0 1,0 0 0,8 0-73,-2 0 1,4-2-148,1-4 0,9 2 121,3-7 1,4 5-27,1-6 0,7 3 49,0-3 1,-1-1-11,-5 7 1,0-6 149,0 7 1,-2-7-132,-4 6 0,4-5 4,-4 5 0,4 0 97,2 6 0,0-5 165,0-1 0,-2 0-183,-4 6 0,4 0-41,-4 0 1,2-6-2,-2 1 1,4-1 1,-4 6 1,0-6 19,6 0 0,-4-5 19,10 5 1,1-6 60,-1 7 1,2-7-62,-3 6 0,-3-1 51,4 1 1,1 4-63,-1-4 0,1-1 1,-1 1 0,-2 0-72,7 6 0,-5 0-6,5 0 1,-7-6-31,2 0 1,-1 1 78,-5 5 1,2 0-129,-14 0 0,1 0 69,-7 0 0,-1 0-9,-4 0 1,2 0-55,-8 0 1,5 0-9,-5 0 1,6-6-48,-6 0 0,0 0-207,-5 6 1,-1 0-417,0 0 765,1 0 0,-1 0 0,0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6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8319,'0'-17'-647,"0"-1"0,2 3 1313,4 3-273,-4 5-104,6-1-360,-8 6 199,0-6-30,0 16 1,0 2 38,0 7 1,0 6-2,0 0 0,0 8 32,0-2 0,0 3 16,0 3 0,-6 0 24,0-1 1,0 1 158,6-1 0,0-5-110,0 0 1,0-8-26,0 2 0,0-4 208,0-1-400,0-9-597,0 7 314,0-14 100,8 5 0,-4-7 80,7 0 46,-7-7 0,4-3 59,-8-7 0,6 5-122,-1 1 0,1-1-208,-6-5 0,0-6 43,0 0 0,2 0-189,4 5 0,-4-5 143,3 0 1,-1 6 94,2 5 1,2 1 54,3-6 1,3 5 7,-8 0 1,7 3 117,-2-3 1,11-3-72,1 3 0,2 3 103,-2-3 1,-2 1-53,8-7 0,-6 3 145,6 4 1,-8-3-102,2 8 1,-4-5 328,-2 5-291,1 0 1,-1 6 149,0 0 1,-5 0 2,-1 0 0,-5 2-140,5 4 1,-7 6 352,2 11 0,2 3 45,-2 9 1,-1-2 16,-5-4 1,6 3-230,0-3 1,5 4-195,-5 1 1,2-5-89,-2 0 0,-3-6-396,9 6 0,-6-6-162,5 6 1,-5-8 316,6 2 1,-1-4 276,6-2 0,1 1 0,-1-1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6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33 241 8375,'-9'-8'0,"1"-2"-406,0-7 1,6 0 484,-3 0 1,5-1 525,5 1 0,7 0-143,11-1 0,-2-5 99,8 0 0,-2 6 160,2 5-523,3 9 1,-5-11 4,8 8 0,-8 3-89,-4 8 0,0-1 83,-6 8 1,2 1-132,-13 10 0,0 2-228,-6 4 0,0 4 127,0-5 1,-2 5-479,-4 2 0,-3-6 70,-9-1 0,7-5-123,-1 6 0,3-8 281,-3 2 0,-3 0 9,3-5 0,-1 3-1298,1-10 1021,-3 5 0,7-5 553,-3 1 0,1-8 0,4 1 0,-3-3 0,-9-2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1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8322,'10'0'3096,"5"0"-2482,-5 0 1,1 0-265,1 0 0,-8 2-314,1 3 1,-3 13 256,-2 10-293,-7 5 0,-3 17 0,-7 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8375,'10'0'-1725,"-2"2"2087,-8 4 624,0 3 1,0 14-318,0 1 1,-2 0-220,-4 0 0,2-5-27,-7 4 1,5 2-173,-6-2 0,8 6-220,-1-6 0,3 0-92,2-6 0,0 0-438,0 1 1,7-3 30,5-3 1,-2 1-551,1-7 1,6 0-590,6-6 1607,0 0 0,2-8 0,2-2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7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8476,'25'-7'-2,"-6"5"-228,4-4 123,-3 4 0,3 2 488,0 0 1,-2 8 529,-10 3 0,3 6-365,-8 7 0,-1 2-193,-5 9 1,-1 0-68,-5-1 1,-4 8-168,-7 5 1,-6 3-209,0 1 1,-8 1-149,2 0 0,2 0-601,-2 0 1,8-10 229,-2-7 1,10-3-366,1-8 1,8-1-216,-1-6 1188,3-8 0,4-3 0,3-12 0,5-1 0,7-5 0,8-3 0,4 3 0,-2 5 56,2 1 0,-2 4 302,2 2 0,1 0 270,-7 0 1,6 2 559,-6 4 1,0-2-501,-5 7 0,-7 1-129,1 5 0,-3 0-1059,3 0 0,1 7 355,-7-1 0,6 0-385,-7-6 0,3 0 530,-2 1 0,3-1 0,9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7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8360,'36'-23'0,"4"0"0,-3 7 0,5 9 1210,-7 7 0,-6 0-740,-1 0 0,-6 5-690,1 1 1,-6 13 82,-6-1 1,-3 3-180,-8-4 1,0 2-38,0 4 1,0 2-407,0 4 1,-8 4 758,-3-4 0,-12 3 0,-4 3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8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8360,'17'-2'107,"0"-4"1,1-1 284,-1-5 0,8-3-105,4 3 0,3-1 219,3 1 0,1 2-250,5 5 0,-10 3-41,3-4 1,-9 4 36,4 2 1,-14 8-426,3 3 0,-13 7-668,1 5 1,-4-2 594,-2 8 1,-8-1-74,-3 7 0,-6 0 52,-6-1 0,1 1 80,-6-1 0,6-5 165,-1 0 0,4-8 367,2 2 0,7-9-240,4-3 299,5-7 1,2 4 554,5-8 1,10 0-595,7 0 0,9-8-108,3-3 0,3-7-305,14-5 0,-9 4-535,8-4 0,-3 2-680,4-2 0,0 4 1263,0-5 0,0-2 0,0-1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8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8476,'18'-17'432,"-1"0"1,0 7 57,0 4 0,8-1 593,4 1 1,2-2-612,-2 2 1,9 4-234,-3-3 0,-3 3-174,-3 2 1,-2 0-262,2 0 1,-4 0-664,-8 0 1,-1 7 196,-5 5 1,-3 5-1507,-8 6 2168,0 4 0,-16 16 0,-3 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8.4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122 1 8430,'-16'17'-266,"5"0"1,-3 8-5,9 4 1,-1-4 1010,6-2 0,-6 2-294,0-2 0,0 8-307,6-2 1,0 2-210,0-3 0,-5 5-221,-1-4 0,-6 4-9,7 1 0,-3-1-301,2-4 1,4-4-536,-3-8 1135,3-8 0,2-1 0,7-16 0,3-1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8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8441,'17'-27'-9,"-5"2"283,-1 8 0,1 6-11,5-1 1,0 6-268,1-5 0,-1 7-41,0-2 0,-5-2-96,-1 3 0,1-1 158,5 6-104,0 0 1,1 0 266,-1 0-85,0 8 1,1 1-338,-1 8 0,-2-5 33,-3 0 0,1-1 149,-7 6 1,2-1 55,-3-5 0,-1 5-10,8-5 0,-8 5 106,1 1 110,-3 0 1,-2 0-126,0 1 1,0-1 163,0 0 0,0-3-66,0 3 1,0-7-85,0 13 0,2-8 205,4 8 0,-4 4-105,4 2 0,-2 3 181,1 3 1,-3 7 59,4 4 1,-2 1 43,2 4 1,-3-4-155,9 4 1,-8 1 7,2-6 1,1-1-292,-1 1 1,0-8 145,-6 3 0,0-5-388,0-1 1,0-7-91,0 1 0,0-8-253,0 2 0,0-3 90,0-3 0,-2-2-196,-4-3 0,2 1 150,-7-7 0,-1 0-55,-5-6 1,0 0-798,-1 0 1354,1-8 0,-16-1 0,-3-9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9.3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8230,'0'-9'-135,"0"1"116,0 8 1,0 2 107,0 4 0,0 3 195,0 9 0,0-1 142,0 0 1,-6-3-129,0 3 0,0-7-107,6 13 1,-5-8-124,-1 8-210,0-4 1,6-1 151,0-1-189,0-8 16,0-1-153,0-8 1,2 0-401,4 0 0,11-13 287,12-5 1,4-9 10,1 4 1,6 0 210,1 6 1,-1 2 208,-5 3 1,-3 4 240,-3 8 0,2 0 291,-8 0 1,-2 8-122,-9 4 1,-5 3 369,-7 2 0,0 1-365,0-1 0,-2 0 51,-3 1 0,-5-3 101,-7-4 1,0 3-213,-1-8 1,1-1-261,0-5 1,5 0 186,1 0-386,-1-7 0,1-3-28,-1-7 1,8 5-211,-2 1 1,4-1-772,2-5 0,2 0 112,4-1 998,4 9 0,15-14 0,2 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39.9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8396,'25'-17'365,"-6"0"1,14 5-161,-4 1 0,5 7 1579,7-2-1106,-5 4 0,6 2-266,-7 0 0,-8 6-381,-4 0 0,-4 5-141,-2-5 1,-1 2 163,-5-3 0,-1 3-1541,-4 4 717,-4 3 117,5-5 1,-9 9-512,-3 4 0,1-2 379,-8 8 785,1-8 0,-14 12 0,-2-6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0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8396,'-17'17'-1117,"5"0"1299,1 1 1,7-7 524,-2 1 1,4-7 451,2 7-296,0-8-330,0 11-305,0-5 0,0 1-110,0 1 1,0-6-84,0 5-644,0-7 435,0 11-161,0-13 24,0 6-134,0-8-317,0 0 450,0 8 788,0-7-651,0 7-158,0 0 1,2-6 169,4 4 1,3-5-80,9-1 0,-1-1 192,0-5 1,1 2-123,-1-8 0,0 9 612,0-3 0,1 4 9,-1 2 1,0 0 226,1 0 0,-1 0 32,0 0-180,0 8 1,-1-5 493,-5 9-211,5-8-1056,-14 3 343,13-7-484,-13 0 1,13 0 46,-3 0 0,3-7-84,3-5 0,1-3 226,4-2 0,2 1-35,4 5 0,1 1 192,-7 4 0,0 4 214,-5-3 1,-7 3 7,1 2 1,-6 5-58,5 1 103,-7 8 0,4-5-139,-8 9 1,0-7-191,0 1 0,-2-9 48,-4 3 1,2-2-205,-7 2 1,-1-4-517,-5 4-15,-1-5 1,1-2-204,0-5 0,5 2 991,1-8 0,-1-7 0,-5-8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3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1 174 8397,'9'-2'78,"-3"-4"1,2 2 213,-3-7 1,9-1 241,-3-5 1,5 5-106,1 1 1,2-1 237,4-5 0,-3 0-102,3-1 0,-4 7-225,-2-1 1,0 9-193,1-3 1,-1 4-348,0 2-503,1 0 0,-9 13 526,-3 5 0,-4 10-665,-2 1 1,-4 6 366,-7 5 1,-1-3-149,-11 3 1,-2-2 214,2 3 0,-6-5 131,6 5 1,-6-5 184,6-1 1,6-8 319,5-4 1,7-4 163,-7-2 0,8 1-67,-2-1 0,5-6-21,1 1 1,0-6-94,0 5 0,7-7 5,5 2 1,-3-2-109,3 1 0,-6-3-144,5 4 1,1 2 11,5-2 1,-5 1-229,-1-1 1,-5-2-47,5 7 1,-7-5 108,2 6 0,-4-1 93,-2 6 0,0 1 46,0-1 1,0 0-15,0 1 1,-2-1 66,-4 0 0,4 6 196,-3 0 0,1 0-55,-2-5 1,4-1 158,-4 0 0,4 1 30,2-1 0,0 0-65,0 0 1,0 1-36,0-1 1,0-5 60,0-1 74,0 1-169,0 5-239,0-7 1,0-1 44,0-3-229,0-4 0,0 4-371,0-12 1,-2-4 262,-3-7 0,3-2-509,-4-4 0,12-6 68,5-12 772,5-10 0,9-11 0,1-7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502 70 8437,'0'-18'-4,"0"-7"0,-2 14-1,-4-1 1,2 8 913,-7 4-471,-1 8 1,-13 2-474,-4 7 1,-3 2-611,-3 4 0,0-2 237,1 8 1,-7 0-126,1 6 1,2-1 107,9 1 1,-2 5 424,8 1 0,0-1 0,6-5 0,1-7 0,5 1 0,3-6 0,8 6 0,0-8-32,0 2 1,6-2-38,0 2 1,5-3 146,-5 3 1,7-4 112,-1-2 0,1 0 91,-1 1 1,1-1-145,-7 0 1,2 1 66,-2-1 0,-4 6 133,3 0 1,-3 6 202,-2-6 1,-6 2-37,1-2 0,-1-2 122,6 8 0,-6-6-281,0 6 1,1-8-244,5 2 1,0-4-241,0-1 184,0-1 0,5-6-91,1 1-55,8-8 1,-5 1-162,8-10 1,1-11 50,-1-7 1,0-7-157,1 1 1,-1-12-54,0-5 1,1-4-278,-1-2 0,6-7-266,0-5 0,2-10 961,-2-7-368,4-4 1,7-1-1,1-1 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1.6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243 122 8317,'35'-25'0,"-3"5"0,-3-3 0,-4 4 1881,-8 2-851,1 7-618,-9 3-346,-1 7 1,-10 3-289,-4 9 0,-11 3-127,-12 20 1,-4-4-415,-1 9 0,1 2 229,4-1 1,-1-1 251,7-5 1,0 5-277,5 0 0,1-1 558,0-10 0,1 9 0,5-3 0,-3 3 65,9-3 1,-3-1 175,2 1 1,2 7 106,-7 4 1,7 4 257,-2 2 0,-2 0-195,3 0 0,-1-6-11,6 0 0,0-6-62,0 6 0,0-9-108,0-2 1,0-3-231,0-9 1,6 0 123,-1-5 0,1-7-243,-6 1-23,8-9 198,-6 5 1,6-10 31,-8-4 0,1-3-29,5-8 1,-4-3-37,4-3 0,-4 2-188,-2-8 0,6 1-256,-1-7 1,7 6-115,-6 0 1,7 6-324,-1-6 0,3 6 456,2-5 0,8 6-45,4-1 0,6-2 511,5 2 1,-2-5-95,9 4 0,-7-1 530,6 2 0,-6 4 9,6-4 0,-7 4 232,1 2 1,1 5-263,-7 1 0,3 5 175,-14-6 1,0 8 75,-6-1-301,0 3-1059,1 2 566,-9 0 0,-9 0-451,-11 0 0,-5-2 138,-1-4 1,-6 2-78,0-7 1,-6 5 223,6-6 1,0 3 250,6-3 4,-1-3-156,1 13 1,6-6 244,-1 8 1,8 4 16,-1 8 0,3 1 166,2 16 0,0 0-118,0 5 0,-2 1 115,-4 0 0,4-1-137,-4 1 0,4 1 122,2 5 1,-5-11-306,-1 5 0,0-4 156,6 3 0,0-7-731,0-4 0,0-4-8,0-1-27,0-9 0,0 1-107,0-4 444,0-4 0,0 3-516,0-10 130,8 3 604,1-6 0,3 8 331,-1 0 0,-7 4 657,2 7 1,-4 3-473,-2 15 1,0-1 439,0 7 1,0-4-339,0 3 1,0-5-95,0 6 1,0-3 31,0-9 1,0 1 325,0-7-672,8 0 0,1-7 88,8-5 1,1-3-394,-1-2 0,2-5 160,4-1 0,-3-13 74,3 1 0,4-3-520,1 4 1,5-2-665,2-4 1,-1 2 383,1-8 742,-8 8 0,13-12 0,-3 6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1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0 104 8319,'8'-27'0,"-2"8"1430,11 7 1,-3 8-616,9-1 1,-4 1 831,-2-2-1119,0 4 1,1-8-51,-1 5 1,0 3-153,1-4 0,-1 4-652,0 2 1,-5 2-492,-1 4 0,-7 3-904,2 9 1,-6 7 756,-6 3 1,-9 5-510,-8 2 0,-10 5 1473,-2 0 0,-7 8 0,-10-3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2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 8319,'-12'27'-131,"1"-4"0,5 2-149,-6-2 1,8 0 372,-1-6 1,5-2 195,5-3 1,5 1 42,7-7 0,1 2-93,-1-2 1,2-4-304,4 3 0,-2-10 94,8-7 0,-6 2-222,6-1 0,-8-1-127,2-5 0,-9 0-173,-3-1 0,-7 7 164,2-1 0,-6 1-17,-6-6 0,2 5 357,-7 1 0,-1 7-104,-5-2 0,0 4 448,-1 2 1,1 2 127,0 4 1,-1 5 465,1 12 1,8-2-588,3 8 0,-2-2 138,2 2 1,1 4-51,5-5 1,0-1 57,0 2 1,7-8-286,5 2 0,-3-3 30,3-3 1,-1-2-209,7-3 0,-1 1 108,0-7 1,2 0 35,5-6 1,-5 0-714,4 0 1,-2-2-960,2-4 1,-2-4 653,8-7 0,-6-2 828,6-4 0,0-4 0,5-8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2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139 139 8272,'17'-17'853,"0"-1"0,1 7-464,-1-1 1,0 3-4,1-3 1,1-3 185,4 3 0,-10 5-144,5 1 0,-5-2 696,4 2-926,1 1-418,-1 5 1,-2 7-52,-3 5 1,-5 3 240,-7 2 1,0 8-355,0 4 0,-7 6 192,-5 5 1,-3 6-39,-2 12 0,-1-2 134,1 7 1,-6 1 236,0 5 1,-6-2-149,6-4 0,0-3 24,6-8 0,-1-6-183,1 0 1,2-8 129,3 3 0,-1-12-474,7-6 1,-6-4 166,7-2 0,-7-5-218,6-1 1,-1-7 37,1 2 0,2-4-94,-7-2 0,7-8 307,-2-3 1,2-5 309,-2-1 0,-3-8 0,-9-2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2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8838,'9'0'3766,"-1"0"-2666,0 8 1,-4 1-465,7 9 1,-5-1 20,5 0 1,-5 1-721,6-1 1,-1 0-853,6 1 1,1-1 74,-1 0 0,2 0-855,4 1 0,-2-9 1695,8-3 0,8 4 0,7-1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2.7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9063,'17'-8'3339,"-7"6"-801,5-6-2061,-13 8 1,6 2-209,-8 4 1,0-2-1003,0 7 0,0 1 476,0 5 0,-8 8 257,-3 4 0,-13 4 0,-2 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3.3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67 8299,'32'-26'2314,"-3"1"-1463,14 15 1,-9 4-189,1 12 0,-6 2-335,-1 3 0,-6 5-271,1-5 0,-4-1-194,-2 1 1,-2-5-504,-3 6 0,1-1 40,-7 6 0,0 1-573,-6-1 1,-8 6-857,-3 0 2029,-12 8 0,-4-4 0,-8 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3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8299,'-10'10'972,"-3"-1"-426,7-3 253,0-4 10,6 13 533,0-5-1047,0 7 0,-6 1-127,1-1-221,-9 0 0,10 0-937,-7 1 33,7-9 803,-4 7 0,16-14-463,3 3 0,20-5 134,9-5 0,12-5-12,12-7 1,-7-1 261,13 1 0,-5 0 409,4 0 0,-2 5 4,-3 1 0,-10 7 407,-8-2 0,-8 4-127,2 2 1,-11 0-186,-6 0 1,-5 2 494,-7 4-564,-3 3 1,-10 14-301,-4 0 0,-11 8-209,-12-2 0,-4 4-605,-1 1 1,-7 1 311,1-1 0,-8-5 596,2 0 0,-12 0 0,-3 5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3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26 312 8299,'-18'0'0,"11"0"812,7 0 1,7-2-147,11-4 0,7-4 8,3-7 0,13 0-267,5 0 0,6-7-129,5 1 1,5-5-58,7 5 0,-2-2-168,-3 1 1,-5 5-661,-7-4 0,-10 10 457,-7 1 0,-2 8-1026,-10-1 0,-6-3-587,-5 2 769,-9 0 1,-4 6 993,-17 0 0,-7 16 0,-9 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4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485 87 8283,'9'-25'1302,"-1"6"1,-8 0-641,0 7-889,0 8 49,0-3 257,0 7 0,-2 7 36,-4 5 1,-1 11-48,-5 6 0,-9 4-294,4 1 0,-4 1 171,3-1 1,-1 1-183,-4-1 1,2 7 63,-8-1 1,6 6 218,-6-5 1,2 5-31,-2-6 1,-1 0-22,7-5 0,0 5-128,5 1 1,1-1 12,0-5 0,1-8-432,5-4 388,-5 4 0,13-10-463,-9 0 475,8 0-35,-3-15 282,7 6 1,1-10-133,5-4 0,4 2 59,7-7 0,-5 5-21,-1-5 1,1 1 339,5-1-140,0 3 83,1 8 1,-3 2-1,-3 4 0,-5 5 208,-7 12 0,0 2 7,0 4 0,0 4-101,0-5 0,0-1 12,0 2 0,0-8-129,0 2 1,0-3-248,0-3-100,0 0-485,0 0 115,8-7 43,1-2 1,9-10 14,-1-4 1,0-6 45,1-11 0,5-2-429,0-3 1,2-5 240,-2 4 1,-4-2 354,4 3 1,-4 3 66,-1 7 356,-1 1 101,0 0 63,-7 7 1,3 4 36,-7 12 0,0 4-179,-6 7 0,0 0 262,0 1 1,0-1-253,0 0 1,0-5-32,0-1-227,0 1 1,0-1-446,0 1 15,0-8 7,7 3 1,-3-7 79,8 0 1,-6-2 25,5-3 1,-5 1-185,5-8 1,-1-1 41,2-10 0,3 4 90,-4-4 0,-1-2 155,2 1 399,-1 1-143,6 6 338,-7 8 999,5 1-1031,-13 8 1,6 8 223,-8 3 1,0-1-243,0 1 0,2-5-195,4 5-271,-4-7-342,5 12 0,-5-14-7,4 3 180,-4-3 1,11-4-493,-7-3 1,2 1 266,-2-8 0,-5 1-67,5-7 1,2-7 210,-2-3 1,1 1 353,-1-2 0,-4 0 0,4-6 0,2 3 0,-3 3 0,3 4-36,-2 8-127,-4 7 1561,5-5-684,-7 13-143,0-6 0,2 8 321,4 0-287,-4 0-375,13 8 1,-7-4-190,4 7 1,3 1 105,-4 5 1,5 0-30,1 1 1,2 7 289,4 3 0,-1 13-124,6 5 1,-3 6 168,10 5 1,-2 11-190,13 7 0,-23-26 0,0 1-814,3 0 1,0-2 0,-4 0 0,0-3 229,18 24 0,2 4 230,-1-10 0,-1-7-80,-5-16 1,-8-5-308,-4-6 0,-4-4-152,-2-8 1,-1-5-316,-5-1-334,5-7 494,-15 4 907,7-16 0,-16-2 1,-1-7-1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4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0 8299,'-10'0'1307,"3"2"-918,7 4 0,5-2-80,1 7 1,0-5 46,-6 6 1,0-1-69,0 7 1,6-1-515,0 0 177,-1 0-322,-5 1 0,0-1-328,0 0 0,6 1 436,0-1 0,2-2-275,-3-3 0,-1-4 68,8-8 0,-1 0 470,6 0 0,8-8 0,2-2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4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1135 62 8299,'17'-17'0,"0"-1"775,-7 9 1192,-3-7-1299,-7 14 1,0 2-207,0 12 0,-1 3-427,-5 3 0,-6 5-183,-11 0 1,4 7-227,-4-1 1,-2 4 327,2 1-583,0 1 526,-2 0 1,6-1-476,-4 1 0,-2-1-482,2 1 1,-6-8 246,6-4 0,-8 2 813,2-2 0,4 0 0,2-6 0,4-1 0,2-5 0,5 3 0,0-9 0,7 7-164,-7-6 0,8 1-232,-1-1 759,3-4 104,2 6 0,5-10 86,1-4 1,8-3-181,-3-9 1,10 1-174,2 0 0,2-1-47,-2 1 1,-1-6-9,6 0 0,1-6-42,6 6 1,-6 0-153,-1 6 0,-6-1 59,1 1 0,2 2-84,-2 3 1,-2 3-92,-10 3 155,5 4-70,-14-6 1,5 16 56,-7 3 0,-2 5-8,-3 1 1,-5 6-110,-7 0 0,-6 6-250,0-6 1,-8 8 93,2-2 1,-6 3-158,-5 3 1,4-6 104,-5 0 1,3-8 137,-3 2 1,7-6 195,-1-5 0,8 1 228,10-7 1,6 0 651,-1-6-561,8 0 1,-2 0 235,12 0 1,6-6-126,11 0 0,6-13-10,11 2 1,4-5-342,8 5 0,-8-6 130,-3 0 1,1 0-196,-2 6 0,-7-1-1,-10 1 0,-4 2-206,-2 3 1,-1 3 123,-5 3-66,-3 4 0,-10-6 125,-4 8 0,-11 10-28,-12 7 0,-5 8 254,-7 10 11,-3-1-307,-8 8 1,-2-3 272,-3 7 1,3-6-21,-4 6 0,3-5 104,-3 5 0,4-8-169,-4 3 0,5-5 31,1-1 0,0-1-152,0 1 0,2-2-232,4-5 0,6-3-91,11-7 0,4-7-103,8 1-335,7-8 1,12 1 164,15-10 0,16-7 12,13-11 1,12-4 468,5-7 1,6-7-39,6 1 1,-2-6 242,8 5 0,1-1-171,-36 21 1,1 2-1,41-12 504,4-4 0,2 7-196,-1-1 0,-3 4 654,-9 8 0,-5-1-130,-6 1 1,-9 2 96,-3 3 0,-12 4-524,-6 8 0,-11 0-433,-6 0 0,-4 0-601,-1 0 0,-9 2 399,-3 4 1,-12 4 101,-5 7 1,-14 2-297,-10 4 532,1-4 0,-9 14 0,9-6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5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8147,'0'-9'1121,"0"1"-605,0 8 49,0 8 1,0 1-207,0 9 0,0-1-4,0 0 1,-5 0-367,-1 1 0,0-7-226,6 1 0,0-1-163,0 7 269,0-9-526,0 7 444,0-14 0,8 5-342,3-7 0,10-2-2,2-3 0,14-7-130,-2-11 0,9 2 359,-4-8 0,8 8 277,-2-2 0,2 4 53,-2 1 0,-1 1-44,-5 0 0,-9 7 806,3 4 0,-11-1-220,0 1 331,-11 0 0,1 8-328,-7 4 0,0-2-189,-6 7 0,-10 3-127,-7 9 1,-2-2-206,-10 8 1,0-6-551,-5 6 1,-1-6 344,0 5 1,1-6-466,-1 1 0,-1-4 234,-5-2 0,11-2-134,-5-3 0,10 1 102,-4-7 0,14 0 442,-2-6 0,11 0 0,-2 0 0,16 0 0,3 0 0,5 0 0,1 0 0,0 0 326,1 0-102,-1 8 0,-8 1 586,-3 9 1,-4-1-295,-2 0 0,-8 0-95,-3 1 0,-10 1-126,-2 4 1,-8-4-231,2 4 1,4-9-152,2-3 0,4-5 192,2 6-224,7-9 121,2 5 0,12-8 63,8 0 0,9-6 56,19 1 0,4-7 185,8 6 0,4 1-182,-4 5 0,7 0 32,-12 0 0,4 0-104,-10 0 1,1 0-225,-2 0 0,-9 5-639,4 1 0,-5 6 431,5-7 1,-8 3-1480,-4-2 1858,-4-4 0,6 13 0,2-5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5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8217,'18'0'5391,"-9"8"-6373,-1-6-172,-8 5 1154,0 1 0,-8 2 0,-1 7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0:45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8214,'11'8'301,"1"3"0,-6-1 413,5 1 0,-1-5-568,1 6 0,-1-9-146,-4 3 0,-4 4 0,5-1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39.6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87 6862,'0'-10'-470,"0"0"319,0 5 268,0 3 39,0-14 43,0 14 1,0-7-94,0 3 243,0 4-201,0-5 362,0 7 51,0-8 118,0 6-263,0-6 244,0 8 195,0 0-510,0 8 0,0-4-99,0 7 0,0 1 32,0 5 0,0 0-233,0 1 0,-6 5-25,1 0 0,-3 2-34,2-2 0,2-4 79,-7 4 1,-1-2-129,-5 2 0,0-2 116,-1 8 1,1-6 21,0 6 0,-2-6-124,-4 6 1,1-6 123,-6 6 1,1-6-206,-2 6 1,-4-8-12,4 2 1,2 0-166,-1-6 1,7 4 98,-3-9 0,5 1-149,2-1 0,0 1-60,-1-7 1,7 0 90,-1-6 0,7 0-163,-7 0 257,8-8 0,-4-1 42,8-9 0,0 1 55,0 0 1,2-1 149,4 1 1,-2 6 59,8-1 0,-1 3 251,6-3 1,-5-1-44,-1 7 1,7-2-78,5 2 0,2 2 187,-2-7 0,4 5-124,7-5 1,1 1 181,-1-1 0,9-5-48,3 5 0,2-7-139,-2-5 1,10 4 10,-4-4 0,-2 4-214,-4 1 0,4-5-68,2 0 1,1 6 114,-12 6 0,3 1-507,-10-2 1,3-1 230,-14 7 0,0 0-284,-6 6 0,-5 0-214,-1 0-64,-7 0 417,4 0 194,-8 0 1,-6 8-55,0 4 0,-7-3 37,1 3 1,-3-3 100,-2 3 0,-1 3-82,1-3 0,0 3 120,0 2 1,-3-1-45,-3-5 1,4 5 140,-4-5 1,4 5-107,2 1 0,-1 0 147,1 1 1,0 5 190,-1 0 1,1 2-74,0-2 1,0-2 23,-1 8 1,5-1-30,-5 7 0,11 2-185,-11 3 0,5 4 4,-4 8 0,-1-2-160,1-4 0,0 10 108,0-4 0,-1-2-190,1-4 0,5-2-109,1 2 1,1-4 97,-1-7 0,-3-2-8,9-5 1,-7-3 69,6-7 0,1-7 165,5 1 1,-2-8-424,-4 1-274,4-3 371,-6-2 0,8-2-469,0-3 747,0-5 0,0-15 0,0-2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0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8105,'10'-18'-512,"-2"7"204,-8-1 1119,0 1 18,7-7-102,-5 1-470,14 0 1,-13 7 555,9 4-816,0-3 144,5 7 0,0-6-181,0 8 1,-5 2 67,-1 4 1,-5-2-5,6 7 0,-6 1 88,5 5 1,-7 0-1,2 1 1,-4 1 33,-2 4 1,0-2 178,0 8 1,0 0 67,0 5 1,0 1-78,0 0 0,-2-1-237,-4 1 0,4-1 142,-4 1 0,-1-1-315,1 1 0,0-6 59,6 0 0,0-8 2,0 2 1,-6-10 16,0-1-238,1-1 51,5 7 1,0-7 47,0 1-48,0-8 0,0 5 12,0-3-244,0-4-271,0 6-433,0-8 77,0 0 292,-8 0 1,-2-2 18,-7-4 1,2 2 750,3-8 0,-3 1 0,5-14 0,-7-2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0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0 225 8105,'0'-17'-655,"0"-1"463,0 1 1,0 6 815,0-1 1,2 1-181,4-7 1,4 1 27,7 0 1,-5-1-212,-1 1 1,1 6-75,5-1 0,0 2 6,1-1-484,-1 3-206,0 8 1,-5 2 328,-1 4 1,-7 4-281,2 7 0,-6 0 237,-6 0 1,-4 3-42,-7 3 1,6-4 178,-1 4 0,2-10 616,-1-1-304,-4-1 1,11 1 687,-8-1-349,8-7-222,-3 4-286,7-8 0,7 0 124,5 0 0,3-6-758,3 0 0,-1-5 4,0 5 0,6-7-677,0 1 1237,8-3 0,-12-10 0,6-2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0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208 122 8105,'17'-18'-41,"-7"1"90,5 0 1,-13 0 114,4-1 493,-4 9-353,-2-7 0,-2 14-101,-4-3 1,2 3 63,-7 2 0,5 0-251,-6 0 0,1 7 79,-7 5 1,1 3-95,0 3 0,3 5 55,-3 0 1,9 5 121,-9-4 0,4 6 32,-5-1 1,3-2-17,3 2 0,-1-2-150,7 2 1,-5 1 136,5-7 1,0 2-242,6-2 0,0-3 75,0 3 0,0-4-229,0-2 0,2 0 10,4 1 0,-4-7 21,4 1 0,1-6 106,-1 5-26,0-7 86,-6 4-57,0-1 175,0-5-110,0 6-366,0-8-333,0 0-666,0-8 760,0-1 614,0-9 0,0 1 0,0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1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0 173 8105,'18'-17'0,"-1"2"0,0 3 0,0-3 405,1 3 0,7 3-45,4-3 1,-3 3-352,3-3 1,0-1 90,6 7 0,-1-6 67,1 6 1,-6 1-56,0 5 1,-1-6-17,7 0 1,0 0-115,-1 6 0,-5 0 73,0 0 1,-6 0-172,6 0 1,-8 0 142,2 0-298,-4 0 133,-2 0 0,-5 6 76,-1 0 1,-7 2 30,2-3-1,-4-3 322,-2 14-186,0-7 366,0 9-331,0-1 0,-2-2 85,-4-3 0,4 3-61,-3-3 1,1 3 4,-2 2 0,4 3 29,-4 3 1,-1-2 10,1 8 0,-6-1 117,7 7 1,-9 0-96,3-1 0,1 1-253,-2-1 1,7 1 126,-7 0 1,8-1-191,-2 1 1,3-8 19,-3-4 0,4-4 35,-4-2 1,2-1-29,-1-5-261,3 4-533,-6-13 605,0 6 1,4-8-349,-7 0 1,5 0 213,-5 0 1,-1-2-360,-5-4 1,0-5 244,-1-12 0,1 2 92,0-8 0,-1 8 263,1-2 1,-2-2 101,-4 2 1,9-6 219,-3 6 0,4-2-234,-5 2 0,3 3 433,3-3 0,-1 4-109,7 2 1,-5 0 59,5-1 1,-6 7 442,7-1-156,-9 8 0,10-3-126,-7 7 1,5 0 143,-6 0 0,7 2-263,-7 3 0,6 3-126,-5 4 1,1 3-40,-1-3 0,3 3 12,8 2 0,0-5-113,0-1 0,0-5 126,0 6 0,0-7 29,0 7 1,2-8-396,4 1 1,-2-1 71,7 2 0,-5-4-1029,5 4 1,-5-4 40,6-2 101,-8 0 1,5 0-239,-3 0 48,-4 0 561,6-8 0,-10 0 577,-4-3 0,-11-12 0,-10 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8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7613,'0'-10'-1409,"6"0"1409,-1 5-236,1 3 487,2-6 51,-6 0-256,6 6 0,-7-5-22,5 7 96,-4 0-1,6 0 74,-8 0 16,0 0 61,8 0 21,-7-8 95,7 6-192,0-6-17,-6 8 70,13 0-129,-5 0 0,7 0-4,0 0 0,6 0-5,0 0 0,8 0-45,-2 0 1,4 0-3,1 0 1,1 0-21,-1 0 1,1 0 46,0 0 0,-3 2-263,-3 4 0,2-2-145,-8 7 0,6-5-182,-6 6 1,6-7 63,-6 7 1,2-2 436,-2 1 0,4 5 0,7-7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3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0 174 8053,'0'-10'-291,"0"1"248,0 3 508,0 4 1,8-8-60,3 4 1,5 3-146,1-9 1,6 6-130,0-5 0,2 5-168,-2-5 1,2 1-242,4-2 0,2-1 226,-8 7 1,6-5-353,-6 5 1,0 0 202,-6 6 0,0-6-279,1 1 81,-1-1 145,-8 6 165,7 0 272,-14 0 1,4 0 251,-12 0-153,4 0-92,-14 0-115,7 0 5,-8 0 1,5 0 7,0 0 20,9 0-128,-5 0-16,8 0 0,-2 0-16,-4 0 0,4 2 86,-3 3 100,3-3-102,2 6 2,0-8-675,0 0 81,7 0-36,-5 0 292,6 0 303,-8 0 0,8 15 0,1 5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4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69 8071,'-2'-15'-97,"-4"4"-227,4 3 765,-5 0 1,1 4 233,0-7 1,0 7-243,6-4-322,-7 8 0,-1 8 48,-4 3 1,-3 5-24,4 1 1,-3 8 56,3 4 0,-5-2 42,5 2 0,-5-1-269,-1 7 0,0 5 118,-1 1 1,7 1-441,-1-2 0,1-1 188,-6 7 0,5-8-156,1 3 0,5-7-34,-6-5 1,8-4-214,-1-8 0,-3 1 179,2-1 0,0-6-565,6 1 300,0-8 306,0 4 351,0-8 0,-7 0 0,-3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4.2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8071,'10'-17'416,"-5"0"1,-1 7 623,2 4 0,-2 3-131,7-3-136,1 4-327,5-6 0,0 8-127,1 0 0,-1 2-227,0 4 0,-3-2 90,3 7 0,-7 1-473,13 5 0,-8 0-91,8 1 1,-9-1-1182,-3 0 1094,1 1 0,3-1-1070,-3 0 710,3 0 0,-13 1 308,4-1 1,-4-5-125,-2-1 645,0-7 0,-8 11 0,-2-5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4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8071,'-8'9'-24,"4"-1"24,-7-8 605,7 0-124,-4 0 748,8 0-859,0 0 0,6-2-174,0-4 1,7 4-189,-1-3 0,-3-3-645,3 2-60,-1 0 470,7 6-470,-1 0 1,-8 2 273,-3 4 0,-4 4-195,-2 7 1,0 0 617,0 1 0,-15 7 0,-4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4.8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70 8071,'-12'10'0,"1"-5"0,1 5 670,-2 1-382,5-3 1,9 2-15,3-4 1,5-5 56,7 5 0,3-4-29,3-2 0,-2 0-263,8 0 1,-1-6 106,7 1 1,-6-7-667,0 6 1,-8-1 338,2 1 0,-4 4-1518,-2-4 621,-7-3 93,-2 7 985,-8-14 0,-8 12 0,-4-7 0,-3 5 0,-2-5 0,-1 5 0,1-6-214,0 8 1,0-3 104,-1 7 805,9 0-80,-7 0 153,14 0-426,-5 0 0,7 7-115,0 5 0,5 3 298,1 3 1,6 7-110,-7 3 1,3 1 48,-2 6 0,-4-2-166,4 13 0,-4-6-446,-2 6 1,0-2-85,0 2 0,0-3-259,0-9 0,-2-1 375,-4-4 0,4 1-108,-4-6 0,2-3-447,-1-10 123,3 5-128,-14-7 308,7 1 0,-9-3-138,1-7 1,6-1 503,-1-5 0,0-11 0,-5-10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5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 8071,'-11'0'2370,"-1"0"-2023,8 0 466,-3 0 370,-1 0-970,6 0 181,-6 0-1879,8 0 1097,0 7-841,0 3 0,2 7 1229,4 0 0,11 1 0,10-1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8071,'7'10'0,"5"-5"1018,-4-3 1507,-1-2-1695,-7 0-1110,-7 0 226,5 0 1,-14 0-985,5 0 0,-10 6 533,-2 0 0,-2 0-1166,1-6 1671,-2 0 0,-9 0 0,0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5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7799,'-11'-2'16,"-1"-4"1,1 4 0,-7-6 619,1 8 0,0 2-305,0 4 1,-1-2-200,1 8 0,0-1 31,-1 6 1,1 3-17,0 3 0,-1 2 58,1 3 0,2 3-33,3-8 0,5 6 133,7-6 0,2 6 131,3-6 0,7 6 230,11-6 1,11 0-167,13-6 0,10-1 49,7-5 1,7-1-347,9-5 0,-5-3-401,12 4 1,-10-4-462,3-2 1,-12 0 491,1 0 0,-4-6-483,4 1 0,-9-1-183,-8 6 1,-2 0-598,-10 0 0,4 0 394,-9 0 1036,3 0 0,-11-6 0,8 0 0,-1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5.9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85 8160,'0'-25'4595,"0"5"-3787,0 3-1096,0 2 211,0 13 0,0-4 136,0 12 0,-2 3-266,-4 9 0,-9 12 103,-8 5 1,-2 5-517,2 1 1,-4 3 167,-8 8 0,3-6-42,3 0 1,-2-8 82,8 3 0,-6-5 119,6-1 0,6-8 84,5-4 1,3 2-51,-3-2 1,5 0 207,7-6 1,0 1-48,0-1 1,5 0 122,1 0 0,8 1 0,-3-1 1,4 0 143,3 1 1,-7-1-32,1 0 0,-6-1 78,5-5 1,-7 10 522,2-4 1,-4 7-327,-2-1 0,0-2 327,0 8 0,0-3-238,0 3 0,-6 2-126,0-8 1,-5 6-181,5-6 1,0 6-16,6-6 168,-8 0-222,6-6-880,-5 0 408,7-7-363,0-2 0,5-10 237,1-4 0,8-5-441,-3-12 1,5-6 157,1-12 0,-6-9-53,1-7 1,-1-20 805,7 2 0,-1-19 0,0 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6.5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1 278 8093,'23'-29'-69,"0"0"0,2 6-15,-2-6 0,-4 8 348,4-2 1,2 4 181,-2 1 1,8 1-118,-2 0 0,-2 1 82,1 5 1,-4-3 242,4 9 0,-7-1-217,3 6 1,-3 0-193,2 0 1,-10 2-224,4 4 0,-5 5-301,0 12 1,-5 4 205,-7 8 0,0 1-57,0 4 0,-7-1-450,-5 7 1,-5-8 16,-6 3 0,3-7 249,-3-5 1,4 2 5,2-8 0,5 0 1300,1-6-539,7 1 0,-4-7 921,8 1-975,0-8 1,2 3 130,4-7 1,9-2 38,8-3 1,8-5 94,-2-7 0,4 1-307,1 5 0,-5-5-121,0 5 0,-8-3-599,2 3 1,-4-3-220,-1 9 1,-7-1-1793,1 6 1740,-9 0 1,5 8-291,-8 3 0,-2 10-309,-4 2 1,-9 8 552,-8-2 0,-2 4 377,2 1 0,-2 1 303,-4-1 0,-3 1 0,3-1 0,2-1 0,-2-4 0,10-4 0,1-8 0,3 1 162,9-1 234,-7-8 1581,11 7-1355,-6-14 1,16 5 525,3-7 0,5-2-518,1-3 1,0 3-457,1-4 1,5-2-59,0 3 0,2-7-180,-2 6 1,-4 1-101,4 5 1,-9 1-495,-3 5 0,-1-2-285,1 8 0,-3-1 391,-8 6 1,0 6 446,0 1 1,-2 4-176,-4-5 0,-1 2 1048,-5-2 0,-1-3-232,7 3 1,0-4 663,6-2-612,0 0 0,2-1 284,4-5 0,-2-3-517,7-8 0,6 6-91,6 0 1,8-1-753,-2-5 0,-2-7 361,2-5 1,0 3-1560,5-3 1,1 6 1685,-1-5 0,1-1 0,0-5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8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796 50 8208,'17'-17'960,"1"7"-536,-1-5 1,0 13-338,1-4 1,-7 6 37,1 6 1,-9-2-54,3 7 0,-4 1 166,-2 5 1,-2 2-32,-4 4 1,-5-2-83,-12 8 1,2-2-171,-8 2 1,0 4-142,-5-5 0,-1 5 62,0 2 0,-5-3-25,0-3 0,-3 4 52,3-4 1,-2-2-68,-4 1 0,1-6 58,5 1 0,4-4-84,-5-2 0,5-1 10,1-5 1,1 2-196,-1-7 1,6 6-34,0-6 0,8-1 97,-2-5 1,10-2 219,1-3 1,8 1-157,-1-8 135,3 1 1,11-7 39,9 1 0,7 0 248,9 0 0,3-1 35,3 1 0,4 0 239,8-1 0,8-1-20,3-4 1,10 4-153,2-4 0,8 4-86,-3 1 1,-3 1-50,-2 0 0,-10-1 7,-1 1 0,-14 8-36,2 3 1,-12-2-208,0 2 1,-5 1-37,-6 5 1,-10 0-173,-7 0 0,-7 0-118,7 0 0,-8 1 173,1 5 0,-5-2-30,-5 8 1,-5-3 258,-7 3 0,-1 3-138,1-3 1,-2-3 29,-4 3 1,2-1 145,-8 7 1,6-1-45,-6 0 0,6 1 121,-6-1 1,0 6 137,-5 0 1,-1 10-98,1 1 0,-1 1 99,0 5 1,1 10 5,-1 2 0,1 11-111,-1 1 1,2-3-42,5 3 1,-3-9-16,8 3 0,2-4-14,9-2 0,-3-6-138,3 0 0,3-8-38,-3 3 1,6-12 93,-5-6 1,7-4-225,-2-2 1,4-5-230,2-1 61,0-7 228,0 4 0,0-16-149,0-4 1,8-11 331,3-5 0,5-5 0,1-2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6.6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8081,'10'-8'3796,"-3"6"0,-5-5-4206,4 7-2481,-4 7 2891,6 3 0,-16 15 0,-2 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7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36 8154,'8'-18'360,"1"9"140,9 1 0,-3 10-154,-4 4 0,-3 3-258,-8 9 1,-2-1-190,-4 0 1,-5 8-230,-12 4 0,4 5 171,-4 7 1,-4-5-78,-2 5 1,2-11-39,-2-1 0,8-8 113,-2 2 1,-2-5 140,2-7 0,-2 3-146,2-9 1,9 1 5,-3-6 0,4 0-196,-5 0 95,9 0 1,1-7 135,8-5 0,2 2 20,4-1 0,9-1 182,8-5 1,8 0-159,-2-1 1,11-5 732,6 0 1,4 0-365,2 6 1,2 0 412,3-1 1,-1 1-234,8 0 0,-14 1-61,1 5 0,-10-2-129,-1 7 0,-11 0-213,-6 6 0,-4 0-398,-1 0 1,-9 8 214,-3 3 1,-4 1-332,-2 5 0,-8-4 192,-3 11 1,-5 1-23,-1-2 1,-8 7 127,-4-1 0,2-2 58,-2 2 1,1-6 120,-7 6 1,6 0 265,0 5 0,8 1 126,-2-1 1,-2 7-162,2-1 1,6 6 96,5-6 0,3 9-65,-3-3 0,-1 9-433,7 3 0,-6-2-2,7-10 1,-1 0-77,6-11 0,-6 1-296,0-13-549,1 0 437,5-6 1,2-9 187,3-8 1,-1-8 439,8-9 0,-1-16 0,7-3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7.8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8126,'10'-8'196,"5"-1"285,-6-1-22,9 3 1,-1 14-158,0 5 1,-5 5 206,-1 6 1,-1 4-113,2 8 0,1 7-64,-7 4 1,5 4-96,-5 2 1,0 0-34,-6 0 0,0-2-160,0-4 1,0 2-325,0-8 1,0-5-388,0-7 1,0-6 363,0 1 0,0-10-925,0-1 386,-8-8 402,-1 3 1,-9-7-77,1 0 0,4-7-514,-5-5 1029,5-3 0,-28-18 0,5-4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8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8115,'1'-11'162,"5"-1"0,-2 7 333,8-7 0,-7 8-190,7-1 0,-1-3-22,7 2 0,-7-2 560,1 3-245,-1 3-347,7-6-178,-9 16 105,-1-6 1,-8 13-150,0-3 1,0 3 128,0 2 1,-6-5 15,0-1-140,1 1 0,-1-1-328,0 1-346,0-8 1,16 3 353,7-7 0,8 0-673,10 0 959,-1 0 0,16-7 0,4-3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5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399 104 8115,'0'-25'0,"0"6"620,0-4-27,0 11 0,-2-1 444,-4 7-843,4 0 0,-13 8-566,3 4 0,-11 6 34,-6 11 0,-3 0-87,-3 11 0,0 3-65,1 9 1,-1 4-123,1-4 1,5 6 263,0 5 1,14-10 347,-3-1 0,13-4-129,-1-7 1,4 1 128,2-13 0,6 6 47,-1-6 1,7 0-121,-6-6 0,5 1 238,-5-1 0,6 0 77,-7 1 1,7 5 221,-6 0 0,5 2-168,-5-2 1,0-2 20,-6 8 0,0-1 116,0 7 1,0-4-203,0 3 1,-6-7 148,0 14 0,-2-9-26,3 9 1,3-5 1,-4-1 1,-2-1-61,3 1 1,-1-6 28,6 0 1,0-8-40,0 2-262,0 4-169,0-8 1,0 0 84,0-7-24,0-9 52,0 5 1,0-16-168,0-3 0,0-6-172,0-6 1,0-4-191,0-8 0,6-7-106,-1-4 1,9-10-1114,-3-2 1780,5-15 0,9 10 0,2-14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6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87 122 8080,'23'-17'1245,"1"-1"-622,-1 9-429,2-7 1,1 9 831,9-5 0,-6-1-227,0 7 1,-8-6-42,2 7 0,-4-1-85,-2 6-627,1 0 1,-7 0-475,1 0 0,-8 8 323,1 3 1,-5 10-78,-5 2 1,-7 8 127,-11-2 0,-4 9-664,-7 3 0,-1-1 173,0-5 1,1-1 73,-1 1 0,1-6 75,-1-1 0,6-1 120,0 2 0,10-4 124,2-8 1,1-5-257,11-1 606,-1-7 1,14 10-150,3-9 1,14-1 605,10-9 1,7-5-296,10-7 1,-2-5-89,-4 5 1,-2-10-111,-4 10 0,-5-4-52,0 4 1,-3 5-249,-9 1 0,0 7 25,-5-2-840,-9 4 1,-1 10 405,-8 3 1,-4 18 546,-7 6 0,-9 11 0,-14-2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6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8080,'18'0'470,"-1"0"0,0 0 443,1 0 1113,-1 0-634,0-8-488,0 6-865,-7-6 1,-2 10 139,-8 4 1,0 0-275,0 11 0,0-3-14,0 9 0,-6-2-60,0 2 1,-7-4 215,1 4 0,4 2-74,3-2 1,3 0 284,2-6 0,0 1-136,0-1 0,2 0 337,3 1 1,-1-7 224,8 1 958,-8-8-1048,11 11 1,-11-13 308,7 4-581,-7-4-377,4 5-1355,0-5 1201,1 6 1,9-8-1817,-1 0 0,8-2 115,4-4 1910,3 4 0,11-13 0,1 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6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53 8045,'0'-10'3848,"8"3"-3848,-7-1 0,15-2 0,-7-7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7.7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520 18 9362,'0'-10'2236,"1"2"-1171,5 8-633,-4 0 1,12 8-308,-9 3 0,1 12-248,-6 6 1,-8 6-44,-3 5 0,-12 4-253,-6 8 1,2-6 258,-2 1 0,8-7-26,-2 6 0,-2-8-127,2 3 1,-6-7-36,6-5 0,-2-6 46,2-11 1,4 1 175,-4-7 0,-2 0 5,2-6 0,0 0-49,6 0 1,-7 0 5,1 0 0,2-8 20,10-3 1,-3 1 9,9-2 1,-1 1 58,6-6 1,0-1-72,0 1 0,9 2 87,9 3 0,5-3-73,6 3 0,9-5 382,-3-6 1,11 4 103,0-4 1,6-4 103,5-2 0,9 2-230,3-2 1,12 2-363,-7-2 0,1 4 419,0 8 0,-11 8 38,-7 3 1,-7 4-641,-9 2 0,-3 0 62,-15 0 0,0 2-72,-5 4 0,-9-3-47,-3 9 201,-4-1 1,-2 7 212,0-1 1,-2-5 98,-4-1 0,-3-1-208,-9 1 0,-5 5 3,0-5 0,-2 5-124,2 1 1,2-6 203,-8 1 0,8-1 85,-2 7 1,2-1-62,-2 0 0,4 6 143,-5 0 0,5 8-7,2-2 1,-6 17 232,0 6 0,0 6 143,5-1 1,-5 5-160,0 7 0,0 6-434,6 0 1,0 5 128,-1-5 1,1 4-292,0-10 0,5-5 178,1-18 1,7-4-110,-2-7 0,-1-8-621,1-4 309,0-4-200,6-10 1,2-1 215,4-8 1,1-8-253,5-3 684,3-12 0,3-12 0,8-9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7.9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8224,'9'-17'0,"5"5"46,-8 1 1,1 7-13,-1-2 0,4-2 743,7 3 0,0-1-335,0 6 1,1 8 88,-1 3 1,0 6-71,1 7 1,-7 2-48,1 9 0,-3 2-137,3 3 1,1-2 148,-7 8 1,6 1-313,-7 4 1,1-4-185,-6-1 1,0-2-517,0 2 0,-6-4 383,1-7 1,-3-3-571,2-3 1,2 2 214,-7-8 0,5-6 5,-6-5 0,3-6-69,-3 5 1,-3-7-773,3 2 1394,-3-4 0,-10-10 0,-2-2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9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8208,'19'-17'0,"2"6"179,-15-1 0,7 2-103,-1-1 1,-3 1-367,3 5 330,-1 3 51,7-6 1,-1 8 103,0 0 0,1 2-28,-1 4 1,-6 3-74,1 8 1,0 7 68,5-1 0,-6 9-17,1 3 1,-8-1 15,1 7 1,-3 1 48,-2-2 0,-2 7-93,-3-7 1,1 0-23,-8-5 0,7 3-24,-7-3 1,2 3-165,-1-9 1,-3 2-17,9-2 0,-7-2 56,6-4 1,-5-10-377,5 4 0,0-9-324,6 4 283,-7-9 0,3 5-2,-8-8 0,7 0 471,-7 0 0,0-8 0,-5-1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8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8212,'17'-29'345,"0"0"0,0 8 571,1-2-1,-1 4-440,0 1 1,1 7-176,-1-1 0,0 7-81,0-7-186,-7 8 153,5-4 0,-11 10-62,8 4 1,-8-2-23,1 8 1,-3 5-203,-2 6 0,0 2 32,0-2 1,-5-4-333,-1 4 0,-6 2 129,7-2 0,-7 0-92,6-5 1,0-1-475,6 0 0,-5-5 394,-1-1 1,0 1 442,6 5 0,8 8 0,1 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8.9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 8098,'-17'0'195,"-1"0"1,1 2-66,0 4 1,-6 3-171,0 9 0,-8-1 139,2 0 0,2 8-125,-2 4 1,1 4 73,-7 1 0,6 1 55,0-1 1,8-1 110,-2-4 0,6 4-114,5-5 1,-1 7 124,7 5 1,0-3-59,6 3 1,8-3 147,4-3 1,3 7-116,2-1 1,1 0 13,-1-5 1,0-1 71,0 1 0,-5-6-29,-1 0 0,-1 0-298,2 5 0,-3-7 92,-3-4 0,-4-4-544,4-1 155,-4-1 1,3-6-822,1 1 538,0-8-212,-6 3 120,0-7 0,2-1-150,4-5 863,-5-12 0,7-8 0,-8-9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9.2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1 191 8098,'9'-18'1448,"7"-5"-1087,-5 0 1,12 0 132,6 6-442,4 0 124,9-1 0,0 1 256,4 0 1,-1 7-229,-5 4 0,-9 5-67,3 1 0,-3 7-65,4 5 0,-8 3 92,-4 2 0,-4 8-74,-2 4 0,-2 4 68,-3 1 0,-2 7-20,-5-1 0,-3 6-10,4-5 0,-6 1-2,-6-2 0,2-3-65,-7 3 1,5 2-150,-5-1 0,1-3-216,-2-9 1,3 2 175,3-8 1,4 0-535,-4-6 0,5-5-123,1-1-464,-8-7-82,6 11-42,-6-13 1373,1 6 0,-3-8 0,-7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9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87 174 8098,'-17'0'472,"-1"0"1,1 5-236,0 1 0,7 2 701,4-2-447,4 3-338,2 8-29,0 1 0,6-7 280,0 1 0,7-3-175,-1 3 1,9-2-48,2-5 0,2-3-159,-2 4 0,-2-4-274,8-2 1,-8 0-352,2 0 1,-3-8 8,-3-3 326,0-5 0,-2-1-2,-3 0 1,-4-1-157,-8 1 0,-8-2 143,-4-4 0,-9 4 77,-2-4 1,-6 0 134,6 5 0,-2-7 422,2 14-50,4-8-152,-6 9-764,16 0 614,1 3 0,23 22 0,4 4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9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69 8208,'10'-17'-181,"-2"0"-268,-8-1 1880,0 9-203,0 1-702,-8 8 1,0 4 22,-3 7 1,-3 9-4,9 14 1,-7 3-175,6 3 0,-5-1-319,5 7 0,0-2 108,6 2 1,0 2-842,0-8 0,0 1-2,0-7 0,0-5-469,0 0 1,2-10-300,4-2-171,-4 1 1621,13-16 0,-13 13 0,6-5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0.1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1 225 8171,'25'-17'723,"3"-6"-213,13 0 0,-3 0 286,8 6 1,-5-1-83,5 1-342,0 0-174,-2 0 0,-2 5-147,-7 0 0,0 3 68,-1-3 0,1 5-165,-1 7 0,-5 0 98,0 0 1,-8 0-316,2 0 1,-4 2 73,-1 3 0,-1 3-100,0 4 1,-5 3 84,-1-4 1,-5 5 104,6 1 1,-9 6 42,3 0 1,2 8-22,-2-2 1,-1 3 363,-5 3 1,6 2-91,0 3 1,0 4 366,-6 8 0,0 0-164,0 0 1,-2-6 2,-4 0 0,2 0-262,-7 6 0,-1 0-10,-5 0 0,1-2-484,5-4 1,-3 2 213,9-8 1,-7-5-203,6-6 1,1-8-14,5 2 426,-8-4 0,6-7-287,-4-1-239,4-7 187,-5 11-20,-3-13 0,-7 6-333,-1-8 0,-1 6 235,-4-1 0,2 1-357,-8-6 0,0-8 216,-5-3 1,3-6-506,-4-6 1031,5-4 0,-20-8 0,6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0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18 8133,'9'-10'2947,"-1"3"-2087,-8 7-601,0 0-131,-8 7 1,6 3-259,-3 7 1,1-5-291,-2-1-813,4 1 305,-13 5 1,13-5-69,-4-1 556,4-7 1,4 4 59,4-8 0,-2-2 302,7-4 0,7 4 132,5-4 1,0-1-3,-6 1 1,6 0 97,0 6 0,0 0 259,-6 0 0,-5 0 37,-1 0 1,-5 6-162,6 0 0,-8 7-142,1-1 1,-3 3-83,-2 2 1,-7 0-4,-5 1 0,-3-1-19,-3 0 0,1 1-183,0-1 0,5-7 190,1-5 300,7 5-237,-4-8 1,10 4-62,4-12 0,11 0 27,12-11 1,0 3 0,5-9 1,-3 4-225,10 2 0,-5-1-94,-1 1 0,-8 2-197,-4 3 0,-4 5-233,-2 7 141,-7 0 0,-3 3 247,-7 9 1,-15 7 283,-8 16 0,-8-1-84,-3 1 1,-3 0 83,-3-1 0,1 1 957,-7-1 1,10-1-82,1-4 0,8-4 224,10-8 0,2 0-721,3 1 0,4-7-231,8 1 1,2-8-334,4 1 0,11-5 212,12-5 0,12-5-301,5-7 0,4-3 274,1-3 0,9-4 0,2-7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1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8189,'9'0'3359,"-1"2"-3414,-8 4 0,0-2-16,0 7 0,0 6 335,0 6 0,0 8-71,0-2 1,-2-2-301,-4 2 0,4-2-190,-4 1 0,5-3-244,1-7 0,5-1 211,1 0 1,7-5-63,-1-1 0,11-7-73,6 2 0,-2-6-69,2-6 1,-1-3 116,7-9 0,-8 1 417,-4 0 0,-4 1-40,-2 5 262,-7 3 602,-2 8-635,-8 0 1,-2 8 137,-4 3 0,-4 10-95,-7 3 1,-2 0 43,-4 0 0,4-3-252,-4 8 1,3-6 91,3 5 0,6-5-454,-1 6 1,6-6 168,-5 6 0,7-2-179,-2 2 0,4 4 116,2-5 0,0 5 67,0 2 1,6-3 441,0-3 1,1 4-142,-1-4 0,2-3 621,3 3 1,3-8-348,-8 2 0,-1-3 656,-5-3 1,6 0-322,0 1 1,2-9 328,-3-3-457,-3 4-81,6-9-577,0 7 0,1-16 105,9-3 1,-1-10-650,0-2 0,0-8 356,1 2 1,5-3-1187,0-3 0,0-7 354,-6-4 1,6-6 1060,0-6 0,8-11 0,-4-10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2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 70 8189,'17'-17'0,"-7"0"837,-4-1 1118,-4 9-918,-2 1 346,0 8-1188,0 0 0,5 8 42,1 3 0,2 5-291,-3 1 0,-1 6-210,8 0 1,-3 6-277,3-6 1,3 6 406,-3-6 1,-2 6 89,1-6 1,-5 5-556,5-5 1,-5 2 150,6-1 0,-9-5 379,3 4 0,-4 2-55,-2-2 0,0 6 105,0-6 1,-8 2-8,-3-2 0,1-4-69,-1 4 0,-1-4 11,-5-1 1,0-1-148,-1 0 0,1-2 226,0-3 0,0 1-103,-1-7 1,1 0 350,0-6-283,-1 0 111,1 0-148,7 0 1,7-8-92,14-3 0,8-5 174,16-1 1,1 0 7,5 0 1,-3 5 49,8 0 1,-1 3-41,1-3 1,0-1 74,-12 7 0,3 0-125,-14 6 1,4 2 244,-10 4 0,2 4 79,-13 7 1,0 2-156,-6 4 0,-8 4-121,-3 8 1,-11 5-132,-1 0 0,-7 7 246,1-7 0,2 6-81,-2-6 1,6 1 134,-6-7 1,8 1-103,-2-1 1,6-1 6,5-4 0,-3 2-39,3-8 1,5 6 5,1-6 0,4 0 31,2-6 0,0 0 17,0 1 1,2-7 7,4 1 0,3-9 63,9 3 2,-1-4 1,0-2-98,0 0 1,1 0-212,-1 0 1,0-8 9,1-3 1,-1-4-57,0-3 1,-1 1 144,-5 0 0,3-1-29,-9 1 0,1 0 124,-6-1 1,-8 1-95,-3 0 0,-5 2 180,-1 3 0,-2-1-89,-4 7 1,-2 0 334,-4 6 1,-2 2-168,8 4 1,-5-2-358,4 7 1,7-1-457,6 1 0,7 5 577,-2-5 0,12 12 0,3 4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 8092,'-7'-25'2821,"-3"14"0,0-7-1720,5 12-72,3 5-986,2-7-81,0 8 1,-8 8 37,-4 3 0,-18 20 0,-7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9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53 6530,'0'-18'-531,"-8"9"1630,-4 3 1,3-2-528,-3 2 1,7 1-266,-7 5-108,0 0 1,-5 2-27,0 3 0,2 5-177,3 7 0,-3 8 113,3 4 0,2 4-222,-1 1 1,5 9 73,-5 3 1,7 4-83,-2 2 0,4 1 99,2 5 0,0-4 51,0 3 1,0-9-328,0-1 1,8-9-81,3 2 1,3-5-326,-3-6 1,5-4-19,-5-8 721,-3 0 0,7-7 0,-5-2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29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1 171 8208,'11'-17'572,"1"0"0,-1-1-349,6 1 1,1 0 74,-1-1 1,6 7-397,0-1 1,0 3 107,-6-3 1,-1 3 300,-5 3-315,5 4 0,-9-4-138,5 12 0,-4-2 119,-8 7 0,-2 7-145,-4 5 0,-4 6 235,-7-6 0,0 5 83,-1-5 0,7 1-7,-1-7 0,9 0-135,-3 0 0,4-5 9,2-1 0,2-7-160,4 2 1,5-4-260,12-2 0,4-2 257,8-4 145,-1-3 0,9-9 0,1 1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8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484 18 8139,'-17'-9'-33,"-2"1"76,-4 8 0,4 0 0,-6 2 101,0 4 0,3 3 134,-6 9 0,1 6-92,-2 5 1,-4 4 85,4 2 0,3 5-83,-3 0 0,8 8-289,-2-2 0,3-3-136,3-3 1,2 2-173,3-1 1,-1-3 178,7-9 0,0-4-51,6-8 0,0 0-249,0 1 0,2-9 151,4-3 1,3-4 377,9-2 0,-3-2-34,-3-4 1,3 4-46,-3-3 202,3-5 190,2 8 45,-7-6 1,-1 16 373,-3 4 0,-4 3-200,4 2 0,-4 1-104,-2-1 0,0 0-359,0 1 1,-2 5 80,-4 0 0,4 0-462,-4-6 1,4-5-183,2-1-175,0 1-112,0-3 84,0-1 0,2-12 697,4-7 0,11-9 0,10-14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9.1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8139,'27'-17'-230,"6"-1"115,-6 1 0,2 7 649,0 5 0,-1-3-70,7 2 0,5-5-196,1 5 1,-1 0-31,-5 6 0,5-6-207,0 1 0,1-1 36,-7 6 0,7 0-76,-1 0 1,6 0-7,-6 0 1,7 0-319,-7 0 0,6-6-186,-6 0 1,-5 1 209,-6 5 0,-8 0 26,2 0 27,-4 0 344,-2 0 155,-7 0 526,-2 0-514,-24 7 0,11 5 163,-13 11 0,7-2-43,-1 8 1,-1 2-39,7 9 1,0-4-78,6 5 1,-5 1-94,-1-2 0,0 8 13,6-1 1,-6 3-134,0 1 0,-5-1-231,5-4 1,-7 3 14,1-9 0,-3 6-284,-2-6 0,-1-5-56,1-6 0,2-2 187,3 1 0,-3-3-61,3-7 1,-3-3 111,-3-3 1,1 1-33,0-7 0,0 2 32,-1-3 1,1-3 12,0 4 1,-2-4-65,-5-2 322,5-8 0,-13-9 0,5-10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9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70 8129,'0'-18'168,"0"7"-168,0-1 527,0 8 0,-2-3 256,-4 7-524,4 0 0,-5 9 15,7 9 1,0-1 132,0 6 1,0 2-543,0-2 0,7 2 127,5-2 1,3-4-72,2 4 0,1-9-112,-1-3 1,0-7-166,1 2 1,-1-4 35,0-2 1,0-6-127,1 0 1,-3-7-172,-3 1 417,-5-3 1,-7-2 164,0-1 1,-2 1-92,-3 0 0,-5 5 277,-7 1 0,-1-1-11,1-5 0,0 5 138,0 1-750,-1 7-428,9-11 900,16 5 0,20-7 0,17-1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49.7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8065,'18'0'-327,"-9"-2"-41,-3-4 1,4 4 396,1-3 0,-1 3 412,1 2 1,1 0 224,5 0 0,0 0-239,1 0 0,-1 0 884,0 0-831,1 0 1,-7 0-10,1 0 0,-7 0 429,7 0-1126,-8 0 271,11 0 1,-13 2-927,4 3 0,-4 5 601,-2 7 1,-8 8 279,-3 4 0,-13 11 0,-2 5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0.4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537 0 8065,'10'0'1188,"5"0"-1115,-4 0 1,-1 0 106,2 0 0,-7 0 709,7 0-302,-8 0-148,11 0 1,-13 8-54,4 3 0,-4 5-249,-2 1 1,0 6 48,0 0 1,0 6-64,0-6 1,0 2-79,0-2 1,0-4-260,0 4 1,0-9-463,0-3 1,0-5 23,0 6 68,0-9 0,7 5 96,5-8 0,3-8-20,3-3 0,5-6 161,0-7 0,2-2 60,-2-9 1,-2 6 212,8 0 0,-8 8 200,2-2 1,-4 6 677,-2 5 1,1-1-444,-1 7 1,-5 0 436,-1 6 1,-7 8-327,2 4 1,-4 11 163,-2 5 1,-2-1-256,-4 2 1,2 0-244,-7 6 0,-1-7-449,-5 1 1,-1-8 286,1 2 0,2 2-551,3-2 1,-3-1 295,3-11 0,-3 5-264,-2-5 1,-1-3 210,1-3 1,0-3 161,-1-2 1,1 0-152,0 0 315,0-7 1,5-1 645,1-3-326,7-5 187,-4 7 1,16-1-195,3 4 1,5 4 104,1 2 0,0 0-133,0 0 0,3 0-72,3 0 1,-2 0-29,8 0 1,-8 0-152,2 0 1,-4 0-215,-2 0 0,-5 0-475,-1 0-966,-7 0 1187,4 0 0,-16 0-564,-3 0 1,-12 0 356,-6 0 1,-4 0 220,-1 0 0,-7 0 238,1 0 1,-8 0-1,2 0 0,-2-2 390,2-3 0,-2 3-258,7-4 1,-5 4 618,6 2 1,-6 0-301,5 0 1,1 0 216,5 0 0,3 8-132,3 3 0,-2-1-35,8 1 1,0 1 22,6 5 0,1 2-71,5 4 1,-3-1 70,9 6 0,-1-5-86,6 6 0,0-6 545,0 6 1,9-6-284,9 6 0,1-6 95,10 6 1,7-8-33,10 2 1,4 2 37,2-2 0,8-6-271,3-5 0,4-2-250,3 1 0,5-3-255,0-8 0,5 0-70,-5 0 1,2 0-998,-2 0 1,-6-2 631,0-4 1,-7 4-808,-10-4 0,-8 3-62,-4-3 1467,-3 4 0,-3-6 0,1 8 0,-1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0.6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8065,'17'10'8071,"-7"5"-7580,-2-13 0,-10 14-571,-4-5 0,-11 6 80,-12 6 0,-19 12 0,-6 9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1.6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571 1 8083,'10'0'411,"-3"8"686,-7 3 0,-2 6-470,-3 6 1,-7 4-381,-11 8 0,-4 5-439,-7 1 1,-3 7-524,-3-2 0,3 2 406,-3-2 0,3 2-85,3-8 1,-1-5-164,1-6 0,1-10 171,4-2 0,-2-5 131,8-7 1,0-3-43,6 4 0,2-12 309,3-5 1,4-10-32,8-2 0,4-8-4,8 2 1,7 2 128,16-2 0,1 2 99,4-1 1,7 3 192,10 7 0,-3 3-191,4 3 0,1-1 428,-1 7 0,-6 1-232,-6 5 1,-8 0-257,3 0 1,-13 0-13,-4 0 0,-5 7-114,-2 5 1,-2-3 25,-3 3-662,-4-1-392,-8 7 407,0-1 254,-8 0 0,-2-1 95,-7-5 1,0-1 200,-1-4 0,1-3-38,0 9 1,0-6 1,-1 5 0,1 1 107,0 5 0,-1 0 231,1 1 0,0 1 357,0 4 1,-1 4-276,1 7 0,0 3 291,-1 3 1,1 4-193,0 8 1,-1 0-194,1 0 0,-6 2-82,0 4 1,0-5-160,6 5 1,5-4-95,1-2 1,5-8-395,-6-4 0,9-9-611,-3-2 427,-4-8-108,8 4 156,-5-16 289,7-1 1,0-10-14,0-4 349,0-3 0,7-16 0,3-2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1.8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8183,'12'-15'0,"-1"3"0,-5 4 0,6 8 0,-6-5 346,5-1 0,1 0 50,5 6 1,-6 0 56,1 0 0,1 10-171,10 7 1,-3 2 79,3 10 1,-10 0 154,-1 5 1,-3 7-117,3-1 1,-4 8-70,-8-2 1,0 2-84,0-2 0,0 3-340,0-9 0,0 6-180,0-6 1,-6-5-272,0-6 0,-6-8 190,7 2 0,-3-4-1079,2-2-731,4 1 1567,-13-9 1,5-1 594,-7-8 0,0 0 0,-1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2.1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8073,'7'-27'166,"3"2"1,1 13 738,1 1-341,-8 7-179,11-4 0,-13 16-282,4 3 1,-4 5-30,-2 1 1,0 2-218,0 4 0,0-1 76,0 6 1,-2-7 157,-4 3 0,4-11 399,-4-1 432,-3-1-658,7 6 1,-6-5 323,8-1-567,0-7 0,16 4 142,7-8 0,9-2-996,9-4 0,-3-1 833,8-5 0,8-11 0,8 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3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450 172 8125,'10'-18'141,"-3"-7"1,-1 6 112,0-4 0,2 10 122,-3 1 0,-3 1 183,4-7-160,-4 1 0,-4 7-91,-4 5 0,-5 5-64,-12 5 1,-10 13-141,-7 11 0,-6 5-188,5 6 0,-5 5-223,6 7 0,-1-2 181,7-4 1,7 2-137,4-8 1,4 0 95,1-5 0,3-2-101,4-5 0,-3 3-24,8-8 1,1 0-93,5-5 0,0-1 315,0 0 1,1 0-58,5 1 1,2-7 582,3 1 0,3-1-260,-8 7 1,5 1 491,-5 4 1,5-2-240,-5 8 0,2-2 24,-2 2 1,-4 1-37,3-7 1,-3 6-57,-2-6 1,0 6-191,0-6 1,0 0-143,0-5 0,6-7-205,0 1 1,0-7 216,-6 7-335,0-8-75,0 3-261,0-7-720,0 0 777,7 0 0,-5-7-251,4-5 1,2-5-1124,-3-6 1925,9-4 0,3-8 0,10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0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448 52 8166,'-7'-17'-380,"-3"-1"1,-7 9 772,-1 3-261,-7 4 1,-2 2-47,-7 0 1,-1 2-113,1 4 1,5 3 3,0 9 0,2-1 111,-2 0 0,-1 6-194,7 0 0,1 1 61,11-7 0,-3 0-161,9 0 214,-9 1 0,12-1-31,-3 0 0,5 6 67,5 0 1,-1 8-16,8-2 0,-3 4 415,3 1 0,1 3-189,-7 3 0,6-2 315,-7 9 1,3-9-185,-2 2 1,-4-3-24,3-3 1,-1 1-92,2 0 0,-4-7-113,4 1 0,1-8-11,-1 2 1,6-9-295,-7-3-87,1 1-107,2-2 0,-4-3-1165,7-7 1107,-7 0 1,10-2-618,-9-3 1,7-5 1013,-6-7 0,7-16 0,-3-3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3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8125,'25'-17'650,"4"-1"1,4 3-1063,1 4 1,7-5 30,-1 5 1,6-3 1337,-5 3 0,5 3-399,-6 8 1,0 0-218,-5 0 0,-2 6-260,-5-1 0,-1 9-175,-4-3 1,-3 5 1,3 1 1,-10 0 156,-1 1 0,-8-1-276,1 0 1,-3 6 106,-2 0 1,0 8 131,0-2 1,-6 0 118,1 5 0,-9-3 257,3 9 1,-5-1-167,-1 1 1,2-3 153,3 3 0,-1 2-255,7-1 0,-2-3 91,2-9 0,5 2-503,-5-8 1,4 6 186,2-6 0,0-6-1424,0-6-28,0 1-703,-8 5 2243,-1-7 0,-16-2 0,-2-8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3.5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15 8104,'-29'-1'371,"0"-5"0,0 4 551,-5-4 0,7 10-200,4 2 0,6 7-271,5-1 0,4-3 25,8 3 0,0-1-104,0 7 0,10-7-120,7 1 0,10-3-298,13 3 0,-1-4-340,7-8 1,-2 0 138,2 0 0,2 0-239,-7 0 1,-1 0-999,-5 0 1,-8-6-311,-4 0 1794,-4 0 0,-2-1 0,0-3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4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8082,'0'-27'920,"0"7"99,0 9 281,0 7-540,0-4-291,0 8-179,0 0-180,0 8 0,1 2-237,5 7 0,-4 0 19,4 1 0,2-1-286,-3 0 0,9 0-288,-3 1 0,5-7 321,1 1 1,0-8-111,1 1 0,5 3-218,0-2-271,0 0 258,-6-6 593,0 0-213,-7 0 322,-2 0 0,-10 7 36,-4 5 0,-2 3 48,-3 2 1,-10 7 186,3-1 0,-3 7-93,4-1 0,1 6 469,5 5 1,-2 2-159,7 4 0,-6 10 14,6-4 1,-5 6-164,5-1 0,0-3-120,6 4 1,0-6-80,0-6 0,0-4 132,0-7 0,6-3-274,0-3 0,5-4 17,-5-8 0,6-5-222,-6-1 29,-1-7 216,3 4 0,-4-10-34,7-4 1,-5 1-18,6-13 0,-3 3-180,3-14 0,3-2-82,-3-9 1,3-4-118,2-8 1,1-2 134,-1-4 1,2 3-1323,4-9 1267,-4 1 1,22-22-1,-5-3 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1:55.2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53 8082,'17'-18'973,"0"1"0,0 7 412,1 5-601,-1 3 1,0 2-7,1 0-388,-9 0-137,7 0 1,-13 2-3,9 3 1,-6 5 12,5 7 0,-5 1-388,6-1 0,-7 2 143,7 4 0,-6-4-564,5 4 0,-5 4 109,5 2 1,-7-2-148,2 2 0,-4-2 240,-2 2 0,0 3-7,0-3 0,0-2-62,0 2 239,-8 0-79,-1 5 1,-9 1-89,1-1 0,0-5 126,0 0 1,-7-8 104,1 2 0,-2-4 28,2-1 0,4-3 107,-4-3 1,-2 1-141,2-7 1,6 0 168,5-6 0,3-8 60,-3-4 0,4 3-53,8-3 0,4-1-316,8-10 0,1 5 154,16 1 1,0 0 67,5 5 0,7 5 16,-1 1 1,2 4 89,-1 2 1,-7 2-119,1 4 1,-6 3 88,-6 8 0,-10 1 228,5-1 0,-13 8-103,1 4 0,-12 9 17,-5 3 1,-6 7-96,-7-2 1,3-4 100,-7-2 1,4 3 59,-4-3 0,6 6 225,-1-5 0,0-3-153,6-9 0,-2 2-102,13-8 1,-5 5-163,5-5 1,0-5 116,6-7 0,8-5-200,3 6 1,5-9 101,1 3 1,6-6-158,0-6 1,6-1-100,-6-5 0,2-3-55,-2 3 1,-4-3 141,4-2 0,-11-6 48,-6 0 1,1-1 35,-1 7 1,-2 0-18,-10 0 0,2-1-22,-7 1 0,-7 0 8,-5-1 1,-5 3 234,4 4 0,-4-3-161,5 8 0,-2 1-56,2 5 0,9 0-401,-3 0-755,3 0-826,5 0 2000,9 0 0,9 0 0,9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3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536 18 8263,'12'-2'0,"-1"-4"1549,-7 4 1,6-6-654,-4 8 1,-4 8-306,3 4 0,-3 5-176,-2 6 0,-9 6-428,-9 11 0,-9-1-65,-13 7 1,2 0-53,-8 6 1,1 3-89,-1-3 0,2 2-545,4-14 0,3-1-103,-3-10 1,11-4 344,6-8 0,-2-7 120,2-5 0,6-3 100,5-2 1,2-2 157,-1-3 1,3-5-61,8-7 1,4-8 41,8-4 1,7-4 21,15-1 1,9-1 103,3 0 0,6 7 282,5-1 0,5 6-182,7-6 0,-2 8 693,-3-2 1,1 11-400,-7 6 1,-6-1 228,-6 1 0,-14 0-127,3 6 1,-12 0 3,0 0 0,-4 6 14,-1 0-555,-9 7 0,-1-3-220,-8 7 1,-2 0 248,-4 1 0,-2-1-254,-3 0 1,-10 6 113,3 0 1,-5 2 173,0-2 0,2-1 28,-8 6 0,8 1 218,-2 6 0,-2 5-112,2 1 1,-6 12 100,6-1 1,-6 12-106,6-1 0,-5 4-6,5 2 0,-1-3-376,7 3 0,0-6 126,0 7 1,1-5-182,5-13 1,1 2-98,4-14 1,4-2-835,-3-9 215,3-4 420,2-8 1,2-7 72,3-4 0,-1-12-120,8-6 663,-1-11 0,7-3 0,-1-9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8173,'18'-18'0,"-7"1"674,1 0 1,-1 1-314,7 5 1,-7-3-241,1 9 23,-1-1 0,7 8 24,-1 3 1,0 11 184,0 7 0,-5 10-94,-1 1 0,-5 8 38,6 10 0,-6 2-38,5 4 1,-7-3 205,2 9 1,-4-7-167,-2 7 0,0-3-247,0 3 0,0-5-86,0-7 1,0-8-409,0-3 0,0-12 66,0-6 0,0-4 85,0-2-1418,0-7 609,0 5 160,-8-13 1,-2-2 253,-7-11 0,0-11 686,-1-1 0,-7-15 0,-1 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3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8153,'9'-18'464,"7"1"193,-5 0 1,5 7 160,1 4-258,0-3-397,1 7 1,-7-6 320,1 8-111,-8 8 1,1 7-58,-10 8 0,1 0-243,-8-5 0,6-1 75,-5 0 0,1 0-4,-1 1 1,1-1-71,4 0 1,4-5-202,-3-1 0,3-5-424,2 6 458,0-9 1,7 5-1012,5-8 487,3 0 381,3 0 1,7 0-1885,3 0 2120,5-8 0,9-1 0,3-8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4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87 8161,'0'-26'33,"0"1"-33,0 7 1327,0 9-947,-7 1 1,-3 8-292,-7 0 1,-2 10 60,-5 7 0,5 8-12,-4 9 1,-2 9-110,2 3 0,6 6 71,5 5 1,3-1-9,-3 7 0,4 1 64,8 5 0,0-7 191,0-5 1,0 3-79,0-3 1,2-1-21,4-10 1,2-2-130,3-3 1,5-10-129,-5 3 1,-1-9-369,1 4 202,-7-8-735,12 4 386,-14-15 144,5-3 0,-7-9 5,0-3 0,0-1-112,0-11 0,0 1-4,0-13 490,0 1 0,0-15 0,0-1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4.6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0 294 8121,'18'-25'0,"-1"6"234,0-4 1,8 4 266,4 2 0,9-1 532,3 1 1,13-6-431,-3 0 0,3 0-110,-8 6 0,4 1-174,-4 5 1,-3-3-26,-3 8 0,2-5-79,-1 5 0,-1 0-78,-5 6 1,-1 0-42,1 0 0,-8 0-208,-4 0 1,-10 2-145,-1 4 0,-8 4 174,1 7 0,-3 2 122,-2 4 1,-2 4-12,-3 8 0,-3 7 120,-4 4 1,-3 4 21,3 2 0,-3-2 278,-2-4 1,5 10-261,1-4 0,7-2-58,-2-4 1,-2-6-124,3 6 0,-3-7 97,2 1 0,4-9-253,-3-3 1,1-6 70,-2 1 1,2-4-56,-7-2 1,7-5-805,-2-1 169,-4-7 0,1 4 62,-9-8 0,7-2-423,-1-4 0,1-9 101,-6-8 1,-3-8 451,-3 2 0,2-11 178,-8-6 0,8 1 144,-2-1 1,4 8 388,2-2 1,-6 3 265,0 2 1,0 12 503,5 0 0,1 14-85,0-9 0,-3 13 714,-3-1 1,10 4-669,-4 2 0,3 0-388,-3 0 1,5 2-290,1 4 1,7 3 46,-2 9 1,4-1-122,2 0 1,2 2 82,4 4 1,9-9 10,8 3 0,8-5-197,-2-1 1,4-3-336,1-8 0,-5 6-444,0-1 0,-6 1 111,6-6-329,-8-7 710,4-3 1,-16-7-595,-3-1 0,-4 7 133,-2-1 1,-9 1 120,-9-7 1,-1 1 199,-10 0 1,0 0-7,-5-1 1,1 3-189,4 3 0,4 3 608,8 3 0,0 4 0,-1-6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5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8592,'10'-17'2076,"5"7"-829,-5 3-780,7 7 0,-2 7 105,-3 5 1,-4 13 44,-8 10 1,0 1 211,0 10 1,-8 0-317,-4 6 0,-3-8-329,-2-3 1,-1 1 13,1-2 1,8 8-1110,3-2 1,-2-1-113,2 1 1,1-8-665,5 3 1,0-5 774,0-1 1,5-8-38,1-4 0,8-6 949,-3-6 0,4-3 0,3-8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0.4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7928,'35'-17'-596,"-6"0"685,0-1 1,1 3 349,11 3 0,-3-3-228,8 4 0,-5 1-29,5-2 1,-6 9 48,6-3 1,-6-2 108,7 2 0,-9 1-160,2 5 18,5 0-50,-9 0 0,4 0-202,-11 0 0,2 7 26,-8 5 0,0 3 85,-6 2 1,-5 7 82,-1-1 1,-7 5 28,2-5 0,-4 8-101,-2-2 398,-8 4-256,-1 1 1,-14 1-104,0-1 0,0 1 55,5 0 0,-5-7-164,0 1 1,-2-6-18,2 6 0,4-8-350,-4 2 0,4-9 30,1-3 1,1-1-334,0 1 0,-1-3 167,1-8 0,0 0-185,0 0 1,-1 0-94,1 0 0,0-9 783,-1-9 0,1-1 0,0-10 0,-8 0 0,-2-5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5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0 450 8124,'37'-52'405,"1"2"49,-15 4 0,6 6-89,-6 11 0,14-4 203,-3 4 0,5-1-77,-5 1 0,1 4 99,0 7 1,-1 1-72,1 0 1,-6 5-126,-1 1 1,-5 7-351,6-2 0,0 4 78,6 2 0,-6 0-319,-1 0 1,-7 0 82,3 0 1,-5 0-111,-2 0 0,0 0-41,1 0 0,-7 0-278,1 0 0,-7 6 166,7 0 0,-8 2 79,2-3 1,-4-1 323,-2 8 0,0-1-51,0 6 1,0-5 50,0 0 1,0-1-19,0 6 0,0 1 121,0-1 0,0 0 45,0 1 0,0 1-98,0 4 0,0 4 95,0 7 1,5 1-79,1-1 1,2 3 290,-3 3 0,-1 5 2,8 6 1,-8 1-8,1 0 1,-1 8 95,2 3 0,-4 6 278,4 6 1,1-2-245,-1 8 1,0-14-120,-6 2 1,6 2-564,0 4 1,-1 0 278,-5-5 0,0-3-308,0-4 0,0-3 150,0-8 0,0 5-43,0 1 0,0-10-13,0-13 0,0-9-25,0-8-38,0-1 1,-2-5-50,-3-1-1285,3-7 1017,-14 4 1,7-8-433,-9 0 1,1 5 241,0 1 0,-6 0 68,0-6 0,-2-2 33,2-4 0,-2-3-679,-4-9 1256,-4-7 0,-1-2 0,-11-7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6.5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1 8124,'-9'0'3357,"-7"0"-2018,15 0-529,-7 0 0,10 8-523,4 3 0,-5-1-48,5 1 0,2 1-384,-2 5 0,5 0 199,-5 1 0,7-3-1159,-1-3 0,3 1 146,3-7 1,1 5-478,4-5 0,-2-2 712,8-10 0,-2-3 285,2-9 1,-3 7 411,-2-1 1,-7 1 26,0-7 0,-2 7 140,-9-1-355,0 8 1243,-6-3 1,-8 9-238,-3 3 0,-10 3 66,-2 4 1,-8 5-507,2 0 0,4 1-303,2 5 1,4-6-142,1-6 0,9 5 149,3-5 0,-2-1-642,3 1 0,1-7 249,10 2 1,3-4-163,8-2 1,1 0 236,-1 0 0,2 0 135,4 0 0,-3 0 3,3 0 395,-4 0-15,-2 0-212,-7 0 1,-6 8 178,-16 3 1,-1 10-37,-16 2 0,0 8-134,-6-2 1,1-4 128,-1-2 0,1 2 401,-1-2-389,8 0 0,2-8 195,8-3-285,7 3 1,1-11-93,3 8 268,4-8-120,2 3 1,15-7-18,8 0 1,8 0-195,-2 0 0,9-7-115,3-5 0,5-5-287,-6-6 1,1 4 93,-7-5 0,-1 5-128,-4 2 1,1-2 67,-7-4 0,0 3 49,-5-3 0,-9-3-76,-3-3 0,-4 2 77,-2-2 1,-2 0 317,-4-5 0,-3 5 207,-9 0 0,1 8 349,0-2 1,0 9 5,-1 3 0,1 7 610,0-2 1,-1 4-299,1 2 1,0 2-301,0 4 1,-1 9-197,1 8 1,-6 8-89,0-2 0,0 5-206,5 7 1,1-3-161,0 8 0,5-1-249,1 1 1,7 2 140,-2-8 0,-1 6-426,1-5 0,0-7-1951,6-5 1847,0-8 1,8 2 239,3-11 0,5-5 171,1-7 0,6-7 553,0-5 1,8-9 216,-2-2 0,9-2 574,2 2 0,1 4-469,-7-4 1,1 3 330,-1 3 1,-7 6 1348,-4-1-1094,-3 1-657,-3 1 1,-6 2-250,1 8-36,-8 0 0,2 4-1073,-12 8 1,-4-1-47,-7 12 1,-6 4-708,0 2 0,-8 4 808,2 1 1,-3-5-545,-3 0 1397,0-8 0,1 12 0,-1-6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154 87 8124,'8'10'56,"4"-5"0,11-5 430,6-5 1,3-3 693,3-4 0,-1-3-419,1 3 0,-6 3-297,0-3 0,-8 8 178,2-1 0,-10-3 252,-1 2-1666,-8 1 550,3 5 0,-7 1-34,0 5 1,-5 4-155,-1 7 0,-13 0-671,1 1 0,-3-1 300,4 0 1,0-1 235,-1-5 0,1 3 277,0-9 1,5 7 28,1-6 0,5 1 150,-6-1 0,9-4 0,-5 4 18,8-12 0,0 2-54,0-7 135,8-1 0,-1-5 335,5 0 0,-5 5-37,-7 1 838,0-1-813,0 2 1,-1 3 31,-5 7 0,-4 0-84,-7 0 1,0 0-34,-1 0 0,-1 7-151,-4 5 0,4 3-359,-4 3 1,-2-7-344,2 1 1,0-1 325,5 6 1,1 7-228,0-1 1,5 0 141,1-6 0,5-2 258,-6-3 1,9 3 293,-3-3 0,6 3 697,6 2 0,-3 1-55,9-1 1,-1-2 748,7-3 1,1 3-223,4-3 1,-4-5-654,4-1 1,4 2-65,2-2 0,-2-1-190,2-5 1,0 0-406,5 0 0,3 0-443,3 0 0,-3-1-630,3-5 1,2 2 11,-2-8 1,7 9-1358,-7-3 1,2 4 2372,-1 2 0,-5 0 0,6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7.2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27 8124,'27'0'7513,"-4"0"-5755,-4 0-889,-2-7-3151,-7 5 1520,5-13-1327,-13 13 2089,14 2 0,-15 9 0,7 8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7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8108,'0'12'1545,"0"-1"0,-6-5-168,0 6-163,1-9-1886,5 5 672,0-8 0,-8 0 0,-2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09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0 277 8092,'2'-10'-161,"4"5"0,-2-5-169,7-1 0,-5 1 175,5-2 273,1 1 1,5-6 50,0-1 0,1 7 130,-1-1 0,-3 3 47,3-3 1,-4-3 221,10 3 0,2-1 234,-2 1 1,8-3-283,-2 3 0,11-1-314,6 1 1,8-1-183,10 7 0,7 0-347,15 6 64,1 0 0,7 0 1,2 0-1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4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70 7493,'0'-10'-1732,"2"1"1732,4 3 408,-4 4-269,6-5 0,-8 5 415,0-4-285,0 4 1,-2-6 321,-4 8-242,4-7-153,-6 5 0,6-6-112,-3 8 0,1 0 290,-8 0-473,8 0 90,-11 0-50,5 0 84,-7 0 14,0 0 0,1 2 11,5 4 1,1-4-10,5 3 0,3-1 94,-4 2 0,2-4-58,-2 4 0,4 3 44,-3 3 0,3 3 41,2 2 43,0 1 0,0-1-118,0 0 0,0 1 11,0-1 1,0-6-26,0 1 1,5-6 57,1 5-230,8-7 178,-5 11 0,9-13-153,-1 4 1,0-4 60,0-2 0,1-6-17,-1 0 0,0-7 13,1 2 0,-1-3-102,0 3 1,-5-5-5,-1 5-15,-7-5-162,4-1 116,-8 0 143,0-1-99,-8 9 0,-2 1-423,-7 8 398,0 0 1,0 0-157,-1 0 1,7 0-161,-1 0 0,8 2 481,-1 4 0,-5 3 0,0 9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4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17 589 8119,'-9'-2'-591,"3"-4"296,4 4 623,2-6-167,0 8 83,0 0-188,8 0 1,1 0-15,9 0 0,-1 0-4,0 0 0,8 0 34,4 0 1,0 0-9,6 0 0,-3-5-123,14-1 0,0 0 66,6 6 0,-4 0-13,4 0 1,-2-2-39,14-4 0,-7 4-130,7-3 1,-1-3 80,6 2 1,8-1-185,4 1 1,-2 2 230,1-8 0,1 9 0,5-3 0,1-2 52,-1 2 1,9-7-25,3 1 0,-2 3 14,2-3 1,0 7-186,-47-1 0,1 0 0,-1 4 0,0 0 169,47-4 1,-46 5-1,0 0 23,0 1 1,0 0 0,46-1-5,-46-2 1,-1 0 0,42-1-48,-1-8 0,-2 7 23,2-7 1,-3 2 32,3-1 1,-11-2-29,-6 7 1,-12-6 33,-5 6 1,-6-5 49,-6 5 1,-4-5 140,-7 5 0,-9-2 172,-2 2 0,-5 5 182,-2-5 1067,-7 4-1331,-3-6 0,-7 4 363,0-7-396,0 7 0,0-6-205,0 5 0,-2 3 35,-3-4 1,-3 2-181,-4-2 0,-3 4 48,4-3-159,-5 3 1,-1 4 26,0 3 0,-1-3 124,1 4 1,0 2 16,-1-3 1,7 9 61,-1-3 0,9 5 110,-3 1 0,-2-5-45,2-1 1,2 1 160,10 5 0,4 0-93,7 1 0,0-9 125,1-3 0,7 2-191,4-3 1,1 1 42,-1-6 0,-2 0-278,-4 0 1,-4-2 0,4-4 0,-3-3-11,-3-8 1,-6-1 122,1 1 0,-8 0 10,1-1 0,-3-5 103,-2 0 1,-7-6 171,-5 6 1,-9-5-19,-2 5 1,-6-6-114,6 6 0,-6 0-323,6 5 1,0 7-425,6-1 1,5 8-1496,1-1 2112,7 3 0,-4 2 0,8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6.2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18 468 8051,'-9'0'287,"1"0"-205,8-8 35,0 6 1,0-7 90,0 3 93,0 4-375,0-6 30,0 1 0,6 3 69,0-8 0,7 8-96,-2-1 1,11 3 50,1 2 1,7 0-9,-1 0 0,10-2 3,1-4 0,8 4 7,-2-4 0,12 4 0,5 2 1,6-2 8,6-3 0,0 3-57,12-4 0,-5 2 85,11-2 1,-3 4-173,2-3 0,-3-3 189,3 2 1,2-1-22,-2 1 1,6 2-18,-6-8 1,6 7-12,-5-7 0,5 6 1,-6-5 1,-40 5 0,1 0-70,-1-2 1,0-1 0,1 1 0,0 1 6,45-5 0,-47 4 0,0 1 45,47-5 0,-4-3-101,-2-2 0,-3 5 89,-3 0 0,-1 3-17,-5-3 1,-9-1 45,-7 7 1,-14-5 8,2 5 0,-12-6 10,0 7 1,-11-3 118,-6 2 0,-4 4 497,-1-4-498,-1 4 646,-7 2-637,-3 0 313,-7 0-293,0 0-205,-7 0 1,-3 0 187,-7 0 1,-1 2-6,1 4 0,0-2 272,-1 8 0,1-1-112,0 6 0,5-1-156,1-5 0,7 5 191,-2-5-153,4 5 0,2 1-75,0 0 0,8-7-141,4-4 0,3 1 141,2-1 0,8 0-135,4-6 1,-2 0-146,2 0 1,-8-6 68,2 0 0,2-7 38,-2 1 1,-6 3 137,-5-3-44,-8 1 0,3-7-13,-7 1 1,-9 0-9,-9-1 1,1 1-62,-6 0 1,-2 1-88,2 5 1,-6-3-228,6 9 1,6-1-116,5 6 491,8 0 0,-3 15 0,7 4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7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87 346 8028,'-18'0'583,"9"0"-893,-7 0 1,13-5 107,-9-1-100,8 0 218,-11 6 576,13 0-87,-6-8-93,8 6-228,0-5 1,8 1-36,3 0 0,11 0 199,1 6 0,13 0-113,-1 0 0,13-5-135,4-1 0,7 0 130,10 6 0,8-6-206,4 1 0,5-1-212,7 6 1,3-2 248,-44-1 0,0 0 0,46 1 30,0-4 0,-6 5-138,6 1 0,0-2 49,-47-1 0,1 0 1,3 2-1,0 0-163,0-2 1,0 0 0,0-1 0,1 0 149,-1 2 1,-1-1-1,-2-3 1,0 0 43,6 3 0,0 0 0,-4-2 0,1-1 27,6 3 1,-1 0-1,-5 0 1,0 0-21,-3 3 0,-1 0 0,45-5 20,-41 2 0,0 0 0,-4 0 1,0 0-39,4 3 0,-1 0 0,46 0-43,-2 0 0,-7 0-69,1 0 0,-4 0 105,-1 0 0,-3 0-224,-3 0 1,-6-6 308,-12 1 0,-5-1-35,-12 6 0,-4 0 67,-7 0 1,-2 0-49,-5 0 0,-8-6 422,-9 0 0,-5 0 390,5 6 290,-7-7 1,4 3-677,-8-8 0,-2 9 143,-4-3 1,2 4-172,-7 2 0,5 0-234,-5 0 1,5 0-68,-6 0 0,8 8-205,-1 3 1,-3-1 107,2 1 0,0 1-117,6 5 0,0-5 55,0-1 0,2-1 63,4 1 0,-2 3 108,7-9 1,3 1-60,9-6 1,-4 0-9,4 0 0,-2 0-10,2 0 1,-3-7-23,3-5 1,-4-1 103,-2 1 0,-1-3 92,-5 3 0,-3-3 85,-8-3 0,0 1-67,0 0 0,-2 0 37,-4-1 0,-5 3-131,-12 3 1,-4-1-29,-8 7 1,0 0-347,1 6 1,5 0-687,0 0 1,8 8 945,-2 4 0,4 11 0,2 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0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174 191 8166,'-17'-18'0,"1"1"-20,5 0 0,-3 5 91,8 1 1,-7 7 530,2-2 0,1 4-144,-2 2 0,7 2 73,-7 4 0,2 3-148,-1 9 0,-2-1-73,7 0 1,0-5 77,6-1-209,0 1 1,8 3 4,3-3 0,10-5-149,2-7 0,14 0-357,-3 0 0,3-7 242,-8-5 0,2-3-508,-8-2 0,0-1 283,-6 1 1,-7 5 67,-5 1 1,-3-1-28,-2-5 0,-2 2 74,-3 3 1,-7-3-3,-11 3 0,-4-1-8,-8 1 1,1-1 206,-1 7 1,8 0-84,4 6 0,4 0-225,2 0 1,7 2 9,4 4 291,5-4 0,8 13 0,3-5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8.1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0 433 7719,'18'-10'-90,"1"3"151,4 7 0,-2 0 128,8 0 0,7 0-14,11 0 1,3 0-80,1 0 0,9 0-3,3 0 1,7 0-199,5 0-262,11 0 0,4 0 406,8 0 0,2 0-27,-45 0 0,0 0 0,-1 0 1,1 0-398,6 0 0,-1 0 0,-1 0 1,0 0 281,4 0 0,0 0 0,0-3 0,-1 0-70,2 0 0,-1 0 0,-1-3 0,-1 0 63,2 4 0,1-1 0,0-3 1,1 0 61,-2 3 0,0 0 0,-1 0 0,-1-1 29,0 1 1,-1 0 0,-7 2 0,0 0 63,5-2 0,-1 0 1,-2 2-1,0 0-48,3 1 0,-1 0 1,-3 0-1,-2 0-131,46 0 1,-4 0 259,-43 0 0,2 0 0,0 0 1,1 0-20,7 0 0,-1 0 0,-1 0 1,0 0-53,1 0 1,1 0-1,0 0 1,1 0-204,4 0 1,0 0 0,-1 0-1,-1 0-111,-3 0 0,-1 0 0,-3 3 0,-1 0 93,-1 0 0,0 0 1,-3 3-1,0-1 10,46 1 1,-6 6 155,-11-7 0,-12 7 370,-12-6 1,-5 5-358,-6-5 0,-9 0 186,-8-6 0,-14 0 1043,2 0 454,-11 8-147,2-7-842,-16 7 0,4-8-339,-7 0 0,5 0-197,-6 0 0,7 0-163,-7 0 0,6 0-121,-5 0 0,-1 6 129,-5 0 1,0 7-347,-1-1 1,1 3-149,0 2 141,0 8 0,7-6 116,4 5 1,6-7 126,6-6 1,11-3-79,12-8 1,4 6 32,1 0 1,7-6 230,-1-6 0,8-13-130,-2 1 0,4-5 251,2 0 1,-2-4-22,-4-7 1,2 1-59,-7 4 0,-1-3-26,-6 3 0,-5-4 105,0-2 1,-10 1 30,-1-1 1,-9 1 74,-9-1 1,-2 2-29,-3 5 1,-5-3-92,-7 8 0,-8 2-395,-4 9 1,-10 5-55,-1 7 1,0 0-91,5 0 1,1 7 64,-1 5 274,8 3 0,-6 2 0,6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8.9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18 448 7991,'-10'-25'532,"2"6"179,8-6 1,10 15-619,7 4 0,18 4-77,17 2 0,9 0-1081,14 0 780,-4 0 0,8 2-41,-4 4 0,4-2-638,7 8 0,3-9 620,3 3 0,-2-2 209,8 2 1,-2-4 131,2 3 0,2-3 32,-8-2 1,-38-3 0,2-1-10,1-2 0,1 0 0,1 1 0,1 1-149,4-2 1,-1 0-1,0 1 1,-1-2 308,1-1 0,1-1 0,1 3 0,1 1-65,3-1 1,0 0-1,-1 3 1,0 0 26,-1-3 0,-1 1 1,-1 3-1,1 0-86,-3-1 0,0 0 0,2 1 0,-1 0 15,2-1 1,1 1 0,-3 1 0,0 0-118,-3-2 1,-1 0 0,-2 2-1,-2 0-90,-1 1 0,-1 0 0,-1 0 0,0 0 23,-1 0 0,0 0 1,42 0 18,-8 0 1,-9 0-122,-13 0 0,-7 0 181,-11 0 0,-5 0-17,-12 0 0,-4 0 517,-8 0-558,-7 0 728,-3 8 1,-15-6-481,-3 3 0,-4 3 285,-3-2 0,-7 2-393,-3-3 1,1 3 21,-2 4 0,0 3 293,-6-4 0,1 5-98,-1 1 1,1 6 8,-1 0 0,2 2-89,5-2 1,4-2-179,13 8 1,-2-2 166,7 2 0,0-4-465,6-8 1,8 0-13,3 1 0,6-3-190,7-3 1,-3-5 181,8-7 0,-1-7-7,7-5 0,5-11 149,1-6 1,-1-5-42,-5-7 0,-1 3 802,1-8 1,-1 5-27,1-5 0,-8 6 259,-4-6 1,-4 5-472,-2-5 1,-7 8 19,-4-2 1,-4 5-170,-2 6 0,-8 4-129,-4 8 0,-5 2-737,-6 3 0,-4 6 185,-7 12 476,-1 4 0,0 15 0,1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29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173 726 7991,'-11'-5'0,"-1"-1"0,3-2-883,-3 2 168,-3 4 935,5-5 1,-7 7-103,0 0 1,5 0-32,0 0-140,1 0 1,-1 0 997,1 0-355,7-8-342,-4 6 1,16-7-150,4 3 1,11 4-17,5-4 1,19-2 5,4 3 0,11-7-94,-4 6 0,7 1-21,-2 5 1,12-6 42,6 0 0,5 0-246,7 6 1,-43-2 0,1-1 233,4 0 1,0 0 0,4-3 0,1 0-239,0 3 0,1 0 0,1-2 0,1-1 230,6 3 1,0 0 0,0-3 0,1 1-47,2 2 0,0 0 0,1-3 0,0 0-173,-4 4 0,0-1 0,4-3 0,0 0 90,5 3 0,0 0 1,-4-3-1,0-1-110,-2 1 1,0 0 0,-1-1 0,0-1 79,1-1 1,0 1 0,-2 2-1,-1 0 105,0 0 0,0 1 1,-4-1-1,-1 0-2,-6-2 1,-1-1-1,-1 0 1,-1 1-36,-2-1 0,-2 0 0,-1 3 0,0 1 276,42-7 0,-9 3 274,-20-3 0,-11-1-125,-11 7 1,-7-6 1195,-5 7-1090,-4-9 1,-13 12 1239,-1-4-1457,-7-3 493,4 7-752,-8-6 1,-2 8-114,-4 0 0,2 2-323,-7 4 0,5 3 239,-6 9 1,-1-1 56,-10 0 1,9 6 374,-3 0 1,5 8-139,1-2 1,-3 2 190,9-2 1,-1 1 6,6-7 0,2 6-111,4-6 0,5 0 86,12-5 1,-2-1 73,8 0 0,0-7-191,6-4 1,5-5 56,0-1 0,8-1-241,-2-5 0,6-6 51,6-11 1,-4-4 335,3-7 1,-3-3 9,-2-3 0,-8 1 56,-3-7 0,-13-6-52,-5-5 0,-11 5 161,-6 6 1,-4 2-324,-2-2 0,-8 5-271,-4 12 1,-11 6-1592,-5 12 0,-19 3 303,-4 8 1390,-13 8 0,10 1 0,-5 9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7.3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70 6169,'0'-9'668,"0"1"-486,0 8-47,0-8 17,0 6 7,0-5-5,0 7 28,0-8-24,0 6 200,0-6-94,0 8 2278,0 0-2177,7 0-307,-5-7 94,14 5 0,-13-6 86,9 8-50,-8 0-229,3 0 58,1 0-79,-6 0 140,13 0-63,-13 0 0,12 2 49,-8 4 1,1-4-57,-1 3 1,-2-1 31,7 2 1,-5-4-13,6 4 0,-7-4 41,7-2 0,-2 1 10,1 5 1,5-4-76,-5 4 45,4-4 1,3-2-223,-1 0 208,0 0 1,1 0-102,-1 0 1,-6 6 6,1-1-31,-1 1 31,7 2 1,-3-4-6,-3 7 1,-3-7-8,-3 2 1,-2 1-1,7-1 0,-1 2 43,2-2 0,3-4-7,-4 3 1,5-1 24,1 2 1,-5-4-18,-1 4 1,-1-3 11,1 3 1,5-4 17,-5 4 0,-1-4 5,1-2 1,-5 0-32,6 0-3,-9 0-27,13 0 1,-12 6 17,7-1 16,-7 1 1,6-6 15,-5 0 12,-3 0 110,6 8-50,-8-6 0,0 7 123,0-3 307,0-4-239,0 13 1,-4-7-130,-7 4 1,-3 3 173,-15-3 0,-1 9-101,-11 2 1,-3 2-310,-8-2 1,-5-2 218,-1 8-1925,8 0 1307,8-3 1,3 1-2056,5-4 2559,-5-3 0,24 8 0,-8-10 0,0-5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8.50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18 105 8148,'-8'-10'876,"7"-5"1,-7 11-257,8-8-555,0 8 153,8-11-181,1 5 1,6-1 114,-3-1 0,-2 9 84,-5-3-120,-3 4-283,6 2 420,0 0 18,-6 0-125,13 8 0,-5-5-22,7 9 0,-4-6-201,5 5 0,-5-7 118,10 2 0,4 2-115,2-3 1,2 3 3,-3-2 0,5-4-106,-4 3 1,2 3 62,-3-2 1,5 2 34,-4-3 1,4-3 119,1 4 0,-5-2-79,0 2 0,-8-3 267,2 9 0,-10-8-46,-1 2-29,-8 3 0,4 1 58,-8 7 1,-8 0 116,-4 1 1,-13 1-273,-9 4 0,-7-2-271,-5 8 0,-4-2-718,4 2 0,-4 3 491,-2-3 1,1 4-881,-1 1 1129,7 1 1,-12 0 0,3-1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39.3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329 139 8228,'0'-11'-183,"0"-1"0,6 6 289,0-5 0,1 5 411,-1-5 1,-4 5-180,4-6 0,-2 9 279,1-3-333,-3-4 215,14 1-428,-14-1 149,5-5-314,-7 13 74,8-6 22,-6 8 0,8 2 142,-5 4 0,-3-2 286,4 7-176,4-7 1,-1 9-83,8-7 1,1 6-58,-1-7 0,0 7 44,1-6 0,1 5-155,4-5 1,-2 2 46,8-3 1,-6 3 16,6 4 1,-2-3-36,1-3 1,-1-2-88,-4 7 0,-9-1 77,3 2 22,-3 3 1,-5-6 1,-3 9 0,-6-1-45,-6 0 0,-13 1-87,-16-1 1,-3 2 11,-14 4 1,-4 4-214,-13 8 0,0-1-140,0 1 0,0-1-1826,0 1 2252,7 7 0,-5-7 0,7 7 0,5 2 0,5 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40.1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226 104 8403,'9'-10'0,"-1"1"85,-8 3 221,0 4 1,2-8 41,4 5 1,-4 1-23,3-8 0,-1 8 84,2-1 0,-2-3-145,7 2 0,-5-1 302,6 1-387,-1 4 0,6-6 354,1 8-251,-1 0 1,0 0-135,1 0 1,-1 2-350,0 4 224,0 3 0,7 9 117,-1-1 1,5-5 5,-5-1 1,8-5 7,-2 5 1,9-7-100,3 2 1,-3 2 11,-9-3 1,2 1 0,-8-6 1,0 6-46,-6 0 0,-5 1-216,-1-1 0,-7-2 143,2 8 1,-12-7-155,-5 7 0,-14 5-140,-10 6 0,-15 6 65,-13-6 0,-1 8-579,-5-2 1,4 9-329,-10 2 0,-2 3 1185,2-3 0,6-3 0,5 7 0,-1 4 0,-2 6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40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17 8299,'0'-9'525,"0"1"131,0 8-158,0 0-106,8 0 1,1 0-58,9 0 1,-1 0-47,0 0 0,8 0-87,4 0 1,-2 8 16,2 3 0,-6 3-183,6-3 0,-6 10 125,5-3 1,-1 3-282,2-4 0,4 1 93,-4-1 0,-3 0-21,3 0 1,-8 1 40,3-1 16,-13 0 0,-3 1-233,-8-1 0,-4 0-185,-8 0 0,-7 1 143,-15-1 1,-9 0 53,-3 1 0,-10 1-84,-1 4 0,-7-2 53,7 8 1,-7-6-190,7 6 0,7 0 432,9 5 0,5 8 0,1 3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2:41.6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51 8521,'-7'-18'476,"5"9"154,-6-7 1,10 14-206,4-3 1,3 5 51,9 5 0,7-1-178,3 8-98,5-1 1,3 1 17,5-1 1,5-1-135,12 1 0,-5 5-213,5-5 1,-4-1 131,-2 1 1,-8 1 9,-4 5 1,-11-5 36,-6-1 0,-4-1-57,-1 1 0,-9 5 170,-3-5 1,-6-1 153,-6 1 1,-5 7-126,-12 5 1,-10 2 39,-7-2 0,-16-2-56,-2 8 1,-9-6 24,-8 6 0,10-6-1076,-4 6 1,11 1 375,0 11 1,5-3 497,1 8 0,4-2 0,0 6 0,0 2 0,1 4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0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7959,'10'0'-1917,"-3"0"1917,-7-8 0,-7 6 0,-3-5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1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8101,'9'-17'0,"1"2"966,-5 3-561,5-3 1,7 11-92,1-7 1,1 7-137,4-2 0,4-2-129,7 2 1,1 1 139,0 5 0,5 2-377,0 3 0,1-1 54,-7 8 1,-5-1-72,0 7 1,-8 1 264,2 4 1,-9-4 151,-3 4 0,-7 2-25,2-2 1,-6 8 231,-6-2 0,-6-2-184,-11 1 1,2-1-22,-8 2 0,6-4-562,-6-8 0,6 1-65,-5-1 0,6-7-298,-1-5 0,4-3 122,2-2 1,5-2-1150,1-3 1738,7-13 0,-11-9 0,5-7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1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381 52 7959,'9'-17'473,"1"8"787,-4 3-378,-5-4-605,15 8 0,-12-5 742,7 7-453,-7 7-189,4-5 1,-3 14 87,1-5 0,0 4-124,-6 3 0,0 5 465,0 0-584,0 8-94,-8-12 1,4 13-23,-7-3 0,-1 4-382,-5 2 166,-8-1 152,6 1 0,-12 5-624,8 0 435,-8 1 0,6-9-100,-3-3 1,-5 2-108,4-8 107,4 0-204,0-6 0,2-7-62,0-4 215,0-4-67,6-2 1,5-2-42,1-4 1,7-4 40,-2-7 0,4-6 17,2 0 559,0-8-230,8 12 0,3-12 0,12 8 0,-1-2-104,6 2 0,1 6 261,6 0 1,-1 1 32,1 10-41,-1-7 1,3 9 135,3-7 0,-1 5 159,7-6-243,0 1-48,6 1 0,0-5-59,0 3 16,-8-3-83,6-2 0,-8-1-63,4 1 1,-4 6-47,-7-1 0,-2 6-601,-4-5 301,-4 7-104,-8-4 336,-8 8 87,-1 0 1,-8 8-129,0 3 23,-8 5 75,-1 1 0,-14 0 38,0 1 1,-6 1-83,6 4 106,-8-4 1,6 6-21,-4-8 0,-3 1 73,3-1 0,4 0 125,2 1 0,-2-1 545,2 0-352,0 0-192,13 8 0,-3-3 321,7 6-192,-8 1 40,12 6 0,-5 1 170,7 5 0,-6 3-94,0 8 1,0 0-85,6 0 0,-5-3-220,-1-2 1,0 1-239,6-8 1,0 4-666,0-9 1,0 7 462,0-13 1,6 5-391,0-11 293,-1 1-313,-5-15-619,0 7 772,0-15 627,0 7 0,0-23 0,0-4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1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7959,'10'-8'0,"5"6"514,-13-13-91,13 13-183,-13-13 0,8 13-18,-4-4 1,-3-2 425,9 2 63,-1 1-314,7 5-174,-1 0 234,0 0 1,1 7-220,-1 3 1,0 15 27,1 4 0,-1 9 4,0 3 1,-7 8 213,-5 3-261,-3 0-1081,-2 15 906,0-5 0,0 1-85,0 1 0,0-8-286,0 1 1,0-5 116,0-6 0,-5-4-86,-1-7 1,-6-6-787,7 0 447,-9-8 274,12 4 330,-13-16 0,11 5-1052,-8-8 629,1-1 1,-4-7-195,3-3 1,-3-7-27,3-11 205,-3-4 465,-10-15 0,-2-2 0,-8-8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2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7959,'0'-17'-47,"0"-1"0,0 1 14,0 0 0,0 5 520,0 1-132,0 7 0,0-6-80,0 5 0,2 3 131,4-4 1,-3 4 219,9 2-257,-8 0-130,11 0 1,-11 0 372,7 0-168,-7 0-217,12 0-58,-14 8 0,11-5-2,-7 9 0,0 0-153,-6 5 1,0 0 146,0 0 0,-8 1 56,-4-1 0,-3 2 604,-2 4-359,-1-11 36,1 11 674,8-14-552,-7 9-472,14-9-358,-5-1 0,14-8 130,5 0 1,11-2-116,6-4 0,11-3-551,6-9 1,12-7 745,5-3 0,4-5 0,3-2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3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18 7947,'-17'-7'0,"0"5"865,-1-4 0,7 4 26,-1 2-589,1 0 0,-7 0 480,1 0 14,0 0-342,0 0-158,-1 0 0,1 8-127,0 3-139,-1 4 82,1 10 1,0-3-40,-1 6 1,3 1 97,4 6 0,-5 5-143,5 1 0,1 7 304,-1-2-609,7-4 1,-4 6 1,8-8 0,0 6-497,0-5 641,0-1 0,0-7-304,0-4 240,0 3 65,8-12 0,-6 10 19,3-7 1,3 2 26,-2-2 0,1-3 207,-1 3 1,-4-4-371,4-2 104,4 0 0,-9 1 282,5-1 53,-4-7-252,-2 5-134,0-13 155,0 6-207,0-8 109,-8 0 1,7-8-205,-5-4 0,4-11-374,2-5 1,2-7 219,4-5-718,-5-5 523,15 1 467,1 2 0,2 2 223,4-1 0,4 1 0,-7 13 0,5 2 0,-8 8 0,0-1 0,0 1 0,1 0 0,-1 5 69,0 1 1,2 5 87,5-6 0,-3 1 139,7-6 0,1 5 233,6 1 0,-1-1 49,1-5-331,7-1 1,-5 3 203,3 4-402,-3-5 209,-3 14-59,-7-5-245,6 7 1,-14 0 205,4 0 24,4 0-246,-15 0 35,11 0 172,-14 7 1,7 3-17,-5 7 0,-1-5 34,-4-1 0,-5 1-38,5 5 0,-4 0 123,-2 1 1,0-1-37,0 0 1,0 6-5,0 0 0,-2 6-105,-4-6 1,3 2-125,-9-2 0,6-2 96,-5 8 1,5-8-181,-6 2 0,9-1-66,-3 1-6,-4-4 221,8 6 0,-7-8-220,3 0 0,4 1-30,-4-1 1,-1 0-256,1 1 309,-8-1 0,7 0-101,-5 0 0,-1-5 108,7-1 1,-6-5-90,7 6 0,-3-3 230,2 3-138,4 3 1,-11-5 326,7 7-70,0-7 179,6 5-200,0-13 157,0 13-244,0-13 10,0 6 0,0-10-233,0-4 1,0 3 63,0-9 1,-2 0-317,-3-5 187,3 0 133,-6 0 1,8-3-2,0-3-5,0 4 160,-8-14 0,6 12 103,-3-8 1,-5 8-62,-2-2 0,3 4 395,-3 2 562,1 0-437,-6-1-221,7 9 1,-5 1 655,3 8-622,-3 0 0,-3 0 36,1 0 0,0 0-62,-1 0 0,1 0 368,0 0-251,0 8-46,7-6-206,-5 13-55,5-13 1,-2 13 190,1-3 0,7-3-81,-2 3 0,4-6-636,2 5 84,0 1 0,8 3-328,4-3 0,3-3 297,2-3 0,1-4-198,-1 4 1,6-10-282,0-2 1,6-9-553,-6-3 0,6-1-899,-6-10 2238,8 8 0,-12-11 0,6 5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0 156 8045,'0'-17'1357,"0"-1"0,2 7-826,4-1 1,-2 3 64,7-3 1,1-3 296,5 3-473,0 5-42,1-9 1,7 14 144,3-3 0,5-3-316,2 2 1,-1 0-211,1 6 0,-1 0-79,1 0 1,-2 6-304,-5 0 0,3 0-167,-8-6 1,2 5-1839,-2 1 521,-3 8 803,4-5 426,-14 9 640,-2-1 0,-16 8 0,-2 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4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0 8045,'-17'0'611,"5"0"966,1 0-886,7 0-734,-12 0 434,15 0 1,-13 8-112,8 4 0,-5 9 365,5 2-126,-7 8-405,11 3 1,-12 3-46,8 3 1,1 2 119,5-1 1,0-1-131,0-5 0,0-1 20,0 1 1,2-3-216,3-3 1,5 2 126,7-8 0,3 0 22,3-6 1,-2 1-961,8-1 665,-1-7 1,13-3-562,-1-7 1,2 0 41,-1 0 321,-5-7 0,5-3-373,-13-7 0,-3-1 34,-7 1 819,-1-8 0,0 6 0,0-6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4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35 156 8045,'-17'0'2009,"7"0"-889,2-8-387,16-1-362,2-1 1,15-5 321,3 3-381,-3-3 0,8-2 405,-4-1-544,4 1 1,1 5-555,1 1 1,-6 7 320,-1-2 0,-1 4-317,2 2 0,-4 0 274,-8 0-1670,1 0 1773,-1 8 0,0 2 0,1 7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7.2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1 727 9128,'0'-17'308,"0"-1"0,0 7 325,0-1-166,8 8-45,-6-3-156,5 7 1,-5 0 19,4 0 1,-4 2-28,4 3 0,-4 5-35,-2 7 0,0 8 27,0 4 1,0 0-79,0 6-111,0-5 105,0 5 0,0-4-115,0-8-3,0 7-109,0-10 39,7 5-88,3-8 0,7-7-635,0-5 460,1-3 0,1-4-196,4-3 1,-4-7-604,4-11 535,-4 4 233,-1-14 0,-1 6-387,0-7 265,1 7 290,-1-6 1,-7 8-47,-5-4 1,3 4 146,-2 8 0,0 5 545,-6 1-167,0 7 0,0 4 447,0 12 1,-8 11 981,-4 5-904,5 5-490,-9 9 1,12-5 657,-7 3-551,7-3-215,-4-3 1,10-7-56,4-4 0,-2-3-131,7-3 1,3-2-219,9-3 1,-2-5-109,8-7 1,0-2-394,5-3 1,1-11-1353,-1-7 943,1-15 623,7 9 0,-5-13-779,3 7 626,-3-7 238,-10-2 1,-2-8-115,-8 0 1,-2-8 253,-3-3 0,1 1 170,-7-1 1,0 0 17,-6-7 0,0 5 189,0 8 0,2 1 93,3 15-94,-3 1-141,6 13 0,-8 2 965,0 8-387,0 7 133,0 3-174,0 7 1,-2 0-193,-4 0 1,2 7-152,-7 5 1,-1 5-69,-5 6 0,0 6-139,0 11 0,-1 3-30,1 3-49,7 4 123,-5 2 0,13 3-139,-4 9 1,4-3 224,2 3 1,0 3-7,0-4 1,0-3-60,0-3 0,8 3 9,4-2 0,-1-8-94,6-10 1,-3-5-150,9-7 1,2 3-52,-2-8 1,8-6 96,-2-5 0,-3-8-656,3 2 309,0-4 92,6-2 1,-7-8-264,1-4 0,-8-9 194,2-2 0,2-6 79,-1 6 0,-3-7 185,-10 1 0,3-2 133,-9 2 1,1-2 120,-6 8-96,0-7-40,0 10 0,0 1 1039,0 8-420,-8 7-117,-1-4 0,-3 8 353,1 0 1,-1 2-160,-5 4 0,0 3 259,-1 9 0,3-1-414,4 0 0,-5 1 4,5-1 1,3 0 235,2 0-362,-3 8-102,7-13 0,-6 11-697,8-11 143,8 3 0,1 0-238,9-3 0,-1-4 50,0-8 0,0 0-529,1 0 0,7-2 411,3-4 0,-1 2-35,2-8 1,0 1-252,6-6 429,7-8 142,-6 5 0,9-6-219,-5 2 306,-4 5 151,14-6 0,-13 8 61,3 0 0,-9-1 82,-2 1 0,-6 6 285,6-1 1,-14 8-162,2-2 0,-3 5 262,3 1 0,-5 0 1605,-1 0-1378,1 0 0,3 1 387,-3 5-578,3 4-262,-13-1 0,8 7 13,-5-5 1,-3-1-91,4 1 0,2 1 0,-3 5 1,1 1-55,-6-1 1,0 0-314,0 0-1006,0 1 927,0-1 1,0-5-548,0-1 427,0-7 93,0 4 208,0-8 1,0-8-20,0-4 0,0-5 95,0-6 0,0-4 43,0-7 1,8 5 266,3 0 1,-1 6 820,2-6-557,-1 8-289,6-12 0,-1 14 192,-5-4-323,5 4-88,-7 1 0,3 7-147,-1-1 1,-5 9-19,6-3 1,-7 4-282,7 2 1,-6 0 249,5 0 163,-7 0 0,19 15 0,-4 4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8.2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6586,'8'10'0,"1"-2"0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9.3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0 8359,'0'10'1321,"0"5"1,0-5-745,0 7 1,0 2 27,0 4 1,0 6 238,0 12 0,-6 3-401,0 8 1,-7 5-218,1 1 0,4 0-290,3-7 1,-3 5 118,2-4 1,0 4-944,6-10 0,0-4 68,0-2 0,2-5-479,4-6 0,-2-4 394,8-8-297,-9-7 230,13-3 478,-7 1 1,7-14 493,-5 1 0,12-17 0,-3-4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1.1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226 1 8101,'-10'0'1946,"-3"2"-1717,7 3 1,-6 5-131,7 7 0,-7 6 91,6 0 0,-5 6-109,5-6 1,-8 8 591,3-2 1,-3-2-492,3 2 0,-2-3-487,7 3 0,-6 2-223,6-8 0,-5 0-562,5-6 1,-2 1 575,3-1 514,3 0 0,-14 1 0,7-1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29.8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0 226 7932,'17'-18'0,"1"-1"175,-1-4-11,8 4 0,-4-6 111,8 8 0,0-1 139,5 1 0,3 2-149,3 3 1,-3-1-1,3 7 1,2-6-21,-1 7-164,-1-1 84,-5 6 0,-1 0-253,1 0 94,-8 0-55,5 0 0,-10 0-68,6 0 0,-6 0 53,1 0 0,-4 2-75,-2 4 0,-5-3 79,-1 9 0,-1-6-81,1 5 0,3-5 139,-9 6 0,1-7-28,-6 7 664,8-8-38,-6 11-90,6-5-159,-8 7-167,0 0 1,0 1 4,0-1-85,0 0 0,0 0-161,0 1 1,0-1 19,0 0 1,0 1-105,0-1 1,0 6 71,0 0 0,0 6 61,0-6 0,0 10 85,0 1 0,0 3 132,0 9 0,0 2-132,0 9 1,5-1 124,1 8 0,0-3-16,-6 2 1,0-1-91,0-4 1,0-5-25,0 5 0,0-6-5,0-6 0,0 2-164,0-8 1,0-1 124,0-10 0,-2-2-23,-4-4 1,4-4 9,-4 4-1,5-4-112,1-2 118,-8 1 1,4-9-102,-8-3 99,9-4 1,-13-4-771,5-4 498,-5-3 1,-1-9-64,0 1 0,-1-2-71,1-4 1,0 4-109,0-4 1,-3-4-333,-3-2 1,4 2-373,-4-2 630,-4 0 178,8-5 285,-14-1 0,-1-7 1,-11-2-1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0.7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7914,'11'-10'0,"1"4"0,-7 2 667,7-1-225,-8 3-166,11-6 0,-11 8 503,8 0-280,-9 0-159,5 8 1,-2-4-60,0 7 0,-1 1-151,-5 5 0,0 0-152,0 1 0,0-1-40,0 0 1,0 0-229,0 1 0,0-1-919,0 0 625,0-7 352,0 5 0,8-13-262,4 4 0,-3-4 137,3-2 0,5 0 91,6 0 0,2-6 165,-2 0 0,-4-5 308,4 5 0,-3 0 57,-3 6 0,-6 0 756,1 0 255,-8 8-650,3 2-320,-7 7 1,-1 0 174,-5 0-100,-11 8-226,-3-5 0,-7 7-90,4-4 0,4-4 21,-4 4 0,-2-10-212,2-1 1,0-6-90,6 5 0,5-7-204,1 2 0,5-4-948,-6-2 977,8 0 0,-3-8-256,7-4 190,0 5 166,7-9 0,-3 7-73,8-9 0,-1 7 218,7-1 1,-1 7 176,0-7 0,1 8-11,-1-1 1,-6 3 219,1 2 0,-6 0 604,5 0-459,-7 0-136,4 0 315,-8 7-306,0 3-59,-8 7 0,-2 2 38,-7 4 1,-2-3-64,-4 3 1,4-2-78,-4 2 1,3-6 107,3 1 1,0-3 222,0-9-611,7 7 81,2-11 75,8 6-22,0-8-104,0 0 116,8 0 0,2 0-162,7 0 1,6-6 61,0 0 0,2 0-145,-2 6 1,-4 0-161,4 0 107,-4 0 278,-1 0-69,-1 0 48,-7 8 0,-3-4 149,-7 7 83,0 1-124,-7 5 0,3 3 141,-8 3 1,1-4-37,-7 4 0,1-6 151,0-5 0,1 3-74,5-3 0,-2-3 91,7 3-468,0-8-21,6 3 254,0-7 1,8 0-343,3 0 0,5 0 11,1 0 0,2 0-97,4 0 0,-4 0 100,4 0 0,2 0 77,-2 0 1,-5 0 110,-7 0 0,-5 0 114,6 0 0,-9 8 116,3 3 0,-4 1-77,-2 5 1,-10-3 721,-7 9-346,0-4-60,-16 6 1,6-6 304,-7 4 1,-1 2-49,1-2 1,5 0 264,0-5 1,8-3-436,-2-3 0,9 1 559,3-7-764,7 7 1,-4-9-49,8 8 1,8-9-288,3 3 1,7-4-133,5-2 0,-2 0-107,8 0 1,5-6-232,7 1 0,-1-9-708,-5 3 1,1-3 444,4 3 1,-3-3 788,3 8 0,-3-7 0,-3 3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0.8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1 7858,'-38'19'4915,"3"4"0,-5 2-4709,5 4-629,1 3 52,-16-12 1,-10 20-1,-11-4 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2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87 7933,'10'-18'0,"5"1"137,-5 7 82,-1-5-60,7 5 0,-13 1 55,9 3 0,-6 4 101,5 2 0,-5 0 156,5 0 1,-5 2-43,6 4 1,-6 5 123,5 12 1,-7 4-105,2 8 1,-4 1-165,-2 5 1,-8-5-232,-4 5 0,-5 3-50,-6 2 1,-4-4-288,-7-2 1,-1 1-46,0-7 0,1 3-385,-1-14 1,6 0-136,1-6 401,6-7 180,-3-2-215,8-8 157,0 0 1,1-8 292,5-4 1,3-11 80,8-5-254,0 3 363,0-8 1,10 8-75,7-4-54,8-4 1,10 14-64,-1-4 1,3-2 23,3 2 1,2 0-4,5 6 1,3-1 167,-4 1-200,-4 8 3,8-7 111,-14 14 0,7-11 305,-9 7-188,1 0 27,-8 6 0,3 0 116,-6 0-290,-1 0-186,-6 0 207,0 0 108,0 0-243,-7 0-36,5 0 79,-13 0 0,6 2-243,-8 4 154,0-4 0,-8 13 54,-3-3 1,1-1 54,-1 7 1,-1-9 11,-5 14-58,0-7 21,-1 9 220,1-8 0,2 8 5,3 4 0,-3 5 2,3 7 0,-3-1 4,-2 12 478,-1 4-537,9 13 1,-7 6 142,5 0 1,-5 5 10,-1-5-428,0 0 1,1-8-354,5-3 1,-3-5 244,9-7-877,-1-7 745,6-3 0,-6-15-306,0-4 32,1-4 3,5-9 372,0-3 1,0-11-114,0-7 0,2-10 390,3-20 0,5-3 0,7-8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2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7933,'0'-9'1123,"7"-6"0,3 13-496,7-4-272,1 4-59,-1 10 1,6 1 271,0 8 1,0 8-186,-6 4 0,1 6-144,-1 5 0,0-1-100,1 7 1,-9-6-94,-3 6 1,-4-2-796,-2 3 1,0 1 496,0-8 1,-2 2-1585,-4-1 918,-3-5 256,-16 6 0,5-15-200,-3-4 1,-2-3 185,2-3 676,-7 0 0,3 0 0,-8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2.4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7933,'5'-29'291,"1"0"-94,8 8 0,-5-2-88,9 12 1,-7 3 484,1 8 252,-9 0-398,13 0 0,-14 2-78,4 4 0,-5-3 288,-1 9-288,0-1-78,-7 7 0,3 1 97,-8 4 1,1-4-130,-6 4 1,5-5 232,1-7-390,7 5-458,-4-7-1060,8 1 1,15-3 216,8-7 1198,8-7 0,11-18 0,3-12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2.8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311 1 8289,'-32'0'587,"9"5"-475,-12 1 1125,12 0-508,-10 2-365,22 1 0,-12 8-54,11 1 0,-3 7-18,-2 4 0,5 11 83,1 6 1,1 4 9,-2 2 0,-1 5 208,7 1 1,-5 6-469,5-7-636,0 1 611,6-6 114,0 0-894,0-8 555,0-2 170,0-7-2150,8-1 1117,1-7 274,1-2-1456,5-8 1422,-5 1 0,7-9 343,1-3 405,-9-12 0,14-11 0,-4-10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3.3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7970,'10'-17'0,"5"5"545,-3 1 0,5 5-105,6-5 0,6 1-265,12-1 49,3-5-172,0 7 0,6-3-90,-4 1 0,-4 7 69,-1-2 1,-5 4-175,-1 2 1,-1 2 158,1 4 1,-6-2-108,0 7 0,-8-5-88,2 5 0,-4-5 49,-2 6 1,-1-7 89,-5 7 26,4-1 122,-13 7 0,6-1 166,-8 0 0,0 6-18,0 0 1,-2 8 212,-4-2 0,3 11-37,-9 6 1,2 3 145,-1-3 1,-3 2 242,9-8-405,-9 8-124,12-11 1,-11 5-551,7-8 179,0-7-168,-1-2 1,5-7-856,-4-1 679,4 0 1,0-5-1215,-4-1 1003,4-7 0,-11 2-276,7-12 0,-5-4-54,5-7 503,-8 0 203,5-8 1,-3 4 257,1-8 0,-1-8 42,-5 1 0,-2-4-24,-4 11 0,4-2 268,-5 8 1,3 2 581,-2 9 1,2-1-112,-8 7 0,8 0 620,-2 6 1,4 2 149,2 4-806,-1 4-389,1-1 1,7 7 604,5-5-469,3 4-164,2 3-410,0-1 0,2 0-95,3 1 0,5-7-258,7 1 0,1-8 268,-1 1 0,6-3-334,0-2 1,2 0-1518,-2 0 799,-4-7 305,6-3 260,-7-7 1,-3-1 332,-4 1 1,-3 0 253,-8-1 1,-8-5 110,-3 0 1,-10 0 287,-2 6 0,0 0-126,5-1 11,1 1 1,2 6-397,3-1 118,4 8 305,8-3-220,8 7 0,9 0 0,10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4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10495,'-10'-7'793,"3"5"1,9-6-458,3 8 361,5 0 1,7-6 79,1 0 103,6 1-328,3 5-411,0 0 0,4-2-185,-8-4 50,8 4-235,-12-6 0,6 8-440,-8 0 0,1 0 656,-1 0-895,-7 0 1,3 8-43,-7 4-1571,-1 3 2521,-5 10 0,-7-6 0,-3 6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4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174 0 7969,'-12'12'0,"1"-1"0,-1 1 1345,-5 5-561,7 8-427,-5-6 0,7 8 329,-3-4-210,-5 4-252,7 8 208,-8-1-251,-1 1 1,9-2 181,3-5-337,4 5 43,2-14 0,0 6 267,0-7-650,8-1 293,1 0 0,10 0-1034,5 1 741,-5-9 0,13 1-1115,-3-4 699,4-4 334,2 5 32,-1-7 1,-5 0-213,0 0 1,-6-2 575,6-3 0,-8-5 0,4-7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1.4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52 8101,'-8'-11'0,"-4"-1"0,3 6 328,-3-5-3,8 7 1,-5-4 1140,3 8-978,4 0 0,-11 2-83,7 4 0,-6 11 249,7 12 1,-1 4-180,6 1 1,0 9-101,0 3 1,8-2-147,3 2 0,20-6-68,9 7 0,12-11-98,11-1 1,3-3-325,15-9 0,-3-5 150,3-7 0,7-5-274,-7 6 0,0-9-1195,-12 3 0,-8-4 1580,-3-2 0,-12 0 0,-4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5.1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87 7969,'-2'-9'2100,"-4"3"0,4 2-1711,-4-2-166,12 4-41,-4-13 0,13 13 463,-3-4-280,3-3-244,3 7 1,1-8-178,4 4 1,-2 4-338,8-3 1,0 3-737,5 2 1,1 0 1128,-1 0 0,1 7 0,0 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6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139 606 7969,'-8'10'2093,"-2"5"0,-7-5-1629,0 7 1,5-5-191,1-1 154,-1 1 0,-3 5 256,3 0 0,3-1-406,3-5 0,4 5-372,-4-5 1,4-1-1101,2 1 937,8 1 1,-4-3 267,7-3-758,1-4 209,5-2 1,6 0-1,2-2-992,2-4 1,-4-5 768,6-12 1,-2 2 173,2-8 0,-1 8 587,-10-2 0,3 5 0,-10 7 0,-1-3-172,2 9 184,-9-9 794,5 12 732,-8-5-1059,0 14 278,0-5 0,-2 14 880,-4-5 0,4 10-802,-3 2 1,-3 0-33,2-5 0,0 5-417,6 0 1,0-6-222,0-5 0,0-1-285,0 6 117,0-7-280,8-2 1,-4-3-314,8 1 0,-1 0 137,6-6 1,1-2-607,-1-4 0,6-3 408,0-9 1,2 1-42,-2 0 1,-4-1 344,4 1 1,2-6 186,-2 0 0,2-8 119,-2 3 1,-1-7-28,6-5 0,-5 3 144,6-3 1,-6-3-58,6 3 0,-6-6 211,6 6 0,-6-1-7,6 7 0,-8-1 66,2 1 0,-6 1-43,-5 4 1,1 2 54,-7 4 1,0 10 107,-6-5-97,0 5-202,0-4 0,-2 7 543,-4 4-256,4-3-101,-13 7 0,11-6 362,-7 8-566,-1 0 1,-5 2-207,-1 4 1,3 3 173,4 9 0,-5 1-115,5 4 1,-5-2-256,-1 8 220,-8 0 1,6 11-77,-4 0 231,3 8 1,5-9 51,4 7 1,-3-2 199,8 2 0,1 2-233,5-7 1,0 5-14,0-6 1,2 0-23,3-5 1,5-2-120,7-5 1,2-3-665,4-7 327,-3-1 148,12-7 1,-11 3-143,8-7 1,-2 0 100,2-6 0,4 0 83,-4 0 1,3-2 9,3-4 1,-6 2-21,-1-7 1,-1-1-86,2-5 0,2-1 122,-8 1 1,6 0 396,-6 0 1,-2 5 159,-10 1 245,5 7-3,-14-12-92,5 14 0,-7-7-105,0 3 1,-1 4 102,-5-4 1,2 4 49,-8 2 1,1 0 84,-6 0 0,1-1-439,5-5 1,-5 4 258,5-4-394,-5 4 32,-1 2-16,0 0-19,7 0 1,3 8-187,7 3 1,0 5-28,0 1 0,0 0-53,0 1 1,5-1-66,1 0 0,7 0 23,-1 1 1,3-1 12,3 0 1,-1-5-76,0-1 1,6-7-195,0 2 1,6-4 140,-6-2 1,8 0 5,-2 0 0,5-8-146,7-3-116,-5-5 301,7-1 0,-3 0-103,0-1 195,1 1 95,-7 0 1,-1 0 42,-4-1-137,3 1-54,-12 0 125,12-1-17,-13 1 1,6 6-164,-7-1 482,-1 8-159,0-3 1,-5 7 1325,-1 0-707,-7 0-404,4 0 0,-6 0 768,4 0 0,-5 7-316,5 5 0,-4 3-133,-2 2 0,6 1 66,0-1-608,-1-7 0,-5 5 231,0-5-286,8 7 1,-6 0-476,4 0-151,-4-7-973,-2 5 711,0-13 532,0 6-4,0-8 484,0 0 1,0-10-228,0-7 57,0 0 0,6-18 162,-1 1 1,9-1-97,-3-5 798,5 3 0,-5 5-178,1 3 0,-1 4 67,7 7 1,-3 1-106,-4 0-491,5 0 298,-14 7-2184,13-5 1262,-5 13 1,1-6 194,1 8-1537,-1 0 1922,-1 0 0,5 15 0,-5 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6.6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7873,'18'10'0,"-9"5"1332,7-5-506,-14 7-329,13 0 0,-11-1 159,7-5 0,-5 5-314,6-5 1,-9-1 47,3 1-443,4 1 1,-8 5-692,4 0-345,-5 1 602,-1 7 301,0-6 186,0 6 0,-7 0 0,-3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7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431 0 9166,'2'10'1584,"4"-4"-1572,3-4 0,9-4 252,-1-4 1,-6 4 577,1-4-387,-1 4-241,7 2-40,-9 0 0,5 8 38,-8 4 1,-1 3-102,-5 2 0,0 6 66,0 0 0,0 2-70,0-2 0,0-3-211,0 3 1,0-4 4,0-2 0,0-5-646,0-1 108,0-7 312,0 11 202,0-13 1,8 6-647,3-8 0,5-8 112,1-3 1,2-6-81,4-7 0,-1 3 400,6-7 1,-6 6 251,1-1 0,-6 10 267,-6 1 883,5 8 65,-7-3-555,1 14-396,-2 3 1,-8 7 2307,0 1-1080,0 7-665,0-6 1,0 14 136,0-5 0,0-3-558,0-2 0,-6 2-211,0-2 0,-5 0-271,5-5 0,-6-1-529,7 0 1,-9-1-332,3-5 544,-5 5 327,7-14 0,-7 11-1676,5-7 687,-5 0 686,-1-6 1,-6 0 22,0 0 1,0 0 451,6 0 270,-1-8 1,3 4-230,3-8 0,3 9 27,3-3 0,4 2 1225,-4-2-660,4 4-264,2-5 1,6 5 141,0-4 1,7 2-216,-1-7 0,3 5-193,3-6 1,-1 7-131,0-7 0,0 8-305,1-2 1,-1 3 241,0-3 1,-5 4-137,-1-4 1,-5 4-438,6 2 206,-8 0-41,3 0 248,-7 0-25,0 0 0,6 2-169,0 4-211,-1-4-465,-5 5 274,0-7 42,0 0 375,-7 0 1,1 6 113,-11 0 1,1 0 191,-12-6 0,-1 0 103,-6 0 0,-5 6 158,-1-1 1,1 7-73,6-6 1,-7 7 145,1-1 0,-1-3 93,7 3 0,-1-3 348,1 3 1,-1 3 370,1-3 1,5 3-418,0 2 1,8 1 455,-2-1 0,3 0-392,3 1 1,6-1-157,-1 0 1,8 0-83,-1 1 1,5 5 81,5 0 1,7 0-138,11-6 0,6 1-13,11-1 1,4-2-521,8-3 139,8-5 23,1-7 1,8 0-668,1 0 1,-1-2-323,0-3 0,0-3-756,0-3 1,-2-5 726,-3 5 0,1-3-102,-7 3 1,-8-3 1090,-10 8 0,-3-7 0,-3 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7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243 1 7873,'9'0'3771,"-1"7"-2516,-8-5 0,2 12 266,4-9-927,-4 1 424,5-6-251,-7 0 0,-4 2-504,-7 4 0,-3-2-364,-14 7 0,-9 1 101,-9 5 0,-19 8 0,-6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8.5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586 0 7903,'10'0'1493,"-2"0"-307,-8 8-481,0 2-237,0-1 1,-2 5 191,-4-9 0,2 9-238,-7-3 0,-1 3-61,-5-3 1,-2 11-253,-4-5 1,-6 6-148,-12 0 1,3-2-1210,-8 8 703,0 0 81,2-2 1,1 3-423,9-7 0,1-5 455,4-7 0,4-5-420,8 6 607,0-9 1,-1 5 236,1-8-99,8-8 1,-1 1-40,4-5 0,4-3 121,-4 3 66,12 5-9,4-9 0,7 7 162,0-9-251,8 1 0,4 0 124,12-1 1,3 1-64,8 0 97,7 0 1,3 5 197,7 1 0,0 5-144,0-6 1,-2 8 68,-3-1 0,-5 1 36,-7-2-200,-8 4 33,6-6 1,-19 8-158,4 0 236,-12 0-249,2 0-321,-8 0 287,0 0-182,-7 0 315,-2 0-24,-16 8 1,-4 2 174,-11 7-205,-3 0 17,-1 8 1,-6-4 613,4 8-251,-4 0-27,-1 6 1,-1 1 243,1 4 1,5 3-232,0 3 1,0 6 52,-5 0 1,5 0-182,0 5 1,8 3-261,-2-3 0,0-1-1086,5-10 826,-3 4 0,14-19-416,-5 3 0,-1-10 0,7-1-726,2-4-57,2-10 1033,2-1 1,6-10 477,0-4 0,7-19 0,-3-11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8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0 7903,'12'0'1017,"-1"0"1,-5 0-86,6 0-591,-9 0 1,11 2 342,-8 4-402,-1 4 1,-3 15-39,4 3 1,-4 13-28,4 5 0,-6 4-64,-6 2 1,2 0-102,-7-1 1,5-4-905,-6-1 456,1 0 353,1-2 0,-5-2-921,3-7 1,3-8 297,-3-4 1,6-4 63,-5-2 1,5-1 83,-5-5 1,5-1 37,-6-4 0,6-6 480,-5 0 0,-1-8 0,-5-9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1 122 7903,'0'-25'0,"0"6"297,0-4 1,5 9 466,1 3 1,6 5 156,-7-6-67,9 9-437,-4-5-200,7 8-55,-8 0 1,1 0 14,-4 0-163,-4 0 215,5 8-159,-7 1 1,0 8 180,0 1 0,-1-7-66,-5 1 0,2-1 157,-8 7 1,7-7 305,-7 1 0,8-7-192,-2 7-239,5-8 136,-7 11-491,6-13 1,-4 8-384,12-4 1,4-5-1644,7 5 2164,8-4 0,9-17 0,11-4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0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7910,'-17'0'1878,"-8"-7"1,6-1-1681,-4-4-755,3 5 1,3 7 547,0 0 507,0 0 1,-3 0-183,-3 0 0,4 9-165,-4 9 0,4 1-134,2 10 1,-1-1-56,1 7 1,5 2-128,1 3 1,7-2 105,-2 8 1,4-1 32,2 1 0,0 2 5,0-8 0,-5 6-53,-1-5 0,0-1 67,6-5 0,0-3-51,0-3 0,0 2 21,0-8 0,0 0-150,0-6-28,0 0 1,0-5-133,0 0-293,8-9 485,-6 5 1,5-10 28,-7-4 0,2-3 52,4-9 64,-4-7-108,13 6 0,-11-13-43,8 3 1,-7 2-28,7-2 1,0 0-151,5-5 1,-6 5 140,1 0 0,5 2-28,6-2 0,2 4 180,-2 8 1,-2 0-102,8-1 1,0 7 574,6-1-205,-1 1-51,8 1 1,-3-3 189,7 7 1,0-5-169,6 5 0,-2 0-85,-4 6 0,2 0-37,-8 0 0,1 0-10,-7 0 0,-5 2 64,0 4 0,-10 3-58,-1 9 1,-3-1-3,-9 0 3,7 0 3,-11 1 0,6 7 27,-8 4 0,0 1 35,0-1 1,-8 4 141,-3-4 1,-5 3-87,-1 3 0,0-1 95,-1 1 0,7-6 390,-1 0-275,1-8-157,1 11 0,-3-12-183,7 3-85,-8-4 84,5-2 0,-1-5-371,4-1 159,-3 1 1,1-1-708,-3 1 446,-5-8 107,7 3 0,-9-9-108,1-3 0,6-7-251,-1-11 0,0 2-63,-5-8 1,0 0 359,0-5 1,1-1 297,5 1-147,-5 7 159,7-6 1,-3 14 186,1-4-35,-1 4 0,-5 7 318,0 0 1,5 9 72,0-3 1,1 6 504,-6 6 0,5-3 901,1 9-912,-1-8-596,-5 11 1,5-5 596,1 7-480,7 0 82,-4 1-308,1-1 1,5 0-227,-4 1 0,6-1-197,6 0 1,1-5-555,5-1 434,3-7 226,-5 4 0,7-8-679,0 0 0,1 0 237,-1 0 1,0-6-182,1 0 378,-1-7 110,-8 3 1,5-7-32,-8 0 1,-1-1 140,-5 1 1,-1 5 265,-5 1 1,2-1 161,-8-5 1,3 6 5,-3-1-543,-3 8-82,5-3-828,1 7-1328,1 0 2415,8 0 0,8 7 0,1 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0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0 138 7898,'0'-11'278,"0"-1"1,2 3 242,4-3 0,-2-3 406,7 3 1,1-1-416,5 1 0,-6-1 28,1 7 1,0-2-367,5 3 0,0 3 21,0-4 0,-5 4-124,-1 2 1,1 8 12,5 3 1,-5 1-52,-1 5 0,-7-1 191,2 12 0,-4 1 51,-2 6 1,-2 5-76,-4 0 1,-3 3 29,-9-3 0,-5-3-186,0 3 0,-2-4 167,2-1 0,6-8-450,0-4 1,-1 2-267,7-2 1,1-6-1541,-1-5 471,7-1-982,-4-1 1381,8-2 641,0-8 1,0-4 533,0-8 0,0 1 0,0-14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8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467 1 7646,'10'9'1323,"-3"7"-56,-7-5-656,0 5 0,0 7-210,0 0 1,-7 2-92,-5-2 1,1-2-28,-7 8 0,9 0-47,-14 5 0,7 1-129,-7-1 1,2-1 75,-2-4 1,4 2-229,-4-8 1,-2 5-107,2-5-1,0 1-184,5-7 0,1 0-29,0 0 1,-1-5-253,1-1 1,0-7 70,0 2 0,5-4-144,0-2 70,1 0 0,-4-2-295,3-4 613,-3-3 0,13-9 101,-4 1 1,4 0 29,2 0 0,8 5 13,3 0 1,5 7 120,1-7 1,0 6 555,1-5 0,-1 7-359,0-2 1,6-1 560,0 1 0,2-2-339,-2 2 0,-2 4 116,8-3 0,-6 3-184,6 2 0,0-6-253,6 0 0,-3 0-6,-3 6 0,4 0-284,-5 0 1,5 0 228,2 0 0,-1 8 0,1 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0.9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7898,'9'-2'0,"-3"-4"1557,-4 4-481,-2-5-671,0 7 424,0 0-1186,0 7 419,-8-5-62,6 14 0,-13-7 0,6 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1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52 104 7979,'0'-9'-97,"0"-1"-48,0 4 0,8-1 544,3-5 0,-1-1 597,1 7 1,1-6 192,5 6 0,6-1-562,0 1 1,0 4 24,-5-4 0,5 4-131,0 2 1,6 0 41,-6 0 0,2 0-335,-2 0 1,-4 0-119,4 0-171,-4 0 0,-4 2-839,-3 4-1635,3-4 1900,-13 13 1,6-5-338,-8 7 0,-2 1 56,-4-1 0,-3 0-48,-9 0 1,-5 1 535,0-1 0,0 0 64,6 1 0,5-7 635,1 1 132,-1-8 116,-5 11-418,0-13-151,7 6 1768,-5-1-628,5 3-376,-7-1 1,5 7 348,1-5 1,-1 7-527,-5 5 1,-6-2 24,0 8 1,0-1-217,6 7 1,-1 0 8,1-1 0,2 7-320,3-1 1,-1 0-78,7-5 1,0-6-212,6-1 1,2-6 3,4 1 1,-2-4-337,7-2 1,6 0 160,6 1 0,8-7-248,-2 1 1,2-8 145,-2 1 1,3-3-116,-3-2 0,-2 0 71,2 0 1,-2-2 183,2-3 1,-3 1-770,-3-8 1155,-11 1 0,19-14 0,-12-2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2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87 7935,'-23'0'850,"0"0"1,0 0 731,5 0 639,9 0-829,1-8-518,8 6 0,8-5-367,3 7 1,12 0 45,6 0 1,11-6-812,7 0 120,-5-7 168,8 11 1,-8-8-1431,4 5 0,-5 3 4,-13-4 1,3 4 1395,-8 2 0,8-8 0,-4-1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3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156 431 7861,'-10'0'517,"-5"0"0,11 0 1030,-8 0-1061,9 0 1,-13 8 417,5 3 0,1 12-278,-2 6 0,1 10-74,-6 1 0,5 2-210,1-1 0,7-5-114,-2 5 1,4-11-243,2-1 0,0-6-556,0 6-270,0-8 1,8 4 458,3-8 0,5-7-323,1-4 0,0-4-46,1-2 0,5-2 27,0-4 0,0-4 360,-6-7 1,0 0 169,1-1 1,-9 1 137,-3 0 1,2 0 288,-3-1 1174,1 1-784,-6 0 537,0 7-551,-8 2 0,5 10 148,-9 4 0,1 4-276,-7 7 0,7 0-224,-1 1 0,6-1-510,-5 0 322,7 8 0,-4-6-590,8 4 1,0-9 362,0-3 1,8-7-369,4 2 1,5-4-64,6-2 0,4-8-180,7-3 0,1-5 137,0-1 1,-1-6 39,1 0 1,-3-8 212,-3 2 1,2-11 21,-8-6 0,6 0 238,-6-6-95,0 4 53,-6-12 1,1 10 339,-1 4 1,0-2 52,0 8 1,-5 1 305,0 11 0,-7-3-206,7 8 1,-6 0 238,5 5 0,-7 1 13,2 0 1,-4 0 216,-2-1-277,0 1-177,0 0-242,0-1 0,-2 9 156,-4 3-274,4-4 0,-8 9 27,5-5 0,1 12-187,-8 5 1,7 4 202,-7 3 0,0 9 194,-5 7 0,6 8-15,-1 10 1,1 2-86,-7 4 0,7 3 139,-1 8 1,6-1-164,-5-5 0,7 2-147,-2-7 1,4 0-63,2-6 1,8-8-302,4-4 1,3-9-22,2-2 0,3-8 199,3 2 1,-2-10 9,8-1 0,-1-8 38,7 1 0,0-5-152,-1-5 0,1-5 40,-1-7 0,7-2-99,-1-4 1,-2 1 155,-9-6 0,2-3 56,-8-10 0,4 5-109,-10-4 1,2 3 61,-13 3 0,0 7 549,-6 4 0,-2 5-103,-4 7 0,-3 3 563,-9 8 0,-5 0-47,0 0 0,-6 8 422,6 3 1,-5 7-504,5 5 0,-1-4-42,7 4 0,2 2-290,3-2 0,5 0-210,7-6 1,0 1-336,0-1 0,7 0 232,5 0 1,3-5-585,2 0 1,7-9-69,-1 3 0,7-4-412,-1-2 1,4-2 342,1-4 0,3-3-127,3-9 1,-3-1 386,3-4 0,-3 2 6,-3-8 1,-5 6 251,0-6 1,-8 8 153,2-2 1,-4 6 470,-1 5 1,-1-1 91,0 7 1,-5 0 1372,-1 6-1328,-7 0 0,9 2 257,-7 4 1,0 4 287,-6 7 1,0 2-539,0 4 0,0-4-202,0 5 1,0 0-243,0 0 1,-6-1-294,0-6-174,-7 0-478,11 0 567,-13-7-562,13-2 383,-6-8 0,10-8-40,4-3 0,5-9 459,12-8 0,4-3-158,8-15 0,-2 7 364,-5-1 1,3 3-21,-8 3 0,2 7 66,-2 4 0,-5 4-139,-1 1 1,0 1-246,-5 0-1538,-5-1 798,9 1-2050,-7 8 2931,1 1 0,5 8 0,-5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0 10580,'-10'0'801,"3"8"298,7 3-671,0 12 1,-2 4 159,-4 8 0,2 1 142,-8 5 0,7-3-390,-7 8 0,6-7-304,-5 1 1,7-3-735,-2-3 1,4 1 540,2-1 1,0-7-604,0-4 0,2-3-374,4-3 0,-2-2 1134,7-3 0,9-5 0,7-7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4.7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206 104 7832,'17'-17'0,"6"5"24,0 1 1,8 5-103,-2-6 1,4 7 798,1-7 1,-1 8-174,-4-1 1,3-3-50,-3 2 0,4 0-254,1 6 1,-1 0-129,-4 0 1,2 0-28,-8 0 0,6 0-174,-6 0 0,0 0-106,-6 0 1,-6 0 146,1 0 0,-6 6 29,5 0-22,-7 7 1,6-9 204,-5 8-22,-3-9 309,6 13-292,-8-14-51,8 13 1,-6-11-61,3 8 1,-3-7-94,-2 7 0,0-1 205,0 7 0,0-1-47,0 0 1,0 2-10,0 4 1,-5-1 6,-1 6 1,-2 1 1,2 6 1,-1 5 42,-5 1 1,-3 5 161,3-6 0,-3 8 8,-2-2 1,-1 4-123,1 2 1,-6-2-92,0-4 1,-6 2 71,6-8 1,-6 1-416,6-7 1,-2-1 119,2-4 0,4-2-18,-4-4 0,9-10 10,3 5 0,1-11-429,-1 5 151,-5-8 1,13 3 155,-9-7 0,8-7-544,-2-5 1,-1-3 296,1-3 0,-2-8-456,2-9 1,-1-5 199,-5-6 0,-3-4-24,3 3 0,-5-1 762,-6 2 0,2 4 0,-8 7 0,2 3 0,-2 3 0,2-2 0,4 8 0,4 6 0,-4 5 0,0 1 0,6-7 0,-4 7 0,9-1 0,4 7 16,3-7 1,1 6 191,-2-5 0,4 5 493,-4-5-244,12 7 0,4-6-36,7 4 1,0 4-55,1-3 1,-7 3 183,1 2 1,-3 2-54,3 3 1,-3-1 4,-3 8 1,-4-6-297,4 5 1,-4-5-225,-2 5-90,0 1 1,0-1-653,0 1 575,0-8 0,0 5-722,0-3 74,0-4 0,2 4 288,3-12 1,5-2 193,7-3 1,1-4 218,-1 3 0,0 4 250,1 3-152,-1-5 290,0 8 612,0-6 0,-7 10-397,-4 4 0,-4-2 450,-2 7 1,-6 1-298,0 5 0,-7-5 404,1-1-859,-3 1 0,-1 5-386,5 0 114,-4-7-316,13 5-2222,-6-5 1314,8 7-1054,8 1 1740,1-1 0,1 0 372,-4 0 0,-6 3 299,-6 3 1,-4-4-1,-7 4 0,0-4 363,-1-2 1,1 1 738,0-1 0,1 0 1069,5 1 1,-3-7-1097,9 1 0,-1-7 944,6 7-1357,-8-8-795,6 4 0,2-8 14,12 0 1,5-8-198,6-4 0,4-5-381,8-6 0,5 2-2281,0-8 2947,16-8 0,-2-7 0,15-8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5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329 17 8821,'-9'8'1958,"1"2"1,2 13-1435,0 0 1,-1 0 339,1-6 0,4 0-364,-4 1 0,-1-1-106,1 0 0,0 1-352,6-1 0,0 0-244,0 0 0,0 1-173,0-1-23,0 0 0,8-1-625,3-5 0,-1 3 452,1-9 0,3 3-874,9-2 999,-4-4 1,6 6-70,-8-8 249,1 0 305,-1 0 115,-7 7 0,-3-3 452,-7 8 1,-13 5 1036,-4 6 1,-6 6-744,-1-6 1,-2 8 301,-9-3 1,0-1-593,1 2 0,5 0-349,0 5 1,8 1-293,-2 0 0,4-1-336,1 1 1,1-1 109,0 1 0,5-6-170,1 0 0,7-1-220,-2 7 0,-1 2 208,1 3 0,-6-9 356,6 3 1,1-9-59,5 4 0,0-8 98,0 2 64,0-4 7,0-1-203,0-1-392,0-7 191,0-3 0,7-14 87,5-5 1,-2-3 30,1-3 1,6-7 19,6-3 0,8-7-129,-2-5 1,6-10-22,5-8 1,-2-9-171,8-2 0,1-2-100,4-10 1,1 14 154,0-3 1,-2 13 309,-4-1 0,4 10-46,-4 2 0,-3 8 20,-3-3 0,-4 7 120,-1 5 0,0-2 144,-1 8 1,-5-6 0,0 6 1,-2-6 244,2 6 1,-2 0-13,-4 6 1,-4 5 357,4 1 1,-4 1 0,-2-1 0,-5 3 113,-1 8 297,-7 0-23,12 0-413,-14 0 0,5 8-101,-7 3 0,-6 5 92,1 1 0,-7 0-183,6 1 1,-5-1-56,5 0 0,0 0-384,6 1 0,0-1 119,0 0 1,2-5-664,4-1 0,4-1 63,7 1 0,-6 3-303,1-8 0,0 5 448,5-5 0,-8 7 26,-3-1 0,-4 9 184,-2 2 1,0 2 431,0-2 0,-13-2-54,-5 8 1,-10-6-157,-1 6 1,-4-8 354,-2 2 1,-5 2-228,0-2 0,1-2-198,11-9 1,-3 3-26,8-3 0,0-4-221,5-3 1,1-3-17,0-2-73,7 0 220,-5 0 1,13-7 1,-4-5 0,4-3-171,2-3 1,8 1-122,3 0 0,11 1-143,1 5 1,9-5 85,3 5 0,-1 3-129,7 2 0,-7 5 289,-5 1 0,-4 1 133,-8 5 0,-1-2 457,-5 8 1,3-1-262,-8 6 1,-1 3 477,-5 3 1,0-4-119,0 4 1,0-4 133,0-2 0,-2 1-325,-3-1 1,3 0-74,-4 1 1,-2-1-49,3 0 0,-7 6-218,6 0 1,-7 8 37,1-2 1,-3 4 18,-2 1 0,-6 1 23,-1-1 0,-4 1 523,5 0 1,-8-7 747,2 1 0,4-2-696,2 2 0,4 2-48,1-8 1,3 0-252,4-6 0,3 0-62,8 1 0,0-7-317,0 1 0,2-8 192,4 1 0,5-3-840,12-2 1,4 0 8,8 0 1,-3-7-312,-3-5 0,4-3 603,-4-3 1,-4 1 121,-2 0 0,-6-1 357,-6 1 0,3 0 262,-8 0 1,-1 5 1448,-5 1 0,0 5-905,0-6 1,-5 6 1067,-1-5 1,-8 7-588,3-2 0,-2 2-149,1-1 0,-3 3-609,3-4 0,2 4-45,-1 2 1,5-2-788,-5-4 1,5 5-812,-6-5 1,3 2-3690,-3-2 4830,-3 4 0,5-13 0,-7 5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3:46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7829,'-18'-10'0,"7"3"8349,-1 7-5198,8 0-3002,-3 0 0,-1 0-193,-4 0 1,-11 7-967,-5 5 1010,-13 3 0,-11 10 0,-9 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0.6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442 70 7968,'0'-17'510,"2"1"833,4 5-426,-4-4-262,5 13-213,-7-6 100,8 8-114,-6 0-242,13 0 0,-11 2-33,8 4 0,-8-3-78,1 9 0,-1-2 30,2 1 1,-4 4-92,4-3 1,-4 3-40,-2 3 141,-8-1-33,6 0 1,-13 1 218,3-1-231,-11 8 1,2-4 211,-8 8-186,0 0 0,-5-1-39,-1 1 0,2-2-98,5 2 1,-5-2 52,4-4 1,2-6-135,-2 1 1,8-3-2,-2-9 96,4-1 1,2-5-433,-1 0 196,9 0 52,-7 0 1,14-7-51,-3-5 0,1 3-124,-2-3-409,4 1 573,2-7 1,12 1 26,11 0 0,-2 5 75,8 1 114,0 7-123,5-12 0,14 7 285,4-9-85,4-6 0,3 4 0,1-7 39,3 4 1,3 2-153,-9-8 1,-5 8-18,-6-2 0,-9 4 81,-3 2 0,-1 7 1,-10 4-19,0-3-62,-6 7-11,-7-6-393,-2 8 188,-8 0 42,0 0 0,0 8 71,0 3 1,-2 5 113,-4 1 1,-4 0-16,-7 1 0,0 1 64,0 4 0,1-4 180,5 4 1,-5 4-6,5 2-8,-5-4-174,-1 15 1,0-9 406,0 15-154,-1-8-57,1 20 1,0-10 58,-1 16 0,1-3-105,0 2 1,-1 3 90,1-9 1,0 5-135,0-10 0,1 2 8,5-14 0,1 0-619,4-5 244,4-8 196,-5 5 0,7-12-956,0 3 321,0-4-197,0-9 1,2-3 291,3-7 1,-1-7-224,8-5 830,-8-11 0,11-4 0,-5-8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0.8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87 7949,'2'-17'0,"4"0"0,-4 5 1196,3 1-671,5 7 1,0-10 4,7 8 0,-6 1-194,1 5 0,-1 2 16,7 3 0,-1 11-164,0 7 0,1 13 14,-1-1 0,-6 11-225,1 0 53,-8 4 40,3 2 1,-7 0-1071,0 0 560,0 0 303,0 0 0,-1-8 11,-5-4 1,2 2-340,-8-1 0,7-7-507,-7-5 0,6-8 376,-5 2 0,1-9 161,-1-3 0,-5-7 151,5 2 1,1-4-50,-1-2 333,-1-8 0,-5-9 0,0-10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38.8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9046,'11'-9'62,"1"3"1,-1-4 372,7-1 0,-1 3 665,0 2 1,1-2-593,-1 3 0,0-1-212,0 6 0,1 0-1474,-1 0 749,0 0 0,1 6-130,-1-1 1,-6 3-523,1-2-974,-8 4 2055,3 7 0,-14 0 0,-3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17 191 7949,'0'-25'-168,"0"6"-43,0-4 0,0 10 1053,0 1-269,8 0-275,-6-5 1,11 6 274,-7-1-351,8 8-69,-5-11 1,3 13 54,-1-4 1,-5-1-14,6 1 1,-7 0-138,7 6 0,-8 2 45,2 4 1,-5-2-163,-1 7 0,-5 1 425,-1 5-209,-8 0-70,5 8 1,-8-6 1027,-1 4-523,1-3-242,0-11 0,5 7 574,1-5-772,7-3 1,-4 1-364,8-3-150,0-4 1,8 6-520,3-8 1,7 0 879,5 0 0,11-8 0,10-1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1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18 7857,'-17'0'809,"1"-2"-486,5-4-138,-5 4 0,13-5 285,-9 7-313,8 0 1,-11 0 306,3 0-239,5 0 0,-9 0-44,5 0-21,-5 0-30,-1 7 0,0 3-679,-1 7 271,1 0 39,8 1 0,-5-1-187,8 0 0,-5 1 94,5-1 1,0 0-170,6 1 1,0-7 161,0 1 1,0-7 99,0 7 1,6-6 231,0 5 1,5 6-94,-5 7 0,6 6 1115,-7-1-663,1 4 0,-6 7 1192,0 0-1040,0 9 0,0-11-27,0 8 1,0-8 37,0 3 0,6-5-251,0-1 0,-1-6-226,-5 0 0,6-8-849,0 2 449,0-4 323,-6-9 1,6-1-1305,-1-3 553,1-4 276,2 6 1,-4-16-313,7-4 0,-5-5 826,5-6 0,1-4 0,5-7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87 7857,'25'-15'41,"4"3"1,-3-3 159,3 4 0,0 1-48,6-2 59,-8 9 48,5-5 1,-13 8 137,4 0 0,2 0-122,-1 0 1,-1 2-12,-6 4 1,0 3-92,0 8 1,-1 1-77,-5-1 0,3 2 41,-8 4 1,-1-2-177,-5 8 1,0 0-175,0 6 186,0-1 44,0 1 0,0-4-101,0 3-1,-7-11 16,5 18 0,-12-16-63,9 3 1,-7 3 79,6-8 1,-7 6-34,1-6 1,3 0-90,-3-6 0,6 1 92,-5-1 1,7-5-667,-2-1 211,-3-7-19,-1 11 1,-7-13 61,-1 4 0,7-14 16,-1-9 1,1-2 475,-6-10 0,5-2 0,0-9 0,1 3 0,-6-3 0,1 5 0,5 7 0,-5 3-88,5 7 83,-5 1 194,7 7 1,-6 3 399,3 7 0,-3 0-129,-3 0 0,7 2 279,-1 3 1,1 3-254,-7 4 1,7 9 8,-1-4 0,9 4-122,-3-4 0,4 1 33,2-1 1,0 0-346,0 1 0,8-7 63,3 1 1,12-7-308,6 7 1,-2-8 118,2 2 0,-6-6-81,6-6 1,-8-4-148,2-7 0,-6 5-340,-5 1 1,-3-1 461,-3-5 1,-4 6 18,4-1 0,-12 6 471,-6-5-198,-3-1-72,-2 3 1,-3-1 175,-3 4 0,4 4-105,-4-3 0,4-3-50,2 2 0,5 0-583,1 6 512,7 0 0,4-7 0,9-3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4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12696,'0'27'1125,"0"7"0,-6 3-671,0 9 0,-5 0-243,5 6 0,0 0-136,6-1 0,0-4-931,0-1 455,0-8 370,0 4 0,2-7-1934,4 0 1003,-4-9 192,13-1 1,-11-7-310,7-1 1,-5-7 98,6-5 531,-8-3 1,9-4 170,-7-3 0,0 1 278,-6-8 0,0-7 0,7-8 0,3-7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4.6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 7894,'11'0'442,"1"0"741,-8 0-776,3 0 0,-12 7 33,-1 5 0,-2 13-38,3 10 0,3 3 231,-4 14 1,2-4-20,-2 10-452,4-5 0,-5 5-98,7 0 1,0 7-349,0-2 188,7-3 0,-5 5-159,4-7 0,2 0-222,-3-7 0,7-6-780,-6-5 1,1-11 468,-1-6 0,-4-4-763,4-2 873,-4 1 678,-2-9 0,0-1 0,-8-8 0,-2-8 0,-7-1 0,0-9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4.7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87 225 7894,'-8'-17'69,"-3"-1"148,-5 1-55,7 0 0,-5 5 666,9 1-305,-1 7-123,6-12 0,-2 13 95,-4-9 1,4 6 321,-4-5 256,5 7-853,8-11 1,3 7-49,7-4 1,0-1-1064,1 7 486,-1 0 373,8-1 0,2 5-2518,7-4 2550,1 4 0,7 2 0,2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275 70 7946,'-17'-18'0,"-1"9"913,1-7 1,0 12-356,0-7 0,5 7 51,1-2-129,-1 4-235,-5 2 1,-1 0 13,1 0 1,2 8-336,3 4 79,-3 3 54,5 2 0,-1 6 90,-1 0-46,8 8 0,-3-6-117,7 4-21,-8-4 1,6-2 131,-4 0 0,6 0-124,6-6 0,4-5-51,7-1 0,0-5-203,1 6 1,-1-8-702,0 1 672,8-3 1,-4-11 2,8-9 1,-2 1 0,2-8-338,-6 0 0,2 0 13,-2-4 1,-2 2 328,-9 4 0,1 4 282,-7-4 190,0 4 542,-6 2-196,0 7 0,0 4-270,0 12 1,-6 4 1312,0 7-625,0 0-429,-1 0 0,5 3 124,-4 3 1,4-4-289,2 4 1,0-4-252,0-1 0,0-1-83,0 0 1,2 0-242,4 1 1,-3-9-371,9-3 285,-8-4 239,11-2 1,-5 0-1161,7 0 492,0-8 266,8-1 1,-5-11-248,3-3 0,-2 2 317,2-8 0,-8 8 319,8-2 0,-13 4-347,7 2-56,-3-1 1451,3 9-441,-7 1-393,-3 8 0,-7 2 1660,0 4-777,8 3-443,-6 9 1,5-1 205,-7 0 1,0 1-385,0-1 0,0-6-290,0 1 4,0 0 0,0-1-74,0 1 0,2-9-1123,4 3 414,-4-4 316,13-2-880,-5-8 434,7-1 388,1-8 1,-7-1-118,1 1 0,-1 0 334,7-1 1,-3 7 463,-4-1-167,5 8 243,-7-3 1195,1 7-672,5 0-319,-13 7 1,6-3 801,-8 8-753,0-1-293,8-1-369,-6 5-169,13-5 1,-11 0-518,7-5 0,-5-3 417,6-2 1,-1-2-226,6-3 0,7-5-143,-1-7 413,0-1-345,-6 1 1442,0 7-572,1-5 0,-7 13 1795,1-4-749,-9 4-704,5 2 0,-8 2 190,0 4 1,2-4-380,4 4 0,-4-2-297,3 1 0,-1-3-2387,2 4 1211,-4-4 1101,13-2 0,-5 8 0,7 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6.0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9135,'0'18'2843,"0"-7"-2056,0 1 1,0-1 754,0 6-1159,0-7 0,5 5-325,1-3 0,0-2-266,-6 1-125,8-7 1,-5 6-1103,9-5-139,-8-3 0,4 4 706,-8-12 1,5 2 867,1-7 0,0-8 0,-6-8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6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7942,'2'-11'-601,"3"-1"0,-1 9 1943,8-3-515,-8 4-444,11 2 0,-5 0 231,7 0 1,-6 2 113,1 4 1,-6-5 341,5 5 1,-5 2-26,6-2-526,-9 7 0,11-9-1386,-8 8 0,5-7 559,-5 7 1,2-8-2781,-3 1 3088,5 5 0,7-8 0,1 6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6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36 8066,'0'-18'1275,"0"9"-958,-8 1 1,6 8 282,-5 0-130,7 0-120,-8 0 0,4 8 94,-7 3 0,5 20-29,-6 9 0,3 16 473,-3 7-406,-3 12-1550,5 4 1686,1 8-203,1-9 54,8 7-261,0-22-432,-8 20-703,6-20 915,-5 14-2317,14-8 1194,3-7 290,7-10-2151,1-10 1425,7-7 1571,-6-9 0,8 3 0,-4-11 0,4-5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0.1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398 122 8222,'0'-18'-602,"0"1"602,-7 0 0,5 5 758,-4 1-415,-3-1 0,5 3 523,-8 3-600,1-4 0,-7 8-240,1-3 0,0 3 0,-1 2 1,1 0-137,0 0 1,0 7 144,-1 5 0,-1 3-71,-4 3 1,4 1 130,-4 4 1,-2 2-44,2 4 0,0 3 104,5-3 1,7 10-100,-1 1 0,8 2 296,-1-1 0,3-5-46,2 4 1,6 1-133,-1-7 1,15 5-98,-3-10 1,10-3-128,-4 3 0,6-10 86,-6-1 0,5-1-122,-4-5 0,6-5-395,-1-1 0,-2 2 220,2-2 0,-8-1-613,2-5 0,-4 0-699,-2 0 1572,1 0 0,-1 0 0,0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7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0 12193,'0'23'1268,"0"0"0,0 2-694,0-2 0,-6 4-373,1 8 1,-1-6-235,6 0 0,0-1-287,0 7 0,-2 0-547,-4-1 1,4 1-2030,-3-1 1470,3 1 614,2-1 1,0-7 811,0-4 0,-8-3 0,-2-3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07.9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105 105 7973,'-18'5'195,"1"1"1,0 0 8,-1-6 0,7 0 547,-1 0 74,8 0-239,-3 0 0,14 0-215,5 0 1,11-8 43,6-3 1,13 1-381,10-2 0,2 7-254,9-7 0,1 3-1119,5-3 16,-8 4 1200,-1 1 0,-10 5-775,-4-4 0,-6 4 298,-11 2 1,2-2-552,-8-4 1150,0 4 0,-6-5 0,-9 9-50,-8 3 0,-8-1 376,-9 8 0,-2-3 1330,-4 3-798,3 11-578,-5-11 1,8 13 1015,0-8-485,7 0 180,3 8-303,-1-6 1,6 6-393,-4-7 0,12-3-302,6-3 1,3-3 19,2-3 0,2-4-221,4 4 0,-3-6-953,3-6 561,4-4 430,-8-7 0,6 0-600,-8-1 244,-7 1 236,-3 0 1,-7 5-154,0 1 1,0-1 281,0-5 0,-7 1 361,-5 5 1,-9-4 11,-2 3 1,-2 4 373,2 3 0,2 3 552,-8 2 0,8 0-509,-2 0 0,6 2 304,5 3-430,-3-3-311,13 14 0,-6-13-229,8 9 1,0-6-117,0 5 0,2-7-343,4 2 1,3 2 133,9-3 1,1 1-555,4-6 0,-2 0-315,8 0 486,0 0 362,5-8 1,-5-1-701,0-8 561,0 7 391,-2-5 0,-2 13 158,-8-4 1,0 4 208,0 2 0,-7 2 477,-4 4 1,2 3-566,-3 9 2554,1 7-1764,-6-6 1,0 11 228,0-6 0,-6 4-575,1-5 0,-3 0 416,2-5-486,4-1-731,-6 0-321,8-7 0,8-2-36,4-8 0,5-2-660,6-4 0,10-11 283,7-12 1,8 0-665,-2-6 1,-4 7 780,-1-7 419,-12 8 211,-4 10 1,-8 1 1237,0 5-577,-7 3 712,-2 8-65,-8 0 0,0 2-181,0 4 0,0 4 2372,0 7-2672,0 0 1,0 0-353,0 1 1,-2-1-1933,-4 0 881,4 1 553,-6-1 218,8 0 0,8 0 0,2 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3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52 312 8111,'10'-7'521,"-2"-3"861,-8 0-68,7-5-677,-5 13-196,6-6 1,-8 10 1084,0 4-867,0-4-169,0 13 1,0-11 146,0 8 0,0-1-334,0 7 0,0-1-239,0 0 0,0 0 176,0 1-296,0-1 0,0 0-1193,0 1 579,0-9 464,0 7 1,2-15-1832,4 5 842,3-4 599,16-10 0,-4-1-48,8-8 1,-8-1 28,2 1 562,4 0 1,-8 1-208,5 5 162,-13 3 725,4 8-397,-13 8 0,-2 3-58,-11 12 677,-5 4-312,-1 0-313,-8 6 1,4-6-79,-8 7 1,8 1-90,-2 0 1,4-7-242,2 1 0,-1-2 157,1 2 1,0 4-122,-1-5 1,7 3-125,-1-2 159,8 4 1,-9-7 137,7 9-84,0-8 0,6 6 100,0-5 0,0-1 175,0 2 0,0-2-107,0 2 0,6 2 90,0-8 1,0 6 357,-6-6-112,0 0 1,0-6 245,0 0-343,0-7 35,0-2-404,0-8 0,2 5 160,3 1-350,-3 0 1,6-8 167,-8-4 0,2-2-106,4-3 1,-2-10-194,7 3 1,-5-5-319,5 0 0,-5-5-854,6-13 757,-1 5 244,7-14 1,5-2-500,0-12-102,7-3 808,-3-2 1,14-6-72,-1 0 1,6-6 195,-6 7 0,7 1-110,-7 9 0,6-1 344,-6 7 1,-5 8-118,-6 10 1,-2 3 1172,2 3-705,-5 7 73,-6 2 0,-1 9 383,0 5 1,-5 1-32,-1 5 1,-5 3 440,6-4-559,-8 4 0,5 8-108,-3-1 1,-4 9-127,4-3 1,-3 5 84,3 1 1,-4 0-309,4 1-205,4-1 0,-7 0-992,9 1 728,-8-1 0,11 0 50,-3 0 0,3 1-288,2-1 0,-1 0-83,-5 1 1,5-1-1499,-5 0 1440,-3 1 1,1-3 150,-3-4 0,-4 5 540,4-5-106,-12 5 58,4 1 0,-19 2-30,4 4 0,-6-4-76,0 5 0,-4 1 107,-8-2 0,1 5 91,-1-5 0,0 1 98,1-7 1,-5-2-26,5-3 1,-3 1 85,14-7 1,0 2 128,6-3-364,7-3-123,3 6-104,7-8 0,1 0-52,5 0 1,12-2-366,10-4 1,7 2 221,5-7 0,4 5-138,8-5 1,-6 7 233,1-2 0,-15 4-202,3 2 912,-12 0-349,2 8 1,-16-4 441,-3 7-391,-4 1 1,-2 5 191,0 0 0,-8 1 286,-3-1 0,-4 8-170,-3 4 1,1-2 96,0 1 0,-6 1-138,0 6 0,1-1 37,11 1 0,-4 0-302,3-1 0,4 1 35,3-1 1,3-5-92,2 0 0,0-8-94,0 2 0,7-4-185,5-1 1,3-3 58,3-3 0,-1-5-173,0-7 0,6 0 42,0 0 0,0-7-113,-5-5 1,-1-3 206,0-3 1,-1-1 220,-5-4 0,3 4 244,-9-4 1,1 2-28,-6-2 1,-6 3 309,1-3 0,-9 6-147,3 6 1,-5-3 60,-1 8 0,-6 1-281,0 5 1,0 0-343,5 0 1,-5 1-578,0 5 425,0 4-482,14-1 0,-5 7-2186,8-5 2941,1 5 0,5 1 0,0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4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260 18 7916,'-12'-2'-1893,"1"-4"2139,7 4 1107,-4-5-387,8 7-262,0 0-23,-7 0-287,-3 7-392,-7 3 0,-6 15-363,0 4 0,-2 3-12,2 3 1,3 7-345,-3 4 1,4 2 410,2-2 0,7 3-91,4-9 1,4 4 396,2-9 0,0 1 0,0-13 0,8 0 0,4-5 0,-5-1 0,9 0 0,-9 0 0,5 1 0,1-1 0,-7 0 0,6 1 0,-7-1 0,1 0 0,-6 0 0,0 7 0,0-1 0,0 5 116,0-5 1,-6 6 280,1-6 0,-7 8 274,6-2-354,1-4-103,-3 8 0,6-12-16,-4 8 1,4-8-132,2 2 1,0-4-156,0-2 1,0 1 89,0-1 0,0-6-286,0 1-187,0-8 16,0 3 1,6-9-163,0-3 329,0-5 146,1-15 1,1-4 141,4-11 0,3-10 0,-4-8 0,11-13 0,1 2-349,0-12 0,2-5 1,2-10-1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4.9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7916,'18'0'-273,"-1"-8"1,0 6-342,0-3 0,-1 1 937,-5-2-53,5 4-108,-14-6 1,13 8 1055,-3 0-527,-5 0-448,9 0 0,-13 0-200,9 0 150,0 0-251,5 8 1,-8 2-92,-3 7 0,-4 0-382,-2 1 0,0 1 215,0 4 0,-2-4-271,-4 4 0,-1 2 117,-5-2 336,-3 0 247,13-5 0,-12-1 310,9 0-356,-1 0 0,6 1 326,0-1-209,0-7 0,2 3 37,4-7 0,-3 0-256,9-6 0,5 0 100,6 0 0,0 0-760,-5 0 350,7 0 129,-14-8 1,12 6-252,-11-4 467,3 4 0,-5 4 0,-4 4 0,-5 4 0,-1 7 0,-1 8 0,-5 4 0,-6 3 0,-11 3 0,4 0 0,-6-1 0,2 1 0,0-1 0,0 1 0,13-8 0,-5 4 0,3-8 0,5 0 0,1-6 0,2 0 0,-2 0 0,4 1 0,-3-3 0,10-3 0,-1-5 0,8-7 0,-1 0 0,7 0 0,-7 0 0,1 0 0,-9 0 0,13 0 0,-14 0-45,13 0 25,-13 8 0,6 2 307,-8 7 1,-6 6 393,0 0 1,-7 8-59,1-2 1,-3 1 347,-2-1 0,5 4 39,0-4-489,9-4-184,-5 0 0,8-2 27,0 0 1,2 0-221,4-6 1,3-2-133,9-3 0,1 1 49,4-7 1,-2 0-113,8-6 1,-2-8-900,1-3 448,5-5 357,-6-1 0,6-6-1207,-4 0 541,3 0 382,-13 6 429,14-1 0,-14 1 0,6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5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1 7860,'-17'0'3539,"0"0"-2758,7 0-125,-5 0-1077,5 0 1,-7 0-1723,0 0 2143,-1 0 0,1 0 0,0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5.8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451 16 8114,'17'0'231,"-6"-6"179,1 1 1,-6 1 631,5 10 1,-7 3-298,2 9 0,-4 1 205,-2 4 0,-2 4-437,-4 7 1,-6 7-5,-11-1 0,-5 0-415,-13-5 1,5 5 93,-5 1 0,-1-1-1061,2-5 477,-8-1 25,11 1 1,-3-3-351,11-3 0,4-10 34,8-7-188,0-8 137,-1 3 328,9-7 0,1-7-41,8-5 0,2-9 145,4-2 0,-3-6 169,9 6 121,7-8 0,10 6 0,9-3 67,3 5 1,9 9-103,2 3 0,1 5 83,11-6 1,5 8 88,6-1 0,0 3 283,-6 2 1,-6 0 230,1 0-862,-8 0 414,-5 0 0,-10 0-219,-12 0-67,-4 0-670,-8 0 270,-7 0 255,-3 7 1,-11-3-2,-7 8 0,-3-4 33,-14 9 1,-7-4-515,-5 10 0,-3-2 509,3 3 1,9-5 40,-3 4 1,5 2 636,0-2 1,-2 8-251,8-3 0,0 13 47,6 5 1,-2-2 132,-4 2 1,3 2 415,-3 10 1,2-4-249,-2 3 0,4-3 3,-4-2 0,4 0-856,1 0 162,1 0 181,7-8 0,-5 2-1430,4-11 718,3 3 304,0-19 0,8 0-587,0-7 487,-7-8 1,7 2-601,0-12 1059,7-4 0,10-15 0,1-2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6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8021,'10'-9'1530,"-1"1"-422,-3 8-916,-4 0-232,13 0 305,-13 8 1,12 3 226,-8 12 1,7 4-71,-2 8 1,-1 7 136,2 4 0,-3-1-311,3 1 0,-3-2-318,-3 2 1,-4 4-832,4-4 0,-4 2 566,-2-2 1,-6 2-576,0-7 0,-5-9 85,5-9 0,-8 0 825,3-5 0,-4 3 0,-3-12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7986,'0'-12'-924,"0"1"1606,0 7 1346,0-4-767,0 1-661,0 5 74,0-6 351,0 8-373,0 0-529,0 8 1,0 7 63,0 8 1,-6 0-76,0-5 0,0-1 214,6 0-327,0 0 0,8-1-24,4-5 66,3 5-72,10-14 0,-4 5-1083,8-7 513,0 0-115,5-7 0,7-3-1630,-1-7 2346,0-1 0,10-7 0,4-1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7.2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432 18 7957,'-17'-10'802,"-2"3"196,-4 7 1,2 0 324,-8 0-720,0 7-294,-6 3 1,1 9-24,-1 4-206,1-3 14,7 12 0,-4-5-123,8 8 0,0-6-192,6-1 0,7-6-459,4 1 0,-1 2-539,1-2 124,0 0 1,8-6 84,4 0 567,-4-7 165,5 5 1,-1-11 1126,0 8-535,0-1-93,-6 6 0,0 3 158,0 3 0,0 2 176,0 3 0,0 5 631,0-4 0,0 2-430,0-2 1,0 1-115,0-7 0,0 6-490,0-6 1,0 0-393,0-5-633,0-1 723,0 0 1,2-1-693,3-5-312,-3-3-1048,6-8 865,-8 0 751,0 0 0,0-8-455,0-3 614,0-13 427,0-2 0,15-9 0,5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5:19.8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1 139 7832,'23'-27'-918,"0"4"0,5 5 1326,-4 7 0,4-3-213,-5 9 0,6-7-418,-6 6 1,8 1 235,-2 5 1,2-2 172,-3-4 0,5 4-42,-4-4 0,-2 4-47,2 2 0,-6 0 140,6 0 1,-8 0-82,2 0 1,-4 6 67,-2 0 1,-5 7-152,-1-1 0,-1 3 27,1 2 0,3 1-6,-8-1 0,-1 6-136,-5 0 1,0 8 133,0-2 1,0-2 10,0 1 1,0-1-103,0 2 1,-7 2 59,-5-8 0,-3 2-285,-2-2 0,-1-2-163,1 8 0,0-10-198,-1-2 1,-1 1 584,-4-7 0,4 5 0,-6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0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35 121 7958,'-17'0'1793,"7"-8"-745,2-1-589,8-8 0,2-1-73,4 1 1,5 5-206,13 1 0,-5 7-99,4-2 0,2-1-128,-2 1 1,6 0-375,-6 6 1,6 2-905,-6 4 1,2-4 1323,-2 3 0,-4 5 0,6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7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 7957,'44'-25'-157,"6"6"-40,-3-4 1,2 9 573,3 3-86,0 7-114,-8-11 0,4 13 321,-7-4-16,-1 4-226,-5 2 1,-6 0 734,-1 0-132,-6 0-278,3 8 1,-16 1 143,-3 9-312,-4-1 0,-2 6-161,0 0-29,0 8-108,-8-4 0,-1 15-34,-9 4 1,1-2 23,0 2 0,5-7-211,1 1 0,1-3-3,-2-3 0,-1 1-355,7-1 0,0-5 32,6 0 1,-5-8-1135,-1 2 538,0-4 452,6-9 264,0 5 1,-2-13-129,-4 4 1,3-4 127,-9-2 0,1-6-99,-7 1 0,-1-9 188,-4 3 1,4-11 37,-4-1 1,-2-7 66,2 1 0,-6-4 129,6-1 1,0 1 348,5 4 540,1-4 86,0 14 0,5-4 136,1 12-339,7 3 1,-6 10-262,5 4 1,3 3-64,-4 9 1,2-1-177,-2 0 0,4 0-20,-3 1 1,5-1 20,5 0-61,-3-7-57,14 5 1,-7-13-80,9 4-16,7 4-162,-6-9 1,13 7-132,-3-8 1,-4-8-48,-2-3 1,-3 1-843,-3-1 847,0-1 1,-7-5-376,-5 0 42,-3-1 225,-2-7 43,0 6 1,-7-4-149,-5 12 1,3-5-538,-3 5-221,8 3 1235,-3 0 0,-1 1 0,-2-3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8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278 18 8030,'0'-10'4915,"-8"2"-4466,6 8 0,-6 0 21,1 0 1,3 10 1036,-8 7-993,-7 8-159,-8 10 0,-6 5 12,5 0 1,-3 9-399,8-3 0,-4 4-358,10 1 0,-3-4-2308,15-1 1509,-1-8 675,6 12 1,9-19-2860,9 3 3372,-1-11 0,16 2 0,-6-7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8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1 8030,'9'0'1642,"-1"0"-616,-8 0 629,0 0 115,-8 8-895,6 9-418,-13 2 0,11 16 8,-7-1 0,-1 3-357,-5 9 1,1 0-230,5 6 1,-3-6-332,9 0 0,-7 0-582,6 6 1,-5-2-2536,5-4 3569,0 4 0,6-13 0,0 5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8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1 104 8030,'2'-11'4038,"3"-1"-3189,-3 8-662,14-11 1,-7 7 107,9-3 0,-1 1 132,0 4 0,2 5-963,4-5 1,-1-2-261,6 2 0,-5 1 796,6 5 0,0 7 0,6 3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9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312 329 8030,'9'-17'127,"-3"0"1,-4-3 326,-2-3 0,0 4-21,0-4 1,0-4-148,0-2 1,-8-1 238,-3 1-51,3 4-244,-7 8 1,5-1 237,-7 1 0,0 7-169,-1 5 0,1 3-207,0 2 0,-1 2 81,1 3 1,0 11-96,0 7 0,-5 6 104,5-6 0,-8 7 42,14-1 0,-9 2-239,9-2 28,3 3-101,0-12 1,8 5-220,0-8-121,0 0-83,0 1 0,8-9 52,4-3 1,5-4-234,6-2 1,-2-8 49,8-3 0,-6-5 176,6-1 0,-6 0 38,6-1 0,-8 1 321,2 0 0,-10 5 440,-1 1 229,-8 7 821,11-4-11,-13 8-15,6 8 1,-8 2 34,0 7-994,0 0 0,0-5 216,0-1-388,0 1 58,0-3-514,0-1-186,0 0 1,2-6 92,3 3 0,-1-3-452,8-2 0,5-7 322,6-5 0,0-1-279,-5 1 1,5-5 73,0-1 0,0 1-167,-6-6 1136,0 4-270,1 2 399,-9 7 572,7 2-81,-15 8-53,7 0 0,-8 2-386,0 4 0,0-2 143,0 7 1,0-5-347,0 6 1,0-7 165,0 7-1040,0-8 311,0 4-814,8-8 1,1 0 251,9 0 334,-1 0 0,0-2-415,1-4 1,1 2 412,4-8 0,-4 3 79,4-3 0,-4 3 757,-1 3-394,-1 4 1221,0-6-646,1 16 137,-9-6 1,-1 13 1816,-8-3-1825,8 3 1,-7 3 539,5-1-592,-4-8-532,-2 7 0,2-14-833,4 3 0,-2-3 547,7-2 1,1-2-1283,5-3 0,8-1 357,4-11 0,3 3 106,3-9 1,-8 4 644,-4 2 1,-4 5 162,-1 1 578,-1 7 297,0-4 0,-5 8 2254,-1 0-1984,-7 8 1,4 1 7,-8 9 579,0-9 1,0 7-684,0-5 1,0-1-225,0 1-460,0 1-537,0-3-574,7 7-55,3-14 0,7 5-2641,1-7 1846,-9 0 668,7-7 1167,-7 5 0,16-21 0,2 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7988,'10'0'850,"3"1"220,-7 5 0,2-4-22,-2 4-98,-4-4 702,5-2 1240,1 0-1544,-6 0 1,6 2-665,-8 3 1,0-1-1924,0 8 613,0-8-399,0 11 210,0-5 0,0 7 712,0 0 103,0-7 0,0 5 0,0-5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19.8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7988,'-6'-11'2564,"0"-1"-1199,0 8-346,6-3 373,0-1 357,0 6 931,0-6-1445,0 8-114,0 0-1594,8 0 0,2 0-1041,7 0 0,0 2 1073,1 4 441,-1 4 0,0 7 0,0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0.2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225 35 8022,'-9'-8'0,"-5"4"1467,9-7-734,-1 7-367,-2-4 421,6 8 0,-13 10-222,3 7 0,-3 12 929,-2 17-752,-1 0-324,1 22 1,0-7 133,0 8 1,5-2-472,0-3 1,7 1-317,-7-7 0,8-1 67,-1-5 0,3-2-214,2-4 1,0 2-1467,0-7-1,2-3 732,3-9 1,3-4 1116,4-8 0,3 1 0,-5-1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0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44 87 8022,'-11'0'428,"-1"0"734,8-7 510,-11 5-1152,13-6 0,2 6 522,12-4 0,-1 4-401,6-3 1,5 1-162,12-2 0,1 4-355,-1-4 0,7-1-222,-1 1 0,0-2-357,-5 2 1,-2 5-630,-5-5 1,3 4 1082,-8 2 0,8 8 0,-4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1.8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191 121 6683,'0'-9'935,"0"1"-254,0 0-132,8-1-80,-6-9-21,13 1-85,-13 0 0,6 5 489,-8 1-42,7 7-388,-5-4 0,4 10-81,-12 4 0,-3 13 154,-9 16 1,-7 7-108,-3 10 1,1 2 59,-2 3 0,8 3-214,-2 3 1,5-3 32,7-8 1,-3 0-724,9-1 0,-1-4 343,6-1 0,8-8-2128,3 2 1154,12-3 399,4-2 0,4-9-1007,3-2 1695,-3-5 0,19-2 0,-6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0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364 0 9617,'-2'12'427,"-4"-1"0,-3 1-144,-9 5 0,1 8-178,0 4 1,-1-2 43,1 1 0,0 9-84,0 9 0,-3-2 36,-3 2 0,4 0-296,-4 6 0,4 0 15,2 0 0,5-8-155,1-3 1,-1-1-99,-5-5 0,5 1 158,1-13 0,7 0-623,-2-5 487,-4-1 0,8-6-281,-3 1 466,3-8 1,4-4 225,3-12 0,5-11 0,7-4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2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52 7889,'-5'-11'1645,"-1"-1"-1116,0 8 1,4-9 128,-4 7 1,2 0 637,-7 6-465,7 0 1,-9 8-330,7 4 1,-6 9-204,7 2 0,-1 6-250,6-6 0,0 7 18,0-1 0,0-4-110,0-2 1,8-3-68,3-3 0,4-2-333,3-3 0,-1-3-4,0-3 1,1-4-435,-1 4 0,0-6 214,0-6 1,1-4 220,-1-7 1,-7 0 244,-5 0 0,3-1 81,-2 1 0,0 0 174,-6-1 0,-2 1-11,-4 0 1,2 0 516,-7-1 238,-1 1-26,-5 0 1,-1 7 946,1 4-1211,0 4 0,2 10 126,3 4-411,-3-5-101,13 9-184,-6-7 1,8 9-77,0-1 1,0-6-340,0 1 1,8-8 22,3 1 1,7 3-528,5-2 0,3 0-275,9-6 1,0-6 588,-1 0 0,1-5 147,-1 5 0,1-6 188,0 7 1,-7-7 149,1 6 1,-13-5 223,1 5 552,-4 0 327,-3 6 75,5 0 1,-13 8 561,4 3-640,-4-3-49,-2 7 44,0-5 0,0 2-63,0-1-683,0-7 1,0 6-612,0-5-306,0-3 1,15 4 154,8-12 1,8-3-678,4-9 1,5 7-117,0-1 632,1 1 389,-7 1 1,-1 3 523,-4 7-67,-4 0 299,-8 0 0,0 1 527,1 5 0,-7-2-201,1 8 1,-8-1 2343,1 6-2366,5 1 0,-8-1-214,4 0 1,-4-5-622,-2-1 48,0-7 141,0 12 1,1-15-3383,5 5 3335,-4 4 0,14-1 0,-7 9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3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241 1 8081,'-12'2'1640,"1"4"1,5 3-677,-6 8-634,1 8 0,-12 8 315,0 7 0,0 7 379,5-7 0,-3 6-517,4-6 1,-4 1-7,9-7 0,5 5-1406,1-5 0,-2 9 581,2-15 0,3 7-2424,8-12 1449,-3 8 238,14-12 0,-7 4 1061,9-11 0,6 3 0,3-5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3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8015,'25'-17'252,"4"0"1,4 5 26,1 1 1,1 7 60,0-2 0,-1 2-43,1-2 0,-1 4 53,1-3 0,-1 3-79,1 2 0,-2 0 113,-4 0 1,3 0-358,-3 0 1,2 0 80,-2 0 0,1 2-174,-7 3 0,0-3 19,-5 4 1,5-2-233,0 2 186,0-4 1,-6 7-279,0-3 30,1-4 154,-1 13 181,0-13 0,-5 12-26,-1-9 0,-7 3 37,2-2 0,-2-4 95,2 4 90,-4 3 0,5-5-39,-7 8 1,0-7 203,0 7 1,0-6-160,0 5 0,0-5 111,0 5 1,0-5 9,0 6-156,0-1 1,0 7-57,0-1-110,0 0 20,0 0 0,0 3-149,0 3 0,0-2 77,0 8 0,0-6 21,0 6 0,0-1 17,0 7 286,0 7-250,0 2 1,6 4 161,0 4 0,0-4-83,-6 10 1,0 5 93,0 7 1,-2 1-11,-4 9 1,2-7 56,-8 2 1,7-4 137,-7-1 0,3-3 96,-3-4 1,-3-1-249,3-5 0,-1-5-196,1 0 0,-3 0-30,3-6 0,-1-4 175,1-1 1,-1-12-385,7-6 0,-2-10-302,3-1-352,3-9 588,-14 5 0,14-16-267,-3-3 0,-5-6-78,-1-6 0,1-4-203,-2-8 1,1-1 141,-6-5 1,-3-5 243,-3-11 0,-4-3-1124,-7-3 1271,-1-12 1,1 11 0,-1-13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4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208 1 7999,'11'0'339,"1"0"1,-7 0 121,7 0 0,-8 7 232,1 5 0,-3 3-66,-2 2 0,0-5 129,0 0 0,0-1-247,0 6 1,-7 1-38,-5-1 0,3 0-342,-3 1 103,1-1-1241,1 0 546,-5 0-124,13-7 1,-4 0-629,12-5 0,9-3 502,8 4-557,8-4 773,-4-2 1,7 0-236,1 0 571,-8 8-180,5-6 479,-12 13 1,3-5-255,-12 7 785,-3 0 1,-10 0-46,-4 1 1,-3-3 259,-9-3 0,-5 3-493,0-3 0,-13 1-135,1-1 0,-3 1-85,3-7 1,1 5-169,-1-5 1,6 6-578,0-7 360,8 1 83,-4-6-916,8 0 557,7 0 0,3-8-188,7-3 1,2-3 319,3 3 0,5-3 52,7 9 0,0-1 106,1 6 0,-1 0 208,0 0 1,1 0 331,-1 0 0,-6 2-254,1 4 1,-8-3 491,2 9 1,-4-6 385,-2 5-364,0 1 1,-2 5-262,-4 0 0,-6 1 13,-11-1 0,4-2-112,-4-3 1,6 3-379,5-3-887,-3-5 578,13 9 339,-6-14 1,8 7-1165,0-3 635,16-4 272,-5 6 1,20-8-98,-8 0 0,6 2 177,-6 3 0,0-1 101,-6 8 1,-5-8-215,-1 1 1028,-7 5-508,4-8 0,-8 13 940,0-3 1,-8-3-518,-4 3 1,-5-1 410,-6 7 1,2-1-313,-8 0 0,0 1-191,-5-1 1,7 0-302,4 1 0,4-7-265,1 1-20,9-9 1,1 7-413,8-4 1,4-4-550,7 3 1,3-3 483,15-2 0,-1 0-527,7 0 547,0 8 380,-8-6 0,-2 8-159,-8-5 496,-8-3 0,-1 14 461,-8-5 0,-2-1 75,-4 1 0,-3 1 841,-8 5 1,-8-1 71,-4-5 0,2 4-775,-2-3 1,8 1 194,-2-1 1,9 1 60,3-7-510,7 8-569,-4-5 1,18 7-309,7-5 1,8 3-109,10-9 1,7 1-588,4-6 1,4 0-1104,2 0 0,-2 0 1003,-4 0 1,2 0 242,-8 0 0,1 0 101,-7 0 780,1 0 0,0 8 0,-1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4.7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13370,'-10'-10'808,"3"2"0,7 10-2627,0 4 1130,0-4 0,6 13-689,-1-3 1,7 9 1377,-6 2 0,-1 8 0,-5-4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24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7937,'9'27'-1,"-1"-2"986,-8-8 1390,0 1-1061,0-1 166,0-7-1618,0 5 0,0-15 138,0 0 0,0-8 0,0-9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4.0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9350,'0'-9'2115,"0"1"-1585,7 0 50,3 6-28,7-5 87,0 7 239,1 0-485,-1 0 1,-2 1 164,-3 5 0,1-2 445,-7 8-313,8-9-465,-5 13 76,9-14-133,-1 13-24,0-13-474,0 6-170,1-8-95,-1 0 1,-5 0-1071,-1 0 711,-7 0-454,4 7 689,-8-5 1,0 8-145,0-4 1,0-2 157,0 7 1,-8-5 704,-4 5 0,-11 9 0,-4 6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4.9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346 1 7994,'-10'7'-1004,"1"-5"584,3 4 311,4-4 0,-7 0 316,3 4 193,4-4-19,-6 5 16,8-7 1,0 2 168,0 4 1,0-2-179,0 7 0,0-5 5,0 6 1,0-7-91,0 7 0,0-6-66,0 5 0,0 1-51,0 5 0,-2-5-165,-4-1 0,3-5 68,-9 5 1,8-5-166,-1 6 1,1-8-317,-2 1 261,4-3-369,-6-2 1,18-2 33,7-3 1,2-7-136,10-11 0,0 4 180,6-4 0,-3 3 0,-3 3 1,2 6 448,-8-1 1,0 8-127,-6-2 1,1 5 84,-1 1-39,-8 0 0,-1 1 470,-8 5-152,0 4-134,-8 7 0,-1 0 77,-8 1 0,-3-1-123,-3 0 0,2 6-83,-8 0 0,6 2-26,-6-2 0,6-3-153,-5 3 0,5 2 147,-6-2 0,8 0-9,-2-6 1,3 0 103,3 1 0,2-7-40,3 1 0,-1-6-22,7 5-169,0-7 8,6 4 120,8-8 0,1 0-11,9 0 1,5-6 6,0 0 1,0-5 70,-6 5 1,2-6 312,4 6-173,-3 1 0,5 5 739,-8 0-517,0 0 1,-1 7 132,-5 5 1,-3 5-79,-8 6 1,0-3 58,0 3 1,-2 2-52,-4-2 0,4 5-160,-4-5 0,3 1-212,-3-7 0,4 0-64,-4 0 0,6-5-236,6-1 53,4-7 0,7 4-306,0-8 1,0-2 193,1-4 0,-1 1-160,0-13 1,6 5-213,0-10 0,-1 2-282,-11-2 621,4 3 1,-13-5 205,4 8 451,-4 7-290,-2-5 0,-2 13 109,-4-4 1,-3 6 470,-9 6 1,1-2-310,0 8 0,-8 5 196,-4 6 1,2 2-116,-2-2 0,1-2-215,-7 8-214,0 0 66,-7 5 0,9-5-203,-7 0 0,7-2 152,-7 2 1,9 1-90,2-7 0,6 1-82,-5-7 1,8-6-477,3 1-124,0-8 245,15 3 145,-6-7 0,16-2 177,3-3 0,11-3 276,1-4 1,9-1-79,3 7 1,1 1 156,10 5 1,1 1 90,4 5 0,-2-2 385,2 8 0,-3-1 83,10 6 1,-4 1-253,-2-1 0,-6-5-112,0-1 0,-8-5-222,3 5 0,-5-7-150,-1 2 0,-1-4-290,1-2 0,0-8-649,-1-3 1,-1-5-1767,-4-1 2735,3-8 0,-5-2 0,8-7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5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7940,'2'9'945,"4"-3"1,-2-4-275,7-2 0,-5 0-40,5 0 5,-7 0-288,12 0 1,-11 0 86,13 0-2,-13 0-268,18 0 1,-13 0-1428,7 0 647,1-8 506,-1 6 1,0-5-2335,1 7 1199,-9 0 1244,7 0 0,-15 0 0,7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5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7940,'0'9'825,"0"-1"-82,0 0-239,0-7-261,0 15 207,0-14 0,2 5 250,4-7-774,4 0 147,7 0-111,0 0 0,1 0 4,-1 0 1,0-2-86,0-3 1,1 3-925,-1-4 746,0 4-435,1-6 1,-1 5-58,0-9 429,-7 8 0,3-5-133,-7 3 1,0 2 492,-6-8 0,0 1 0,0 1 0,0-5 0,0 3-263,0 5 215,0-1 48,0 8 1211,0 0-345,-8 0 755,6 0-767,-6 0-101,8 0-176,-7 0 0,3 2-95,-8 4 1,9 3 172,-3 9-273,-4-1-161,8 0-205,-5 1 149,7-1 1,0 6 165,0 0-636,0 0 263,0-6 55,0 1-779,0-9 413,7 7 208,-5-7-187,14 1 0,-13 3-246,9-7-132,-8 0 109,3-6 301,-7 0 1,2 0-221,4 0 139,-4 0 1,6-10-115,-8-7 0,0-2 136,0-10 1,0-2 358,0-9 0,7 3 0,3-5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0.9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0 122 8171,'0'-25'103,"0"5"396,0-3-462,8 4 0,-4 4 132,7 3 1,-5 4-106,6 8 0,-7 0 115,7 0-224,-1 0 1,7 14 232,-1 3 1,0 12 141,1 0 1,-1 4-88,0 1 1,0 1 133,1-1 0,-1 7-372,0-1 1,-5 0 146,-1-5 1,-1 0-185,1-1 0,-1 1-222,-4-1 0,-4-1-286,4-4 1,1-4 140,-1-8 1,0 0-1077,-6 1 984,0-1 0,-2-2 491,-4-3 0,-4 3 0,-7-5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6.3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8220,'0'-9'2593,"8"-7"-1653,-6 14-596,5-5 0,-5 13 626,4-1 1,-4 9 220,4-3-757,-4 5 1,0 1-403,3 0 0,-1 1-395,8-1 1,-1-6 191,7 1 0,-1-6-25,0 5 1,6-7-997,0 2 1,6-4 552,-6-2 1,6-2-440,-6-4 1,6-4 561,-6-7 0,6 6 132,-6-1 236,0 8 489,-6-3-298,0 7 0,-7 1 71,-4 5 0,-4-2 1249,-2 8-734,0-1-323,-8 6 1,4 3 401,-7 3-247,7-4-221,-12 6 0,9-2-967,-5 0 358,-3 0 305,5 2-1543,-7-6 1108,7 6 1,-5-7 66,3-1 0,3-2-140,-3-3 1,7 1-206,-7-7 777,8 0 238,-3-6 263,7 0 430,0 0-585,7 0 0,-3 0 932,8 0-862,-9 7 1,11 3 104,-8 7 1,5 1 24,-5-1 1,0 6-151,-6 0 0,0 0 216,0-6-391,0 1-214,0-1 1,-6 0-129,0 0 1,-5 1 99,5-1 0,-2 0-91,2 1 1,3-3-223,-9-3 1,6-5-1414,-5-7 642,7 0 692,-4 0 0,8-7 336,0-5 1,0-3-29,0-3 1,2 7 123,4-1 0,4 3-144,7-3 169,0-3 1,0 13 174,1-4 45,-1 4 1,0 4 117,1 4 1,-9-2 22,-3 7-105,4 1 0,-9 11-39,5 0 0,-10 0-101,-1-6 0,-7 6-26,6 0 0,-5 2-94,5-2 0,-5-3 324,5 3 0,0-10 898,6-1-411,0-1-562,0 6 0,2-1-247,4-5 1,-2-3-78,7-8 1,1 0-83,5 0 1,-6 0-251,1 0 1,-1-2-713,7-4 1,1 3-8,4-9 1,-2-5 1085,8-6 0,0-8 0,5 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6.4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11537,'2'10'-241,"4"-5"882,-4-3 2359,5-2-2159,-7 0-2063,0 0 1,-7 8 0,-3 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4:46.6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7936,'10'17'4915,"-4"0"0,-4 0-5312,-2 1-615,0-9-427,0-1 1331,0-8 108,0 0 0,7-8 0,3-1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0.9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53 7987,'-12'0'-383,"1"0"-443,7-8 482,-12 6 319,14-6 1,-7 8 61,3 0 1,4-2-65,-4-3-9,4 3-5,2-6-67,0 0 1,-1 6-119,-5-3 226,4 3 0,-6 9 0,8 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1.2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17 7838,'0'-9'152,"0"1"420,-7 8-86,5 0 351,-14 0 21,15 0 82,-7 0-202,8 0 1676,0 0-2005,8 0 0,-1 2-46,5 4 1,3-2 77,-3 7 0,-3-7-49,3 2 0,-6 1-101,5-1 0,1 0-125,5-6 1,-6 6-69,1-1-375,0 1 1,5-6 218,0 0 1,-5 0-1972,-1 0 1004,-7 0-2247,11 0 2019,-13 0 1,6 2-982,-8 4 2234,0-4 0,-8 21 0,-1-4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18 122 7987,'-8'-10'244,"6"1"3,-4 3 0,4 2 871,2-7-341,0 7 31,0-12-774,0 14 0,2-5 104,4 7-89,-4 0 1,11 7 107,-7 5 1,0 5 58,-6 6 0,0-2-56,0 8 1,0-2-37,0 2 1,0 4-40,0-5 1,6-3 132,0-2-207,-1 4 0,-5-7 91,0 3 1,6-10-344,0-1 112,0-9-158,1 5 0,1-10 40,3-4 0,5-3-85,-5-8 0,3-8-57,-3-4 0,5 2-245,-5-2 1,3 0-286,-3-5 1,5-7 62,-5 1 856,-3 0 0,15-10 0,-4-4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1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53 7987,'10'-12'722,"-4"1"1,-3 7-115,3-2 0,-4 2 214,4-2-152,3 4 1,-5-5 239,8 7-159,-1 0-274,7 0-239,-1 0 0,-6 2 45,1 3-223,-8-3-259,3 14 249,-7-7-1,0 9 1,0-1-78,0 0 0,2-5-60,4-1 249,-4-7 21,6 11-214,-8-13 1,6 8-288,-1-4-35,9-4 1,-5 5-60,9-7 150,-1-7 1,0 3 14,1-8 0,-7 7-977,1-7 531,-1 8 1,1-4-184,-1 8 1,-7 2 265,2 4 1,-4 6-747,-2 11 1357,-8 4 0,-9 15 0,-10 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2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1 7987,'-10'27'0,"3"4"33,7-8 1,0 5 168,0-5 1,0 1 88,0-7 1,0-6 28,0 1 0,7-8 66,5 2 1,-2-3-108,1 3 0,1-4 18,5 4 1,-6-4-73,1-2 0,0 0 118,5 0 1,-6 0-16,1 0 1,-6 0-68,5 0 1,-5 2-43,5 3 0,-7 7 28,2 11 1,-4 4-207,-2 7 0,-2 1 74,-4 0 0,-1-1-331,-5 1 1,-3-1 159,3 1 0,-3 0-262,-2-1 1,-1-5 22,1 0 0,0-8-129,-1 2 1,1-4 158,0-1 1,-1-7 96,1 1 0,6-9 157,-1 3 1,3-6-121,-3-6 0,-1-5 166,7-12 1,0-2-69,6-4 1,2 2 257,4 4 0,5 4-91,12-4 1,-2 6-81,8 5 1,0-1-51,6 7 0,-7 0 1,1 6 1,-6 0-103,6 0 1,-8 2 67,2 4 0,-3-2-417,-3 7 0,-2 1 176,-3 5 1,1 0-740,-7 0 0,6 1 1009,-7-1 0,9 0 0,-5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2.7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1 105 7163,'2'-16'-562,"3"5"0,-1-5 550,8 5 1,-3 1 537,3-1 88,3 7 1,-11-9 110,8 7-192,-9 0 0,5 8-158,-8 4 1,0 9 59,0 8 0,0 8-40,0-2 0,0 11-66,0 6 0,0-2-126,0 2 1,-6-1 29,1 1 0,-7 2-397,6-8 0,1 0 219,5-5 0,0-2-846,0-4 0,0-4 81,0-8-573,0 0 616,7-7 0,-3-3-138,8-7 0,-9-9 805,3-8 0,4-1 0,-1-7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7925,'0'-11'708,"0"-1"-259,0 8-186,0-11 1,0 5 87,0-7 1,5 5 15,1 1 0,13 5-108,-1-5 1,10-1-255,1-5 0,4 5 113,1 1 0,9 7-183,3-2 1,4 4 66,2 2 0,-2 8-27,-4 3 1,0 7-29,-12 5 1,3 4-25,-14 7 1,-8 1-12,-9-1 1,-4 1-69,-2 0 0,-8 1-46,-3 4 0,-12-3 54,-6 3 0,0-3 41,-5-3 1,7-1 49,-14-4 1,11 2-150,-5-8 1,2-6 36,10-6 1,0-7-523,6 2 383,0-4 308,7-10 0,-5-9 0,5-10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1.1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87 8142,'0'-18'1764,"0"1"0,8 2-1569,3 3 1,7 2-118,5 5 0,-4 3-272,4-4 0,-4 4 266,-2 2-72,8 8 0,-5 1 0,5 9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4.2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259 104 7882,'10'0'1038,"-2"0"-116,-8 0-179,0 0-126,0 8 1,0 2-182,0 7 0,-6 0-271,0 1 1,0 5-245,6 0 1,0 0-291,0-6 0,0 0 5,0 1-218,0-1-289,0 0 1,2-7 335,4-4 1,-2-6 124,7-6 1,-5-6 174,6-11 1,-1-4 126,7-7 1,-1-7 30,0 1 0,-1 0 184,-5 5 0,4 8 248,-3 4-244,3 4 591,3 9-492,-1 3 0,-7 16 392,-5 9 1,-3 1-212,-2 10 1,-2-6-60,-3 5 1,1-4-165,-8 4 1,1-5-81,-7 6 0,7-8-404,-1 2 0,7-5 210,-7-7 0,8 5-451,-2-5 0,3-3-5,-3-2-89,4 3 71,-6-7 35,8 6 205,0-8 94,0 0 1,2-6 250,4 0 1,-2 1 497,7 5-269,-7 0 519,11 0-462,-13 0 0,6 1 88,-8 5 1,0-2-159,0 8 1,-8 1-21,-3 10 1,-6 0-250,-6 12 1,-4-5 88,-8 11 1,0-3-158,1 3 1,5-5 42,0 4 1,8-5 124,-2-6 0,6-4-55,5-8 0,-1-5-8,7-1-80,0-7-60,6 4 0,8-16 76,3-3 1,11-7-170,1-5 1,7-2 40,-1-4 1,-2-1 85,2 7 0,-2 1 344,2 11 1,1-3-143,-7 9 1,-5-1 476,-7 6-111,1 0 1,3 2 362,-3 4 0,-5 3-30,-7 9 1,0-1-301,0 0 1,0 0-374,0 1 1,0-1 46,0 0 1,0 1-256,0-1 0,0-6 130,0 1 1,2-8-214,4 2-39,4-5 1,13-1-264,0 0 1,0-7-97,-6-5 0,6-3 262,0-2 0,0-1-48,-5 1 1,-3 5 112,-4 1 0,-3 5 180,-8-5 0,0 5-92,0-6 1,-2 8 31,-4-1 0,-3 3-1,-8 2 1,-6 2 123,-1 3 0,-6 5 198,1 7 1,-4 6-89,-1 0 1,-1 6 190,0-6 1,-5 6-127,0-6 0,-1 6 34,7-6 1,-1 6-20,1-6 0,1 0-55,4-6 0,-2 1-120,8-1 0,6-6-341,6 1-757,7-8 838,-4 4 0,12-8 322,7 0 1,3 0-117,15 0 0,7 0 128,10 0 1,2 0-137,-2 0 1,10 0 514,-4 0 0,-4 0-24,-8 0 1,3 5 146,-3 1 0,0 6-225,-5-7 0,-6 9-72,0-3 1,-2-1-930,1 1 1,5 1 398,-4 5 1,2-7-440,-3-4 1,5 1 124,-4-1 558,4 0 0,1-14 0,1-1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4.8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1 11099,'9'11'926,"-3"1"0,-4-6-570,-2 5 1,0 1-546,0 5 0,-8 6 205,-3 0 1,-6 10-1059,-6 1 0,-4 1 260,-8 5 0,2-3-139,5-3 0,-3-7 564,8-4 0,0-11 192,5-6 1,7-4 118,-1-2 1,9-2-146,-3-4 1,4-4 244,2-7 0,2 0-103,4-1 0,9 1 396,8 0-164,8-1 0,-4 3 49,7 4-52,1 3 0,5 2-13,1 0 1,1-1 48,-2 1 1,2 4-51,5-4 1,-3 2-53,-4-1 1,-9 3-30,3-4 1,-5 4 12,0 2 0,-4 0-180,-8 0 1,-5 0-138,-1 0-339,-7 0 423,4 0 1,-16 0-89,-3 0 0,-5 8 69,-1 3 1,-6 5 39,0 1 1,-2 6 299,2 0 0,4 2-114,-4-2 0,3-2 184,3 8 1,6 2-25,-1 9 1,2-1 88,-1 7 0,-4 0-101,3 6 1,2 0 36,-1-1 0,-1 1-154,-5 0 0,6-2 69,-1-4 1,8-4-484,-2-7 0,-1-2 185,1-4 1,0-4-986,6-8 671,0 0 1,-6-5-82,1-1 0,-1-9 182,6-2 0,2-10 339,4-13 0,3-11 0,8-10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5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7941,'0'10'735,"0"0"-380,0-5 1,0 5-59,0 7 1,6 1-8,0-1 0,-1 8 118,-5 4 0,6 3-194,0 3 1,0 0-158,-6-1 1,0 1-463,0-1 0,0-1 285,0-4 0,0 2-572,0-8 1,-6 5 369,0-5 0,-5 1-390,5-7 0,-2-2-89,2-3 801,5-5 0,-15 1 0,7 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5.2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18 7937,'0'-10'650,"-1"3"1003,-5 7-519,4 7 0,-12-3-545,9 8 0,-7-7 224,6 7 1,-1-6-290,1 5 0,4-5-126,-4 6-435,-3-9-542,7 13-312,-6-14-35,8 13 0,2-13-1055,4 4 1,3-2 1980,9 1 0,-1-3 0,0 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5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1 7849,'-17'0'484,"-6"0"-124,-1 0-93,-6 0 1,9 0 122,-8 0-178,0 7 37,-6-5 0,1 14 94,-1-5-131,1 5 252,7 1 1,2 8-334,7-6 1,1 14-28,0-4 1,7 5 10,4 6 1,5-1-131,1 7 0,1-6 30,5 7 1,-2-9 28,8 2 1,1-3-596,10-3 264,-4-7 195,6 6 0,-13-14-1060,-1 4 502,1-4 246,-2-1 1,3-7-555,-7 1 346,-1-8-8,-5 3 346,0-7 0,2-7 274,4-5 0,-4-9 0,4-2 0,-4-8 0,-2-3 0,0-11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6.0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7849,'29'0'-20,"-1"0"1,-4 0 171,4 0 0,-5-6-122,6 0 1,-2-5 100,2 5 0,4-2-119,-5 3 1,-3 3 67,-2-4 0,2 4 38,-1 2 1,-1 0-57,-6 0 0,0 0-136,0 0 1,1 0 41,-1 0 0,0 6 99,1 0 0,-1 5-213,0-5 1,1 7 49,-1-1 1,-6 3 110,1 3 0,-8 1 134,1 4 0,-3-2 202,-2 8 0,-5-2-111,-1 2 1,-8 1 75,3-7 1,-4 6-3,-3-6 1,1 6-148,0-6 1,5 0-492,1-6 1,5 1 240,-6-1 1,7-2-540,-7-3 1,8-2-508,-2-5-333,4-3 1069,-5 6 0,-1-18 393,-3-7 0,-5 0 0,7-16 0,-9 6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6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173 138 7849,'-8'-11'-1,"-3"-1"1,-4 8 299,-3-1 1,7 3 198,-1 2 1,1 6-136,-7-1 0,7 9 110,-1-3 0,3-1 262,-3 1 1,3-1 163,3 2-135,4 3-341,-6-5-354,8 7 1,2-2 82,4-3 1,-2-5-55,7-7 0,1 0-97,5 0 0,0 0-312,1 0 1,-7-5-1480,1-1 1312,-1-8 1,1 7-553,-1-5 654,-7-3 1,4 5 231,-8-7-14,-8 0 1,-1-6 73,-9 0 0,7 0 12,-1 5 0,6 3 350,-5 3-1086,7-3 280,-4 13 528,8-6 0,8 1 0,2-3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7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 7890,'-10'0'2952,"2"0"-2480,8 0 1,10 2-71,7 4 1,3-5-133,8 5 1,1-4-42,6-2 0,-1 6-413,1 0 1,0-1 192,-1-5 0,-1-1-253,-4-5 1,1 4-268,-7-4 0,-1 2-1886,-11-2 1077,4 5 540,-13-7 1,-4 8 542,-15 0 1,-2 0 236,-10 0 0,6 6-116,-6-1 1,6 3 115,-6-2 0,8-2 373,-2 7 0,10 1 69,1 5 0,3 0 255,-3 1 0,4 5-264,8 0 1,-5 7 73,-1-1 0,0 4-179,6 2 1,0-1-97,0 1 0,0-3-173,0-3 0,6 2 99,0-8 1,5 6-624,-5-6 1,7-6 61,-1-5 0,-3-8-132,3 1 1,0-3 194,5-2 1,0-7-133,0-5 0,1-5 288,-1-6 0,-2 3-33,-3-3 1,-2 6 254,-5 6-96,-3-5 1259,6 14-637,-8-5 0,-2 14 185,-4 5 1,4 9-299,-3 2 0,1 8 48,-2-2 0,4 1-215,-4-1 1,4 2-43,2-8 1,0 6-262,0-6 1,0 0 93,0-6 0,0 0-367,0 1 1,-2-7-24,-3 1 1,3-6-640,-4 5 741,-4-7 0,1 9-316,-9-7 630,1 0 1,0-6-163,0 0 1,5-8 536,0-3 1,9 1-228,-3-1 1,-2-3 445,2-9 1,1 4-174,5-4 0,7 4-15,5 1 0,5-5-220,6 0 1,-2 0-257,8 6 0,-2 0-45,2-1 1,2 3 140,-8 3 1,0-3-524,-6 3 1,0 5 21,1 1-926,-9 4 164,-1 2 444,-8 0 1,-10 6 97,-7 0 0,0 7 197,-6-1 0,-4 3 97,-2 2 1,2-5 56,-2-1 1,6 1 236,-6 5 1,6-2 141,-6-3 1,8 1 153,-2-7 1,-2 8 76,2-3 1,0-1 322,6 1 0,0 1-256,-1 5 1,1-1 178,0-5 1,5 4 325,1-3 0,1 3-372,-1 3 1,-3-1 266,8 0-573,1 1 1,5-1-90,0 0 0,1-2-15,5-3 1,4 1-116,7-7 1,2 6 29,4-7 0,6 7 86,12-6 1,-5 0-640,4-6 0,3 0 245,-3 0 0,8 0-869,-2 0 0,-2 0 462,3 0 0,-3 0-1013,2 0 0,2-2 243,-8-4 1413,1 4 0,1-13 0,2 5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8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53 7945,'-9'-12'1432,"3"1"-939,4 7 0,10-6 244,3 4 0,12 4-228,6-3 1,-2 3-68,2 2 1,0 0 166,5 0-430,1 0 1,-8 2-151,-4 3 0,2-1-272,-2 8 1,0-1-634,-6 7 1,-5-1 514,-1 0 0,-7 0-324,2 1 1,-6 7 227,-6 4 1,-4 5 117,-7 6 0,0 5 427,-1 7 1,1-6 449,0 0 1,0 0-175,-1 6 0,3-8 432,3-4 1,-1-3-515,7-3 0,0-5 214,6 0-1128,0-8 0,2 2 422,4-11 0,-2-5-259,7-7 0,-5-1-96,6-5 1,-1-6-281,7-11 0,-1-4 371,0-7 0,2-3 76,4-3 1,-1 3 429,6-3 0,-5 5-64,6 7 1,-6 3 507,6 7 1,-8 9-167,2 3 292,-3 4 1,-5 10 222,-4 3 1,-3 7 510,-8 5 0,-2 2-559,-4 3 0,3 3-343,-9-8 1,1 2-474,-7-2 1,1-4 61,0 4 0,-1-3-170,1-3 1,6-5 276,-1-1-1233,8-7 603,-3 4 1,7-16-173,0-4 0,1-5 393,5-6 1,4-2 128,7-4 0,0 4 508,1 8 1,-3 0-91,-3-1 466,3 9-305,-5 1 1467,-1 8-1225,-1 0 1,-8 8-91,0 3 1,-2-1-480,-4 1 0,-3 1-397,-9 5 0,3-5-1212,3-1 0,-9 1 823,4 5 0,-12 0-491,0 1 1,-1-1 421,1 0 0,-4-5 22,4-1 1,2-5 477,-1 6 0,6-9 336,-1 3 1,2-4 15,-2-2 1,4 0 249,-4 0 1,2 0 149,-2 0 1,3 2-205,-3 4 1,4 2 1011,2 3 1,0 4-356,-1-3 0,3 3-277,3 3 1,-3-3-246,4-3 1,3 3-6,2-4 1,-2 5-129,3 1 0,1 0 135,10 1 1,11-9 25,12-3 0,7 2-128,10-3 0,0 1-143,12-6 1,4 0-307,1 0 0,-2 0-455,3 0 1,-1 0-84,6 0 0,-7 0-822,-4 0 0,3 0 624,2 0 602,5 0 0,9-7 1,1-3-1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8.4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8789,'0'23'1540,"0"0"1,0 9-961,0 3 0,0 2 427,0 9 0,-2 0-446,-4 6 0,2-6-25,-7 0 1,5-2-163,-6 2 0,9 2-1471,-3-7 1,4-3 351,2-9 1,0-2-1114,0-4 0,8-12 1858,3 1 0,4-8 0,3-4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1.8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8408,'10'0'954,"5"0"-1250,-13 0 183,14 0 1,-13 6-439,9 0 0,-8 7 551,2-1 0,3 11 0,1 4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9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1 295 7925,'0'-25'361,"1"5"-240,5-3 1,12 2-103,10-2 1,11 2-66,1-8 0,8 8-12,-2-2 0,-3 4 428,-3 2 1,-4-1-105,-1 1 0,-2 7 142,-5 5 0,3 3-101,-8 2 1,0 0-43,-5 0 1,-1 0-108,0 0 0,1 0-28,-1 0 1,-2 7 49,-3 5 0,1-3-205,-7 3 1,7 0-86,-1 5 0,-3-2 91,3-3 0,-2 3-242,1-3 1,3 3 129,-9 2 1,7-5-25,-6-1 0,1 1 104,-1 5 18,-4 0 1,6 1-12,-8-1 46,0 0 0,0 1 90,0-1 1,0 0-62,0 1 1,2-1 120,3 0 0,-3 2-74,4 4 1,-4-3 185,-2 3 1,6 2-15,0-2 1,5 7-9,-5-1 0,5-2-65,-5 2 0,0 6 71,-6 5 1,0 2-29,0-1 0,0 3 16,0 8 1,0-6 153,0 0 0,0 2-60,0 9 1,0-1-525,0 8 1,0-9 60,0 3 0,0-10-77,0-2 0,0-9 14,0-3 0,-2-1-97,-4-10 0,4 0 126,-3-6 1,1-5 44,-2-1-307,4-7 301,-13 12 1,11-14 208,-8 3 0,6-3 99,-5-2-216,-1 0 0,-5 0-47,0 0 0,0 0-3,-1 0 0,1 0-278,0 0 0,-1-7 131,1-5 0,-6-11-850,0-6 0,-8-5 462,2-7 0,-3-5-157,-3-12 1,-1 3 777,-5-9 0,-3 1 0,-8-6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09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166 0 11920,'0'18'908,"0"-1"-618,0 0 1,0 1-290,0-1 0,0 6-238,0 0 1,0-6-64,0-5 0,7-3-345,5 3 0,11-4 281,6-8 0,3-2-275,3-4 1,0 2 233,-1-7 1,-7 7 1,-4-2 0,-4 4 774,-1 2 10,-9 0 1,-3 8 446,-12 3 1,-5 7-349,-12 5 1,-4-4 241,-8 4 1,-1 2-238,-5-2 0,5 2-122,-4-2 0,-3-4-430,3 4 1,1 0 137,11-5 1,3 1-264,7-13 1,7 1-475,-1-1-8,8-4 0,4-2 217,12-12 0,9-3-219,2-2 0,8-1 234,-2 1 0,-2 2 95,1 3 1,-6-1 372,1 7 0,-4 0-219,-2 6 623,0 0 1,-7 2 6,-4 4 1,-4 4 272,-2 7 1,-10 0-272,-7 0 1,0 1 151,-6-1 1,-2 4-273,1-4 0,1 8-93,6-13 0,2 7-716,3-7 486,5-5 0,7 3-761,0-4 1,1-4 239,5 3 0,6-3-82,11-2 0,-2 0 263,8 0 0,-6 0 6,6 0 1,-6 0 177,6 0-3,-8 8 0,2-4 480,-12 7 1,-3-5-122,-8 6 515,0-1 1,-14 12-170,-3 0 1,-12 0 51,1-5 0,-3 1-228,2 4 0,-2-4 54,8 4 0,0-4-98,6-1 0,5-1-109,1 0 0,7 1-166,-2-1 0,4-6 191,2 1-144,8 0 0,2-1 276,7 1-147,0-9 1,0 11-14,1-8 0,-7-1 531,1-5 829,-8 0-573,3 8 476,-7-6-1021,0 6 1,0-6-465,0 3-96,0-3 1,2 6-62,4-8 0,4 2-371,7 4 0,8-4-795,4 3 0,5-3-1556,7-2 0,-3 0 2891,8 0 0,0 0 0,6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0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415 1 7816,'-17'0'0,"-2"8"2967,-5 3 1,5 4-1087,-4 3 0,4-1 41,2 0 0,-3-1-848,-3-5-4344,-3 5 1528,-9-7 1742,-7 16 0,-18 2 0,-11 8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5.6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 18 6613,'0'-10'4044,"0"3"-2919,0 7-113,0 0-655,0 7 0,0 3 96,0 7 0,0 0-83,0 1 0,0 7 129,0 4 1,0 3-94,0 3 1,-2-1-40,-4 1 1,4-6-305,-4 0 0,4-8-202,2 2 0,-2-4-396,-3-2 497,3 1-2166,-6-1 963,8-8-1534,0-1 1299,0-8-219,8-8 1695,-6-1 0,5-8 0,-7-1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5.9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50 189 8003,'-15'-2'0,"3"-3"1066,-3-5 1,13-7-300,-4-1 1,6 1-149,6 0 1,6-1-230,11 1 0,11 0-37,12 0 0,6 5-250,6 1 1,3 7 122,9-2 1,-3 12-125,-4 5 0,4 12 139,-3 6 0,-6 4-109,-7 1 1,-8 7 108,-15-1 0,1 2-223,-11-1 0,-5 3-2,-13 8 1,-2-6 112,-4 0 1,-5-8-329,-12 3 1,-4-5 128,-8-1 1,1-2-69,-1-5 1,-1 3 97,-5-8 1,3 6-204,-8-6 0,7-2 48,-1-9 1,5 1-54,7-7 0,3 0-351,7-6 0,1 0-1471,0 0 2070,7 0 0,-13-16 0,4-3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6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433 0 8018,'0'18'1594,"0"-1"-554,0 0 0,0 2-416,0 4 0,-6-1 457,0 6 0,-7-4-389,1 4 1,-3-5-88,-3 6 0,-1-6-954,-4 6 0,-2-2 254,-4 2 0,-3 3-617,3-3 1,-4-4 514,-1-2 1,1-3-257,4-3 1,4-8-43,8-3 0,5-4-180,1-2 1,7-2 192,-2-4 0,4-9 53,2-8 1,2-8 408,4 2 0,3 3-152,9-3 0,7 8 247,4-2 1,5 3-53,7 3 1,1 2 12,4 3 0,2 3 85,-8 3 0,6 4 96,-5-4 0,-1 4-27,-5 2 1,-3 0 66,-3 0 0,2 0 94,-8 0-192,0 8-312,-6-6 191,-7 5-322,-2 1 1,-8-4 49,0 7 0,-6-5 11,0 6 0,-13-3 224,2 3 1,-5 9 122,5-4 1,0 6 273,0 0 1,-1-1-176,1 6 1,0 1 97,-1 6 1,1 7-39,0 4 0,-2 4 469,-4 2 1,3 6-246,-3-1 0,-2 7-79,2-7 1,0-1-365,6-10 0,5 2-304,1-7 0,5-3-1493,-5-9 1041,7 4 133,-4-14 1,8 0 179,0-8 0,2-9-672,4-2 0,-2-7 262,7-11 0,-1-1 30,1-4 0,5-2 759,-5-4 0,4-11 0,3 4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7.0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35 7931,'2'-10'479,"4"4"1,-2 3-58,7-3 0,-5 4 43,5-4 0,-5 4-106,6 2 0,-3 2 411,3 4 1,1 5-198,-7 12 0,2-1-42,-2 6 0,-4-5-299,3 6 0,-3 0-205,-2 6 0,0-6-81,0-1 0,-6-5 160,1 6 1,-9-8-862,3 2-1,-3 2 402,3-2 1,-5-1-2584,5-11 846,-5 4 447,-1-13 1251,0 6 0,1-18 393,5-7 0,3-6 0,8-6 0,-6-3 0,1 3 0,-1 2 0,6-2 0,0 8 0,0-2 0,6 9 348,-1 3 0,3 5 764,-2-5 663,-4 7-658,13-4-13,-5 8 53,-1 0-719,-1 0 1,-10 8 146,-4 3 1,3-1-184,-9 1 1,6-1 168,-5 2 0,5 1-142,-6-7 0,9 1-98,-3-1 1,4-2-143,2 8 1,2-9-28,4 3 0,-3-2-271,9 2 0,0-4 159,5 4 0,2-5-986,4-1 0,-4 0 480,4 0 1,2-5-1421,-2-1 0,6-2 160,-6 2 1716,8 5 0,-12-15 0,6 7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7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7912,'10'0'832,"-3"0"1287,-7 0-1050,8 0 1,2 0-510,7 0 1,0 0 31,0 0 1,6 0-190,1 0 1,6 0-245,-1 0 1,-2 0 85,2 0 0,0 0-722,5 0 1,-5 0-171,0 0 1,-14 2-1720,3 3 1480,-5-3 0,-3 14-489,-5-5 0,-16 10 1375,-6 3 0,-20 6 0,1-3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7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87 1 7912,'0'17'299,"0"1"1,-2-7-44,-4 1 1,4-1 561,-4 6 1,-1 8-181,1 4 0,-6-2-11,7 2 0,-3 0-258,2 5 1,4 1-128,-4 0 1,4-1-54,2 1 0,-5-6 28,-1-1 1,0-7-211,6 3 0,8-1 111,3-6 0,-1 4-456,2-9 1,1-5-81,10-1 1,-2-4-267,8-2 1,0 0 69,5 0 1,-1-8-425,-4-3 0,2 1 242,-8-1 0,0-1 796,-6-5 0,0-8 0,1-2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8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0 105 7912,'0'-10'882,"2"0"-67,4 5 1,3 3-228,9-4 0,-1-2-118,0 2 1,6-5-242,0 5 0,8-5-106,-2 5 0,-2-2-805,2 2 0,-6 4 443,6-3 0,-8 3-1097,2 2 0,-10 0 1336,-1 0 0,-1 0 0,7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1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8167,'10'17'1239,"-2"-6"-255,-8 1-722,0-8 8,0 3 165,0-7-323,0 0-496,0 8 384,0-6 0,7 21 0,3-4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9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121 707 8063,'-2'12'1532,"-3"0"0,-5 5-395,-7 6 0,-1 0-555,1-6 0,2 6-112,3 0 1,-1 2-121,7-2 1,0-3-652,6 3 1,2-10 157,4-1 0,4-9-3,7 3 1,0-4-141,0-2 1,7-2-541,-1-4 0,7-3-352,-1-8 1,-2-6 475,2-1 1,-8 1 317,2 6 0,0 0 152,-6 0 1,3-1 737,-15 1-154,1 7-69,-6 3 1,0 9 216,0 3 0,-6-1 656,1 8 1,-7 5-54,6 6 0,-5 0-530,5-6 1,0 6-506,6 1 1,0-1 95,0-6 0,2 0-153,4 0 0,-2-7-198,7-4 0,1 2-319,5-3 0,8 1-13,4-6 1,2-2-466,-2-4 1,3 3 145,-3-9 0,2 0 347,-2-5 1,1 0 386,-7 0 1,2-8-50,-2-4 1,-3 2 43,3-2 0,4-2-29,1-9 0,-1 2 103,2-9 0,-6 9 52,6-2 0,-8-3 54,2 3 1,-4 0 36,-1 5 1,-1 0-115,0 1 0,-5-1 54,-1 1 1,-7-1-58,2 1 1,-2 5 95,2 0 0,-4 2-7,3-2 1,-3 4 162,-2 8 0,0 0 176,0-1 317,0 1-353,-7 0 1,3 7-113,-8 4 1,3 6-211,-3 6 0,-5 6 63,-1 11 0,1 0 53,-6 11 0,4-1 26,2 13 0,-1 0-37,1 6 1,5 8-49,1 3 1,7-3 2,-2-3 1,2-1-98,-1 2 0,3-10 69,-4 4 1,6-12-62,6 0 1,5-9 49,12-2 1,-1-8-113,6 2 0,1-4-23,6-1 0,-1-7-152,1 1 1,-1-9 53,1 3 1,-2-4-135,-4-2 1,1-6-143,-7 1 1,6-9 154,-6 3 1,0-7-69,-5-5 1,-9 2 97,-3-8 1,2 2-216,-3-1 1,-1 3 166,-10 7 0,3 1 363,-9 0 0,-1 7 88,-10 4 1,3 4 384,-3 2 0,-2 8 131,2 4 1,2 9-332,10 2 1,-3 0 604,8-6 0,1 2-356,5 4 0,0-3-290,0 3 0,5-4-220,1-2 1,10-1-196,1-5 0,2 5-113,10-5 1,0-3-378,5-2 0,1-5 54,-1-1 1,3-5 197,3-1 1,-3-8-739,3 3 0,-3-10 462,-3-2 0,1-6-4,-1 6 1,-5-2 309,0 2 0,-8 6 261,2-1 0,-3 3 211,-3 9 771,0 0-273,0 6 0,-5 2-324,-1 4 1,-7 4 1208,2 7 0,-4 0-664,-2 1 0,0 1-219,0 4 1,0-4-295,0 4 1,0-4-154,0-1 1,0-1-596,0 0 0,0-5 310,0-1 0,-6-5-362,0 6 366,1-9-558,5 5 1,7-10 205,5-4 0,5-5 399,6-12 1,6-6 63,11-11 1,-3 1 164,3-7 0,-3 13-107,-3-1 1,1 5 21,0 0 1,-9 4-476,-3 8 1,2 2 32,-1 3-1072,-1 4 0,-6 8 1397,0 0 0,-7 0 0,-3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19.7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7941,'8'10'0,"7"-1"1235,8-3 0,2-2-506,-2 7 1,2-1 641,4 1 0,4-1-527,-4-4 1,-4-4-224,-2 4 0,-4-5-324,-2-1 0,-5 0-115,-1 0 1,-5 0-2038,6 0 1251,-9 0-980,5 0 1,-8 2 736,0 4 0,-4 0-1719,-7 11 2566,-1-3 0,-20 26 0,5-3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1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156 25 8466,'0'-9'2313,"0"-7"0,0 16-1294,0 0 0,0 8-457,0 9 0,-2 8 85,-4 4 1,-1 4-80,-5 1 0,-9 7 109,4-1 1,-4 6-374,3-6 1,3 7-323,3-7 0,-1 0-726,7-5 0,0-6 579,6 0 0,8-6-1317,4 5 1,-3-8 692,3-3 0,-1-2-387,7-9 0,-1 0 291,0-6 1,0-2-81,1-4 1,-7 2 360,1-7 1,-6-8 603,5-10 0,-7-4 0,4-2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7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1 243 8151,'11'-6'149,"1"0"0,-6-5 85,5 5 0,1 0-15,5 6 1,-4-6-9,5 1 1,-5-7 0,10 6 0,-2-1-83,2 1 1,-1 2 127,6-7 0,-1 7-386,2-2 0,2-2 120,-8 2 1,0-5-205,-6 5 1,1-1 51,-1 1 0,0 4-31,0-4 0,1 2 161,-1-2 1,-5 5 29,-1-5 1,-5 2 160,5-2 0,-5 4-19,6-4 330,-8 5-274,11 1 0,-13-2 41,4-4-132,3 4-65,-7-6 0,12 6 17,-9-3 0,3 3-25,-2-4 1,-2 4-113,7 2 0,-5 0 72,5 0 1,-5-6-90,6 0 0,-6 1 112,5 5 0,-7 0 0,6 0 83,-5 0 49,-3 0 0,8 2-46,-4 3-39,-4-3 0,5 8-118,-7-4 110,8-4 1,-4 11-53,7-7 1,-7 1 115,2-1-2,-4-4 38,-2 6-6,0 0-45,0-7 1,0 9 19,0-4 1,0-2 43,0 7 0,-6-5-72,0 5 1,-5-5 74,5 6 1,-2-1-73,2 7 1,5 7 77,-5 3 1,4 5-44,2 2 1,0 1 1,0 5 1,0 3 221,0 8 1,0 5-80,0 1 0,0 7 207,0-1 1,0 3-56,0 2 1,0-6 114,0 1 0,-6-14-119,0 2 0,1-6-184,5 0 0,0-4-105,0-7 0,0-8-143,0-4 1,-6-4 42,0-2 53,0-7-444,-1 5 0,-3-13 195,-7 4 1,5-12-1043,1-5 0,-1-5 276,-5-1 0,-6-6-122,0 0 0,-6-8 90,6 2 0,-8-11-326,2-6 1,0-4 1281,-5-2 0,3-8 0,-11-1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8.4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138 208 10271,'18'0'961,"-1"0"0,0-2-584,1-4 0,1 2 87,4-7 0,4-1-339,7-5 0,7 5-147,-1 1 0,0-1-661,-5-5 0,-6 5 461,0 1 1,-10 5-876,-2-5 1,0 5-149,-5-6 510,-4 8 0,-1-5 220,-7 3 1,-2 4 514,-3-4 0,-5-1 0,-7 1 0,5 0 0,1 6-223,-1 0 72,-5 0 1,2 2 628,3 4 1,2-4 18,5 3-158,3 5 0,-12-6-9,9 7 1,-1-5 220,6 6 1,-2-1-39,-4 7 1,4 5 91,-4 0 1,4 6 59,2-6 1,0 7-245,0-1 1,0 4-430,0 1 0,0-5 79,0 0 1,0 0-341,0 5 1,2 1-186,4 0 0,-4-8-507,4-4 0,-4-10-208,-2-1-679,0-9 1345,7 5 1,-3-16 148,8-3 1,-8-6 194,1-6 0,-3 1 159,-2-6 0,0 6 0,0-1 0,0 2 188,0-2 1,-5 10 173,-1-5 0,-8 13 169,3-1 0,-6 4 451,-7 2 0,-2 8-352,-9 3 1,-5 5 173,-1 1 1,-5 0-475,6 0 1,-1 1-99,7-1 1,1 0-618,4 1 1,6-1-808,12 0-961,3-7 2153,16-2 0,9-8 0,10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8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7694,'15'2'682,"-3"3"-137,3-3 1,-5 6 641,7-8 0,0 0-563,1 0 1,-1 0-212,0 0 0,-5-6-609,-1 0-1084,1 1 763,5 5 28,1 0 1,-9 2-201,-3 3 1,-12 7-826,-5 11 0,-11 4 1514,-1 7 0,-7 1 0,3 0 0,-8-1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9.5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667 1 8121,'-19'17'-1940,"-4"0"1940,13 0 0,1-7 0,3-2 0,12-8 0,3 0 0,9-6-8,-1 0 1,0 0 750,0 6-171,1 0 1,-3 2-184,-3 4 0,1 4 32,-7 7 0,0 8 32,-6 4 0,0 3 124,0 3 0,-2 0-119,-4-1 0,-2 1-181,-3-1 0,-3 1-200,8 0 0,-5-3 48,5-3 0,-5-2-43,5-4-69,0-4-745,6 6-503,0-15 923,0-2 1,6-10-274,0-4 1,13-11 175,-2-12 1,4-2-158,-3 2 0,5-4 145,0 5 0,2-5 58,-2-2 0,-4 9 180,4 2 0,-4 13 82,-1 5 443,-1 4-26,0 2 1,-7 10 852,-5 7 0,-3 0-555,-2 6 1,-2 4 372,-3 2 1,1-2-380,-8 2 1,7-8-327,-7 2 1,2 2-183,-1-2 1,-4 6-210,3-6 0,-3 0-366,-3-6 0,1-5 392,0-1 0,-1-1-494,1 2 1,0-5 232,0-7 1,-1 0 79,1 0 1,0-2 74,-1-3 1,3-5 298,4-7 1,3-1 3,8 1 0,0 0 309,0 0 1,8-1-149,3 1 0,10-2-98,2-4 0,8 9-334,-2-3 1,-4 3 109,-2-3 0,2 2-24,-2 3 0,0-1-104,-6 7 26,1 0-103,-1-1-127,0 5-655,-7-6 358,-3 8-389,-7 0 329,0 0 303,0 8 0,-7-6 209,-5 3 1,-5-1 48,-6 2 0,2-4 181,-8 4 0,0 1-19,-6-1 1,-5 6 327,0-7 1,-6 9-208,5-3 0,1-1 403,5 2 1,-5-1-258,0 6 0,-8 1 173,2-1 1,-4-4 32,-2 5 1,0-11 120,0 11 1,6-7 31,0 1 1,15-3 803,2-3-540,8-4-566,11 13 0,20-7 29,19 4 1,13 1-110,16-7 0,9 5 270,8-5 0,8 8-515,-3-3 0,11-3-27,1-2 0,-8 1-72,-9-1 0,-4 0-478,-1-6 0,-9 2-845,-3 3 1,-6-3 719,-6 4 0,2-4-594,-8-2 0,2 0 82,-1 0 1228,-5 0 0,12-6 0,-7 0 0,-3 3 0,-2 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29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8031,'-7'-10'-472,"5"-5"1602,-6 13 358,16-6-915,1 8 0,9 0-166,-1 0 1,6 0-70,0 0 1,2 0-95,-2 0 0,2 0-455,4 0 0,3 0-135,-3 0 1,2 0-363,-2 0 1,2 0 281,-8 0 0,0 0-270,-6 0 1,-6 0-288,1 0 1,-8 2 982,2 4 0,-4 4 0,-2 7 0,0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0.1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62 53 8031,'-26'9'-1072,"1"-1"1159,15-8 0,10 0 381,11 0 0,7 0 67,5 0 0,4 0-167,7 0 0,9 0-131,3 0 0,4-6 21,2 1 1,-1-1-308,1 6 1,-6 0 19,1 0 1,-11-6 30,-1 0 0,-3 1-271,-9 5 1,0 0-647,-5 0 1,-3-2-880,-3-4 1794,-5 4 0,-7-13 0,0 5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0.5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1 121 8031,'0'-17'-614,"0"0"0,6 5 328,-1 0 1,7 7 2218,-6-7-1292,7 1 0,-3-1 265,7 1 0,0 7-325,1-2 0,-5 4-78,4 2 1,-3 0-152,9 0 1,2 0 61,-2 0 1,8 6-324,-2 0 1,5 7 70,6-1 0,-1 3-216,7 2 0,-8 1 142,3-1 0,-5 6-42,-1 0 0,-8 6-107,-4-6 0,-10 6-10,-1-6 0,-8 6 129,1-6 0,-3 2 288,-2-2 1,-2-2-232,-3 8 0,-5-6 5,-7 5 0,-2-6-421,-5 1 1,-2-2 202,-9 2 0,-2 2-269,-3 4 0,4 1-254,-5-7 1,5 6-621,1-6 1,1 6 145,-1-6 0,2 6 1095,5-6 0,-13 8 0,5-4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5.3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347 171 7536,'11'-11'-440,"1"-1"1,-6 3 1198,5-3 1,-5-3-122,5 3-458,1-3 0,5-2 160,1-1 0,-1 7-30,0-1 1,-5 9 94,-1-3 61,1-4-360,5 8 0,-5-4 89,-1 12 1,-7 4 52,2 7 1,-4 2 30,-2 4 1,0 4 84,0 8 0,-8 7-196,-4 4 0,-3 4-146,-2 2 1,-6 6-112,0-1 1,-6-1 121,6-10 1,-2-2-109,2-3 0,3-7 51,-3 1 1,-2-2-42,2-10 1,0 6-95,6-6 1,-6-2-188,0-10 0,0 3 64,6-9 1,-6 1-83,-1-6 0,1 0 155,6 0 0,2-2-84,3-3 0,-3-5-81,3-7 1,5-1 53,1 1 0,4 0 15,2-1 0,0 1 168,0 0 0,2 1 130,4 5 0,5-2 83,12 7 0,-4-6 350,4 6 0,2 1-76,-1 5 0,1 0 203,-2 0 1,-2 0-142,8 0 0,-1 0-16,7 0 0,-6 0 9,0 0 0,-1 0-361,7 0 0,-6 0-287,0 0 0,-6 0-176,6 0 0,-6 0-585,5 0 1,-6 0 1003,1 0 0,3 0 0,1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0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863 35 6652,'10'-8'-400,"-3"6"621,-7-5 563,0-1 1,-1 6-199,-5-4 1,-4 4-74,-7 2 0,-2 0-237,-4 0 0,1 0-42,-6 0 1,-1 2-120,-6 4 0,-5 4 105,0 7 1,-9 2-179,3 4 0,-11-2 55,-7 8 0,-3 0-200,-2 6 1,7-3 143,5-3 1,16-4 250,7-8 0,11 1-153,0-1 0,11-5 7,6-1 0,14 1-95,9 5 0,16-6 114,13 1 0,14-2-178,9 1 0,2 4-5,10-3 0,-8-2-218,2 1 0,-6-1 105,-6 1 1,-9 5-237,-8-5 0,-7-1-263,1 1 1,-5 1-520,-7 5 1,3 0 1148,-8 1 0,-7-9 0,-9-1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6.6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1 173 8190,'0'-11'-774,"0"-1"1115,0 8 1277,0-11-1274,0 5 1,2-5-151,3 3 0,-1 5-260,8 7 5,-8-8 153,11 6-341,-5-13 107,-1 13 187,6-6-15,-13 8 7,6-8 1,-6 6 397,4-3-232,-4-5 291,5 8-73,-7-6-105,0 1 317,0 5-177,0-6-2,0 8-209,0 8 0,-2 3 166,-3 12 0,1 2-90,-8 4 0,8 4 218,-1-4 0,-3 3-226,2 3 0,-5 0-134,5-1 1,0-1-539,6-4 1,-6 1 284,1-7 0,-1 2-345,6-2 0,0-9-163,0 3 1,0-9-1613,0 3 760,0-7 501,8 4 0,-6-10 286,3-4 0,-3 2-453,-2-7 1100,0 7 0,0-19 0,0 4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7.0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70 190 8190,'-10'-17'234,"-5"6"208,3-1 1,5 1 59,1-7 1,-2 7 297,3-1-75,-1 1-479,14-7 0,7 3-139,8 4 1,2-5 124,-2 5 0,6 3-119,11 2 0,-1 4 143,7 2 0,-2 0 31,2 0 0,6 0 99,0 0 0,0 0-140,5 0 0,3 0 179,-3 0 0,-5 2-63,-6 4 1,-7 4-406,1 7 1,-3 8 12,-3 4 0,-7 1-80,-4-1 0,-9 10 107,-3-5 0,-7 5-135,2-5 1,-12 7 38,-5-1 0,-12 6-90,-6-6 1,-6 3 86,-5-3 0,-6-3 85,-12 3 0,2-4 301,-7-1 0,5-2-41,-5-5 0,7 3-147,-2-8 1,7-2-213,4-9 0,5-2-235,8-5 1,7-3 9,4 4 1,5-12-230,7-5 0,3-7-1319,8-5 1,8-4 1888,3-7 0,20-1 0,6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7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0 312 8165,'10'0'3930,"5"0"-3246,-13 0 1,6 8 376,-8 3 0,0 6-440,0 6 0,0-3-513,0 3 0,0 2-317,0-2 1,6 2-430,-1-2 0,1-4 390,-6 4 1,2-4-664,4-1-1238,-4-1 1069,13 0 1,-11-7 570,8-4 1,-1-12 215,6-6 0,3-11 184,3-6 0,2-3-107,3-3 0,11-5 99,-5-1 0,5 7 15,-5 5 0,-1 8 294,-4-2 1,4 9 432,-5 3 1,3 7-334,-2-2 1,2 4-35,-8 2 1,0 6 166,-6 0-354,-7 7 0,3-3 1,-7 7 1,-2 6-148,-10 0 0,-5 6-117,-13-6 0,3 8-451,-7-2 1,-1-4 276,-6-2 1,2-6 47,5-5 0,-3 1 802,8-7 1,-6 0-303,6-6 1,6 0 1136,5 0-567,8 0-422,-3 0 0,14-2-88,5-4 1,5-2-38,6-3 0,-2-5-603,8 5 0,-2-5 271,2-1 1,2 0-716,-8 0 0,4 5 395,-10 1 1,4-1-146,-9-5 0,-5-1 84,-1 1 0,-4-6 508,-2 0 0,-8-8 0,-3 2 0,-5 3 0,-1-3 0,5 6-24,1-6 0,1 6 41,-1-6 0,1 8 847,4-2 1,5 4-381,-5 1 0,2 7 822,-2-1-22,4 8-653,-5-3 0,7 9-303,0 3 1,-2 7-161,-4 11 1,2 12 413,-8 11 1,1 11-106,-6 7 1,-3 16-135,-3 7 0,14-36 0,-1 2-346,-1-2 1,-1 1 0,0 6 0,-1 0-117,1-1 0,1 1 0,0 2 1,1 1-396,3 2 1,2 1 0,1-4-1,1-1 514,3-1 0,0-1 0,-3-3 0,0-2 0,1 40 0,10 6 0,0-47 0,1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9.2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312 122 8011,'0'-27'1949,"0"2"-720,0 15 460,0-5-799,0 5 1,2-5-44,3 3-526,-3 4-455,6 8-51,-8 0 0,0 8 181,0 4 1,-6 9 36,1 2 0,-9 6 19,3-6 0,1 6 187,-2-6 0,9 0-124,-3-6 0,4 0-187,2 1-17,0-1 0,8-2-291,3-3 1,6-3-207,6-3 1,-1-4 250,6 4 0,-4-4-155,4-2 1,-7 0 125,3 0 0,-5-6-240,-2 0 216,0 0 404,-7 6 0,-2 8 15,-8 4 0,-10 9 300,-7 2 1,-2 8 3,-10-3 1,-2 11-160,-9 1 0,1 8 89,-7-2 0,8-1-71,-3 1 0,5-8 36,1 2 0,6-3-58,1-2 1,6-1 51,-1 1 0,6-3-157,6-3 0,-3 4-144,8-4 0,1-4-289,5-2 272,0 4 1,1-8-120,5 4 168,4-12 0,9 3 27,4-8 1,-4-1-39,4-5 0,4 0 181,2 0 0,-2 0-45,2 0 0,0 0-30,5 0 0,1 0-199,-1 0 0,1 0 112,0 0 0,-1 0 39,1 0 0,-3 0-4,-3 0 1,2 0 239,-8 0 0,0 0-165,-6 0 0,-5 0-257,-1 0 1,-5 0-418,6 0-662,-8 0-547,3 0 731,-7 0-888,0 0 1967,-7 0 0,-3 0 0,-7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39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554 18 8011,'10'-8'2513,"5"7"0,-11-7-1913,7 8 0,-5 2-192,6 4 1,-3-3 398,3 9 0,3-1-304,-3 7 0,-5 5-327,-1 0 0,2 8-234,-3-3 1,1-1-421,-6 2 0,-2 0-18,-3 6 0,-5 1 358,-7 4 1,-1-3-2119,1 3 912,0-3 787,-8-10 0,4 3-360,-8-6 0,0-1 384,-6-6 0,1-8 76,-1-3 1,-7-4 220,-4-2 1,2 0 206,-2 0 0,7-2 74,-1-4 1,5-3-139,6-8 1,4 1 371,8 5 0,2-5-38,3 5 547,5 3-545,7-7 0,1 11 95,5-8 1,-2 7 51,8-7 1,-3 6 40,3-5 1,3 5-50,-3-6 1,3 7-153,2-7 0,8 3 15,4-3 1,-2-3 3,2 3 1,-2 3-362,2-3 0,1 6-167,-7-5 0,6 5-722,-6-6 764,0 9 1,-5-7-165,-1 4 0,-6 2-1481,1-7 672,-8 7 942,11-11 1,-13 11-217,4-8 1085,-4 8 97,-2-11 14,0 13 0,-2-11-380,-4 7 441,4 0-63,-6 6 1468,8 0 340,0 0 0,-5 8-2223,-1 3 1,-8 12-457,3 6 0,-3 0-52,3 6 0,-4-5-281,3 11 0,4-5-3247,3-1 3741,3 7 0,2-5 0,0 5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0.6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69 8179,'0'-17'692,"0"0"0,6 5 306,0 1 540,-1 7-562,-5-4 255,0 8-841,0 0 0,-2 8-324,-3 3 0,-5 12-91,-7 6 0,5 2 122,1-2 0,1 2-19,-2-8 0,-1 5 76,7-5 1,2 0-517,10-5 1,4-3 162,7-3 0,8-5-60,4-7 0,9 0 62,3 0 1,1 0 135,-2 0 1,-3 0-41,3 0 1,-9-5-115,-2-1 0,-8 0-445,2 6 174,-4 0-626,-9 0 1,-3 2 16,-7 4 1095,0 3 0,-15 16 0,-4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0.7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8111,'0'12'784,"0"0"-278,7-9 147,-5 13 0,8-7 332,-4 9 1,-4 1-350,3 4 0,-3-2 146,-2 8 0,0-2 171,0 2 1,0 3-396,0-3 1,0 2-1171,0-2 0,2 1 425,4-7 0,-2 6-1558,7-6 1,-5 0 1744,6-5 0,-1-9 0,6-1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1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87 8055,'0'-10'835,"0"-5"0,0 11 171,0-7-49,0 7-545,0-12 0,0 12 85,0-7 1,2 7-234,4-2 1,-2 4-54,7 2 1,1 0-178,5 0 0,-5 2 93,-1 4 1,1 4-40,5 7 1,0 8 90,1 4 1,-1-2-260,0 2 0,-5-1-18,-1 7 1,-1 5 140,2 1 1,-5 1 80,-7-2 0,0-1 110,0 7 1,0-8 20,0 3 0,0-7-116,0-5 1,0 2 101,0-8-59,-7 0-58,5-6 0,-12 0-175,8 1 0,-1-7 20,1 1 1,2-6-116,-7 5 0,5-7-321,-6 2-99,1-4 1,-7-2-546,1 0 1,0-2 487,0-4 1,-1 0-252,1-11 0,0-4 354,-1-14 0,3-7-1273,4-4 1793,3-4 0,8-2 0,0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2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8055,'8'-17'0,"-4"0"440,7-1 0,-5 7-63,6-1 1,-7 7 238,7-7 1,-1 2-38,7-1 0,-7 1-23,1 5 0,-1 3-204,7-4 0,-1 4 164,0 2-429,0 0 1,1 0 125,-1 0 0,-2 2-304,-3 4 1,1 3 129,-7 9 0,0 1-191,-6 4 0,0 4-2,0 7 0,0 3-40,0 3 1,-8 2 89,-3 5 1,1 1 86,-1-8 0,1 0 8,-2-5 1,-3-6 8,4 0 1,3-8 308,2 2 0,2-4-74,-2-2 0,5-5-500,-5-1-48,4-7-335,2 4 314,0-8-992,0 0 990,8 0 1,1 0-67,8 0 0,7-10 113,-1-7 0,7 0-143,-1-6 1,-2 3 191,2 3 1,0 0 187,5-1 0,-5 3-23,0 4-2,-8 3 0,4 8 601,-8 0 1,-7 2-328,-4 4 0,-4 3 550,-2 8 0,-8 8-316,-4 4 0,-5 2-4,-6-2 1,2 3-99,-8-3 1,6 4-81,-6 2 0,0-3-97,-5-3 0,5-4 79,0-8 0,8 1-372,-2-1 1,4-8 114,1-3 1,7-4-1613,-1-2 865,9 0-305,-5 0 0,16-6 408,3 1 1,6-9 195,6 3 1,-3 1 222,3-1 1,2 7 156,-2-2 1,-6 4 512,-5 2-456,-1 0 1381,-1 0-701,-3 0 686,-7 0 205,0 0-1428,-7 0 1,3 0 284,-8 0-73,1 0-134,-6 8 1,5-4-152,0 7 1,9-5 91,-3 5 0,4-5-37,2 6 0,0-7 50,0 7-55,0-8 0,2 9-92,4-7 1,3 0 65,9-6 1,-1 6-33,0-1 0,0 1 49,1-6 0,-1 0-14,0 0 0,1 0 8,-1 0 0,2-2-65,4-4 1,-4 3-176,4-9 0,-1 8-341,1-2 1,-4-1-1026,4 1 1,-4-2 106,-2 2 1431,1 5 0,-1-7 0,0 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5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8057,'8'-17'2509,"2"6"-2035,7-1 0,6 6-30,0-5 1,0 7-187,-5-2 1,-1 4-12,0 2 0,0 0-712,1 0 0,-1 0-978,0 0 1443,1 8 0,-1 2 0,0 7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2.6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8144,'10'0'1070,"-2"-2"-703,-8-4 1,7 4 316,5-3 0,-3 3 225,3 2 0,-6 5-357,5 1 0,-5 6 463,6-7 0,-9 9-434,3-3 1,2 5-261,-2 1 0,1 0-50,-1 1 0,-4-1-1242,4 0 386,-4 1 0,0-1-404,3 0 1,-3-5-813,4-1-1574,-4-7 1164,-2 4 2211,0-8 0,8-8 0,1-2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3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277 1 8140,'9'7'1820,"-1"-5"-1230,-8 14 1,0-13-66,0 9 0,0-6-183,0 5 0,0-5 443,0 5 0,-6-5-549,1 6 0,-9-6-457,3 5 0,-5 1-984,-1 5 0,0 0 804,-1 0 1,-5 7-421,0-1 0,-2 2 213,2-2 1,4-4-331,-4 4 0,9-4 823,3-2 1,5 1-218,-5-1 532,7 0 0,-4 1 114,8-1 0,0 0 652,0 0 0,0 1 50,0-1-378,0 0 1,0 1-144,0-1 1,0-6-97,0 1 1,0-6-333,0 5-573,0-7 133,0 4-55,0-8 1,2 0-81,4 0 1,3-8 231,9-3 1,5-9-48,0 3 0,6-8 105,-6 14 0,6-9 431,-6 9 1,0 3-143,-6 2 0,-6 4 1598,1 2-436,-8 0-581,11 0 0,-13 2-214,4 4 1,-12 4-53,-5 7 1,1 0-535,-2 1 1,1-1 178,-6 0 0,5-1-582,1-5 0,7 4-386,-2-3 270,4-4 1,2 1-208,0-3 299,0-4 0,8 6 114,3-8 0,5 0-180,1 0 329,0 0 1,1 0-161,-1 0 281,0 0 12,0 0 234,-7 7 0,-4 3-32,-12 7 0,-4 1 179,-7-1 1,-6 6 99,0 0 1,-6 6-163,6-6 0,-6 0 921,6-6 0,0 6-466,6 0 1,5 0 2134,1-5-1992,7-1 0,-4 0 162,8 1 0,2-7-333,4 1 0,4-7-98,7 7 0,0-8-345,0 1 0,7-3 88,-1-2 1,7 0-567,-1 0 1,2-2 285,-2-3 0,3-3-1627,-3-3 1,4-5-37,1 5 0,1-5 1731,0-1 0,-1-8 0,1-2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3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8059,'17'0'1487,"-3"0"-952,3 0 0,-3 0 220,9 0 1,-4 0-27,-2 0 1,0 0 1184,1 0-1101,-1 0-578,0 0 0,-5 0-1659,-1 0 1061,-7 0-902,4 0 1055,-8 0 0,0 2-1792,0 4 1,-2 5 2001,-4 12 0,-3-4 0,-9 6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4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8111,'0'10'1710,"0"5"-918,0-5 1,0 1-269,0 1 0,0-7 330,0 7 1,0-1-320,0 7 0,0-7-87,0 1 0,0-1-83,0 7-401,0-1 1,2 0-100,4 0 321,-4-7-80,6 5-67,-8-13-811,0 6-53,0-8-314,0 0 505,7 0 1,-3-8-337,8-3 1,5-5 160,6-1 1,2-2 345,-2-4 1,-4 4-81,4-4 1,2 9 118,-2 3 1,0 7 454,-5-2 1,-1 4 161,0 2 1,-5 0 146,-1 0 1,1 0 18,5 0 0,-5 6 406,-1 0 0,-5 7-133,5-1 1,-7-3-184,2 3 0,2-6 154,-3 5 0,3-7-156,-2 2 1,-4-2-474,4 1 1,-3-3-221,3 4 0,4-4-266,7-2 0,8-8 248,4-3 0,4-5-213,1-1 1,8 2 178,5 3 0,-3 4 98,2 8 0,-10 0 537,-1 0 1,-2 0-152,-10 0 1699,0 8-309,-14 2 395,-1 7-1521,-8 0 0,-13-5-192,-5-1 1,-9-7-567,4 2 0,-5-4 258,4-2 0,-4 0-931,5 0 0,0-6 563,5 0 1,1-7-1495,0 1 0,7-3 1912,4-2 0,-3-16 0,-1-3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5.2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8019,'9'-10'3303,"-1"3"-1802,0 7-195,-6 7 1,5 3-625,-7 7 0,0-5-143,0-1 0,0 1 242,0 5-892,8 1 0,-4-1-347,7 0 1,3-5-418,9-1 0,4-7 138,7 2 0,3-4-953,3-2 1,3-8 461,3-4 1,2-1 621,-8 1 0,-2 5 203,-9 7 0,-4 0 174,-7 0 1,-9 2 364,-3 3 0,-6 7 114,-6 11 1,-5 4 229,-12 8 1,-4-1-139,-8 1 1,0-1 502,1 1 1,-3 1-189,-3 5 1,4-10-234,-5 3 1,5-5-20,1 0 1,8-4-178,4-8 1,4-2 407,2-3-729,7 3 0,4-13-499,12 4 1,6-4 353,11-2 1,11 0-141,12 0 0,6 0 106,6 0 0,-2-2 3,7-4 0,-13 4 174,2-3 1,-12 3-116,1 2 1,-13 5 1361,-5 1-578,-3 8 1,-11-5 268,-3 8 1,-4-5 3,-2 0-410,0-1 0,-8 6-328,-3 1 0,1-7 9,-1 1 1,1-7-158,-2 7 80,-3-8 1,5 4-807,-7-8 0,6 0 8,-1 0 0,6 0-301,-5 0 1,-1 0 353,-5 0 0,0-2-171,-1-4 0,1 2 298,0-8 1,-1 3-102,1-3 678,8-3 0,-14-2 0,3-10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5.4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17 122 8019,'0'-25'389,"0"5"155,0-3 1,0 10 72,0 1 1,-5 7 263,-1-7 932,0 8-1253,6-3 1,0 9 272,0 3 1,0 5-323,0 7 1,0 0-108,0 1 1,0 5-303,0 0 1,2 6-211,4-6 1,-4 0-1093,4-6 0,-3 0 726,3 1 1,-2-1-1589,8 0 1,-7-7 928,7-4 1,-1-4 1132,7-2 0,7-16 0,2-3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5.6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18 8019,'7'-9'2559,"-5"1"-1418,6 8 0,-6 6 123,4-1 0,-4 9-566,3-3 1,-3-1 51,-2 1 0,0 1-1049,0 5 0,0 1 250,0-1 0,0 0-1692,0 0 0,2 1 1741,4-1 0,4 8 0,7 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6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8144,'8'-17'952,"2"8"-576,7-7 0,2 14 528,4-4 1,-4 5-319,4 1 1,-1 1-88,1 5 0,-4-2-178,4 8 0,-10-7-195,-1 7 1,-2-6-263,1 5-304,-3 1 1,-8 5-104,0 0 1,0 1-1763,0-1 2305,-16 8 0,-3 9 0,-15 11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6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173 157 8531,'10'0'1571,"-2"7"0,-3 3-903,1 7 1,2 8-95,-2 4 1,1 5-156,5 7 0,1-3-46,-7 8 1,6-1-313,-7 1 0,7 2-243,-6-8 0,-1 2-133,-5-1 1,0-11-414,0 5 1,0-10-339,0 4 1,0-14 478,0 2 1,0-9 69,0 4 1,-7-8 76,-5 1 1,-3-5 322,-3-5 1,-1 1-140,-4-8 0,4 1 276,-4-7 0,-2-5 38,2 0 1,-6-2 32,6 2 0,0 2 54,6-8 1,7 8 157,4-2 0,4 4 64,2 2 1,2-7-135,4 1 0,11 0 197,12 6 1,12-6-32,5 0 0,4-2-17,1 2 1,9 2-153,3-8 0,7 8-209,5-2 0,7-4 54,-34 12 0,2 1 1,2 0-1,2 1-183,6-1 0,1-1 0,-3 1 0,-1 0-15,1-4 0,-1 1 1,-6 3-1,-2 1 57,1 1 0,-2 1 0,35-8-634,-8 1 0,-19 3 172,-10 4 0,-15 3-154,-8 8 1,-10 0 100,-1 0 0,-11 0-546,-1 0 1127,-15 0 0,-12 15 0,-7 4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6.8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53 1 8252,'-16'2'2932,"5"4"-2050,3-4 0,6 11-264,-3-7 1,3 1-190,-4-1 1,4-2-877,2 8 1,0-7 162,0 7-2194,0-1 1921,8 7 1,-1-7-1676,5 1 1065,3-8 1167,-5 3 0,-1-14 0,-1-3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0 8057,'-11'16'407,"-1"-5"468,8 5-665,-3-15 1,14 7 9,5-8 0,5 0 562,6 0 1,-2 0-272,8 0 1,-6-2-747,6-4 0,0 5-452,6-5 1,-3 4 686,-3 2 0,-4-8 0,-8-1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7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206 1 8190,'16'1'340,"-5"5"0,2-2 429,-7 8 0,6-1-271,-6 6 1,7 8 391,-1 4 1,-3 10-219,3 1 1,-7 10-71,7 2 1,-8 0-183,2 5 0,-5 3-39,-1-2 1,-1 5-905,-5-5 0,-4-1 438,-7-5 1,0-2-828,-1-4 1,-5-4 473,0-7 0,-8-8-472,3-4 1,3-6 268,2-5 1,-2-4 269,2-8 0,-1-10 349,7-7 0,6-6 299,-1-6 1,8-4 204,-1 4 0,12-1-61,11 1 1,6 4-57,11 7 0,2 3-72,3 4 1,-2 3-394,8 8 1,-5 8-53,5 3 1,-8 4-130,3 3 1,-5 1-230,-1 4 1,-3 6 509,-3 11 0,12 4 0,-5 8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7.6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8728,'17'0'338,"2"0"-338,4 0 0,4 0 1558,8 0 1,-1 0-697,1 0 1,5 0-672,1 0 1,5 0-392,-6 0 0,-1 0-464,-11 0 0,3 0-465,-8 0-1332,0 0 2461,-5 7 0,-17 11 0,-2 8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7.7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 1 8165,'-10'9'934,"10"-1"-809,12-8 0,11 0 1161,6 0 1,-3 0-571,3 0 1,6 2-76,5 4-225,1-4-705,-7 5 1,7-7-657,-1 0 0,2 0 945,-1 0 0,-5 8 0,6 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9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8051,'8'-9'1771,"2"-6"-1149,7 13 1,6-6-41,0 8 0,0 0 89,-6 0 0,-5 0-389,-1 0 0,1 2-50,5 4 0,-5-3-972,-1 9 0,-5-6 491,6 5 0,-9 1-2248,3 5 2497,-4 8 0,-10 2 0,-1 8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8.6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295 361 8126,'17'-7'5,"0"5"51,1-6 369,-1 8 1,-7 4 653,-5 8 1,-3 1-497,-2 16 1,-7 0 24,-5 5 1,-9-1-387,-2-4 1,-8 3 16,2-3 1,2 2-589,-1-2 1,6-2 323,-1-4 0,4-10-308,2 4 0,1-9-201,5 4 0,-4-9-433,3 3 0,4-6 250,3-6 1,-3-3-82,2-8 0,-2-3 345,3-3 0,3-4 453,-4-7 0,4-1 0,2 1 0,0-3 0,0-3 0,-6 1 0,1-7 0,-1 6 0,6-6 0,0 7 0,0-1 0,0 5-22,0 7 0,6 3 57,-1 7 1,9 1 560,-3 0 0,-1-1-231,1 1 0,-1 6 72,2-1 1,3 6-20,-4-5 0,5 7 172,1-2 0,6 6-42,0 6 1,8 9 26,-2 8 0,0 14-84,5-3-1,-3 13 178,9-1 0,3 6-212,-3 5 0,8-9-217,-2 4 0,-2-6-297,2 0 0,-5 2 148,5-7 1,-6-1-1440,6-5 1,-13-1 278,2 1 1070,-5-8 0,-3 5 0,-2-5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9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363 35 8147,'-15'12'-100,"4"0"-496,3-9 1,8 13 1714,0-5 1,0 1-420,0 5 1,0-2 938,0 14-840,8 0-412,-7 6 0,13-1 124,-8 1 1,5 5-353,-5 1 0,5-1-439,-5-6 0,6 1 139,-6 0 0,1-7-55,-1 1 1,-4-8-922,4 3 0,1-5 512,-1-2 0,0-5-1460,-6-1 1471,0-7 1,-8 4 134,-3-8 1,-5-2 458,-1-4 0,-2-2 0,-4-3 0,-4-5 0,-8 5 0,6-10 0,1-2 0,-1-2 0,-6 2 0,8 3 0,4-3 0,-2 4-144,2 2 1,0 1 136,6 5 0,1-4 620,5 3 0,3 2-196,8-1 1,0-1-61,0-5 0,10 0-72,7-1 1,16-1-61,13-4 0,12 2-134,5-8 0,20 6 53,9-6 0,-39 18 0,1-1-206,4-2 1,0-1-1,-2 5 1,1-1 149,1 0 1,-1-1-1,-3 2 1,-2 1-58,0 0 0,0 1 0,-1 0 0,0 0 124,41-3 0,-9-3-20,-14 9 1,-10-1-372,-13 6 1,-5 0 188,-12 0 1,-10 0-773,-8 0 0,-7 2 418,2 4 1,-14 1-1263,-9 5 1663,-8 3 0,-25-5 0,-4 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9.6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8418,'10'8'1318,"5"1"1,-11 9-607,8-1 1,-9 0-219,3 1 1,-4-1-236,-2 0 0,6 1-28,0-1 1,1 0-441,-1 0 1,-2 1-898,8-1-118,-9 0 1,13-1-269,-5-5 1,-1-3 1491,1-8 0,1 0 0,5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4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190 1 8051,'2'9'442,"4"-3"0,-2 6-442,7 5 0,-5 0 0,6 6 0,-3 2 1204,3-2 1,1 6-299,-7-6 0,0 8-105,-6-2 1,0 3-582,0 3 0,0 0-460,0-1 0,-2 7-772,-4-1 0,-1 6 687,-5-6 0,-9 1-212,4-7 0,-5-1 169,5-4 1,0 1-387,0-6 1,-1-9 342,1-9 0,0 1 399,-1-1 1,1-2 168,0-10 0,5 2-165,1-7 1,7-1 186,-2-5-2,4 0-141,10-1 0,2 1 194,7 0 1,8 5-22,4 1 0,3 7 13,3-2 1,-1 4-114,1 2 1,-2 0 98,-4 0 1,1 0-73,-7 0 1,0 2 112,-5 4 1,-1 2-436,0 3 1,-5 5 127,-1-5 1,-7 4 57,2 3 0,4-1 0,-1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50.3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53 8078,'-16'8'570,"5"3"0,3 4-70,8 3 1,0-1 1154,0 0-795,0 1 1,2-1-385,4 0 1,0-5-52,11-1 1,-2-7-114,14 2 0,-6-4-848,6-2 0,0 0 73,5 0 1,-7-8-171,-4-3 1,0-5 379,-5-1 0,1 0-149,-13-1 0,-1 1 107,-5 0 0,0-1 68,0 1 0,-7 2 712,-5 3 1,-9-1-300,-2 7 0,-2-6 822,2 7 0,4-1-363,-4 6 0,3 0 526,3 0-1228,0 0 1,2 2-730,3 4 0,4-3-359,8 9 0,0-6 1145,0 5 0,16 1 0,3 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5:50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8044,'10'0'-4,"-1"0"4471,-3 0-2136,-4 0-2248,6 0-83,-8-8 0,0-9 0,0-10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1:46:46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191 1 8309,'-8'9'114,"-2"-1"-487,-7-8 0,5 2-358,1 4 0,5 2 731,-5 3 0,-1 6 0,-5 1 0,1 7 586,5 9 1,-4-3-179,3 4 1,2-5 72,-1 11 1,7-3-561,-2 2 1,4-1-742,2 7 1,2-8 523,4 3 296,4-5 0,7-1 0,0-1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01.1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0 191 8125,'10'-10'-1063,"5"-5"358,-5 5 536,7-7 0,1 1 215,-1 5 1,-6 1 224,1 4-261,-8 5 1,9-9 56,-7 4 0,2 4 298,-3-4-18,-3-3-252,6 7 492,-8-13-58,0 13 155,0-14-354,0 14 0,-2-5-76,-4 7 0,4-2-6,-3-4-275,-5 4 1,6-6 165,-7 8-31,7 0 1,-10 2-173,9 4 0,-3-4 98,2 4 1,2 1 100,-7-1 0,5 6-3,-6-7 1,9 9 137,-3-3 1,4 5-110,2 1 1,-6 0 29,0 1 1,1-1 74,5 0 1,2 1-96,3-1 0,-1 6-145,8 0 0,-7-6 161,7-5 0,0-1-138,5 7 1,0-3 8,0-3 0,1-3 2,-1-3 1,0-4-14,1 4 1,5-4-17,0-2 1,0 0-131,-6 0 1,6-2 93,0-4 0,-2 2-154,-9-8 1,3 1 110,-3-6 1,-3-1-72,3 1 1,-8 0 58,1-1 0,-3-1 0,-2-4 0,-7 2 37,-5-8 1,-3 8 0,-2-2 1,-1-2 257,1 2 0,-8 0-79,-4 6 0,2 7-294,-2 4 0,6 4 122,-5 2 0,4 0-1152,-4 0 1,7 0 273,-3 0 1,7 8 892,6 4 0,-12 3 0,3 2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02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1211 6977,'8'-9'939,"2"-7"1,7 13-670,0-9 0,1 8-120,-1-2 0,0-1 27,0 1 1,1-2-90,-1 3 1,2 1 94,4-8 1,2 6-253,4-5 1,4 5 43,-4-5 0,3 1-99,3-2 1,-1-3 9,1 4 1,2-5-10,3-1 1,-4 0 123,5-1 0,3 1-16,2 0 1,2-1 128,-2 1 1,2 0-63,-7 0 0,5-1-10,-6 1 1,0 0-39,-5-1 0,1 3 5,5 3 0,-5-3-8,5 4 1,-5-3-12,-1 3 1,5-5-15,0 5 0,1 1-18,-7-1 0,3 5-74,3-6 1,-3 3 92,3-3 1,-1-3 69,1 3 0,-4 3 6,5-3 0,-5 1 150,-1-7 1,-1 7-202,1-1 1,2 3 7,3-3 1,-4-3-14,5 3 1,1 3-9,-2-3 0,3 2-99,-3-1 1,-3-4 117,3 3 0,2 2 14,-2-1 0,1 5-37,-7-5 1,1 5 180,0-6 0,-1 7-148,1-7 1,-1 8-130,1-2 1,0-1 67,-1 1 1,-1-6-4,-4 7 1,7-3-116,-7 2 0,7 4 82,-7-3 1,2-3 4,-2 2 1,3-2 34,-3 3 0,2 1 156,-2-8 1,2 8-124,-8-1 0,7-3 135,-1 2 1,-2 0-28,2 6 1,-2-5 133,2-1 1,3-2 85,-3 2 0,4 3-139,1-9 0,7 6 61,-1-5 1,0 5-50,-5-6 0,5 7-32,1-7 1,-7 8-6,-5-1 0,0-3 1,6 2 0,-9-5 59,-2 5 1,1-2-16,-2 2 0,0 4-79,-6-3 1,0-3 218,1 2-469,-1 0-12,0-1-84,0 5 1,-5-6 140,-1 8 0,-7-2-255,2-4-269,-4 5-529,-2-7-1119,0 8 2253,0 8 0,-15 9 0,-5 10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03.9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53 8155,'-10'0'-1086,"3"0"1242,7 0 308,0 0-265,0-8 22,7 6-60,-5-5 1,12 5 323,-9-4-179,1 4 40,2-6-343,-6 8 1,7 0 255,-3 0-303,-4 0 0,13 0 95,-3 0 1,-2 0-145,1 0 0,1 0 38,5 0 1,2 0 29,4 0 0,-4 0-35,4 0 0,-1 6 4,1 0 0,-2 0 92,8-6 1,-2 0-41,1 0 0,5 0 51,-4 0 1,3 0-42,3 0 1,0 0 155,-1 0 1,1 0-119,-1 0 0,7 0 9,-1 0 1,0 0-22,-5 0 1,5 0-6,1 0 0,5-2-36,-6-4 1,8 4 46,-2-4 0,2 4-37,-1 2 0,8 0 24,-3 0 1,4-2-75,-4-3 0,0 3 23,-1-4 1,1 4-6,0 2 1,6 0 21,0 0 1,5 0-4,-5 0 0,5 0 4,-5 0 0,5 0-1,-5 0 0,-1 0 136,-5 0 1,8 0-129,3 0 1,-1 6 21,1-1 1,0 1 52,7-6 1,-1 0-32,0 0 0,6 0 111,0 0 1,2 6 170,-2 0 1,3 1-11,9-1 0,-1-2-118,1 8 0,-5-9-140,-7 3 1,6-2 93,-12 2 0,4-4 313,-4 4 1,1-5-316,-1-1 0,0 6-514,0 0 1,-7 5 172,-5-5 1,-9 0-85,-2-6 1,-7 6-97,1 0 1,-11-1 125,-6-5 0,-6 2-403,-5 4 137,-4-4 211,-8 6 0,-10-8 290,-7 0 11,-8 0 0,-25 0 0,-4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04.9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0 139 6652,'8'-10'255,"-4"0"-56,8 5 0,-7 3-88,7-4 1,-8 2 33,1-2-51,5 4 53,0-5 81,-1 7-43,7 0 12,-14-8-184,13 6 1,-11-6-8,7 8 1,-5 0 69,6 0 1,-7 0-10,7 0 1,-6 0-151,5 0 0,-5 0 79,5 0 0,1 0-9,5 0 1,-5 0 23,-1 0-4,1 0 1,5 0-20,0 0 0,1-2-4,-1-3 1,0 3 35,1-4 1,5 4-9,0 2 1,2-6-87,-2 1 0,2-7 72,4 6 0,1-1-49,-7 1 0,0 4-231,-5-4 282,-1 4 0,-7 2 0,-3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15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70 7872,'0'-9'-1698,"2"1"1696,4 8-44,-5-8 40,7 6 1,-8-7 7,0 3 0,0 4 1,8-6 123,-6 1 13,5 5-56,-7-6 31,0 8 584,0 0-453,8 0-176,-6 0 81,13 0 47,-13 0 0,14 0 210,-14 0-88,5 0 23,-7 0-204,8 0 1,-4 2 13,7 4 0,-5-4 29,6 3 0,-7-3-4,7-2 1,0 0-6,5 0 1,0 0-13,0 0 0,1-5-124,-1-1 1,0 0 42,1 6 0,-1 0-105,0 0 0,2 0 75,4 0 1,-3 0-136,3 0 0,-4 0 95,-2 0 0,1 0-48,-1 0 0,0 0-152,0 0 1,-1 2 49,-5 4 1,5-4-56,-5 3 0,5-1 157,1 2 0,0-4-3,0 4 1,1-4 38,-1-2 0,0 0 9,1 0 0,-3 2 40,-3 3 1,3-3-65,-4 4 1,-1-4 55,2-2-35,-9 0 0,7 0 19,-4 0 0,-4 2-20,3 4 1,-3-3 0,-2 9-9,8-8 2,-6 11 0,6-11-2,-8 8 1,5-7-8,1 7-2,0-8 11,-6 11 0,0-11 146,0 7-95,0-7 1,0 6 66,0-4 3,0-4 192,0 5-189,0 1 1,-2-6 15,-4 4 0,-3 1 100,-9-1 0,1 7-128,0-1 1,-8 3 59,-4 3 1,-9 5-202,-3 0 0,-5 8-214,6-3 1,-6 11-147,5 1 0,1 6-509,5-5 0,3 1-443,3-2 1345,12-3 0,1 5 0,7-7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15.9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69 8456,'0'-9'-179,"0"-7"1,-5 12-51,-1-7 100,0 7 105,6-4 1,-2 8-270,-4 0 170,4 0 0,-7 0 123,3 0 0,4-7 0,-6-3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16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52 122 8299,'-17'-18'-262,"5"7"-79,1-1 0,7 7 450,-2-7 652,4 8-685,2-11 1,0 11 107,0-7 430,0 7-258,0-4 380,0 0-357,0 6-132,8-5 78,-6 7-167,13 0 1,-5 0-52,7 0 0,-5 5 61,-1 1 0,1 0-165,5-6 1,2 6 109,4 0 1,-2 5-170,8-5 1,-2 5 44,2-5 1,4 6-90,-5-7 0,5 7 124,2-6 0,-1 5-112,1-5 1,-1 6 58,1-7 1,-2 3 31,-4-2 1,3-4 53,-3 3 0,-4 3-51,-2-2 0,-4 2 523,-1-3-4,-1-3-244,0 14 0,-5-13-160,-1 9 0,-7-6 108,2 5-350,3-7 201,1 11 1,5-11-216,-3 8 0,1-6-34,-7 5 55,0-7 1,-6 6 103,0-5 75,0-3 12,0 6 87,0-8 0,0 2 110,0 4 1,-2-4-47,-4 3 1,2-3 64,-7-2 0,5 6 120,-5 0-326,-1 0 0,-5-5-51,-1 5 1,-5-2-210,0 8 1,-15 5 6,-2 6 0,-16 10-289,-8 1 1,-7 5-2258,-9 13 2391,36-29 0,-1 2 1,-13 14-1,-3 4 1,0-2-1,-1-1 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26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1 484 8474,'0'-17'-617,"0"7"129,0 3 1080,0-1-367,0 6 169,0-13 0,2 13-66,4-4 0,-3-2-184,9 3 1,-6-1-145,5 6 0,-5-2-14,6-4 1,-7 4 84,7-4 1,-6 5 80,5 1 281,-7 0-330,11 0 515,-13 0-281,6 7 1,-8-3 517,0 8-536,0-1 1,6 6-39,-1 1 0,1-1-131,-6 0 1,0 1 105,0-1 0,2 0-152,4 0 1,-4 3 102,4 3 1,1-4-184,-1 4 1,6-4 18,-7-1 1,9-3-90,-3-4 1,5 3 208,1-8 1,0 5-23,1-5 0,-1 0 12,0-6 0,2 0-33,4 0 0,-1-6-52,6 0 1,-6-7 53,1 1 0,2-9-242,-2-2 1,5-8-9,-4 2 1,1-11-157,-2-6 1,-4 2 175,4-2 0,-4-6-134,-2-6 1,-7 6 433,-4 6 0,1 8-121,-1-3 0,0 11 554,-6 1 1,-6 8-277,0-2 0,-7 5-244,1 7 1,-3 3-478,-2 8 0,-1 0-698,1 0 0,-2 2 305,-4 4 0,4 9-582,-4 8 0,3 6-504,3-6 1851,0 8 0,0 3 0,-1 11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1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0 675 8063,'0'-10'-113,"0"3"305,0 7 1136,0-8-220,8 6-114,-6-6-639,13 8 1,-5 0 116,7 0 1,1-5-204,-1-1 0,-6 0 0,1 6 0,5 0-112,6 0 1,0 0 75,-5 0 0,-1-2-275,0-4 0,1 5-146,-1-5 0,-6 4-276,1 2 0,-1 0 38,7 0 0,-7 0-1271,1 0 686,-8 0 338,3 0 0,-7-2-332,0-4 714,0 4 0,-2-7 170,-3 3 1,-5 4 65,-7-4 0,-1-1 266,1 1-172,0-8 285,0 12-45,-1-5 0,7 11 164,-1 7 1,8 1 39,-1 11 0,3 9-191,2 3 0,0 5 91,0 1 1,5 1-127,1 4 0,0 4-230,-6-4 0,0 2 40,0-2 0,0-4-191,0-7 1,0-6-175,0 0-108,0-8 1,0 4-428,0-8 554,0-7 1,-2-3 349,-4-7 0,2-7-80,-7-5 0,-1-5 107,-5-6 1,0-4-112,-1-8 1,7-1 48,-1-4 0,9 3 149,-3-3 0,6-3-72,6 3 1,5-2-307,12 1 1,4 5 142,8-4 1,-1 3-220,1 2 0,5 1-42,1-1 1,-1 3-20,-6 3 0,1-4-30,0 4 1,-1 2-94,1-1 1,-1-1 452,1-6 0,-2 6 0,-5 1 0,-3 4-141,-7-4 1,-1 5 140,0-6 0,1 8 375,-1-2 0,-7 3-62,-5 3 0,3 0 112,-2-1 1,-1 7 79,-5-1 0,0 7 1090,0-7-615,0 8-59,0-3-1541,0 7 574,0 0 0,0 9-209,0 9 0,0 3 89,0 13 0,0-1-69,0 13 0,0 6-12,0 6 0,0 7-126,0-2 1,0 5 193,0 1 1,0-6 80,0 1 0,0-1 273,0 6 0,-5-6-57,-1 1 1,0-10-1,6-2 0,0-1-32,0-4 1,0-7-26,0-5 0,0-3-4,0-9 1,0 6 17,0-6-345,0 0 236,0-6 1,0-5-286,0 0 150,0-9 30,0 5 1,0-6-110,0 4-255,0-4 414,-7 13 0,3-13-56,-8 4 49,8-4 259,-3-2-438,-1 0 0,6-8 133,-4-4 0,6-3-287,6-2 429,4-8 0,7-10 0,0-9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02:06:51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0 467 8063,'8'-34'0,"2"1"127,7 4 1,-4-3 313,5 3 0,-5 2-115,10-2 1,2 6-30,-2-6 0,6 10-23,-6 2 0,2-1 110,-2 7 1,-2 1-201,8-1 1,-8 5 48,2-6 0,2 9-331,-2-3-147,0 4 0,-5 2-224,-1 0 0,-5 0-223,-1 0-709,-7 0 674,4 8-77,-8-7 645,0-1 0,0-9-409,0-8 785,0-1 1,0 1 471,0 0 613,-8 7-1003,6 2 1,-8 8 66,5 0 0,3 10-31,-4 7 1,-2 8 17,3 10 1,-7 1-240,6 5 1,-7 3 110,1 8 1,-1-2-367,1-4 1,-1 4-116,7-4 1,0-4-82,6-1 0,0-11 34,0-1 1,0-6-542,0 6 459,8-8 0,2 4 32,7-8 1,0-5 104,0-1 1,-5-5 177,0 6 0,-1-1 235,6 7 1,-5-3 71,-1-4 1,-7 7 409,2-1 0,-4 0-143,-2 6 1,0-1 394,0 1 1,0-2-427,0 8 0,0-1-30,0 7 1,0-2-529,0-5 1,0 3-103,0-8 1,0 6-135,0-6 0,0 0-220,0-6 58,8 1 0,-5-7-220,9 1-335,0-8 69,5 3 309,0-7 660,0 0 0,1-7 0,-1-3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7DE90-2E6E-FB41-AAE6-1A6C6113D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83EDB6-A914-B24C-8CB6-D49B22C9D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0D66B-6587-3E49-93BB-2A876D34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0E1FC-017B-0C4C-9FD5-BBFEC51A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1333AE-2103-1B4B-B3F9-4EF6F2DE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0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D0183-CBB2-3842-B779-02D457BB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96E2BA-54DE-B949-AB49-EAEB75D9D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93328-1E52-B341-92C7-93344CB3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9F468-BF7E-684E-AA56-ED3583DD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9D9D79-4EA7-6A47-9F28-4316F85B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27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E4DF85-9E81-C041-815D-E793AC784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1A6BA-F48B-6940-95CB-B7337EEC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C643F-2C2C-4C41-940C-40D80BCF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7CD9D-B943-2E49-AC7E-99C2B6EA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A89D7-9335-6742-91D3-9A896FF2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42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9B896-825C-714F-92A9-ECDA6682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0574A-B8EA-0F49-A791-9DE2E1A22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C38DC-AF0B-2C43-B5DB-33207C3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54BCF-65DE-8141-9E31-4E2B1271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0B50F-CC7E-E44B-8EC6-E03FB789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7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7E5CF-F18F-6B49-B617-5E89B60F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609D5-5AAC-AF4B-A9ED-C4D1129E6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209A08-3D25-5C40-BE4E-803092C2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22ABE-2BAE-4243-9356-5E8B04A0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7EEEB-12AE-B443-A067-BA9879AE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25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A9EC9-D065-5646-9BF6-FE21F715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2FDFE-4919-E744-AE77-2FFB0C5EB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7B014B-B952-BD4F-8B29-1BFD609EF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4C2E4-7060-BE44-B4D2-8B170FAA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B14365-7441-A14B-B4C2-F40BC833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87CBF6-48BC-684E-A3DB-4E77BE7A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5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C7C80-5A92-2845-BA0D-75B2F88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9E9A10-EAF7-DF47-85F5-38D2FE99B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62A7D8-762D-6F46-84FA-3C0D000FC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A3D3E6-AF85-4D43-9998-21CE1D4D1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C2B02F-7BB0-BE4E-9B9D-C8B2F04BF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2B5D49-5F08-B34B-80D3-87FE540D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4FD4D9-EA2B-0F4E-988E-4DC1E001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4BEBB7-B048-2B4D-B6D8-1584346D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50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1FC36-12AD-A54D-8CB9-58143993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78A8B8-F08C-1549-BCE7-747AB0E4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3CBA09-C4A5-1D41-8FFB-E49333F5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47F1C2-81EF-0A45-B643-EB7D1243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3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10D750-8306-D14C-865D-CFEB03FC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9636E0-7391-7A44-BC53-B88F700D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5ED6E3-6ABE-6B4F-8201-B341A527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02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1F0C0-B3C0-FE45-891A-3F7A43BB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ADB8B-6E95-A744-A3F9-1A046201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93BE83-F514-0047-A28F-07648BF5F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FFEC9A-4356-E14A-8AC3-DB643D2D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354EB-7E62-2044-B4DD-73743B99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B8C030-592D-9E44-9862-F6C77D09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109F7-81EB-E348-AC99-AED9BBCC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2526A4-E94E-0D4C-8410-B3A61BC5E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4446ED-D4D7-9A40-BD0E-2AE274E01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38FC50-CB12-FC4F-9722-1951A842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4ED2-C04F-1A4D-8479-7134F589D74C}" type="datetimeFigureOut">
              <a:rPr lang="en-US" altLang="zh-CN" smtClean="0"/>
              <a:t>6/11/20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E69688-205D-464E-9D1A-2757CF164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4CE719-79D6-0A4A-8078-0B2365BC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1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BE0930-1712-1143-B048-61CCB3DF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B77220-39C1-E846-A498-875ABA2F2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BFDA07-1F03-6041-8435-1B022C7B9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B4ED2-C04F-1A4D-8479-7134F589D74C}" type="datetimeFigureOut">
              <a:rPr lang="en-US" altLang="zh-CN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33C130-70A2-A843-9FF7-B6EC3D5C6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E5D57E-D14C-824D-A849-E77BC26F6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DF0D8-6EE8-754E-8FBE-9222AFC89C46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99" Type="http://schemas.openxmlformats.org/officeDocument/2006/relationships/image" Target="../media/image149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24" Type="http://schemas.openxmlformats.org/officeDocument/2006/relationships/customXml" Target="../ink/ink162.xml"/><Relationship Id="rId366" Type="http://schemas.openxmlformats.org/officeDocument/2006/relationships/image" Target="../media/image182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433" Type="http://schemas.openxmlformats.org/officeDocument/2006/relationships/customXml" Target="../ink/ink217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377" Type="http://schemas.openxmlformats.org/officeDocument/2006/relationships/customXml" Target="../ink/ink189.xml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image" Target="../media/image200.png"/><Relationship Id="rId279" Type="http://schemas.openxmlformats.org/officeDocument/2006/relationships/image" Target="../media/image139.png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image" Target="../media/image193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customXml" Target="../ink/ink207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customXml" Target="../ink/ink179.xml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customXml" Target="../ink/ink200.xml"/><Relationship Id="rId259" Type="http://schemas.openxmlformats.org/officeDocument/2006/relationships/image" Target="../media/image129.png"/><Relationship Id="rId424" Type="http://schemas.openxmlformats.org/officeDocument/2006/relationships/image" Target="../media/image211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image" Target="../media/image183.png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customXml" Target="../ink/ink218.xml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customXml" Target="../ink/ink190.xml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image" Target="../media/image194.png"/><Relationship Id="rId404" Type="http://schemas.openxmlformats.org/officeDocument/2006/relationships/image" Target="../media/image201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customXml" Target="../ink/ink208.xml"/><Relationship Id="rId261" Type="http://schemas.openxmlformats.org/officeDocument/2006/relationships/image" Target="../media/image13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customXml" Target="../ink/ink180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image" Target="../media/image184.png"/><Relationship Id="rId426" Type="http://schemas.openxmlformats.org/officeDocument/2006/relationships/image" Target="../media/image212.png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customXml" Target="../ink/ink191.xml"/><Relationship Id="rId241" Type="http://schemas.openxmlformats.org/officeDocument/2006/relationships/image" Target="../media/image120.png"/><Relationship Id="rId437" Type="http://schemas.openxmlformats.org/officeDocument/2006/relationships/customXml" Target="../ink/ink219.xml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image" Target="../media/image202.png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image" Target="../media/image195.png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customXml" Target="../ink/ink181.xml"/><Relationship Id="rId196" Type="http://schemas.openxmlformats.org/officeDocument/2006/relationships/customXml" Target="../ink/ink98.xml"/><Relationship Id="rId417" Type="http://schemas.openxmlformats.org/officeDocument/2006/relationships/customXml" Target="../ink/ink209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image" Target="../media/image185.png"/><Relationship Id="rId428" Type="http://schemas.openxmlformats.org/officeDocument/2006/relationships/image" Target="../media/image213.png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customXml" Target="../ink/ink192.xml"/><Relationship Id="rId439" Type="http://schemas.openxmlformats.org/officeDocument/2006/relationships/customXml" Target="../ink/ink220.xml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image" Target="../media/image175.png"/><Relationship Id="rId394" Type="http://schemas.openxmlformats.org/officeDocument/2006/relationships/image" Target="../media/image196.png"/><Relationship Id="rId408" Type="http://schemas.openxmlformats.org/officeDocument/2006/relationships/image" Target="../media/image203.png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42" Type="http://schemas.openxmlformats.org/officeDocument/2006/relationships/customXml" Target="../ink/ink171.xml"/><Relationship Id="rId363" Type="http://schemas.openxmlformats.org/officeDocument/2006/relationships/customXml" Target="../ink/ink182.xml"/><Relationship Id="rId384" Type="http://schemas.openxmlformats.org/officeDocument/2006/relationships/image" Target="../media/image191.png"/><Relationship Id="rId419" Type="http://schemas.openxmlformats.org/officeDocument/2006/relationships/customXml" Target="../ink/ink210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244" Type="http://schemas.openxmlformats.org/officeDocument/2006/relationships/customXml" Target="../ink/ink122.xml"/><Relationship Id="rId430" Type="http://schemas.openxmlformats.org/officeDocument/2006/relationships/image" Target="../media/image214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132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32" Type="http://schemas.openxmlformats.org/officeDocument/2006/relationships/customXml" Target="../ink/ink166.xml"/><Relationship Id="rId353" Type="http://schemas.openxmlformats.org/officeDocument/2006/relationships/customXml" Target="../ink/ink177.xml"/><Relationship Id="rId374" Type="http://schemas.openxmlformats.org/officeDocument/2006/relationships/image" Target="../media/image186.png"/><Relationship Id="rId395" Type="http://schemas.openxmlformats.org/officeDocument/2006/relationships/customXml" Target="../ink/ink198.xml"/><Relationship Id="rId409" Type="http://schemas.openxmlformats.org/officeDocument/2006/relationships/customXml" Target="../ink/ink205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420" Type="http://schemas.openxmlformats.org/officeDocument/2006/relationships/image" Target="../media/image209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image" Target="../media/image127.png"/><Relationship Id="rId276" Type="http://schemas.openxmlformats.org/officeDocument/2006/relationships/customXml" Target="../ink/ink138.xml"/><Relationship Id="rId297" Type="http://schemas.openxmlformats.org/officeDocument/2006/relationships/image" Target="../media/image148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22" Type="http://schemas.openxmlformats.org/officeDocument/2006/relationships/customXml" Target="../ink/ink161.xml"/><Relationship Id="rId343" Type="http://schemas.openxmlformats.org/officeDocument/2006/relationships/image" Target="../media/image171.png"/><Relationship Id="rId364" Type="http://schemas.openxmlformats.org/officeDocument/2006/relationships/image" Target="../media/image181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385" Type="http://schemas.openxmlformats.org/officeDocument/2006/relationships/customXml" Target="../ink/ink193.xml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5" Type="http://schemas.openxmlformats.org/officeDocument/2006/relationships/image" Target="../media/image122.png"/><Relationship Id="rId266" Type="http://schemas.openxmlformats.org/officeDocument/2006/relationships/customXml" Target="../ink/ink133.xml"/><Relationship Id="rId287" Type="http://schemas.openxmlformats.org/officeDocument/2006/relationships/image" Target="../media/image143.png"/><Relationship Id="rId410" Type="http://schemas.openxmlformats.org/officeDocument/2006/relationships/image" Target="../media/image204.png"/><Relationship Id="rId431" Type="http://schemas.openxmlformats.org/officeDocument/2006/relationships/customXml" Target="../ink/ink216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6.png"/><Relationship Id="rId354" Type="http://schemas.openxmlformats.org/officeDocument/2006/relationships/image" Target="../media/image176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75" Type="http://schemas.openxmlformats.org/officeDocument/2006/relationships/customXml" Target="../ink/ink188.xml"/><Relationship Id="rId396" Type="http://schemas.openxmlformats.org/officeDocument/2006/relationships/image" Target="../media/image197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256" Type="http://schemas.openxmlformats.org/officeDocument/2006/relationships/customXml" Target="../ink/ink128.xml"/><Relationship Id="rId277" Type="http://schemas.openxmlformats.org/officeDocument/2006/relationships/image" Target="../media/image138.png"/><Relationship Id="rId298" Type="http://schemas.openxmlformats.org/officeDocument/2006/relationships/customXml" Target="../ink/ink149.xml"/><Relationship Id="rId400" Type="http://schemas.openxmlformats.org/officeDocument/2006/relationships/image" Target="../media/image199.png"/><Relationship Id="rId421" Type="http://schemas.openxmlformats.org/officeDocument/2006/relationships/customXml" Target="../ink/ink211.xml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1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65" Type="http://schemas.openxmlformats.org/officeDocument/2006/relationships/customXml" Target="../ink/ink183.xml"/><Relationship Id="rId386" Type="http://schemas.openxmlformats.org/officeDocument/2006/relationships/image" Target="../media/image19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2.png"/><Relationship Id="rId246" Type="http://schemas.openxmlformats.org/officeDocument/2006/relationships/customXml" Target="../ink/ink123.xml"/><Relationship Id="rId267" Type="http://schemas.openxmlformats.org/officeDocument/2006/relationships/image" Target="../media/image133.png"/><Relationship Id="rId288" Type="http://schemas.openxmlformats.org/officeDocument/2006/relationships/customXml" Target="../ink/ink144.xml"/><Relationship Id="rId411" Type="http://schemas.openxmlformats.org/officeDocument/2006/relationships/customXml" Target="../ink/ink206.xml"/><Relationship Id="rId432" Type="http://schemas.openxmlformats.org/officeDocument/2006/relationships/image" Target="../media/image215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313" Type="http://schemas.openxmlformats.org/officeDocument/2006/relationships/image" Target="../media/image15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55" Type="http://schemas.openxmlformats.org/officeDocument/2006/relationships/customXml" Target="../ink/ink178.xml"/><Relationship Id="rId376" Type="http://schemas.openxmlformats.org/officeDocument/2006/relationships/image" Target="../media/image187.png"/><Relationship Id="rId397" Type="http://schemas.openxmlformats.org/officeDocument/2006/relationships/customXml" Target="../ink/ink199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57" Type="http://schemas.openxmlformats.org/officeDocument/2006/relationships/image" Target="../media/image128.png"/><Relationship Id="rId278" Type="http://schemas.openxmlformats.org/officeDocument/2006/relationships/customXml" Target="../ink/ink139.xml"/><Relationship Id="rId401" Type="http://schemas.openxmlformats.org/officeDocument/2006/relationships/customXml" Target="../ink/ink201.xml"/><Relationship Id="rId422" Type="http://schemas.openxmlformats.org/officeDocument/2006/relationships/image" Target="../media/image210.png"/><Relationship Id="rId303" Type="http://schemas.openxmlformats.org/officeDocument/2006/relationships/image" Target="../media/image151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customXml" Target="../ink/ink194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image" Target="../media/image205.png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image" Target="../media/image177.png"/><Relationship Id="rId398" Type="http://schemas.openxmlformats.org/officeDocument/2006/relationships/image" Target="../media/image198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customXml" Target="../ink/ink212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customXml" Target="../ink/ink184.xml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image" Target="../media/image216.png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image" Target="../media/image188.png"/><Relationship Id="rId403" Type="http://schemas.openxmlformats.org/officeDocument/2006/relationships/customXml" Target="../ink/ink202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customXml" Target="../ink/ink195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image" Target="../media/image206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image" Target="../media/image178.png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customXml" Target="../ink/ink213.xml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customXml" Target="../ink/ink185.xml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image" Target="../media/image189.png"/><Relationship Id="rId436" Type="http://schemas.openxmlformats.org/officeDocument/2006/relationships/image" Target="../media/image217.png"/><Relationship Id="rId240" Type="http://schemas.openxmlformats.org/officeDocument/2006/relationships/customXml" Target="../ink/ink120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customXml" Target="../ink/ink196.xml"/><Relationship Id="rId405" Type="http://schemas.openxmlformats.org/officeDocument/2006/relationships/customXml" Target="../ink/ink203.xml"/><Relationship Id="rId251" Type="http://schemas.openxmlformats.org/officeDocument/2006/relationships/image" Target="../media/image125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image" Target="../media/image179.png"/><Relationship Id="rId416" Type="http://schemas.openxmlformats.org/officeDocument/2006/relationships/image" Target="../media/image207.png"/><Relationship Id="rId220" Type="http://schemas.openxmlformats.org/officeDocument/2006/relationships/customXml" Target="../ink/ink110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customXml" Target="../ink/ink186.xml"/><Relationship Id="rId427" Type="http://schemas.openxmlformats.org/officeDocument/2006/relationships/customXml" Target="../ink/ink214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image" Target="../media/image190.png"/><Relationship Id="rId438" Type="http://schemas.openxmlformats.org/officeDocument/2006/relationships/image" Target="../media/image218.png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customXml" Target="../ink/ink176.xml"/><Relationship Id="rId393" Type="http://schemas.openxmlformats.org/officeDocument/2006/relationships/customXml" Target="../ink/ink197.xml"/><Relationship Id="rId407" Type="http://schemas.openxmlformats.org/officeDocument/2006/relationships/customXml" Target="../ink/ink204.xml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image" Target="../media/image180.png"/><Relationship Id="rId418" Type="http://schemas.openxmlformats.org/officeDocument/2006/relationships/image" Target="../media/image208.png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customXml" Target="../ink/ink187.xml"/><Relationship Id="rId429" Type="http://schemas.openxmlformats.org/officeDocument/2006/relationships/customXml" Target="../ink/ink21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16.png"/><Relationship Id="rId440" Type="http://schemas.openxmlformats.org/officeDocument/2006/relationships/image" Target="../media/image219.png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86.png"/><Relationship Id="rId21" Type="http://schemas.openxmlformats.org/officeDocument/2006/relationships/image" Target="../media/image1438.png"/><Relationship Id="rId324" Type="http://schemas.openxmlformats.org/officeDocument/2006/relationships/customXml" Target="../ink/ink1647.xml"/><Relationship Id="rId531" Type="http://schemas.openxmlformats.org/officeDocument/2006/relationships/image" Target="../media/image1690.png"/><Relationship Id="rId170" Type="http://schemas.openxmlformats.org/officeDocument/2006/relationships/customXml" Target="../ink/ink1570.xml"/><Relationship Id="rId268" Type="http://schemas.openxmlformats.org/officeDocument/2006/relationships/customXml" Target="../ink/ink1619.xml"/><Relationship Id="rId475" Type="http://schemas.openxmlformats.org/officeDocument/2006/relationships/image" Target="../media/image1662.png"/><Relationship Id="rId32" Type="http://schemas.openxmlformats.org/officeDocument/2006/relationships/customXml" Target="../ink/ink1501.xml"/><Relationship Id="rId128" Type="http://schemas.openxmlformats.org/officeDocument/2006/relationships/customXml" Target="../ink/ink1549.xml"/><Relationship Id="rId335" Type="http://schemas.openxmlformats.org/officeDocument/2006/relationships/image" Target="../media/image1592.png"/><Relationship Id="rId542" Type="http://schemas.openxmlformats.org/officeDocument/2006/relationships/customXml" Target="../ink/ink1756.xml"/><Relationship Id="rId181" Type="http://schemas.openxmlformats.org/officeDocument/2006/relationships/image" Target="../media/image1517.png"/><Relationship Id="rId402" Type="http://schemas.openxmlformats.org/officeDocument/2006/relationships/customXml" Target="../ink/ink1686.xml"/><Relationship Id="rId279" Type="http://schemas.openxmlformats.org/officeDocument/2006/relationships/image" Target="../media/image1564.png"/><Relationship Id="rId486" Type="http://schemas.openxmlformats.org/officeDocument/2006/relationships/customXml" Target="../ink/ink1728.xml"/><Relationship Id="rId43" Type="http://schemas.openxmlformats.org/officeDocument/2006/relationships/image" Target="../media/image1449.png"/><Relationship Id="rId139" Type="http://schemas.openxmlformats.org/officeDocument/2006/relationships/image" Target="../media/image1497.png"/><Relationship Id="rId346" Type="http://schemas.openxmlformats.org/officeDocument/2006/relationships/customXml" Target="../ink/ink1658.xml"/><Relationship Id="rId192" Type="http://schemas.openxmlformats.org/officeDocument/2006/relationships/customXml" Target="../ink/ink1581.xml"/><Relationship Id="rId206" Type="http://schemas.openxmlformats.org/officeDocument/2006/relationships/customXml" Target="../ink/ink1588.xml"/><Relationship Id="rId413" Type="http://schemas.openxmlformats.org/officeDocument/2006/relationships/image" Target="../media/image1631.png"/><Relationship Id="rId248" Type="http://schemas.openxmlformats.org/officeDocument/2006/relationships/customXml" Target="../ink/ink1609.xml"/><Relationship Id="rId455" Type="http://schemas.openxmlformats.org/officeDocument/2006/relationships/image" Target="../media/image1652.png"/><Relationship Id="rId497" Type="http://schemas.openxmlformats.org/officeDocument/2006/relationships/image" Target="../media/image1673.png"/><Relationship Id="rId12" Type="http://schemas.openxmlformats.org/officeDocument/2006/relationships/customXml" Target="../ink/ink1491.xml"/><Relationship Id="rId108" Type="http://schemas.openxmlformats.org/officeDocument/2006/relationships/customXml" Target="../ink/ink1539.xml"/><Relationship Id="rId315" Type="http://schemas.openxmlformats.org/officeDocument/2006/relationships/image" Target="../media/image1582.png"/><Relationship Id="rId357" Type="http://schemas.openxmlformats.org/officeDocument/2006/relationships/image" Target="../media/image1603.png"/><Relationship Id="rId522" Type="http://schemas.openxmlformats.org/officeDocument/2006/relationships/customXml" Target="../ink/ink1746.xml"/><Relationship Id="rId54" Type="http://schemas.openxmlformats.org/officeDocument/2006/relationships/customXml" Target="../ink/ink1512.xml"/><Relationship Id="rId96" Type="http://schemas.openxmlformats.org/officeDocument/2006/relationships/customXml" Target="../ink/ink1533.xml"/><Relationship Id="rId161" Type="http://schemas.openxmlformats.org/officeDocument/2006/relationships/image" Target="../media/image1508.png"/><Relationship Id="rId217" Type="http://schemas.openxmlformats.org/officeDocument/2006/relationships/image" Target="../media/image168.png"/><Relationship Id="rId399" Type="http://schemas.openxmlformats.org/officeDocument/2006/relationships/image" Target="../media/image1624.png"/><Relationship Id="rId259" Type="http://schemas.openxmlformats.org/officeDocument/2006/relationships/image" Target="../media/image1554.png"/><Relationship Id="rId424" Type="http://schemas.openxmlformats.org/officeDocument/2006/relationships/customXml" Target="../ink/ink1697.xml"/><Relationship Id="rId466" Type="http://schemas.openxmlformats.org/officeDocument/2006/relationships/customXml" Target="../ink/ink1718.xml"/><Relationship Id="rId23" Type="http://schemas.openxmlformats.org/officeDocument/2006/relationships/image" Target="../media/image1439.png"/><Relationship Id="rId119" Type="http://schemas.openxmlformats.org/officeDocument/2006/relationships/image" Target="../media/image1487.png"/><Relationship Id="rId270" Type="http://schemas.openxmlformats.org/officeDocument/2006/relationships/customXml" Target="../ink/ink1620.xml"/><Relationship Id="rId326" Type="http://schemas.openxmlformats.org/officeDocument/2006/relationships/customXml" Target="../ink/ink1648.xml"/><Relationship Id="rId533" Type="http://schemas.openxmlformats.org/officeDocument/2006/relationships/image" Target="../media/image1691.png"/><Relationship Id="rId65" Type="http://schemas.openxmlformats.org/officeDocument/2006/relationships/image" Target="../media/image1460.png"/><Relationship Id="rId130" Type="http://schemas.openxmlformats.org/officeDocument/2006/relationships/customXml" Target="../ink/ink1550.xml"/><Relationship Id="rId368" Type="http://schemas.openxmlformats.org/officeDocument/2006/relationships/customXml" Target="../ink/ink1669.xml"/><Relationship Id="rId172" Type="http://schemas.openxmlformats.org/officeDocument/2006/relationships/customXml" Target="../ink/ink1571.xml"/><Relationship Id="rId228" Type="http://schemas.openxmlformats.org/officeDocument/2006/relationships/customXml" Target="../ink/ink1599.xml"/><Relationship Id="rId435" Type="http://schemas.openxmlformats.org/officeDocument/2006/relationships/image" Target="../media/image1642.png"/><Relationship Id="rId477" Type="http://schemas.openxmlformats.org/officeDocument/2006/relationships/image" Target="../media/image1663.png"/><Relationship Id="rId281" Type="http://schemas.openxmlformats.org/officeDocument/2006/relationships/image" Target="../media/image1565.png"/><Relationship Id="rId337" Type="http://schemas.openxmlformats.org/officeDocument/2006/relationships/image" Target="../media/image1593.png"/><Relationship Id="rId502" Type="http://schemas.openxmlformats.org/officeDocument/2006/relationships/customXml" Target="../ink/ink1736.xml"/><Relationship Id="rId34" Type="http://schemas.openxmlformats.org/officeDocument/2006/relationships/customXml" Target="../ink/ink1502.xml"/><Relationship Id="rId76" Type="http://schemas.openxmlformats.org/officeDocument/2006/relationships/customXml" Target="../ink/ink1523.xml"/><Relationship Id="rId141" Type="http://schemas.openxmlformats.org/officeDocument/2006/relationships/image" Target="../media/image1498.png"/><Relationship Id="rId379" Type="http://schemas.openxmlformats.org/officeDocument/2006/relationships/image" Target="../media/image1614.png"/><Relationship Id="rId544" Type="http://schemas.openxmlformats.org/officeDocument/2006/relationships/customXml" Target="../ink/ink1757.xml"/><Relationship Id="rId7" Type="http://schemas.openxmlformats.org/officeDocument/2006/relationships/image" Target="../media/image1431.png"/><Relationship Id="rId183" Type="http://schemas.openxmlformats.org/officeDocument/2006/relationships/image" Target="../media/image1518.png"/><Relationship Id="rId239" Type="http://schemas.openxmlformats.org/officeDocument/2006/relationships/image" Target="../media/image1544.png"/><Relationship Id="rId390" Type="http://schemas.openxmlformats.org/officeDocument/2006/relationships/customXml" Target="../ink/ink1680.xml"/><Relationship Id="rId404" Type="http://schemas.openxmlformats.org/officeDocument/2006/relationships/customXml" Target="../ink/ink1687.xml"/><Relationship Id="rId446" Type="http://schemas.openxmlformats.org/officeDocument/2006/relationships/customXml" Target="../ink/ink1708.xml"/><Relationship Id="rId250" Type="http://schemas.openxmlformats.org/officeDocument/2006/relationships/customXml" Target="../ink/ink1610.xml"/><Relationship Id="rId292" Type="http://schemas.openxmlformats.org/officeDocument/2006/relationships/customXml" Target="../ink/ink1631.xml"/><Relationship Id="rId306" Type="http://schemas.openxmlformats.org/officeDocument/2006/relationships/customXml" Target="../ink/ink1638.xml"/><Relationship Id="rId488" Type="http://schemas.openxmlformats.org/officeDocument/2006/relationships/customXml" Target="../ink/ink1729.xml"/><Relationship Id="rId45" Type="http://schemas.openxmlformats.org/officeDocument/2006/relationships/image" Target="../media/image1450.png"/><Relationship Id="rId87" Type="http://schemas.openxmlformats.org/officeDocument/2006/relationships/image" Target="../media/image1471.png"/><Relationship Id="rId110" Type="http://schemas.openxmlformats.org/officeDocument/2006/relationships/customXml" Target="../ink/ink1540.xml"/><Relationship Id="rId348" Type="http://schemas.openxmlformats.org/officeDocument/2006/relationships/customXml" Target="../ink/ink1659.xml"/><Relationship Id="rId513" Type="http://schemas.openxmlformats.org/officeDocument/2006/relationships/image" Target="../media/image1681.png"/><Relationship Id="rId152" Type="http://schemas.openxmlformats.org/officeDocument/2006/relationships/customXml" Target="../ink/ink1561.xml"/><Relationship Id="rId194" Type="http://schemas.openxmlformats.org/officeDocument/2006/relationships/customXml" Target="../ink/ink1582.xml"/><Relationship Id="rId208" Type="http://schemas.openxmlformats.org/officeDocument/2006/relationships/customXml" Target="../ink/ink1589.xml"/><Relationship Id="rId415" Type="http://schemas.openxmlformats.org/officeDocument/2006/relationships/image" Target="../media/image1632.png"/><Relationship Id="rId457" Type="http://schemas.openxmlformats.org/officeDocument/2006/relationships/image" Target="../media/image1653.png"/><Relationship Id="rId261" Type="http://schemas.openxmlformats.org/officeDocument/2006/relationships/image" Target="../media/image1555.png"/><Relationship Id="rId499" Type="http://schemas.openxmlformats.org/officeDocument/2006/relationships/image" Target="../media/image1674.png"/><Relationship Id="rId14" Type="http://schemas.openxmlformats.org/officeDocument/2006/relationships/customXml" Target="../ink/ink1492.xml"/><Relationship Id="rId56" Type="http://schemas.openxmlformats.org/officeDocument/2006/relationships/customXml" Target="../ink/ink1513.xml"/><Relationship Id="rId317" Type="http://schemas.openxmlformats.org/officeDocument/2006/relationships/image" Target="../media/image1583.png"/><Relationship Id="rId359" Type="http://schemas.openxmlformats.org/officeDocument/2006/relationships/image" Target="../media/image1604.png"/><Relationship Id="rId524" Type="http://schemas.openxmlformats.org/officeDocument/2006/relationships/customXml" Target="../ink/ink1747.xml"/><Relationship Id="rId98" Type="http://schemas.openxmlformats.org/officeDocument/2006/relationships/customXml" Target="../ink/ink1534.xml"/><Relationship Id="rId121" Type="http://schemas.openxmlformats.org/officeDocument/2006/relationships/image" Target="../media/image1488.png"/><Relationship Id="rId163" Type="http://schemas.openxmlformats.org/officeDocument/2006/relationships/image" Target="../media/image1509.png"/><Relationship Id="rId219" Type="http://schemas.openxmlformats.org/officeDocument/2006/relationships/image" Target="../media/image605.png"/><Relationship Id="rId370" Type="http://schemas.openxmlformats.org/officeDocument/2006/relationships/customXml" Target="../ink/ink1670.xml"/><Relationship Id="rId426" Type="http://schemas.openxmlformats.org/officeDocument/2006/relationships/customXml" Target="../ink/ink1698.xml"/><Relationship Id="rId230" Type="http://schemas.openxmlformats.org/officeDocument/2006/relationships/customXml" Target="../ink/ink1600.xml"/><Relationship Id="rId468" Type="http://schemas.openxmlformats.org/officeDocument/2006/relationships/customXml" Target="../ink/ink1719.xml"/><Relationship Id="rId25" Type="http://schemas.openxmlformats.org/officeDocument/2006/relationships/image" Target="../media/image1440.png"/><Relationship Id="rId67" Type="http://schemas.openxmlformats.org/officeDocument/2006/relationships/image" Target="../media/image1461.png"/><Relationship Id="rId272" Type="http://schemas.openxmlformats.org/officeDocument/2006/relationships/customXml" Target="../ink/ink1621.xml"/><Relationship Id="rId328" Type="http://schemas.openxmlformats.org/officeDocument/2006/relationships/customXml" Target="../ink/ink1649.xml"/><Relationship Id="rId535" Type="http://schemas.openxmlformats.org/officeDocument/2006/relationships/image" Target="../media/image1692.png"/><Relationship Id="rId132" Type="http://schemas.openxmlformats.org/officeDocument/2006/relationships/customXml" Target="../ink/ink1551.xml"/><Relationship Id="rId174" Type="http://schemas.openxmlformats.org/officeDocument/2006/relationships/customXml" Target="../ink/ink1572.xml"/><Relationship Id="rId381" Type="http://schemas.openxmlformats.org/officeDocument/2006/relationships/image" Target="../media/image1615.png"/><Relationship Id="rId241" Type="http://schemas.openxmlformats.org/officeDocument/2006/relationships/image" Target="../media/image1545.png"/><Relationship Id="rId437" Type="http://schemas.openxmlformats.org/officeDocument/2006/relationships/image" Target="../media/image1643.png"/><Relationship Id="rId479" Type="http://schemas.openxmlformats.org/officeDocument/2006/relationships/image" Target="../media/image1664.png"/><Relationship Id="rId36" Type="http://schemas.openxmlformats.org/officeDocument/2006/relationships/customXml" Target="../ink/ink1503.xml"/><Relationship Id="rId283" Type="http://schemas.openxmlformats.org/officeDocument/2006/relationships/image" Target="../media/image1566.png"/><Relationship Id="rId339" Type="http://schemas.openxmlformats.org/officeDocument/2006/relationships/image" Target="../media/image1594.png"/><Relationship Id="rId490" Type="http://schemas.openxmlformats.org/officeDocument/2006/relationships/customXml" Target="../ink/ink1730.xml"/><Relationship Id="rId504" Type="http://schemas.openxmlformats.org/officeDocument/2006/relationships/customXml" Target="../ink/ink1737.xml"/><Relationship Id="rId78" Type="http://schemas.openxmlformats.org/officeDocument/2006/relationships/customXml" Target="../ink/ink1524.xml"/><Relationship Id="rId101" Type="http://schemas.openxmlformats.org/officeDocument/2006/relationships/image" Target="../media/image1478.png"/><Relationship Id="rId143" Type="http://schemas.openxmlformats.org/officeDocument/2006/relationships/image" Target="../media/image1499.png"/><Relationship Id="rId185" Type="http://schemas.openxmlformats.org/officeDocument/2006/relationships/image" Target="../media/image1519.png"/><Relationship Id="rId350" Type="http://schemas.openxmlformats.org/officeDocument/2006/relationships/customXml" Target="../ink/ink1660.xml"/><Relationship Id="rId406" Type="http://schemas.openxmlformats.org/officeDocument/2006/relationships/customXml" Target="../ink/ink1688.xml"/><Relationship Id="rId9" Type="http://schemas.openxmlformats.org/officeDocument/2006/relationships/image" Target="../media/image1432.png"/><Relationship Id="rId210" Type="http://schemas.openxmlformats.org/officeDocument/2006/relationships/customXml" Target="../ink/ink1590.xml"/><Relationship Id="rId392" Type="http://schemas.openxmlformats.org/officeDocument/2006/relationships/customXml" Target="../ink/ink1681.xml"/><Relationship Id="rId448" Type="http://schemas.openxmlformats.org/officeDocument/2006/relationships/customXml" Target="../ink/ink1709.xml"/><Relationship Id="rId252" Type="http://schemas.openxmlformats.org/officeDocument/2006/relationships/customXml" Target="../ink/ink1611.xml"/><Relationship Id="rId294" Type="http://schemas.openxmlformats.org/officeDocument/2006/relationships/customXml" Target="../ink/ink1632.xml"/><Relationship Id="rId308" Type="http://schemas.openxmlformats.org/officeDocument/2006/relationships/customXml" Target="../ink/ink1639.xml"/><Relationship Id="rId515" Type="http://schemas.openxmlformats.org/officeDocument/2006/relationships/image" Target="../media/image1682.png"/><Relationship Id="rId47" Type="http://schemas.openxmlformats.org/officeDocument/2006/relationships/image" Target="../media/image1451.png"/><Relationship Id="rId89" Type="http://schemas.openxmlformats.org/officeDocument/2006/relationships/image" Target="../media/image1472.png"/><Relationship Id="rId112" Type="http://schemas.openxmlformats.org/officeDocument/2006/relationships/customXml" Target="../ink/ink1541.xml"/><Relationship Id="rId154" Type="http://schemas.openxmlformats.org/officeDocument/2006/relationships/customXml" Target="../ink/ink1562.xml"/><Relationship Id="rId361" Type="http://schemas.openxmlformats.org/officeDocument/2006/relationships/image" Target="../media/image1605.png"/><Relationship Id="rId196" Type="http://schemas.openxmlformats.org/officeDocument/2006/relationships/customXml" Target="../ink/ink1583.xml"/><Relationship Id="rId417" Type="http://schemas.openxmlformats.org/officeDocument/2006/relationships/image" Target="../media/image1633.png"/><Relationship Id="rId459" Type="http://schemas.openxmlformats.org/officeDocument/2006/relationships/image" Target="../media/image1654.png"/><Relationship Id="rId16" Type="http://schemas.openxmlformats.org/officeDocument/2006/relationships/customXml" Target="../ink/ink1493.xml"/><Relationship Id="rId221" Type="http://schemas.openxmlformats.org/officeDocument/2006/relationships/image" Target="../media/image1535.png"/><Relationship Id="rId263" Type="http://schemas.openxmlformats.org/officeDocument/2006/relationships/image" Target="../media/image1556.png"/><Relationship Id="rId319" Type="http://schemas.openxmlformats.org/officeDocument/2006/relationships/image" Target="../media/image1584.png"/><Relationship Id="rId470" Type="http://schemas.openxmlformats.org/officeDocument/2006/relationships/customXml" Target="../ink/ink1720.xml"/><Relationship Id="rId526" Type="http://schemas.openxmlformats.org/officeDocument/2006/relationships/customXml" Target="../ink/ink1748.xml"/><Relationship Id="rId58" Type="http://schemas.openxmlformats.org/officeDocument/2006/relationships/customXml" Target="../ink/ink1514.xml"/><Relationship Id="rId123" Type="http://schemas.openxmlformats.org/officeDocument/2006/relationships/image" Target="../media/image1489.png"/><Relationship Id="rId330" Type="http://schemas.openxmlformats.org/officeDocument/2006/relationships/customXml" Target="../ink/ink1650.xml"/><Relationship Id="rId165" Type="http://schemas.openxmlformats.org/officeDocument/2006/relationships/image" Target="../media/image1510.png"/><Relationship Id="rId372" Type="http://schemas.openxmlformats.org/officeDocument/2006/relationships/customXml" Target="../ink/ink1671.xml"/><Relationship Id="rId428" Type="http://schemas.openxmlformats.org/officeDocument/2006/relationships/customXml" Target="../ink/ink1699.xml"/><Relationship Id="rId232" Type="http://schemas.openxmlformats.org/officeDocument/2006/relationships/customXml" Target="../ink/ink1601.xml"/><Relationship Id="rId274" Type="http://schemas.openxmlformats.org/officeDocument/2006/relationships/customXml" Target="../ink/ink1622.xml"/><Relationship Id="rId481" Type="http://schemas.openxmlformats.org/officeDocument/2006/relationships/image" Target="../media/image1665.png"/><Relationship Id="rId27" Type="http://schemas.openxmlformats.org/officeDocument/2006/relationships/image" Target="../media/image1441.png"/><Relationship Id="rId69" Type="http://schemas.openxmlformats.org/officeDocument/2006/relationships/image" Target="../media/image1462.png"/><Relationship Id="rId134" Type="http://schemas.openxmlformats.org/officeDocument/2006/relationships/customXml" Target="../ink/ink1552.xml"/><Relationship Id="rId537" Type="http://schemas.openxmlformats.org/officeDocument/2006/relationships/image" Target="../media/image1693.png"/><Relationship Id="rId80" Type="http://schemas.openxmlformats.org/officeDocument/2006/relationships/customXml" Target="../ink/ink1525.xml"/><Relationship Id="rId176" Type="http://schemas.openxmlformats.org/officeDocument/2006/relationships/customXml" Target="../ink/ink1573.xml"/><Relationship Id="rId341" Type="http://schemas.openxmlformats.org/officeDocument/2006/relationships/image" Target="../media/image1595.png"/><Relationship Id="rId383" Type="http://schemas.openxmlformats.org/officeDocument/2006/relationships/image" Target="../media/image1616.png"/><Relationship Id="rId439" Type="http://schemas.openxmlformats.org/officeDocument/2006/relationships/image" Target="../media/image1644.png"/><Relationship Id="rId201" Type="http://schemas.openxmlformats.org/officeDocument/2006/relationships/image" Target="../media/image1527.png"/><Relationship Id="rId243" Type="http://schemas.openxmlformats.org/officeDocument/2006/relationships/image" Target="../media/image1546.png"/><Relationship Id="rId285" Type="http://schemas.openxmlformats.org/officeDocument/2006/relationships/image" Target="../media/image1567.png"/><Relationship Id="rId450" Type="http://schemas.openxmlformats.org/officeDocument/2006/relationships/customXml" Target="../ink/ink1710.xml"/><Relationship Id="rId506" Type="http://schemas.openxmlformats.org/officeDocument/2006/relationships/customXml" Target="../ink/ink1738.xml"/><Relationship Id="rId38" Type="http://schemas.openxmlformats.org/officeDocument/2006/relationships/customXml" Target="../ink/ink1504.xml"/><Relationship Id="rId103" Type="http://schemas.openxmlformats.org/officeDocument/2006/relationships/image" Target="../media/image1479.png"/><Relationship Id="rId310" Type="http://schemas.openxmlformats.org/officeDocument/2006/relationships/customXml" Target="../ink/ink1640.xml"/><Relationship Id="rId492" Type="http://schemas.openxmlformats.org/officeDocument/2006/relationships/customXml" Target="../ink/ink1731.xml"/><Relationship Id="rId91" Type="http://schemas.openxmlformats.org/officeDocument/2006/relationships/image" Target="../media/image1473.png"/><Relationship Id="rId145" Type="http://schemas.openxmlformats.org/officeDocument/2006/relationships/image" Target="../media/image1500.png"/><Relationship Id="rId187" Type="http://schemas.openxmlformats.org/officeDocument/2006/relationships/image" Target="../media/image1520.png"/><Relationship Id="rId352" Type="http://schemas.openxmlformats.org/officeDocument/2006/relationships/customXml" Target="../ink/ink1661.xml"/><Relationship Id="rId394" Type="http://schemas.openxmlformats.org/officeDocument/2006/relationships/customXml" Target="../ink/ink1682.xml"/><Relationship Id="rId408" Type="http://schemas.openxmlformats.org/officeDocument/2006/relationships/customXml" Target="../ink/ink1689.xml"/><Relationship Id="rId212" Type="http://schemas.openxmlformats.org/officeDocument/2006/relationships/customXml" Target="../ink/ink1591.xml"/><Relationship Id="rId254" Type="http://schemas.openxmlformats.org/officeDocument/2006/relationships/customXml" Target="../ink/ink1612.xml"/><Relationship Id="rId49" Type="http://schemas.openxmlformats.org/officeDocument/2006/relationships/image" Target="../media/image1452.png"/><Relationship Id="rId114" Type="http://schemas.openxmlformats.org/officeDocument/2006/relationships/customXml" Target="../ink/ink1542.xml"/><Relationship Id="rId296" Type="http://schemas.openxmlformats.org/officeDocument/2006/relationships/customXml" Target="../ink/ink1633.xml"/><Relationship Id="rId461" Type="http://schemas.openxmlformats.org/officeDocument/2006/relationships/image" Target="../media/image1655.png"/><Relationship Id="rId517" Type="http://schemas.openxmlformats.org/officeDocument/2006/relationships/image" Target="../media/image1683.png"/><Relationship Id="rId60" Type="http://schemas.openxmlformats.org/officeDocument/2006/relationships/customXml" Target="../ink/ink1515.xml"/><Relationship Id="rId156" Type="http://schemas.openxmlformats.org/officeDocument/2006/relationships/customXml" Target="../ink/ink1563.xml"/><Relationship Id="rId198" Type="http://schemas.openxmlformats.org/officeDocument/2006/relationships/customXml" Target="../ink/ink1584.xml"/><Relationship Id="rId321" Type="http://schemas.openxmlformats.org/officeDocument/2006/relationships/image" Target="../media/image1585.png"/><Relationship Id="rId363" Type="http://schemas.openxmlformats.org/officeDocument/2006/relationships/image" Target="../media/image1606.png"/><Relationship Id="rId419" Type="http://schemas.openxmlformats.org/officeDocument/2006/relationships/image" Target="../media/image1634.png"/><Relationship Id="rId223" Type="http://schemas.openxmlformats.org/officeDocument/2006/relationships/image" Target="../media/image1536.png"/><Relationship Id="rId430" Type="http://schemas.openxmlformats.org/officeDocument/2006/relationships/customXml" Target="../ink/ink1700.xml"/><Relationship Id="rId18" Type="http://schemas.openxmlformats.org/officeDocument/2006/relationships/customXml" Target="../ink/ink1494.xml"/><Relationship Id="rId265" Type="http://schemas.openxmlformats.org/officeDocument/2006/relationships/image" Target="../media/image1557.png"/><Relationship Id="rId472" Type="http://schemas.openxmlformats.org/officeDocument/2006/relationships/customXml" Target="../ink/ink1721.xml"/><Relationship Id="rId528" Type="http://schemas.openxmlformats.org/officeDocument/2006/relationships/customXml" Target="../ink/ink1749.xml"/><Relationship Id="rId125" Type="http://schemas.openxmlformats.org/officeDocument/2006/relationships/image" Target="../media/image1490.png"/><Relationship Id="rId167" Type="http://schemas.openxmlformats.org/officeDocument/2006/relationships/image" Target="../media/image1511.png"/><Relationship Id="rId332" Type="http://schemas.openxmlformats.org/officeDocument/2006/relationships/customXml" Target="../ink/ink1651.xml"/><Relationship Id="rId374" Type="http://schemas.openxmlformats.org/officeDocument/2006/relationships/customXml" Target="../ink/ink1672.xml"/><Relationship Id="rId71" Type="http://schemas.openxmlformats.org/officeDocument/2006/relationships/image" Target="../media/image1463.png"/><Relationship Id="rId234" Type="http://schemas.openxmlformats.org/officeDocument/2006/relationships/customXml" Target="../ink/ink1602.xml"/><Relationship Id="rId2" Type="http://schemas.openxmlformats.org/officeDocument/2006/relationships/customXml" Target="../ink/ink1486.xml"/><Relationship Id="rId29" Type="http://schemas.openxmlformats.org/officeDocument/2006/relationships/image" Target="../media/image1442.png"/><Relationship Id="rId276" Type="http://schemas.openxmlformats.org/officeDocument/2006/relationships/customXml" Target="../ink/ink1623.xml"/><Relationship Id="rId441" Type="http://schemas.openxmlformats.org/officeDocument/2006/relationships/image" Target="../media/image1645.png"/><Relationship Id="rId483" Type="http://schemas.openxmlformats.org/officeDocument/2006/relationships/image" Target="../media/image1666.png"/><Relationship Id="rId539" Type="http://schemas.openxmlformats.org/officeDocument/2006/relationships/image" Target="../media/image1694.png"/><Relationship Id="rId40" Type="http://schemas.openxmlformats.org/officeDocument/2006/relationships/customXml" Target="../ink/ink1505.xml"/><Relationship Id="rId136" Type="http://schemas.openxmlformats.org/officeDocument/2006/relationships/customXml" Target="../ink/ink1553.xml"/><Relationship Id="rId178" Type="http://schemas.openxmlformats.org/officeDocument/2006/relationships/customXml" Target="../ink/ink1574.xml"/><Relationship Id="rId301" Type="http://schemas.openxmlformats.org/officeDocument/2006/relationships/image" Target="../media/image1575.png"/><Relationship Id="rId343" Type="http://schemas.openxmlformats.org/officeDocument/2006/relationships/image" Target="../media/image1596.png"/><Relationship Id="rId82" Type="http://schemas.openxmlformats.org/officeDocument/2006/relationships/customXml" Target="../ink/ink1526.xml"/><Relationship Id="rId203" Type="http://schemas.openxmlformats.org/officeDocument/2006/relationships/image" Target="../media/image1528.png"/><Relationship Id="rId385" Type="http://schemas.openxmlformats.org/officeDocument/2006/relationships/image" Target="../media/image1617.png"/><Relationship Id="rId245" Type="http://schemas.openxmlformats.org/officeDocument/2006/relationships/image" Target="../media/image1547.png"/><Relationship Id="rId287" Type="http://schemas.openxmlformats.org/officeDocument/2006/relationships/image" Target="../media/image1568.png"/><Relationship Id="rId410" Type="http://schemas.openxmlformats.org/officeDocument/2006/relationships/customXml" Target="../ink/ink1690.xml"/><Relationship Id="rId452" Type="http://schemas.openxmlformats.org/officeDocument/2006/relationships/customXml" Target="../ink/ink1711.xml"/><Relationship Id="rId494" Type="http://schemas.openxmlformats.org/officeDocument/2006/relationships/customXml" Target="../ink/ink1732.xml"/><Relationship Id="rId508" Type="http://schemas.openxmlformats.org/officeDocument/2006/relationships/customXml" Target="../ink/ink1739.xml"/><Relationship Id="rId105" Type="http://schemas.openxmlformats.org/officeDocument/2006/relationships/image" Target="../media/image1480.png"/><Relationship Id="rId147" Type="http://schemas.openxmlformats.org/officeDocument/2006/relationships/image" Target="../media/image1501.png"/><Relationship Id="rId312" Type="http://schemas.openxmlformats.org/officeDocument/2006/relationships/customXml" Target="../ink/ink1641.xml"/><Relationship Id="rId354" Type="http://schemas.openxmlformats.org/officeDocument/2006/relationships/customXml" Target="../ink/ink1662.xml"/><Relationship Id="rId51" Type="http://schemas.openxmlformats.org/officeDocument/2006/relationships/image" Target="../media/image1453.png"/><Relationship Id="rId93" Type="http://schemas.openxmlformats.org/officeDocument/2006/relationships/image" Target="../media/image1474.png"/><Relationship Id="rId189" Type="http://schemas.openxmlformats.org/officeDocument/2006/relationships/image" Target="../media/image1521.png"/><Relationship Id="rId396" Type="http://schemas.openxmlformats.org/officeDocument/2006/relationships/customXml" Target="../ink/ink1683.xml"/><Relationship Id="rId214" Type="http://schemas.openxmlformats.org/officeDocument/2006/relationships/customXml" Target="../ink/ink1592.xml"/><Relationship Id="rId256" Type="http://schemas.openxmlformats.org/officeDocument/2006/relationships/customXml" Target="../ink/ink1613.xml"/><Relationship Id="rId298" Type="http://schemas.openxmlformats.org/officeDocument/2006/relationships/customXml" Target="../ink/ink1634.xml"/><Relationship Id="rId421" Type="http://schemas.openxmlformats.org/officeDocument/2006/relationships/image" Target="../media/image1635.png"/><Relationship Id="rId463" Type="http://schemas.openxmlformats.org/officeDocument/2006/relationships/image" Target="../media/image1656.png"/><Relationship Id="rId519" Type="http://schemas.openxmlformats.org/officeDocument/2006/relationships/image" Target="../media/image1684.png"/><Relationship Id="rId116" Type="http://schemas.openxmlformats.org/officeDocument/2006/relationships/customXml" Target="../ink/ink1543.xml"/><Relationship Id="rId158" Type="http://schemas.openxmlformats.org/officeDocument/2006/relationships/customXml" Target="../ink/ink1564.xml"/><Relationship Id="rId323" Type="http://schemas.openxmlformats.org/officeDocument/2006/relationships/image" Target="../media/image1586.png"/><Relationship Id="rId530" Type="http://schemas.openxmlformats.org/officeDocument/2006/relationships/customXml" Target="../ink/ink1750.xml"/><Relationship Id="rId20" Type="http://schemas.openxmlformats.org/officeDocument/2006/relationships/customXml" Target="../ink/ink1495.xml"/><Relationship Id="rId62" Type="http://schemas.openxmlformats.org/officeDocument/2006/relationships/customXml" Target="../ink/ink1516.xml"/><Relationship Id="rId365" Type="http://schemas.openxmlformats.org/officeDocument/2006/relationships/image" Target="../media/image1607.png"/><Relationship Id="rId225" Type="http://schemas.openxmlformats.org/officeDocument/2006/relationships/image" Target="../media/image1537.png"/><Relationship Id="rId267" Type="http://schemas.openxmlformats.org/officeDocument/2006/relationships/image" Target="../media/image1558.png"/><Relationship Id="rId432" Type="http://schemas.openxmlformats.org/officeDocument/2006/relationships/customXml" Target="../ink/ink1701.xml"/><Relationship Id="rId474" Type="http://schemas.openxmlformats.org/officeDocument/2006/relationships/customXml" Target="../ink/ink1722.xml"/><Relationship Id="rId127" Type="http://schemas.openxmlformats.org/officeDocument/2006/relationships/image" Target="../media/image1491.png"/><Relationship Id="rId31" Type="http://schemas.openxmlformats.org/officeDocument/2006/relationships/image" Target="../media/image1443.png"/><Relationship Id="rId73" Type="http://schemas.openxmlformats.org/officeDocument/2006/relationships/image" Target="../media/image1464.png"/><Relationship Id="rId169" Type="http://schemas.openxmlformats.org/officeDocument/2006/relationships/image" Target="../media/image1512.png"/><Relationship Id="rId334" Type="http://schemas.openxmlformats.org/officeDocument/2006/relationships/customXml" Target="../ink/ink1652.xml"/><Relationship Id="rId376" Type="http://schemas.openxmlformats.org/officeDocument/2006/relationships/customXml" Target="../ink/ink1673.xml"/><Relationship Id="rId541" Type="http://schemas.openxmlformats.org/officeDocument/2006/relationships/image" Target="../media/image1695.png"/><Relationship Id="rId4" Type="http://schemas.openxmlformats.org/officeDocument/2006/relationships/customXml" Target="../ink/ink1487.xml"/><Relationship Id="rId180" Type="http://schemas.openxmlformats.org/officeDocument/2006/relationships/customXml" Target="../ink/ink1575.xml"/><Relationship Id="rId236" Type="http://schemas.openxmlformats.org/officeDocument/2006/relationships/customXml" Target="../ink/ink1603.xml"/><Relationship Id="rId278" Type="http://schemas.openxmlformats.org/officeDocument/2006/relationships/customXml" Target="../ink/ink1624.xml"/><Relationship Id="rId401" Type="http://schemas.openxmlformats.org/officeDocument/2006/relationships/image" Target="../media/image1625.png"/><Relationship Id="rId443" Type="http://schemas.openxmlformats.org/officeDocument/2006/relationships/image" Target="../media/image1646.png"/><Relationship Id="rId303" Type="http://schemas.openxmlformats.org/officeDocument/2006/relationships/image" Target="../media/image1576.png"/><Relationship Id="rId485" Type="http://schemas.openxmlformats.org/officeDocument/2006/relationships/image" Target="../media/image1667.png"/><Relationship Id="rId42" Type="http://schemas.openxmlformats.org/officeDocument/2006/relationships/customXml" Target="../ink/ink1506.xml"/><Relationship Id="rId84" Type="http://schemas.openxmlformats.org/officeDocument/2006/relationships/customXml" Target="../ink/ink1527.xml"/><Relationship Id="rId138" Type="http://schemas.openxmlformats.org/officeDocument/2006/relationships/customXml" Target="../ink/ink1554.xml"/><Relationship Id="rId345" Type="http://schemas.openxmlformats.org/officeDocument/2006/relationships/image" Target="../media/image1597.png"/><Relationship Id="rId387" Type="http://schemas.openxmlformats.org/officeDocument/2006/relationships/image" Target="../media/image1618.png"/><Relationship Id="rId510" Type="http://schemas.openxmlformats.org/officeDocument/2006/relationships/customXml" Target="../ink/ink1740.xml"/><Relationship Id="rId191" Type="http://schemas.openxmlformats.org/officeDocument/2006/relationships/image" Target="../media/image1522.png"/><Relationship Id="rId205" Type="http://schemas.openxmlformats.org/officeDocument/2006/relationships/image" Target="../media/image1529.png"/><Relationship Id="rId247" Type="http://schemas.openxmlformats.org/officeDocument/2006/relationships/image" Target="../media/image1548.png"/><Relationship Id="rId412" Type="http://schemas.openxmlformats.org/officeDocument/2006/relationships/customXml" Target="../ink/ink1691.xml"/><Relationship Id="rId107" Type="http://schemas.openxmlformats.org/officeDocument/2006/relationships/image" Target="../media/image1481.png"/><Relationship Id="rId289" Type="http://schemas.openxmlformats.org/officeDocument/2006/relationships/image" Target="../media/image1569.png"/><Relationship Id="rId454" Type="http://schemas.openxmlformats.org/officeDocument/2006/relationships/customXml" Target="../ink/ink1712.xml"/><Relationship Id="rId496" Type="http://schemas.openxmlformats.org/officeDocument/2006/relationships/customXml" Target="../ink/ink1733.xml"/><Relationship Id="rId11" Type="http://schemas.openxmlformats.org/officeDocument/2006/relationships/image" Target="../media/image1433.png"/><Relationship Id="rId53" Type="http://schemas.openxmlformats.org/officeDocument/2006/relationships/image" Target="../media/image1454.png"/><Relationship Id="rId149" Type="http://schemas.openxmlformats.org/officeDocument/2006/relationships/image" Target="../media/image1502.png"/><Relationship Id="rId314" Type="http://schemas.openxmlformats.org/officeDocument/2006/relationships/customXml" Target="../ink/ink1642.xml"/><Relationship Id="rId356" Type="http://schemas.openxmlformats.org/officeDocument/2006/relationships/customXml" Target="../ink/ink1663.xml"/><Relationship Id="rId398" Type="http://schemas.openxmlformats.org/officeDocument/2006/relationships/customXml" Target="../ink/ink1684.xml"/><Relationship Id="rId521" Type="http://schemas.openxmlformats.org/officeDocument/2006/relationships/image" Target="../media/image1685.png"/><Relationship Id="rId95" Type="http://schemas.openxmlformats.org/officeDocument/2006/relationships/image" Target="../media/image1475.png"/><Relationship Id="rId160" Type="http://schemas.openxmlformats.org/officeDocument/2006/relationships/customXml" Target="../ink/ink1565.xml"/><Relationship Id="rId216" Type="http://schemas.openxmlformats.org/officeDocument/2006/relationships/customXml" Target="../ink/ink1593.xml"/><Relationship Id="rId423" Type="http://schemas.openxmlformats.org/officeDocument/2006/relationships/image" Target="../media/image1636.png"/><Relationship Id="rId258" Type="http://schemas.openxmlformats.org/officeDocument/2006/relationships/customXml" Target="../ink/ink1614.xml"/><Relationship Id="rId465" Type="http://schemas.openxmlformats.org/officeDocument/2006/relationships/image" Target="../media/image1657.png"/><Relationship Id="rId22" Type="http://schemas.openxmlformats.org/officeDocument/2006/relationships/customXml" Target="../ink/ink1496.xml"/><Relationship Id="rId64" Type="http://schemas.openxmlformats.org/officeDocument/2006/relationships/customXml" Target="../ink/ink1517.xml"/><Relationship Id="rId118" Type="http://schemas.openxmlformats.org/officeDocument/2006/relationships/customXml" Target="../ink/ink1544.xml"/><Relationship Id="rId325" Type="http://schemas.openxmlformats.org/officeDocument/2006/relationships/image" Target="../media/image1587.png"/><Relationship Id="rId367" Type="http://schemas.openxmlformats.org/officeDocument/2006/relationships/image" Target="../media/image1608.png"/><Relationship Id="rId532" Type="http://schemas.openxmlformats.org/officeDocument/2006/relationships/customXml" Target="../ink/ink1751.xml"/><Relationship Id="rId171" Type="http://schemas.openxmlformats.org/officeDocument/2006/relationships/image" Target="../media/image232.png"/><Relationship Id="rId227" Type="http://schemas.openxmlformats.org/officeDocument/2006/relationships/image" Target="../media/image1538.png"/><Relationship Id="rId269" Type="http://schemas.openxmlformats.org/officeDocument/2006/relationships/image" Target="../media/image1559.png"/><Relationship Id="rId434" Type="http://schemas.openxmlformats.org/officeDocument/2006/relationships/customXml" Target="../ink/ink1702.xml"/><Relationship Id="rId476" Type="http://schemas.openxmlformats.org/officeDocument/2006/relationships/customXml" Target="../ink/ink1723.xml"/><Relationship Id="rId33" Type="http://schemas.openxmlformats.org/officeDocument/2006/relationships/image" Target="../media/image1444.png"/><Relationship Id="rId129" Type="http://schemas.openxmlformats.org/officeDocument/2006/relationships/image" Target="../media/image1492.png"/><Relationship Id="rId280" Type="http://schemas.openxmlformats.org/officeDocument/2006/relationships/customXml" Target="../ink/ink1625.xml"/><Relationship Id="rId336" Type="http://schemas.openxmlformats.org/officeDocument/2006/relationships/customXml" Target="../ink/ink1653.xml"/><Relationship Id="rId501" Type="http://schemas.openxmlformats.org/officeDocument/2006/relationships/image" Target="../media/image1675.png"/><Relationship Id="rId543" Type="http://schemas.openxmlformats.org/officeDocument/2006/relationships/image" Target="../media/image1696.png"/><Relationship Id="rId75" Type="http://schemas.openxmlformats.org/officeDocument/2006/relationships/image" Target="../media/image1465.png"/><Relationship Id="rId140" Type="http://schemas.openxmlformats.org/officeDocument/2006/relationships/customXml" Target="../ink/ink1555.xml"/><Relationship Id="rId182" Type="http://schemas.openxmlformats.org/officeDocument/2006/relationships/customXml" Target="../ink/ink1576.xml"/><Relationship Id="rId378" Type="http://schemas.openxmlformats.org/officeDocument/2006/relationships/customXml" Target="../ink/ink1674.xml"/><Relationship Id="rId403" Type="http://schemas.openxmlformats.org/officeDocument/2006/relationships/image" Target="../media/image1626.png"/><Relationship Id="rId6" Type="http://schemas.openxmlformats.org/officeDocument/2006/relationships/customXml" Target="../ink/ink1488.xml"/><Relationship Id="rId238" Type="http://schemas.openxmlformats.org/officeDocument/2006/relationships/customXml" Target="../ink/ink1604.xml"/><Relationship Id="rId445" Type="http://schemas.openxmlformats.org/officeDocument/2006/relationships/image" Target="../media/image1647.png"/><Relationship Id="rId487" Type="http://schemas.openxmlformats.org/officeDocument/2006/relationships/image" Target="../media/image1668.png"/><Relationship Id="rId291" Type="http://schemas.openxmlformats.org/officeDocument/2006/relationships/image" Target="../media/image1570.png"/><Relationship Id="rId305" Type="http://schemas.openxmlformats.org/officeDocument/2006/relationships/image" Target="../media/image1577.png"/><Relationship Id="rId347" Type="http://schemas.openxmlformats.org/officeDocument/2006/relationships/image" Target="../media/image1598.png"/><Relationship Id="rId512" Type="http://schemas.openxmlformats.org/officeDocument/2006/relationships/customXml" Target="../ink/ink1741.xml"/><Relationship Id="rId44" Type="http://schemas.openxmlformats.org/officeDocument/2006/relationships/customXml" Target="../ink/ink1507.xml"/><Relationship Id="rId86" Type="http://schemas.openxmlformats.org/officeDocument/2006/relationships/customXml" Target="../ink/ink1528.xml"/><Relationship Id="rId151" Type="http://schemas.openxmlformats.org/officeDocument/2006/relationships/image" Target="../media/image1503.png"/><Relationship Id="rId389" Type="http://schemas.openxmlformats.org/officeDocument/2006/relationships/image" Target="../media/image1619.png"/><Relationship Id="rId193" Type="http://schemas.openxmlformats.org/officeDocument/2006/relationships/image" Target="../media/image1523.png"/><Relationship Id="rId207" Type="http://schemas.openxmlformats.org/officeDocument/2006/relationships/image" Target="../media/image1530.png"/><Relationship Id="rId249" Type="http://schemas.openxmlformats.org/officeDocument/2006/relationships/image" Target="../media/image1549.png"/><Relationship Id="rId414" Type="http://schemas.openxmlformats.org/officeDocument/2006/relationships/customXml" Target="../ink/ink1692.xml"/><Relationship Id="rId456" Type="http://schemas.openxmlformats.org/officeDocument/2006/relationships/customXml" Target="../ink/ink1713.xml"/><Relationship Id="rId498" Type="http://schemas.openxmlformats.org/officeDocument/2006/relationships/customXml" Target="../ink/ink1734.xml"/><Relationship Id="rId13" Type="http://schemas.openxmlformats.org/officeDocument/2006/relationships/image" Target="../media/image1434.png"/><Relationship Id="rId109" Type="http://schemas.openxmlformats.org/officeDocument/2006/relationships/image" Target="../media/image1482.png"/><Relationship Id="rId260" Type="http://schemas.openxmlformats.org/officeDocument/2006/relationships/customXml" Target="../ink/ink1615.xml"/><Relationship Id="rId316" Type="http://schemas.openxmlformats.org/officeDocument/2006/relationships/customXml" Target="../ink/ink1643.xml"/><Relationship Id="rId523" Type="http://schemas.openxmlformats.org/officeDocument/2006/relationships/image" Target="../media/image1686.png"/><Relationship Id="rId55" Type="http://schemas.openxmlformats.org/officeDocument/2006/relationships/image" Target="../media/image1455.png"/><Relationship Id="rId97" Type="http://schemas.openxmlformats.org/officeDocument/2006/relationships/image" Target="../media/image1476.png"/><Relationship Id="rId120" Type="http://schemas.openxmlformats.org/officeDocument/2006/relationships/customXml" Target="../ink/ink1545.xml"/><Relationship Id="rId358" Type="http://schemas.openxmlformats.org/officeDocument/2006/relationships/customXml" Target="../ink/ink1664.xml"/><Relationship Id="rId162" Type="http://schemas.openxmlformats.org/officeDocument/2006/relationships/customXml" Target="../ink/ink1566.xml"/><Relationship Id="rId218" Type="http://schemas.openxmlformats.org/officeDocument/2006/relationships/customXml" Target="../ink/ink1594.xml"/><Relationship Id="rId425" Type="http://schemas.openxmlformats.org/officeDocument/2006/relationships/image" Target="../media/image1637.png"/><Relationship Id="rId467" Type="http://schemas.openxmlformats.org/officeDocument/2006/relationships/image" Target="../media/image1658.png"/><Relationship Id="rId271" Type="http://schemas.openxmlformats.org/officeDocument/2006/relationships/image" Target="../media/image1560.png"/><Relationship Id="rId24" Type="http://schemas.openxmlformats.org/officeDocument/2006/relationships/customXml" Target="../ink/ink1497.xml"/><Relationship Id="rId66" Type="http://schemas.openxmlformats.org/officeDocument/2006/relationships/customXml" Target="../ink/ink1518.xml"/><Relationship Id="rId131" Type="http://schemas.openxmlformats.org/officeDocument/2006/relationships/image" Target="../media/image1493.png"/><Relationship Id="rId327" Type="http://schemas.openxmlformats.org/officeDocument/2006/relationships/image" Target="../media/image1588.png"/><Relationship Id="rId369" Type="http://schemas.openxmlformats.org/officeDocument/2006/relationships/image" Target="../media/image1609.png"/><Relationship Id="rId534" Type="http://schemas.openxmlformats.org/officeDocument/2006/relationships/customXml" Target="../ink/ink1752.xml"/><Relationship Id="rId173" Type="http://schemas.openxmlformats.org/officeDocument/2006/relationships/image" Target="../media/image1513.png"/><Relationship Id="rId229" Type="http://schemas.openxmlformats.org/officeDocument/2006/relationships/image" Target="../media/image1539.png"/><Relationship Id="rId380" Type="http://schemas.openxmlformats.org/officeDocument/2006/relationships/customXml" Target="../ink/ink1675.xml"/><Relationship Id="rId436" Type="http://schemas.openxmlformats.org/officeDocument/2006/relationships/customXml" Target="../ink/ink1703.xml"/><Relationship Id="rId240" Type="http://schemas.openxmlformats.org/officeDocument/2006/relationships/customXml" Target="../ink/ink1605.xml"/><Relationship Id="rId478" Type="http://schemas.openxmlformats.org/officeDocument/2006/relationships/customXml" Target="../ink/ink1724.xml"/><Relationship Id="rId35" Type="http://schemas.openxmlformats.org/officeDocument/2006/relationships/image" Target="../media/image1445.png"/><Relationship Id="rId77" Type="http://schemas.openxmlformats.org/officeDocument/2006/relationships/image" Target="../media/image1466.png"/><Relationship Id="rId100" Type="http://schemas.openxmlformats.org/officeDocument/2006/relationships/customXml" Target="../ink/ink1535.xml"/><Relationship Id="rId282" Type="http://schemas.openxmlformats.org/officeDocument/2006/relationships/customXml" Target="../ink/ink1626.xml"/><Relationship Id="rId338" Type="http://schemas.openxmlformats.org/officeDocument/2006/relationships/customXml" Target="../ink/ink1654.xml"/><Relationship Id="rId503" Type="http://schemas.openxmlformats.org/officeDocument/2006/relationships/image" Target="../media/image1676.png"/><Relationship Id="rId545" Type="http://schemas.openxmlformats.org/officeDocument/2006/relationships/image" Target="../media/image1697.png"/><Relationship Id="rId8" Type="http://schemas.openxmlformats.org/officeDocument/2006/relationships/customXml" Target="../ink/ink1489.xml"/><Relationship Id="rId142" Type="http://schemas.openxmlformats.org/officeDocument/2006/relationships/customXml" Target="../ink/ink1556.xml"/><Relationship Id="rId184" Type="http://schemas.openxmlformats.org/officeDocument/2006/relationships/customXml" Target="../ink/ink1577.xml"/><Relationship Id="rId391" Type="http://schemas.openxmlformats.org/officeDocument/2006/relationships/image" Target="../media/image1620.png"/><Relationship Id="rId405" Type="http://schemas.openxmlformats.org/officeDocument/2006/relationships/image" Target="../media/image1627.png"/><Relationship Id="rId447" Type="http://schemas.openxmlformats.org/officeDocument/2006/relationships/image" Target="../media/image1648.png"/><Relationship Id="rId251" Type="http://schemas.openxmlformats.org/officeDocument/2006/relationships/image" Target="../media/image1550.png"/><Relationship Id="rId489" Type="http://schemas.openxmlformats.org/officeDocument/2006/relationships/image" Target="../media/image1669.png"/><Relationship Id="rId46" Type="http://schemas.openxmlformats.org/officeDocument/2006/relationships/customXml" Target="../ink/ink1508.xml"/><Relationship Id="rId293" Type="http://schemas.openxmlformats.org/officeDocument/2006/relationships/image" Target="../media/image1571.png"/><Relationship Id="rId307" Type="http://schemas.openxmlformats.org/officeDocument/2006/relationships/image" Target="../media/image1578.png"/><Relationship Id="rId349" Type="http://schemas.openxmlformats.org/officeDocument/2006/relationships/image" Target="../media/image1599.png"/><Relationship Id="rId514" Type="http://schemas.openxmlformats.org/officeDocument/2006/relationships/customXml" Target="../ink/ink1742.xml"/><Relationship Id="rId88" Type="http://schemas.openxmlformats.org/officeDocument/2006/relationships/customXml" Target="../ink/ink1529.xml"/><Relationship Id="rId111" Type="http://schemas.openxmlformats.org/officeDocument/2006/relationships/image" Target="../media/image1483.png"/><Relationship Id="rId153" Type="http://schemas.openxmlformats.org/officeDocument/2006/relationships/image" Target="../media/image1504.png"/><Relationship Id="rId195" Type="http://schemas.openxmlformats.org/officeDocument/2006/relationships/image" Target="../media/image1524.png"/><Relationship Id="rId209" Type="http://schemas.openxmlformats.org/officeDocument/2006/relationships/image" Target="../media/image1531.png"/><Relationship Id="rId360" Type="http://schemas.openxmlformats.org/officeDocument/2006/relationships/customXml" Target="../ink/ink1665.xml"/><Relationship Id="rId416" Type="http://schemas.openxmlformats.org/officeDocument/2006/relationships/customXml" Target="../ink/ink1693.xml"/><Relationship Id="rId220" Type="http://schemas.openxmlformats.org/officeDocument/2006/relationships/customXml" Target="../ink/ink1595.xml"/><Relationship Id="rId458" Type="http://schemas.openxmlformats.org/officeDocument/2006/relationships/customXml" Target="../ink/ink1714.xml"/><Relationship Id="rId15" Type="http://schemas.openxmlformats.org/officeDocument/2006/relationships/image" Target="../media/image1435.png"/><Relationship Id="rId57" Type="http://schemas.openxmlformats.org/officeDocument/2006/relationships/image" Target="../media/image1456.png"/><Relationship Id="rId262" Type="http://schemas.openxmlformats.org/officeDocument/2006/relationships/customXml" Target="../ink/ink1616.xml"/><Relationship Id="rId318" Type="http://schemas.openxmlformats.org/officeDocument/2006/relationships/customXml" Target="../ink/ink1644.xml"/><Relationship Id="rId525" Type="http://schemas.openxmlformats.org/officeDocument/2006/relationships/image" Target="../media/image1687.png"/><Relationship Id="rId99" Type="http://schemas.openxmlformats.org/officeDocument/2006/relationships/image" Target="../media/image1477.png"/><Relationship Id="rId122" Type="http://schemas.openxmlformats.org/officeDocument/2006/relationships/customXml" Target="../ink/ink1546.xml"/><Relationship Id="rId164" Type="http://schemas.openxmlformats.org/officeDocument/2006/relationships/customXml" Target="../ink/ink1567.xml"/><Relationship Id="rId371" Type="http://schemas.openxmlformats.org/officeDocument/2006/relationships/image" Target="../media/image1610.png"/><Relationship Id="rId427" Type="http://schemas.openxmlformats.org/officeDocument/2006/relationships/image" Target="../media/image1638.png"/><Relationship Id="rId469" Type="http://schemas.openxmlformats.org/officeDocument/2006/relationships/image" Target="../media/image1659.png"/><Relationship Id="rId26" Type="http://schemas.openxmlformats.org/officeDocument/2006/relationships/customXml" Target="../ink/ink1498.xml"/><Relationship Id="rId231" Type="http://schemas.openxmlformats.org/officeDocument/2006/relationships/image" Target="../media/image1540.png"/><Relationship Id="rId273" Type="http://schemas.openxmlformats.org/officeDocument/2006/relationships/image" Target="../media/image1561.png"/><Relationship Id="rId329" Type="http://schemas.openxmlformats.org/officeDocument/2006/relationships/image" Target="../media/image1589.png"/><Relationship Id="rId480" Type="http://schemas.openxmlformats.org/officeDocument/2006/relationships/customXml" Target="../ink/ink1725.xml"/><Relationship Id="rId536" Type="http://schemas.openxmlformats.org/officeDocument/2006/relationships/customXml" Target="../ink/ink1753.xml"/><Relationship Id="rId68" Type="http://schemas.openxmlformats.org/officeDocument/2006/relationships/customXml" Target="../ink/ink1519.xml"/><Relationship Id="rId133" Type="http://schemas.openxmlformats.org/officeDocument/2006/relationships/image" Target="../media/image1494.png"/><Relationship Id="rId175" Type="http://schemas.openxmlformats.org/officeDocument/2006/relationships/image" Target="../media/image1514.png"/><Relationship Id="rId340" Type="http://schemas.openxmlformats.org/officeDocument/2006/relationships/customXml" Target="../ink/ink1655.xml"/><Relationship Id="rId200" Type="http://schemas.openxmlformats.org/officeDocument/2006/relationships/customXml" Target="../ink/ink1585.xml"/><Relationship Id="rId382" Type="http://schemas.openxmlformats.org/officeDocument/2006/relationships/customXml" Target="../ink/ink1676.xml"/><Relationship Id="rId438" Type="http://schemas.openxmlformats.org/officeDocument/2006/relationships/customXml" Target="../ink/ink1704.xml"/><Relationship Id="rId242" Type="http://schemas.openxmlformats.org/officeDocument/2006/relationships/customXml" Target="../ink/ink1606.xml"/><Relationship Id="rId284" Type="http://schemas.openxmlformats.org/officeDocument/2006/relationships/customXml" Target="../ink/ink1627.xml"/><Relationship Id="rId491" Type="http://schemas.openxmlformats.org/officeDocument/2006/relationships/image" Target="../media/image1670.png"/><Relationship Id="rId505" Type="http://schemas.openxmlformats.org/officeDocument/2006/relationships/image" Target="../media/image1677.png"/><Relationship Id="rId37" Type="http://schemas.openxmlformats.org/officeDocument/2006/relationships/image" Target="../media/image1446.png"/><Relationship Id="rId79" Type="http://schemas.openxmlformats.org/officeDocument/2006/relationships/image" Target="../media/image1467.png"/><Relationship Id="rId102" Type="http://schemas.openxmlformats.org/officeDocument/2006/relationships/customXml" Target="../ink/ink1536.xml"/><Relationship Id="rId144" Type="http://schemas.openxmlformats.org/officeDocument/2006/relationships/customXml" Target="../ink/ink1557.xml"/><Relationship Id="rId90" Type="http://schemas.openxmlformats.org/officeDocument/2006/relationships/customXml" Target="../ink/ink1530.xml"/><Relationship Id="rId186" Type="http://schemas.openxmlformats.org/officeDocument/2006/relationships/customXml" Target="../ink/ink1578.xml"/><Relationship Id="rId351" Type="http://schemas.openxmlformats.org/officeDocument/2006/relationships/image" Target="../media/image1600.png"/><Relationship Id="rId393" Type="http://schemas.openxmlformats.org/officeDocument/2006/relationships/image" Target="../media/image1621.png"/><Relationship Id="rId407" Type="http://schemas.openxmlformats.org/officeDocument/2006/relationships/image" Target="../media/image1628.png"/><Relationship Id="rId449" Type="http://schemas.openxmlformats.org/officeDocument/2006/relationships/image" Target="../media/image1649.png"/><Relationship Id="rId211" Type="http://schemas.openxmlformats.org/officeDocument/2006/relationships/image" Target="../media/image1532.png"/><Relationship Id="rId253" Type="http://schemas.openxmlformats.org/officeDocument/2006/relationships/image" Target="../media/image1551.png"/><Relationship Id="rId295" Type="http://schemas.openxmlformats.org/officeDocument/2006/relationships/image" Target="../media/image1572.png"/><Relationship Id="rId309" Type="http://schemas.openxmlformats.org/officeDocument/2006/relationships/image" Target="../media/image1579.png"/><Relationship Id="rId460" Type="http://schemas.openxmlformats.org/officeDocument/2006/relationships/customXml" Target="../ink/ink1715.xml"/><Relationship Id="rId516" Type="http://schemas.openxmlformats.org/officeDocument/2006/relationships/customXml" Target="../ink/ink1743.xml"/><Relationship Id="rId48" Type="http://schemas.openxmlformats.org/officeDocument/2006/relationships/customXml" Target="../ink/ink1509.xml"/><Relationship Id="rId113" Type="http://schemas.openxmlformats.org/officeDocument/2006/relationships/image" Target="../media/image1484.png"/><Relationship Id="rId320" Type="http://schemas.openxmlformats.org/officeDocument/2006/relationships/customXml" Target="../ink/ink1645.xml"/><Relationship Id="rId155" Type="http://schemas.openxmlformats.org/officeDocument/2006/relationships/image" Target="../media/image1505.png"/><Relationship Id="rId197" Type="http://schemas.openxmlformats.org/officeDocument/2006/relationships/image" Target="../media/image1525.png"/><Relationship Id="rId362" Type="http://schemas.openxmlformats.org/officeDocument/2006/relationships/customXml" Target="../ink/ink1666.xml"/><Relationship Id="rId418" Type="http://schemas.openxmlformats.org/officeDocument/2006/relationships/customXml" Target="../ink/ink1694.xml"/><Relationship Id="rId222" Type="http://schemas.openxmlformats.org/officeDocument/2006/relationships/customXml" Target="../ink/ink1596.xml"/><Relationship Id="rId264" Type="http://schemas.openxmlformats.org/officeDocument/2006/relationships/customXml" Target="../ink/ink1617.xml"/><Relationship Id="rId471" Type="http://schemas.openxmlformats.org/officeDocument/2006/relationships/image" Target="../media/image1660.png"/><Relationship Id="rId17" Type="http://schemas.openxmlformats.org/officeDocument/2006/relationships/image" Target="../media/image1436.png"/><Relationship Id="rId59" Type="http://schemas.openxmlformats.org/officeDocument/2006/relationships/image" Target="../media/image1457.png"/><Relationship Id="rId124" Type="http://schemas.openxmlformats.org/officeDocument/2006/relationships/customXml" Target="../ink/ink1547.xml"/><Relationship Id="rId527" Type="http://schemas.openxmlformats.org/officeDocument/2006/relationships/image" Target="../media/image1688.png"/><Relationship Id="rId70" Type="http://schemas.openxmlformats.org/officeDocument/2006/relationships/customXml" Target="../ink/ink1520.xml"/><Relationship Id="rId166" Type="http://schemas.openxmlformats.org/officeDocument/2006/relationships/customXml" Target="../ink/ink1568.xml"/><Relationship Id="rId331" Type="http://schemas.openxmlformats.org/officeDocument/2006/relationships/image" Target="../media/image1590.png"/><Relationship Id="rId373" Type="http://schemas.openxmlformats.org/officeDocument/2006/relationships/image" Target="../media/image1611.png"/><Relationship Id="rId429" Type="http://schemas.openxmlformats.org/officeDocument/2006/relationships/image" Target="../media/image163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541.png"/><Relationship Id="rId440" Type="http://schemas.openxmlformats.org/officeDocument/2006/relationships/customXml" Target="../ink/ink1705.xml"/><Relationship Id="rId28" Type="http://schemas.openxmlformats.org/officeDocument/2006/relationships/customXml" Target="../ink/ink1499.xml"/><Relationship Id="rId275" Type="http://schemas.openxmlformats.org/officeDocument/2006/relationships/image" Target="../media/image1562.png"/><Relationship Id="rId300" Type="http://schemas.openxmlformats.org/officeDocument/2006/relationships/customXml" Target="../ink/ink1635.xml"/><Relationship Id="rId482" Type="http://schemas.openxmlformats.org/officeDocument/2006/relationships/customXml" Target="../ink/ink1726.xml"/><Relationship Id="rId538" Type="http://schemas.openxmlformats.org/officeDocument/2006/relationships/customXml" Target="../ink/ink1754.xml"/><Relationship Id="rId81" Type="http://schemas.openxmlformats.org/officeDocument/2006/relationships/image" Target="../media/image1468.png"/><Relationship Id="rId135" Type="http://schemas.openxmlformats.org/officeDocument/2006/relationships/image" Target="../media/image1495.png"/><Relationship Id="rId177" Type="http://schemas.openxmlformats.org/officeDocument/2006/relationships/image" Target="../media/image1515.png"/><Relationship Id="rId342" Type="http://schemas.openxmlformats.org/officeDocument/2006/relationships/customXml" Target="../ink/ink1656.xml"/><Relationship Id="rId384" Type="http://schemas.openxmlformats.org/officeDocument/2006/relationships/customXml" Target="../ink/ink1677.xml"/><Relationship Id="rId202" Type="http://schemas.openxmlformats.org/officeDocument/2006/relationships/customXml" Target="../ink/ink1586.xml"/><Relationship Id="rId244" Type="http://schemas.openxmlformats.org/officeDocument/2006/relationships/customXml" Target="../ink/ink1607.xml"/><Relationship Id="rId39" Type="http://schemas.openxmlformats.org/officeDocument/2006/relationships/image" Target="../media/image1447.png"/><Relationship Id="rId286" Type="http://schemas.openxmlformats.org/officeDocument/2006/relationships/customXml" Target="../ink/ink1628.xml"/><Relationship Id="rId451" Type="http://schemas.openxmlformats.org/officeDocument/2006/relationships/image" Target="../media/image1650.png"/><Relationship Id="rId493" Type="http://schemas.openxmlformats.org/officeDocument/2006/relationships/image" Target="../media/image1671.png"/><Relationship Id="rId507" Type="http://schemas.openxmlformats.org/officeDocument/2006/relationships/image" Target="../media/image1678.png"/><Relationship Id="rId50" Type="http://schemas.openxmlformats.org/officeDocument/2006/relationships/customXml" Target="../ink/ink1510.xml"/><Relationship Id="rId104" Type="http://schemas.openxmlformats.org/officeDocument/2006/relationships/customXml" Target="../ink/ink1537.xml"/><Relationship Id="rId146" Type="http://schemas.openxmlformats.org/officeDocument/2006/relationships/customXml" Target="../ink/ink1558.xml"/><Relationship Id="rId188" Type="http://schemas.openxmlformats.org/officeDocument/2006/relationships/customXml" Target="../ink/ink1579.xml"/><Relationship Id="rId311" Type="http://schemas.openxmlformats.org/officeDocument/2006/relationships/image" Target="../media/image1580.png"/><Relationship Id="rId353" Type="http://schemas.openxmlformats.org/officeDocument/2006/relationships/image" Target="../media/image1601.png"/><Relationship Id="rId395" Type="http://schemas.openxmlformats.org/officeDocument/2006/relationships/image" Target="../media/image1622.png"/><Relationship Id="rId409" Type="http://schemas.openxmlformats.org/officeDocument/2006/relationships/image" Target="../media/image1629.png"/><Relationship Id="rId92" Type="http://schemas.openxmlformats.org/officeDocument/2006/relationships/customXml" Target="../ink/ink1531.xml"/><Relationship Id="rId213" Type="http://schemas.openxmlformats.org/officeDocument/2006/relationships/image" Target="../media/image1533.png"/><Relationship Id="rId420" Type="http://schemas.openxmlformats.org/officeDocument/2006/relationships/customXml" Target="../ink/ink1695.xml"/><Relationship Id="rId255" Type="http://schemas.openxmlformats.org/officeDocument/2006/relationships/image" Target="../media/image1552.png"/><Relationship Id="rId297" Type="http://schemas.openxmlformats.org/officeDocument/2006/relationships/image" Target="../media/image1573.png"/><Relationship Id="rId462" Type="http://schemas.openxmlformats.org/officeDocument/2006/relationships/customXml" Target="../ink/ink1716.xml"/><Relationship Id="rId518" Type="http://schemas.openxmlformats.org/officeDocument/2006/relationships/customXml" Target="../ink/ink1744.xml"/><Relationship Id="rId115" Type="http://schemas.openxmlformats.org/officeDocument/2006/relationships/image" Target="../media/image1485.png"/><Relationship Id="rId157" Type="http://schemas.openxmlformats.org/officeDocument/2006/relationships/image" Target="../media/image1506.png"/><Relationship Id="rId322" Type="http://schemas.openxmlformats.org/officeDocument/2006/relationships/customXml" Target="../ink/ink1646.xml"/><Relationship Id="rId364" Type="http://schemas.openxmlformats.org/officeDocument/2006/relationships/customXml" Target="../ink/ink1667.xml"/><Relationship Id="rId61" Type="http://schemas.openxmlformats.org/officeDocument/2006/relationships/image" Target="../media/image1458.png"/><Relationship Id="rId199" Type="http://schemas.openxmlformats.org/officeDocument/2006/relationships/image" Target="../media/image1526.png"/><Relationship Id="rId19" Type="http://schemas.openxmlformats.org/officeDocument/2006/relationships/image" Target="../media/image1437.png"/><Relationship Id="rId224" Type="http://schemas.openxmlformats.org/officeDocument/2006/relationships/customXml" Target="../ink/ink1597.xml"/><Relationship Id="rId266" Type="http://schemas.openxmlformats.org/officeDocument/2006/relationships/customXml" Target="../ink/ink1618.xml"/><Relationship Id="rId431" Type="http://schemas.openxmlformats.org/officeDocument/2006/relationships/image" Target="../media/image1640.png"/><Relationship Id="rId473" Type="http://schemas.openxmlformats.org/officeDocument/2006/relationships/image" Target="../media/image1661.png"/><Relationship Id="rId529" Type="http://schemas.openxmlformats.org/officeDocument/2006/relationships/image" Target="../media/image1689.png"/><Relationship Id="rId30" Type="http://schemas.openxmlformats.org/officeDocument/2006/relationships/customXml" Target="../ink/ink1500.xml"/><Relationship Id="rId126" Type="http://schemas.openxmlformats.org/officeDocument/2006/relationships/customXml" Target="../ink/ink1548.xml"/><Relationship Id="rId168" Type="http://schemas.openxmlformats.org/officeDocument/2006/relationships/customXml" Target="../ink/ink1569.xml"/><Relationship Id="rId333" Type="http://schemas.openxmlformats.org/officeDocument/2006/relationships/image" Target="../media/image1591.png"/><Relationship Id="rId540" Type="http://schemas.openxmlformats.org/officeDocument/2006/relationships/customXml" Target="../ink/ink1755.xml"/><Relationship Id="rId72" Type="http://schemas.openxmlformats.org/officeDocument/2006/relationships/customXml" Target="../ink/ink1521.xml"/><Relationship Id="rId375" Type="http://schemas.openxmlformats.org/officeDocument/2006/relationships/image" Target="../media/image1612.png"/><Relationship Id="rId3" Type="http://schemas.openxmlformats.org/officeDocument/2006/relationships/image" Target="../media/image1429.png"/><Relationship Id="rId235" Type="http://schemas.openxmlformats.org/officeDocument/2006/relationships/image" Target="../media/image1542.png"/><Relationship Id="rId277" Type="http://schemas.openxmlformats.org/officeDocument/2006/relationships/image" Target="../media/image1563.png"/><Relationship Id="rId400" Type="http://schemas.openxmlformats.org/officeDocument/2006/relationships/customXml" Target="../ink/ink1685.xml"/><Relationship Id="rId442" Type="http://schemas.openxmlformats.org/officeDocument/2006/relationships/customXml" Target="../ink/ink1706.xml"/><Relationship Id="rId484" Type="http://schemas.openxmlformats.org/officeDocument/2006/relationships/customXml" Target="../ink/ink1727.xml"/><Relationship Id="rId137" Type="http://schemas.openxmlformats.org/officeDocument/2006/relationships/image" Target="../media/image1496.png"/><Relationship Id="rId302" Type="http://schemas.openxmlformats.org/officeDocument/2006/relationships/customXml" Target="../ink/ink1636.xml"/><Relationship Id="rId344" Type="http://schemas.openxmlformats.org/officeDocument/2006/relationships/customXml" Target="../ink/ink1657.xml"/><Relationship Id="rId41" Type="http://schemas.openxmlformats.org/officeDocument/2006/relationships/image" Target="../media/image1448.png"/><Relationship Id="rId83" Type="http://schemas.openxmlformats.org/officeDocument/2006/relationships/image" Target="../media/image1469.png"/><Relationship Id="rId179" Type="http://schemas.openxmlformats.org/officeDocument/2006/relationships/image" Target="../media/image1516.png"/><Relationship Id="rId386" Type="http://schemas.openxmlformats.org/officeDocument/2006/relationships/customXml" Target="../ink/ink1678.xml"/><Relationship Id="rId190" Type="http://schemas.openxmlformats.org/officeDocument/2006/relationships/customXml" Target="../ink/ink1580.xml"/><Relationship Id="rId204" Type="http://schemas.openxmlformats.org/officeDocument/2006/relationships/customXml" Target="../ink/ink1587.xml"/><Relationship Id="rId246" Type="http://schemas.openxmlformats.org/officeDocument/2006/relationships/customXml" Target="../ink/ink1608.xml"/><Relationship Id="rId288" Type="http://schemas.openxmlformats.org/officeDocument/2006/relationships/customXml" Target="../ink/ink1629.xml"/><Relationship Id="rId411" Type="http://schemas.openxmlformats.org/officeDocument/2006/relationships/image" Target="../media/image1630.png"/><Relationship Id="rId453" Type="http://schemas.openxmlformats.org/officeDocument/2006/relationships/image" Target="../media/image1651.png"/><Relationship Id="rId509" Type="http://schemas.openxmlformats.org/officeDocument/2006/relationships/image" Target="../media/image1679.png"/><Relationship Id="rId106" Type="http://schemas.openxmlformats.org/officeDocument/2006/relationships/customXml" Target="../ink/ink1538.xml"/><Relationship Id="rId313" Type="http://schemas.openxmlformats.org/officeDocument/2006/relationships/image" Target="../media/image1581.png"/><Relationship Id="rId495" Type="http://schemas.openxmlformats.org/officeDocument/2006/relationships/image" Target="../media/image1672.png"/><Relationship Id="rId10" Type="http://schemas.openxmlformats.org/officeDocument/2006/relationships/customXml" Target="../ink/ink1490.xml"/><Relationship Id="rId52" Type="http://schemas.openxmlformats.org/officeDocument/2006/relationships/customXml" Target="../ink/ink1511.xml"/><Relationship Id="rId94" Type="http://schemas.openxmlformats.org/officeDocument/2006/relationships/customXml" Target="../ink/ink1532.xml"/><Relationship Id="rId148" Type="http://schemas.openxmlformats.org/officeDocument/2006/relationships/customXml" Target="../ink/ink1559.xml"/><Relationship Id="rId355" Type="http://schemas.openxmlformats.org/officeDocument/2006/relationships/image" Target="../media/image1602.png"/><Relationship Id="rId397" Type="http://schemas.openxmlformats.org/officeDocument/2006/relationships/image" Target="../media/image1623.png"/><Relationship Id="rId520" Type="http://schemas.openxmlformats.org/officeDocument/2006/relationships/customXml" Target="../ink/ink1745.xml"/><Relationship Id="rId215" Type="http://schemas.openxmlformats.org/officeDocument/2006/relationships/image" Target="../media/image1534.png"/><Relationship Id="rId257" Type="http://schemas.openxmlformats.org/officeDocument/2006/relationships/image" Target="../media/image1553.png"/><Relationship Id="rId422" Type="http://schemas.openxmlformats.org/officeDocument/2006/relationships/customXml" Target="../ink/ink1696.xml"/><Relationship Id="rId464" Type="http://schemas.openxmlformats.org/officeDocument/2006/relationships/customXml" Target="../ink/ink1717.xml"/><Relationship Id="rId299" Type="http://schemas.openxmlformats.org/officeDocument/2006/relationships/image" Target="../media/image1574.png"/><Relationship Id="rId63" Type="http://schemas.openxmlformats.org/officeDocument/2006/relationships/image" Target="../media/image1459.png"/><Relationship Id="rId159" Type="http://schemas.openxmlformats.org/officeDocument/2006/relationships/image" Target="../media/image1507.png"/><Relationship Id="rId366" Type="http://schemas.openxmlformats.org/officeDocument/2006/relationships/customXml" Target="../ink/ink1668.xml"/><Relationship Id="rId226" Type="http://schemas.openxmlformats.org/officeDocument/2006/relationships/customXml" Target="../ink/ink1598.xml"/><Relationship Id="rId433" Type="http://schemas.openxmlformats.org/officeDocument/2006/relationships/image" Target="../media/image1641.png"/><Relationship Id="rId74" Type="http://schemas.openxmlformats.org/officeDocument/2006/relationships/customXml" Target="../ink/ink1522.xml"/><Relationship Id="rId377" Type="http://schemas.openxmlformats.org/officeDocument/2006/relationships/image" Target="../media/image1613.png"/><Relationship Id="rId500" Type="http://schemas.openxmlformats.org/officeDocument/2006/relationships/customXml" Target="../ink/ink1735.xml"/><Relationship Id="rId5" Type="http://schemas.openxmlformats.org/officeDocument/2006/relationships/image" Target="../media/image1430.png"/><Relationship Id="rId237" Type="http://schemas.openxmlformats.org/officeDocument/2006/relationships/image" Target="../media/image1543.png"/><Relationship Id="rId444" Type="http://schemas.openxmlformats.org/officeDocument/2006/relationships/customXml" Target="../ink/ink1707.xml"/><Relationship Id="rId290" Type="http://schemas.openxmlformats.org/officeDocument/2006/relationships/customXml" Target="../ink/ink1630.xml"/><Relationship Id="rId304" Type="http://schemas.openxmlformats.org/officeDocument/2006/relationships/customXml" Target="../ink/ink1637.xml"/><Relationship Id="rId388" Type="http://schemas.openxmlformats.org/officeDocument/2006/relationships/customXml" Target="../ink/ink1679.xml"/><Relationship Id="rId511" Type="http://schemas.openxmlformats.org/officeDocument/2006/relationships/image" Target="../media/image1680.png"/><Relationship Id="rId85" Type="http://schemas.openxmlformats.org/officeDocument/2006/relationships/image" Target="../media/image1470.png"/><Relationship Id="rId150" Type="http://schemas.openxmlformats.org/officeDocument/2006/relationships/customXml" Target="../ink/ink1560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54.png"/><Relationship Id="rId299" Type="http://schemas.openxmlformats.org/officeDocument/2006/relationships/image" Target="../media/image1844.png"/><Relationship Id="rId21" Type="http://schemas.openxmlformats.org/officeDocument/2006/relationships/image" Target="../media/image1706.png"/><Relationship Id="rId63" Type="http://schemas.openxmlformats.org/officeDocument/2006/relationships/image" Target="../media/image1727.png"/><Relationship Id="rId159" Type="http://schemas.openxmlformats.org/officeDocument/2006/relationships/image" Target="../media/image1774.png"/><Relationship Id="rId324" Type="http://schemas.openxmlformats.org/officeDocument/2006/relationships/customXml" Target="../ink/ink1919.xml"/><Relationship Id="rId366" Type="http://schemas.openxmlformats.org/officeDocument/2006/relationships/customXml" Target="../ink/ink1940.xml"/><Relationship Id="rId170" Type="http://schemas.openxmlformats.org/officeDocument/2006/relationships/customXml" Target="../ink/ink1842.xml"/><Relationship Id="rId226" Type="http://schemas.openxmlformats.org/officeDocument/2006/relationships/customXml" Target="../ink/ink1870.xml"/><Relationship Id="rId268" Type="http://schemas.openxmlformats.org/officeDocument/2006/relationships/customXml" Target="../ink/ink1891.xml"/><Relationship Id="rId32" Type="http://schemas.openxmlformats.org/officeDocument/2006/relationships/customXml" Target="../ink/ink1773.xml"/><Relationship Id="rId74" Type="http://schemas.openxmlformats.org/officeDocument/2006/relationships/customXml" Target="../ink/ink1794.xml"/><Relationship Id="rId128" Type="http://schemas.openxmlformats.org/officeDocument/2006/relationships/customXml" Target="../ink/ink1821.xml"/><Relationship Id="rId335" Type="http://schemas.openxmlformats.org/officeDocument/2006/relationships/image" Target="../media/image1862.png"/><Relationship Id="rId377" Type="http://schemas.openxmlformats.org/officeDocument/2006/relationships/image" Target="../media/image1883.png"/><Relationship Id="rId5" Type="http://schemas.openxmlformats.org/officeDocument/2006/relationships/image" Target="../media/image1698.png"/><Relationship Id="rId181" Type="http://schemas.openxmlformats.org/officeDocument/2006/relationships/image" Target="../media/image1785.png"/><Relationship Id="rId237" Type="http://schemas.openxmlformats.org/officeDocument/2006/relationships/image" Target="../media/image1813.png"/><Relationship Id="rId402" Type="http://schemas.openxmlformats.org/officeDocument/2006/relationships/customXml" Target="../ink/ink1958.xml"/><Relationship Id="rId279" Type="http://schemas.openxmlformats.org/officeDocument/2006/relationships/image" Target="../media/image1834.png"/><Relationship Id="rId43" Type="http://schemas.openxmlformats.org/officeDocument/2006/relationships/image" Target="../media/image1717.png"/><Relationship Id="rId139" Type="http://schemas.openxmlformats.org/officeDocument/2006/relationships/image" Target="../media/image1764.png"/><Relationship Id="rId290" Type="http://schemas.openxmlformats.org/officeDocument/2006/relationships/customXml" Target="../ink/ink1902.xml"/><Relationship Id="rId304" Type="http://schemas.openxmlformats.org/officeDocument/2006/relationships/customXml" Target="../ink/ink1909.xml"/><Relationship Id="rId346" Type="http://schemas.openxmlformats.org/officeDocument/2006/relationships/customXml" Target="../ink/ink1930.xml"/><Relationship Id="rId388" Type="http://schemas.openxmlformats.org/officeDocument/2006/relationships/customXml" Target="../ink/ink1951.xml"/><Relationship Id="rId85" Type="http://schemas.openxmlformats.org/officeDocument/2006/relationships/image" Target="../media/image1738.png"/><Relationship Id="rId150" Type="http://schemas.openxmlformats.org/officeDocument/2006/relationships/customXml" Target="../ink/ink1832.xml"/><Relationship Id="rId192" Type="http://schemas.openxmlformats.org/officeDocument/2006/relationships/customXml" Target="../ink/ink1853.xml"/><Relationship Id="rId206" Type="http://schemas.openxmlformats.org/officeDocument/2006/relationships/customXml" Target="../ink/ink1860.xml"/><Relationship Id="rId413" Type="http://schemas.openxmlformats.org/officeDocument/2006/relationships/image" Target="../media/image1901.png"/><Relationship Id="rId248" Type="http://schemas.openxmlformats.org/officeDocument/2006/relationships/customXml" Target="../ink/ink1881.xml"/><Relationship Id="rId12" Type="http://schemas.openxmlformats.org/officeDocument/2006/relationships/customXml" Target="../ink/ink1763.xml"/><Relationship Id="rId108" Type="http://schemas.openxmlformats.org/officeDocument/2006/relationships/customXml" Target="../ink/ink1811.xml"/><Relationship Id="rId315" Type="http://schemas.openxmlformats.org/officeDocument/2006/relationships/image" Target="../media/image1852.png"/><Relationship Id="rId357" Type="http://schemas.openxmlformats.org/officeDocument/2006/relationships/image" Target="../media/image1873.png"/><Relationship Id="rId54" Type="http://schemas.openxmlformats.org/officeDocument/2006/relationships/customXml" Target="../ink/ink1784.xml"/><Relationship Id="rId96" Type="http://schemas.openxmlformats.org/officeDocument/2006/relationships/customXml" Target="../ink/ink1805.xml"/><Relationship Id="rId161" Type="http://schemas.openxmlformats.org/officeDocument/2006/relationships/image" Target="../media/image1775.png"/><Relationship Id="rId217" Type="http://schemas.openxmlformats.org/officeDocument/2006/relationships/image" Target="../media/image1803.png"/><Relationship Id="rId399" Type="http://schemas.openxmlformats.org/officeDocument/2006/relationships/image" Target="../media/image1894.png"/><Relationship Id="rId259" Type="http://schemas.openxmlformats.org/officeDocument/2006/relationships/image" Target="../media/image1824.png"/><Relationship Id="rId23" Type="http://schemas.openxmlformats.org/officeDocument/2006/relationships/image" Target="../media/image1707.png"/><Relationship Id="rId119" Type="http://schemas.openxmlformats.org/officeDocument/2006/relationships/image" Target="../media/image1755.png"/><Relationship Id="rId270" Type="http://schemas.openxmlformats.org/officeDocument/2006/relationships/customXml" Target="../ink/ink1892.xml"/><Relationship Id="rId326" Type="http://schemas.openxmlformats.org/officeDocument/2006/relationships/customXml" Target="../ink/ink1920.xml"/><Relationship Id="rId65" Type="http://schemas.openxmlformats.org/officeDocument/2006/relationships/image" Target="../media/image1728.png"/><Relationship Id="rId130" Type="http://schemas.openxmlformats.org/officeDocument/2006/relationships/customXml" Target="../ink/ink1822.xml"/><Relationship Id="rId368" Type="http://schemas.openxmlformats.org/officeDocument/2006/relationships/customXml" Target="../ink/ink1941.xml"/><Relationship Id="rId172" Type="http://schemas.openxmlformats.org/officeDocument/2006/relationships/customXml" Target="../ink/ink1843.xml"/><Relationship Id="rId228" Type="http://schemas.openxmlformats.org/officeDocument/2006/relationships/customXml" Target="../ink/ink1871.xml"/><Relationship Id="rId281" Type="http://schemas.openxmlformats.org/officeDocument/2006/relationships/image" Target="../media/image1835.png"/><Relationship Id="rId337" Type="http://schemas.openxmlformats.org/officeDocument/2006/relationships/image" Target="../media/image1863.png"/><Relationship Id="rId34" Type="http://schemas.openxmlformats.org/officeDocument/2006/relationships/customXml" Target="../ink/ink1774.xml"/><Relationship Id="rId76" Type="http://schemas.openxmlformats.org/officeDocument/2006/relationships/customXml" Target="../ink/ink1795.xml"/><Relationship Id="rId141" Type="http://schemas.openxmlformats.org/officeDocument/2006/relationships/image" Target="../media/image1765.png"/><Relationship Id="rId379" Type="http://schemas.openxmlformats.org/officeDocument/2006/relationships/image" Target="../media/image1884.png"/><Relationship Id="rId7" Type="http://schemas.openxmlformats.org/officeDocument/2006/relationships/image" Target="../media/image1699.png"/><Relationship Id="rId183" Type="http://schemas.openxmlformats.org/officeDocument/2006/relationships/image" Target="../media/image1786.png"/><Relationship Id="rId239" Type="http://schemas.openxmlformats.org/officeDocument/2006/relationships/image" Target="../media/image1814.png"/><Relationship Id="rId390" Type="http://schemas.openxmlformats.org/officeDocument/2006/relationships/customXml" Target="../ink/ink1952.xml"/><Relationship Id="rId404" Type="http://schemas.openxmlformats.org/officeDocument/2006/relationships/customXml" Target="../ink/ink1959.xml"/><Relationship Id="rId250" Type="http://schemas.openxmlformats.org/officeDocument/2006/relationships/customXml" Target="../ink/ink1882.xml"/><Relationship Id="rId292" Type="http://schemas.openxmlformats.org/officeDocument/2006/relationships/customXml" Target="../ink/ink1903.xml"/><Relationship Id="rId306" Type="http://schemas.openxmlformats.org/officeDocument/2006/relationships/customXml" Target="../ink/ink1910.xml"/><Relationship Id="rId45" Type="http://schemas.openxmlformats.org/officeDocument/2006/relationships/image" Target="../media/image1718.png"/><Relationship Id="rId87" Type="http://schemas.openxmlformats.org/officeDocument/2006/relationships/image" Target="../media/image1739.png"/><Relationship Id="rId110" Type="http://schemas.openxmlformats.org/officeDocument/2006/relationships/customXml" Target="../ink/ink1812.xml"/><Relationship Id="rId348" Type="http://schemas.openxmlformats.org/officeDocument/2006/relationships/customXml" Target="../ink/ink1931.xml"/><Relationship Id="rId152" Type="http://schemas.openxmlformats.org/officeDocument/2006/relationships/customXml" Target="../ink/ink1833.xml"/><Relationship Id="rId194" Type="http://schemas.openxmlformats.org/officeDocument/2006/relationships/customXml" Target="../ink/ink1854.xml"/><Relationship Id="rId208" Type="http://schemas.openxmlformats.org/officeDocument/2006/relationships/customXml" Target="../ink/ink1861.xml"/><Relationship Id="rId415" Type="http://schemas.openxmlformats.org/officeDocument/2006/relationships/image" Target="../media/image1902.png"/><Relationship Id="rId261" Type="http://schemas.openxmlformats.org/officeDocument/2006/relationships/image" Target="../media/image1825.png"/><Relationship Id="rId14" Type="http://schemas.openxmlformats.org/officeDocument/2006/relationships/customXml" Target="../ink/ink1764.xml"/><Relationship Id="rId56" Type="http://schemas.openxmlformats.org/officeDocument/2006/relationships/customXml" Target="../ink/ink1785.xml"/><Relationship Id="rId317" Type="http://schemas.openxmlformats.org/officeDocument/2006/relationships/image" Target="../media/image1853.png"/><Relationship Id="rId359" Type="http://schemas.openxmlformats.org/officeDocument/2006/relationships/image" Target="../media/image1874.png"/><Relationship Id="rId98" Type="http://schemas.openxmlformats.org/officeDocument/2006/relationships/customXml" Target="../ink/ink1806.xml"/><Relationship Id="rId121" Type="http://schemas.openxmlformats.org/officeDocument/2006/relationships/image" Target="../media/image1756.png"/><Relationship Id="rId163" Type="http://schemas.openxmlformats.org/officeDocument/2006/relationships/image" Target="../media/image1776.png"/><Relationship Id="rId219" Type="http://schemas.openxmlformats.org/officeDocument/2006/relationships/image" Target="../media/image1804.png"/><Relationship Id="rId370" Type="http://schemas.openxmlformats.org/officeDocument/2006/relationships/customXml" Target="../ink/ink1942.xml"/><Relationship Id="rId230" Type="http://schemas.openxmlformats.org/officeDocument/2006/relationships/customXml" Target="../ink/ink1872.xml"/><Relationship Id="rId25" Type="http://schemas.openxmlformats.org/officeDocument/2006/relationships/image" Target="../media/image1708.png"/><Relationship Id="rId67" Type="http://schemas.openxmlformats.org/officeDocument/2006/relationships/image" Target="../media/image1729.png"/><Relationship Id="rId272" Type="http://schemas.openxmlformats.org/officeDocument/2006/relationships/customXml" Target="../ink/ink1893.xml"/><Relationship Id="rId328" Type="http://schemas.openxmlformats.org/officeDocument/2006/relationships/customXml" Target="../ink/ink1921.xml"/><Relationship Id="rId132" Type="http://schemas.openxmlformats.org/officeDocument/2006/relationships/customXml" Target="../ink/ink1823.xml"/><Relationship Id="rId174" Type="http://schemas.openxmlformats.org/officeDocument/2006/relationships/customXml" Target="../ink/ink1844.xml"/><Relationship Id="rId381" Type="http://schemas.openxmlformats.org/officeDocument/2006/relationships/image" Target="../media/image1885.png"/><Relationship Id="rId241" Type="http://schemas.openxmlformats.org/officeDocument/2006/relationships/image" Target="../media/image1815.png"/><Relationship Id="rId36" Type="http://schemas.openxmlformats.org/officeDocument/2006/relationships/customXml" Target="../ink/ink1775.xml"/><Relationship Id="rId283" Type="http://schemas.openxmlformats.org/officeDocument/2006/relationships/image" Target="../media/image1836.png"/><Relationship Id="rId339" Type="http://schemas.openxmlformats.org/officeDocument/2006/relationships/image" Target="../media/image1864.png"/><Relationship Id="rId78" Type="http://schemas.openxmlformats.org/officeDocument/2006/relationships/customXml" Target="../ink/ink1796.xml"/><Relationship Id="rId101" Type="http://schemas.openxmlformats.org/officeDocument/2006/relationships/image" Target="../media/image1746.png"/><Relationship Id="rId143" Type="http://schemas.openxmlformats.org/officeDocument/2006/relationships/image" Target="../media/image1766.png"/><Relationship Id="rId185" Type="http://schemas.openxmlformats.org/officeDocument/2006/relationships/image" Target="../media/image1787.png"/><Relationship Id="rId350" Type="http://schemas.openxmlformats.org/officeDocument/2006/relationships/customXml" Target="../ink/ink1932.xml"/><Relationship Id="rId406" Type="http://schemas.openxmlformats.org/officeDocument/2006/relationships/customXml" Target="../ink/ink1960.xml"/><Relationship Id="rId9" Type="http://schemas.openxmlformats.org/officeDocument/2006/relationships/image" Target="../media/image1700.png"/><Relationship Id="rId210" Type="http://schemas.openxmlformats.org/officeDocument/2006/relationships/customXml" Target="../ink/ink1862.xml"/><Relationship Id="rId392" Type="http://schemas.openxmlformats.org/officeDocument/2006/relationships/customXml" Target="../ink/ink1953.xml"/><Relationship Id="rId252" Type="http://schemas.openxmlformats.org/officeDocument/2006/relationships/customXml" Target="../ink/ink1883.xml"/><Relationship Id="rId294" Type="http://schemas.openxmlformats.org/officeDocument/2006/relationships/customXml" Target="../ink/ink1904.xml"/><Relationship Id="rId308" Type="http://schemas.openxmlformats.org/officeDocument/2006/relationships/customXml" Target="../ink/ink1911.xml"/><Relationship Id="rId47" Type="http://schemas.openxmlformats.org/officeDocument/2006/relationships/image" Target="../media/image1719.png"/><Relationship Id="rId89" Type="http://schemas.openxmlformats.org/officeDocument/2006/relationships/image" Target="../media/image1740.png"/><Relationship Id="rId112" Type="http://schemas.openxmlformats.org/officeDocument/2006/relationships/customXml" Target="../ink/ink1813.xml"/><Relationship Id="rId154" Type="http://schemas.openxmlformats.org/officeDocument/2006/relationships/customXml" Target="../ink/ink1834.xml"/><Relationship Id="rId361" Type="http://schemas.openxmlformats.org/officeDocument/2006/relationships/image" Target="../media/image1875.png"/><Relationship Id="rId196" Type="http://schemas.openxmlformats.org/officeDocument/2006/relationships/customXml" Target="../ink/ink1855.xml"/><Relationship Id="rId417" Type="http://schemas.openxmlformats.org/officeDocument/2006/relationships/image" Target="../media/image1903.png"/><Relationship Id="rId16" Type="http://schemas.openxmlformats.org/officeDocument/2006/relationships/customXml" Target="../ink/ink1765.xml"/><Relationship Id="rId221" Type="http://schemas.openxmlformats.org/officeDocument/2006/relationships/image" Target="../media/image1805.png"/><Relationship Id="rId263" Type="http://schemas.openxmlformats.org/officeDocument/2006/relationships/image" Target="../media/image1826.png"/><Relationship Id="rId319" Type="http://schemas.openxmlformats.org/officeDocument/2006/relationships/image" Target="../media/image1854.png"/><Relationship Id="rId58" Type="http://schemas.openxmlformats.org/officeDocument/2006/relationships/customXml" Target="../ink/ink1786.xml"/><Relationship Id="rId123" Type="http://schemas.openxmlformats.org/officeDocument/2006/relationships/image" Target="../media/image1757.png"/><Relationship Id="rId330" Type="http://schemas.openxmlformats.org/officeDocument/2006/relationships/customXml" Target="../ink/ink1922.xml"/><Relationship Id="rId165" Type="http://schemas.openxmlformats.org/officeDocument/2006/relationships/image" Target="../media/image1777.png"/><Relationship Id="rId372" Type="http://schemas.openxmlformats.org/officeDocument/2006/relationships/customXml" Target="../ink/ink1943.xml"/><Relationship Id="rId232" Type="http://schemas.openxmlformats.org/officeDocument/2006/relationships/customXml" Target="../ink/ink1873.xml"/><Relationship Id="rId274" Type="http://schemas.openxmlformats.org/officeDocument/2006/relationships/customXml" Target="../ink/ink1894.xml"/><Relationship Id="rId27" Type="http://schemas.openxmlformats.org/officeDocument/2006/relationships/image" Target="../media/image1709.png"/><Relationship Id="rId69" Type="http://schemas.openxmlformats.org/officeDocument/2006/relationships/image" Target="../media/image1730.png"/><Relationship Id="rId134" Type="http://schemas.openxmlformats.org/officeDocument/2006/relationships/customXml" Target="../ink/ink1824.xml"/><Relationship Id="rId80" Type="http://schemas.openxmlformats.org/officeDocument/2006/relationships/customXml" Target="../ink/ink1797.xml"/><Relationship Id="rId176" Type="http://schemas.openxmlformats.org/officeDocument/2006/relationships/customXml" Target="../ink/ink1845.xml"/><Relationship Id="rId341" Type="http://schemas.openxmlformats.org/officeDocument/2006/relationships/image" Target="../media/image1865.png"/><Relationship Id="rId383" Type="http://schemas.openxmlformats.org/officeDocument/2006/relationships/image" Target="../media/image1886.png"/><Relationship Id="rId201" Type="http://schemas.openxmlformats.org/officeDocument/2006/relationships/image" Target="../media/image1795.png"/><Relationship Id="rId243" Type="http://schemas.openxmlformats.org/officeDocument/2006/relationships/image" Target="../media/image1816.png"/><Relationship Id="rId285" Type="http://schemas.openxmlformats.org/officeDocument/2006/relationships/image" Target="../media/image1837.png"/><Relationship Id="rId17" Type="http://schemas.openxmlformats.org/officeDocument/2006/relationships/image" Target="../media/image1704.png"/><Relationship Id="rId38" Type="http://schemas.openxmlformats.org/officeDocument/2006/relationships/customXml" Target="../ink/ink1776.xml"/><Relationship Id="rId59" Type="http://schemas.openxmlformats.org/officeDocument/2006/relationships/image" Target="../media/image1725.png"/><Relationship Id="rId103" Type="http://schemas.openxmlformats.org/officeDocument/2006/relationships/image" Target="../media/image1747.png"/><Relationship Id="rId124" Type="http://schemas.openxmlformats.org/officeDocument/2006/relationships/customXml" Target="../ink/ink1819.xml"/><Relationship Id="rId310" Type="http://schemas.openxmlformats.org/officeDocument/2006/relationships/customXml" Target="../ink/ink1912.xml"/><Relationship Id="rId70" Type="http://schemas.openxmlformats.org/officeDocument/2006/relationships/customXml" Target="../ink/ink1792.xml"/><Relationship Id="rId91" Type="http://schemas.openxmlformats.org/officeDocument/2006/relationships/image" Target="../media/image1741.png"/><Relationship Id="rId145" Type="http://schemas.openxmlformats.org/officeDocument/2006/relationships/image" Target="../media/image1767.png"/><Relationship Id="rId166" Type="http://schemas.openxmlformats.org/officeDocument/2006/relationships/customXml" Target="../ink/ink1840.xml"/><Relationship Id="rId187" Type="http://schemas.openxmlformats.org/officeDocument/2006/relationships/image" Target="../media/image1788.png"/><Relationship Id="rId331" Type="http://schemas.openxmlformats.org/officeDocument/2006/relationships/image" Target="../media/image1860.png"/><Relationship Id="rId352" Type="http://schemas.openxmlformats.org/officeDocument/2006/relationships/customXml" Target="../ink/ink1933.xml"/><Relationship Id="rId373" Type="http://schemas.openxmlformats.org/officeDocument/2006/relationships/image" Target="../media/image1881.png"/><Relationship Id="rId394" Type="http://schemas.openxmlformats.org/officeDocument/2006/relationships/customXml" Target="../ink/ink1954.xml"/><Relationship Id="rId408" Type="http://schemas.openxmlformats.org/officeDocument/2006/relationships/customXml" Target="../ink/ink196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63.xml"/><Relationship Id="rId233" Type="http://schemas.openxmlformats.org/officeDocument/2006/relationships/image" Target="../media/image1811.png"/><Relationship Id="rId254" Type="http://schemas.openxmlformats.org/officeDocument/2006/relationships/customXml" Target="../ink/ink1884.xml"/><Relationship Id="rId28" Type="http://schemas.openxmlformats.org/officeDocument/2006/relationships/customXml" Target="../ink/ink1771.xml"/><Relationship Id="rId49" Type="http://schemas.openxmlformats.org/officeDocument/2006/relationships/image" Target="../media/image1720.png"/><Relationship Id="rId114" Type="http://schemas.openxmlformats.org/officeDocument/2006/relationships/customXml" Target="../ink/ink1814.xml"/><Relationship Id="rId275" Type="http://schemas.openxmlformats.org/officeDocument/2006/relationships/image" Target="../media/image1832.png"/><Relationship Id="rId296" Type="http://schemas.openxmlformats.org/officeDocument/2006/relationships/customXml" Target="../ink/ink1905.xml"/><Relationship Id="rId300" Type="http://schemas.openxmlformats.org/officeDocument/2006/relationships/customXml" Target="../ink/ink1907.xml"/><Relationship Id="rId60" Type="http://schemas.openxmlformats.org/officeDocument/2006/relationships/customXml" Target="../ink/ink1787.xml"/><Relationship Id="rId81" Type="http://schemas.openxmlformats.org/officeDocument/2006/relationships/image" Target="../media/image1736.png"/><Relationship Id="rId135" Type="http://schemas.openxmlformats.org/officeDocument/2006/relationships/image" Target="../media/image1762.png"/><Relationship Id="rId156" Type="http://schemas.openxmlformats.org/officeDocument/2006/relationships/customXml" Target="../ink/ink1835.xml"/><Relationship Id="rId177" Type="http://schemas.openxmlformats.org/officeDocument/2006/relationships/image" Target="../media/image1783.png"/><Relationship Id="rId198" Type="http://schemas.openxmlformats.org/officeDocument/2006/relationships/customXml" Target="../ink/ink1856.xml"/><Relationship Id="rId321" Type="http://schemas.openxmlformats.org/officeDocument/2006/relationships/image" Target="../media/image1855.png"/><Relationship Id="rId342" Type="http://schemas.openxmlformats.org/officeDocument/2006/relationships/customXml" Target="../ink/ink1928.xml"/><Relationship Id="rId363" Type="http://schemas.openxmlformats.org/officeDocument/2006/relationships/image" Target="../media/image1876.png"/><Relationship Id="rId384" Type="http://schemas.openxmlformats.org/officeDocument/2006/relationships/customXml" Target="../ink/ink1949.xml"/><Relationship Id="rId419" Type="http://schemas.openxmlformats.org/officeDocument/2006/relationships/image" Target="../media/image1904.png"/><Relationship Id="rId202" Type="http://schemas.openxmlformats.org/officeDocument/2006/relationships/customXml" Target="../ink/ink1858.xml"/><Relationship Id="rId223" Type="http://schemas.openxmlformats.org/officeDocument/2006/relationships/image" Target="../media/image1806.png"/><Relationship Id="rId244" Type="http://schemas.openxmlformats.org/officeDocument/2006/relationships/customXml" Target="../ink/ink1879.xml"/><Relationship Id="rId18" Type="http://schemas.openxmlformats.org/officeDocument/2006/relationships/customXml" Target="../ink/ink1766.xml"/><Relationship Id="rId39" Type="http://schemas.openxmlformats.org/officeDocument/2006/relationships/image" Target="../media/image1715.png"/><Relationship Id="rId265" Type="http://schemas.openxmlformats.org/officeDocument/2006/relationships/image" Target="../media/image1827.png"/><Relationship Id="rId286" Type="http://schemas.openxmlformats.org/officeDocument/2006/relationships/customXml" Target="../ink/ink1900.xml"/><Relationship Id="rId50" Type="http://schemas.openxmlformats.org/officeDocument/2006/relationships/customXml" Target="../ink/ink1782.xml"/><Relationship Id="rId104" Type="http://schemas.openxmlformats.org/officeDocument/2006/relationships/customXml" Target="../ink/ink1809.xml"/><Relationship Id="rId125" Type="http://schemas.openxmlformats.org/officeDocument/2006/relationships/image" Target="../media/image1758.png"/><Relationship Id="rId146" Type="http://schemas.openxmlformats.org/officeDocument/2006/relationships/customXml" Target="../ink/ink1830.xml"/><Relationship Id="rId167" Type="http://schemas.openxmlformats.org/officeDocument/2006/relationships/image" Target="../media/image1778.png"/><Relationship Id="rId188" Type="http://schemas.openxmlformats.org/officeDocument/2006/relationships/customXml" Target="../ink/ink1851.xml"/><Relationship Id="rId311" Type="http://schemas.openxmlformats.org/officeDocument/2006/relationships/image" Target="../media/image1850.png"/><Relationship Id="rId332" Type="http://schemas.openxmlformats.org/officeDocument/2006/relationships/customXml" Target="../ink/ink1923.xml"/><Relationship Id="rId353" Type="http://schemas.openxmlformats.org/officeDocument/2006/relationships/image" Target="../media/image1871.png"/><Relationship Id="rId374" Type="http://schemas.openxmlformats.org/officeDocument/2006/relationships/customXml" Target="../ink/ink1944.xml"/><Relationship Id="rId395" Type="http://schemas.openxmlformats.org/officeDocument/2006/relationships/image" Target="../media/image1892.png"/><Relationship Id="rId409" Type="http://schemas.openxmlformats.org/officeDocument/2006/relationships/image" Target="../media/image1899.png"/><Relationship Id="rId71" Type="http://schemas.openxmlformats.org/officeDocument/2006/relationships/image" Target="../media/image1731.png"/><Relationship Id="rId92" Type="http://schemas.openxmlformats.org/officeDocument/2006/relationships/customXml" Target="../ink/ink1803.xml"/><Relationship Id="rId213" Type="http://schemas.openxmlformats.org/officeDocument/2006/relationships/image" Target="../media/image1801.png"/><Relationship Id="rId234" Type="http://schemas.openxmlformats.org/officeDocument/2006/relationships/customXml" Target="../ink/ink1874.xml"/><Relationship Id="rId420" Type="http://schemas.openxmlformats.org/officeDocument/2006/relationships/customXml" Target="../ink/ink1967.xml"/><Relationship Id="rId2" Type="http://schemas.openxmlformats.org/officeDocument/2006/relationships/customXml" Target="../ink/ink1758.xml"/><Relationship Id="rId29" Type="http://schemas.openxmlformats.org/officeDocument/2006/relationships/image" Target="../media/image1710.png"/><Relationship Id="rId255" Type="http://schemas.openxmlformats.org/officeDocument/2006/relationships/image" Target="../media/image1822.png"/><Relationship Id="rId276" Type="http://schemas.openxmlformats.org/officeDocument/2006/relationships/customXml" Target="../ink/ink1895.xml"/><Relationship Id="rId297" Type="http://schemas.openxmlformats.org/officeDocument/2006/relationships/image" Target="../media/image1843.png"/><Relationship Id="rId40" Type="http://schemas.openxmlformats.org/officeDocument/2006/relationships/customXml" Target="../ink/ink1777.xml"/><Relationship Id="rId115" Type="http://schemas.openxmlformats.org/officeDocument/2006/relationships/image" Target="../media/image1753.png"/><Relationship Id="rId136" Type="http://schemas.openxmlformats.org/officeDocument/2006/relationships/customXml" Target="../ink/ink1825.xml"/><Relationship Id="rId157" Type="http://schemas.openxmlformats.org/officeDocument/2006/relationships/image" Target="../media/image1773.png"/><Relationship Id="rId178" Type="http://schemas.openxmlformats.org/officeDocument/2006/relationships/customXml" Target="../ink/ink1846.xml"/><Relationship Id="rId301" Type="http://schemas.openxmlformats.org/officeDocument/2006/relationships/image" Target="../media/image1845.png"/><Relationship Id="rId322" Type="http://schemas.openxmlformats.org/officeDocument/2006/relationships/customXml" Target="../ink/ink1918.xml"/><Relationship Id="rId343" Type="http://schemas.openxmlformats.org/officeDocument/2006/relationships/image" Target="../media/image1866.png"/><Relationship Id="rId364" Type="http://schemas.openxmlformats.org/officeDocument/2006/relationships/customXml" Target="../ink/ink1939.xml"/><Relationship Id="rId61" Type="http://schemas.openxmlformats.org/officeDocument/2006/relationships/image" Target="../media/image1726.png"/><Relationship Id="rId82" Type="http://schemas.openxmlformats.org/officeDocument/2006/relationships/customXml" Target="../ink/ink1798.xml"/><Relationship Id="rId199" Type="http://schemas.openxmlformats.org/officeDocument/2006/relationships/image" Target="../media/image1794.png"/><Relationship Id="rId203" Type="http://schemas.openxmlformats.org/officeDocument/2006/relationships/image" Target="../media/image1796.png"/><Relationship Id="rId385" Type="http://schemas.openxmlformats.org/officeDocument/2006/relationships/image" Target="../media/image1887.png"/><Relationship Id="rId19" Type="http://schemas.openxmlformats.org/officeDocument/2006/relationships/image" Target="../media/image1705.png"/><Relationship Id="rId224" Type="http://schemas.openxmlformats.org/officeDocument/2006/relationships/customXml" Target="../ink/ink1869.xml"/><Relationship Id="rId245" Type="http://schemas.openxmlformats.org/officeDocument/2006/relationships/image" Target="../media/image1817.png"/><Relationship Id="rId266" Type="http://schemas.openxmlformats.org/officeDocument/2006/relationships/customXml" Target="../ink/ink1890.xml"/><Relationship Id="rId287" Type="http://schemas.openxmlformats.org/officeDocument/2006/relationships/image" Target="../media/image1838.png"/><Relationship Id="rId410" Type="http://schemas.openxmlformats.org/officeDocument/2006/relationships/customXml" Target="../ink/ink1962.xml"/><Relationship Id="rId30" Type="http://schemas.openxmlformats.org/officeDocument/2006/relationships/customXml" Target="../ink/ink1772.xml"/><Relationship Id="rId105" Type="http://schemas.openxmlformats.org/officeDocument/2006/relationships/image" Target="../media/image1748.png"/><Relationship Id="rId126" Type="http://schemas.openxmlformats.org/officeDocument/2006/relationships/customXml" Target="../ink/ink1820.xml"/><Relationship Id="rId147" Type="http://schemas.openxmlformats.org/officeDocument/2006/relationships/image" Target="../media/image1768.png"/><Relationship Id="rId168" Type="http://schemas.openxmlformats.org/officeDocument/2006/relationships/customXml" Target="../ink/ink1841.xml"/><Relationship Id="rId312" Type="http://schemas.openxmlformats.org/officeDocument/2006/relationships/customXml" Target="../ink/ink1913.xml"/><Relationship Id="rId333" Type="http://schemas.openxmlformats.org/officeDocument/2006/relationships/image" Target="../media/image1861.png"/><Relationship Id="rId354" Type="http://schemas.openxmlformats.org/officeDocument/2006/relationships/customXml" Target="../ink/ink1934.xml"/><Relationship Id="rId51" Type="http://schemas.openxmlformats.org/officeDocument/2006/relationships/image" Target="../media/image1721.png"/><Relationship Id="rId72" Type="http://schemas.openxmlformats.org/officeDocument/2006/relationships/customXml" Target="../ink/ink1793.xml"/><Relationship Id="rId93" Type="http://schemas.openxmlformats.org/officeDocument/2006/relationships/image" Target="../media/image1742.png"/><Relationship Id="rId189" Type="http://schemas.openxmlformats.org/officeDocument/2006/relationships/image" Target="../media/image1789.png"/><Relationship Id="rId375" Type="http://schemas.openxmlformats.org/officeDocument/2006/relationships/image" Target="../media/image1882.png"/><Relationship Id="rId396" Type="http://schemas.openxmlformats.org/officeDocument/2006/relationships/customXml" Target="../ink/ink1955.xml"/><Relationship Id="rId3" Type="http://schemas.openxmlformats.org/officeDocument/2006/relationships/image" Target="../media/image313.png"/><Relationship Id="rId214" Type="http://schemas.openxmlformats.org/officeDocument/2006/relationships/customXml" Target="../ink/ink1864.xml"/><Relationship Id="rId235" Type="http://schemas.openxmlformats.org/officeDocument/2006/relationships/image" Target="../media/image1812.png"/><Relationship Id="rId256" Type="http://schemas.openxmlformats.org/officeDocument/2006/relationships/customXml" Target="../ink/ink1885.xml"/><Relationship Id="rId277" Type="http://schemas.openxmlformats.org/officeDocument/2006/relationships/image" Target="../media/image1833.png"/><Relationship Id="rId298" Type="http://schemas.openxmlformats.org/officeDocument/2006/relationships/customXml" Target="../ink/ink1906.xml"/><Relationship Id="rId400" Type="http://schemas.openxmlformats.org/officeDocument/2006/relationships/customXml" Target="../ink/ink1957.xml"/><Relationship Id="rId421" Type="http://schemas.openxmlformats.org/officeDocument/2006/relationships/image" Target="../media/image1905.png"/><Relationship Id="rId116" Type="http://schemas.openxmlformats.org/officeDocument/2006/relationships/customXml" Target="../ink/ink1815.xml"/><Relationship Id="rId137" Type="http://schemas.openxmlformats.org/officeDocument/2006/relationships/image" Target="../media/image1763.png"/><Relationship Id="rId158" Type="http://schemas.openxmlformats.org/officeDocument/2006/relationships/customXml" Target="../ink/ink1836.xml"/><Relationship Id="rId302" Type="http://schemas.openxmlformats.org/officeDocument/2006/relationships/customXml" Target="../ink/ink1908.xml"/><Relationship Id="rId323" Type="http://schemas.openxmlformats.org/officeDocument/2006/relationships/image" Target="../media/image1856.png"/><Relationship Id="rId344" Type="http://schemas.openxmlformats.org/officeDocument/2006/relationships/customXml" Target="../ink/ink1929.xml"/><Relationship Id="rId20" Type="http://schemas.openxmlformats.org/officeDocument/2006/relationships/customXml" Target="../ink/ink1767.xml"/><Relationship Id="rId41" Type="http://schemas.openxmlformats.org/officeDocument/2006/relationships/image" Target="../media/image1716.png"/><Relationship Id="rId62" Type="http://schemas.openxmlformats.org/officeDocument/2006/relationships/customXml" Target="../ink/ink1788.xml"/><Relationship Id="rId83" Type="http://schemas.openxmlformats.org/officeDocument/2006/relationships/image" Target="../media/image1737.png"/><Relationship Id="rId179" Type="http://schemas.openxmlformats.org/officeDocument/2006/relationships/image" Target="../media/image1784.png"/><Relationship Id="rId365" Type="http://schemas.openxmlformats.org/officeDocument/2006/relationships/image" Target="../media/image1877.png"/><Relationship Id="rId386" Type="http://schemas.openxmlformats.org/officeDocument/2006/relationships/customXml" Target="../ink/ink1950.xml"/><Relationship Id="rId190" Type="http://schemas.openxmlformats.org/officeDocument/2006/relationships/customXml" Target="../ink/ink1852.xml"/><Relationship Id="rId204" Type="http://schemas.openxmlformats.org/officeDocument/2006/relationships/customXml" Target="../ink/ink1859.xml"/><Relationship Id="rId225" Type="http://schemas.openxmlformats.org/officeDocument/2006/relationships/image" Target="../media/image1807.png"/><Relationship Id="rId246" Type="http://schemas.openxmlformats.org/officeDocument/2006/relationships/customXml" Target="../ink/ink1880.xml"/><Relationship Id="rId267" Type="http://schemas.openxmlformats.org/officeDocument/2006/relationships/image" Target="../media/image1828.png"/><Relationship Id="rId288" Type="http://schemas.openxmlformats.org/officeDocument/2006/relationships/customXml" Target="../ink/ink1901.xml"/><Relationship Id="rId411" Type="http://schemas.openxmlformats.org/officeDocument/2006/relationships/image" Target="../media/image1900.png"/><Relationship Id="rId106" Type="http://schemas.openxmlformats.org/officeDocument/2006/relationships/customXml" Target="../ink/ink1810.xml"/><Relationship Id="rId127" Type="http://schemas.openxmlformats.org/officeDocument/2006/relationships/image" Target="../media/image1759.png"/><Relationship Id="rId313" Type="http://schemas.openxmlformats.org/officeDocument/2006/relationships/image" Target="../media/image1851.png"/><Relationship Id="rId10" Type="http://schemas.openxmlformats.org/officeDocument/2006/relationships/customXml" Target="../ink/ink1762.xml"/><Relationship Id="rId31" Type="http://schemas.openxmlformats.org/officeDocument/2006/relationships/image" Target="../media/image1711.png"/><Relationship Id="rId52" Type="http://schemas.openxmlformats.org/officeDocument/2006/relationships/customXml" Target="../ink/ink1783.xml"/><Relationship Id="rId73" Type="http://schemas.openxmlformats.org/officeDocument/2006/relationships/image" Target="../media/image1732.png"/><Relationship Id="rId94" Type="http://schemas.openxmlformats.org/officeDocument/2006/relationships/customXml" Target="../ink/ink1804.xml"/><Relationship Id="rId148" Type="http://schemas.openxmlformats.org/officeDocument/2006/relationships/customXml" Target="../ink/ink1831.xml"/><Relationship Id="rId169" Type="http://schemas.openxmlformats.org/officeDocument/2006/relationships/image" Target="../media/image1779.png"/><Relationship Id="rId334" Type="http://schemas.openxmlformats.org/officeDocument/2006/relationships/customXml" Target="../ink/ink1924.xml"/><Relationship Id="rId355" Type="http://schemas.openxmlformats.org/officeDocument/2006/relationships/image" Target="../media/image1872.png"/><Relationship Id="rId376" Type="http://schemas.openxmlformats.org/officeDocument/2006/relationships/customXml" Target="../ink/ink1945.xml"/><Relationship Id="rId397" Type="http://schemas.openxmlformats.org/officeDocument/2006/relationships/image" Target="../media/image1893.png"/><Relationship Id="rId4" Type="http://schemas.openxmlformats.org/officeDocument/2006/relationships/customXml" Target="../ink/ink1759.xml"/><Relationship Id="rId180" Type="http://schemas.openxmlformats.org/officeDocument/2006/relationships/customXml" Target="../ink/ink1847.xml"/><Relationship Id="rId215" Type="http://schemas.openxmlformats.org/officeDocument/2006/relationships/image" Target="../media/image1802.png"/><Relationship Id="rId236" Type="http://schemas.openxmlformats.org/officeDocument/2006/relationships/customXml" Target="../ink/ink1875.xml"/><Relationship Id="rId257" Type="http://schemas.openxmlformats.org/officeDocument/2006/relationships/image" Target="../media/image1823.png"/><Relationship Id="rId278" Type="http://schemas.openxmlformats.org/officeDocument/2006/relationships/customXml" Target="../ink/ink1896.xml"/><Relationship Id="rId401" Type="http://schemas.openxmlformats.org/officeDocument/2006/relationships/image" Target="../media/image1895.png"/><Relationship Id="rId422" Type="http://schemas.openxmlformats.org/officeDocument/2006/relationships/customXml" Target="../ink/ink1968.xml"/><Relationship Id="rId303" Type="http://schemas.openxmlformats.org/officeDocument/2006/relationships/image" Target="../media/image1846.png"/><Relationship Id="rId42" Type="http://schemas.openxmlformats.org/officeDocument/2006/relationships/customXml" Target="../ink/ink1778.xml"/><Relationship Id="rId84" Type="http://schemas.openxmlformats.org/officeDocument/2006/relationships/customXml" Target="../ink/ink1799.xml"/><Relationship Id="rId138" Type="http://schemas.openxmlformats.org/officeDocument/2006/relationships/customXml" Target="../ink/ink1826.xml"/><Relationship Id="rId345" Type="http://schemas.openxmlformats.org/officeDocument/2006/relationships/image" Target="../media/image1867.png"/><Relationship Id="rId387" Type="http://schemas.openxmlformats.org/officeDocument/2006/relationships/image" Target="../media/image1888.png"/><Relationship Id="rId191" Type="http://schemas.openxmlformats.org/officeDocument/2006/relationships/image" Target="../media/image1790.png"/><Relationship Id="rId205" Type="http://schemas.openxmlformats.org/officeDocument/2006/relationships/image" Target="../media/image1797.png"/><Relationship Id="rId247" Type="http://schemas.openxmlformats.org/officeDocument/2006/relationships/image" Target="../media/image1818.png"/><Relationship Id="rId412" Type="http://schemas.openxmlformats.org/officeDocument/2006/relationships/customXml" Target="../ink/ink1963.xml"/><Relationship Id="rId107" Type="http://schemas.openxmlformats.org/officeDocument/2006/relationships/image" Target="../media/image1749.png"/><Relationship Id="rId289" Type="http://schemas.openxmlformats.org/officeDocument/2006/relationships/image" Target="../media/image1839.png"/><Relationship Id="rId11" Type="http://schemas.openxmlformats.org/officeDocument/2006/relationships/image" Target="../media/image1701.png"/><Relationship Id="rId53" Type="http://schemas.openxmlformats.org/officeDocument/2006/relationships/image" Target="../media/image1722.png"/><Relationship Id="rId149" Type="http://schemas.openxmlformats.org/officeDocument/2006/relationships/image" Target="../media/image1769.png"/><Relationship Id="rId314" Type="http://schemas.openxmlformats.org/officeDocument/2006/relationships/customXml" Target="../ink/ink1914.xml"/><Relationship Id="rId356" Type="http://schemas.openxmlformats.org/officeDocument/2006/relationships/customXml" Target="../ink/ink1935.xml"/><Relationship Id="rId398" Type="http://schemas.openxmlformats.org/officeDocument/2006/relationships/customXml" Target="../ink/ink1956.xml"/><Relationship Id="rId95" Type="http://schemas.openxmlformats.org/officeDocument/2006/relationships/image" Target="../media/image1743.png"/><Relationship Id="rId160" Type="http://schemas.openxmlformats.org/officeDocument/2006/relationships/customXml" Target="../ink/ink1837.xml"/><Relationship Id="rId216" Type="http://schemas.openxmlformats.org/officeDocument/2006/relationships/customXml" Target="../ink/ink1865.xml"/><Relationship Id="rId423" Type="http://schemas.openxmlformats.org/officeDocument/2006/relationships/image" Target="../media/image1906.png"/><Relationship Id="rId258" Type="http://schemas.openxmlformats.org/officeDocument/2006/relationships/customXml" Target="../ink/ink1886.xml"/><Relationship Id="rId22" Type="http://schemas.openxmlformats.org/officeDocument/2006/relationships/customXml" Target="../ink/ink1768.xml"/><Relationship Id="rId64" Type="http://schemas.openxmlformats.org/officeDocument/2006/relationships/customXml" Target="../ink/ink1789.xml"/><Relationship Id="rId118" Type="http://schemas.openxmlformats.org/officeDocument/2006/relationships/customXml" Target="../ink/ink1816.xml"/><Relationship Id="rId325" Type="http://schemas.openxmlformats.org/officeDocument/2006/relationships/image" Target="../media/image1857.png"/><Relationship Id="rId367" Type="http://schemas.openxmlformats.org/officeDocument/2006/relationships/image" Target="../media/image1878.png"/><Relationship Id="rId171" Type="http://schemas.openxmlformats.org/officeDocument/2006/relationships/image" Target="../media/image1780.png"/><Relationship Id="rId227" Type="http://schemas.openxmlformats.org/officeDocument/2006/relationships/image" Target="../media/image1808.png"/><Relationship Id="rId269" Type="http://schemas.openxmlformats.org/officeDocument/2006/relationships/image" Target="../media/image1829.png"/><Relationship Id="rId33" Type="http://schemas.openxmlformats.org/officeDocument/2006/relationships/image" Target="../media/image1712.png"/><Relationship Id="rId129" Type="http://schemas.openxmlformats.org/officeDocument/2006/relationships/image" Target="../media/image1760.png"/><Relationship Id="rId280" Type="http://schemas.openxmlformats.org/officeDocument/2006/relationships/customXml" Target="../ink/ink1897.xml"/><Relationship Id="rId336" Type="http://schemas.openxmlformats.org/officeDocument/2006/relationships/customXml" Target="../ink/ink1925.xml"/><Relationship Id="rId75" Type="http://schemas.openxmlformats.org/officeDocument/2006/relationships/image" Target="../media/image1733.png"/><Relationship Id="rId140" Type="http://schemas.openxmlformats.org/officeDocument/2006/relationships/customXml" Target="../ink/ink1827.xml"/><Relationship Id="rId182" Type="http://schemas.openxmlformats.org/officeDocument/2006/relationships/customXml" Target="../ink/ink1848.xml"/><Relationship Id="rId378" Type="http://schemas.openxmlformats.org/officeDocument/2006/relationships/customXml" Target="../ink/ink1946.xml"/><Relationship Id="rId403" Type="http://schemas.openxmlformats.org/officeDocument/2006/relationships/image" Target="../media/image1896.png"/><Relationship Id="rId6" Type="http://schemas.openxmlformats.org/officeDocument/2006/relationships/customXml" Target="../ink/ink1760.xml"/><Relationship Id="rId238" Type="http://schemas.openxmlformats.org/officeDocument/2006/relationships/customXml" Target="../ink/ink1876.xml"/><Relationship Id="rId291" Type="http://schemas.openxmlformats.org/officeDocument/2006/relationships/image" Target="../media/image1840.png"/><Relationship Id="rId305" Type="http://schemas.openxmlformats.org/officeDocument/2006/relationships/image" Target="../media/image1847.png"/><Relationship Id="rId347" Type="http://schemas.openxmlformats.org/officeDocument/2006/relationships/image" Target="../media/image1868.png"/><Relationship Id="rId44" Type="http://schemas.openxmlformats.org/officeDocument/2006/relationships/customXml" Target="../ink/ink1779.xml"/><Relationship Id="rId86" Type="http://schemas.openxmlformats.org/officeDocument/2006/relationships/customXml" Target="../ink/ink1800.xml"/><Relationship Id="rId151" Type="http://schemas.openxmlformats.org/officeDocument/2006/relationships/image" Target="../media/image1770.png"/><Relationship Id="rId389" Type="http://schemas.openxmlformats.org/officeDocument/2006/relationships/image" Target="../media/image1889.png"/><Relationship Id="rId193" Type="http://schemas.openxmlformats.org/officeDocument/2006/relationships/image" Target="../media/image1791.png"/><Relationship Id="rId207" Type="http://schemas.openxmlformats.org/officeDocument/2006/relationships/image" Target="../media/image1798.png"/><Relationship Id="rId249" Type="http://schemas.openxmlformats.org/officeDocument/2006/relationships/image" Target="../media/image1819.png"/><Relationship Id="rId414" Type="http://schemas.openxmlformats.org/officeDocument/2006/relationships/customXml" Target="../ink/ink1964.xml"/><Relationship Id="rId13" Type="http://schemas.openxmlformats.org/officeDocument/2006/relationships/image" Target="../media/image1702.png"/><Relationship Id="rId109" Type="http://schemas.openxmlformats.org/officeDocument/2006/relationships/image" Target="../media/image1750.png"/><Relationship Id="rId260" Type="http://schemas.openxmlformats.org/officeDocument/2006/relationships/customXml" Target="../ink/ink1887.xml"/><Relationship Id="rId316" Type="http://schemas.openxmlformats.org/officeDocument/2006/relationships/customXml" Target="../ink/ink1915.xml"/><Relationship Id="rId55" Type="http://schemas.openxmlformats.org/officeDocument/2006/relationships/image" Target="../media/image1723.png"/><Relationship Id="rId97" Type="http://schemas.openxmlformats.org/officeDocument/2006/relationships/image" Target="../media/image1744.png"/><Relationship Id="rId120" Type="http://schemas.openxmlformats.org/officeDocument/2006/relationships/customXml" Target="../ink/ink1817.xml"/><Relationship Id="rId358" Type="http://schemas.openxmlformats.org/officeDocument/2006/relationships/customXml" Target="../ink/ink1936.xml"/><Relationship Id="rId162" Type="http://schemas.openxmlformats.org/officeDocument/2006/relationships/customXml" Target="../ink/ink1838.xml"/><Relationship Id="rId218" Type="http://schemas.openxmlformats.org/officeDocument/2006/relationships/customXml" Target="../ink/ink1866.xml"/><Relationship Id="rId271" Type="http://schemas.openxmlformats.org/officeDocument/2006/relationships/image" Target="../media/image1830.png"/><Relationship Id="rId24" Type="http://schemas.openxmlformats.org/officeDocument/2006/relationships/customXml" Target="../ink/ink1769.xml"/><Relationship Id="rId66" Type="http://schemas.openxmlformats.org/officeDocument/2006/relationships/customXml" Target="../ink/ink1790.xml"/><Relationship Id="rId131" Type="http://schemas.openxmlformats.org/officeDocument/2006/relationships/image" Target="../media/image232.png"/><Relationship Id="rId327" Type="http://schemas.openxmlformats.org/officeDocument/2006/relationships/image" Target="../media/image1858.png"/><Relationship Id="rId369" Type="http://schemas.openxmlformats.org/officeDocument/2006/relationships/image" Target="../media/image1879.png"/><Relationship Id="rId173" Type="http://schemas.openxmlformats.org/officeDocument/2006/relationships/image" Target="../media/image1781.png"/><Relationship Id="rId229" Type="http://schemas.openxmlformats.org/officeDocument/2006/relationships/image" Target="../media/image1809.png"/><Relationship Id="rId380" Type="http://schemas.openxmlformats.org/officeDocument/2006/relationships/customXml" Target="../ink/ink1947.xml"/><Relationship Id="rId240" Type="http://schemas.openxmlformats.org/officeDocument/2006/relationships/customXml" Target="../ink/ink1877.xml"/><Relationship Id="rId35" Type="http://schemas.openxmlformats.org/officeDocument/2006/relationships/image" Target="../media/image1713.png"/><Relationship Id="rId77" Type="http://schemas.openxmlformats.org/officeDocument/2006/relationships/image" Target="../media/image1734.png"/><Relationship Id="rId100" Type="http://schemas.openxmlformats.org/officeDocument/2006/relationships/customXml" Target="../ink/ink1807.xml"/><Relationship Id="rId282" Type="http://schemas.openxmlformats.org/officeDocument/2006/relationships/customXml" Target="../ink/ink1898.xml"/><Relationship Id="rId338" Type="http://schemas.openxmlformats.org/officeDocument/2006/relationships/customXml" Target="../ink/ink1926.xml"/><Relationship Id="rId8" Type="http://schemas.openxmlformats.org/officeDocument/2006/relationships/customXml" Target="../ink/ink1761.xml"/><Relationship Id="rId142" Type="http://schemas.openxmlformats.org/officeDocument/2006/relationships/customXml" Target="../ink/ink1828.xml"/><Relationship Id="rId184" Type="http://schemas.openxmlformats.org/officeDocument/2006/relationships/customXml" Target="../ink/ink1849.xml"/><Relationship Id="rId391" Type="http://schemas.openxmlformats.org/officeDocument/2006/relationships/image" Target="../media/image1890.png"/><Relationship Id="rId405" Type="http://schemas.openxmlformats.org/officeDocument/2006/relationships/image" Target="../media/image1897.png"/><Relationship Id="rId251" Type="http://schemas.openxmlformats.org/officeDocument/2006/relationships/image" Target="../media/image1820.png"/><Relationship Id="rId46" Type="http://schemas.openxmlformats.org/officeDocument/2006/relationships/customXml" Target="../ink/ink1780.xml"/><Relationship Id="rId293" Type="http://schemas.openxmlformats.org/officeDocument/2006/relationships/image" Target="../media/image1841.png"/><Relationship Id="rId307" Type="http://schemas.openxmlformats.org/officeDocument/2006/relationships/image" Target="../media/image1848.png"/><Relationship Id="rId349" Type="http://schemas.openxmlformats.org/officeDocument/2006/relationships/image" Target="../media/image1869.png"/><Relationship Id="rId88" Type="http://schemas.openxmlformats.org/officeDocument/2006/relationships/customXml" Target="../ink/ink1801.xml"/><Relationship Id="rId111" Type="http://schemas.openxmlformats.org/officeDocument/2006/relationships/image" Target="../media/image1751.png"/><Relationship Id="rId153" Type="http://schemas.openxmlformats.org/officeDocument/2006/relationships/image" Target="../media/image1771.png"/><Relationship Id="rId195" Type="http://schemas.openxmlformats.org/officeDocument/2006/relationships/image" Target="../media/image1792.png"/><Relationship Id="rId209" Type="http://schemas.openxmlformats.org/officeDocument/2006/relationships/image" Target="../media/image1799.png"/><Relationship Id="rId360" Type="http://schemas.openxmlformats.org/officeDocument/2006/relationships/customXml" Target="../ink/ink1937.xml"/><Relationship Id="rId416" Type="http://schemas.openxmlformats.org/officeDocument/2006/relationships/customXml" Target="../ink/ink1965.xml"/><Relationship Id="rId220" Type="http://schemas.openxmlformats.org/officeDocument/2006/relationships/customXml" Target="../ink/ink1867.xml"/><Relationship Id="rId15" Type="http://schemas.openxmlformats.org/officeDocument/2006/relationships/image" Target="../media/image1703.png"/><Relationship Id="rId57" Type="http://schemas.openxmlformats.org/officeDocument/2006/relationships/image" Target="../media/image1724.png"/><Relationship Id="rId262" Type="http://schemas.openxmlformats.org/officeDocument/2006/relationships/customXml" Target="../ink/ink1888.xml"/><Relationship Id="rId318" Type="http://schemas.openxmlformats.org/officeDocument/2006/relationships/customXml" Target="../ink/ink1916.xml"/><Relationship Id="rId99" Type="http://schemas.openxmlformats.org/officeDocument/2006/relationships/image" Target="../media/image1745.png"/><Relationship Id="rId122" Type="http://schemas.openxmlformats.org/officeDocument/2006/relationships/customXml" Target="../ink/ink1818.xml"/><Relationship Id="rId164" Type="http://schemas.openxmlformats.org/officeDocument/2006/relationships/customXml" Target="../ink/ink1839.xml"/><Relationship Id="rId371" Type="http://schemas.openxmlformats.org/officeDocument/2006/relationships/image" Target="../media/image1880.png"/><Relationship Id="rId26" Type="http://schemas.openxmlformats.org/officeDocument/2006/relationships/customXml" Target="../ink/ink1770.xml"/><Relationship Id="rId231" Type="http://schemas.openxmlformats.org/officeDocument/2006/relationships/image" Target="../media/image1810.png"/><Relationship Id="rId273" Type="http://schemas.openxmlformats.org/officeDocument/2006/relationships/image" Target="../media/image1831.png"/><Relationship Id="rId329" Type="http://schemas.openxmlformats.org/officeDocument/2006/relationships/image" Target="../media/image1859.png"/><Relationship Id="rId68" Type="http://schemas.openxmlformats.org/officeDocument/2006/relationships/customXml" Target="../ink/ink1791.xml"/><Relationship Id="rId133" Type="http://schemas.openxmlformats.org/officeDocument/2006/relationships/image" Target="../media/image1761.png"/><Relationship Id="rId175" Type="http://schemas.openxmlformats.org/officeDocument/2006/relationships/image" Target="../media/image1782.png"/><Relationship Id="rId340" Type="http://schemas.openxmlformats.org/officeDocument/2006/relationships/customXml" Target="../ink/ink1927.xml"/><Relationship Id="rId200" Type="http://schemas.openxmlformats.org/officeDocument/2006/relationships/customXml" Target="../ink/ink1857.xml"/><Relationship Id="rId382" Type="http://schemas.openxmlformats.org/officeDocument/2006/relationships/customXml" Target="../ink/ink1948.xml"/><Relationship Id="rId242" Type="http://schemas.openxmlformats.org/officeDocument/2006/relationships/customXml" Target="../ink/ink1878.xml"/><Relationship Id="rId284" Type="http://schemas.openxmlformats.org/officeDocument/2006/relationships/customXml" Target="../ink/ink1899.xml"/><Relationship Id="rId37" Type="http://schemas.openxmlformats.org/officeDocument/2006/relationships/image" Target="../media/image1714.png"/><Relationship Id="rId79" Type="http://schemas.openxmlformats.org/officeDocument/2006/relationships/image" Target="../media/image1735.png"/><Relationship Id="rId102" Type="http://schemas.openxmlformats.org/officeDocument/2006/relationships/customXml" Target="../ink/ink1808.xml"/><Relationship Id="rId144" Type="http://schemas.openxmlformats.org/officeDocument/2006/relationships/customXml" Target="../ink/ink1829.xml"/><Relationship Id="rId90" Type="http://schemas.openxmlformats.org/officeDocument/2006/relationships/customXml" Target="../ink/ink1802.xml"/><Relationship Id="rId186" Type="http://schemas.openxmlformats.org/officeDocument/2006/relationships/customXml" Target="../ink/ink1850.xml"/><Relationship Id="rId351" Type="http://schemas.openxmlformats.org/officeDocument/2006/relationships/image" Target="../media/image1870.png"/><Relationship Id="rId393" Type="http://schemas.openxmlformats.org/officeDocument/2006/relationships/image" Target="../media/image1891.png"/><Relationship Id="rId407" Type="http://schemas.openxmlformats.org/officeDocument/2006/relationships/image" Target="../media/image1898.png"/><Relationship Id="rId211" Type="http://schemas.openxmlformats.org/officeDocument/2006/relationships/image" Target="../media/image1800.png"/><Relationship Id="rId253" Type="http://schemas.openxmlformats.org/officeDocument/2006/relationships/image" Target="../media/image1821.png"/><Relationship Id="rId295" Type="http://schemas.openxmlformats.org/officeDocument/2006/relationships/image" Target="../media/image1842.png"/><Relationship Id="rId309" Type="http://schemas.openxmlformats.org/officeDocument/2006/relationships/image" Target="../media/image1849.png"/><Relationship Id="rId48" Type="http://schemas.openxmlformats.org/officeDocument/2006/relationships/customXml" Target="../ink/ink1781.xml"/><Relationship Id="rId113" Type="http://schemas.openxmlformats.org/officeDocument/2006/relationships/image" Target="../media/image1752.png"/><Relationship Id="rId320" Type="http://schemas.openxmlformats.org/officeDocument/2006/relationships/customXml" Target="../ink/ink1917.xml"/><Relationship Id="rId155" Type="http://schemas.openxmlformats.org/officeDocument/2006/relationships/image" Target="../media/image1772.png"/><Relationship Id="rId197" Type="http://schemas.openxmlformats.org/officeDocument/2006/relationships/image" Target="../media/image1793.png"/><Relationship Id="rId362" Type="http://schemas.openxmlformats.org/officeDocument/2006/relationships/customXml" Target="../ink/ink1938.xml"/><Relationship Id="rId418" Type="http://schemas.openxmlformats.org/officeDocument/2006/relationships/customXml" Target="../ink/ink1966.xml"/><Relationship Id="rId222" Type="http://schemas.openxmlformats.org/officeDocument/2006/relationships/customXml" Target="../ink/ink1868.xml"/><Relationship Id="rId264" Type="http://schemas.openxmlformats.org/officeDocument/2006/relationships/customXml" Target="../ink/ink188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3.png"/><Relationship Id="rId21" Type="http://schemas.openxmlformats.org/officeDocument/2006/relationships/image" Target="../media/image1915.png"/><Relationship Id="rId42" Type="http://schemas.openxmlformats.org/officeDocument/2006/relationships/customXml" Target="../ink/ink1989.xml"/><Relationship Id="rId63" Type="http://schemas.openxmlformats.org/officeDocument/2006/relationships/image" Target="../media/image1936.png"/><Relationship Id="rId84" Type="http://schemas.openxmlformats.org/officeDocument/2006/relationships/customXml" Target="../ink/ink2010.xml"/><Relationship Id="rId138" Type="http://schemas.openxmlformats.org/officeDocument/2006/relationships/customXml" Target="../ink/ink2037.xml"/><Relationship Id="rId159" Type="http://schemas.openxmlformats.org/officeDocument/2006/relationships/image" Target="../media/image1984.png"/><Relationship Id="rId170" Type="http://schemas.openxmlformats.org/officeDocument/2006/relationships/customXml" Target="../ink/ink2053.xml"/><Relationship Id="rId191" Type="http://schemas.openxmlformats.org/officeDocument/2006/relationships/image" Target="../media/image2000.png"/><Relationship Id="rId205" Type="http://schemas.openxmlformats.org/officeDocument/2006/relationships/image" Target="../media/image2007.png"/><Relationship Id="rId107" Type="http://schemas.openxmlformats.org/officeDocument/2006/relationships/image" Target="../media/image1958.png"/><Relationship Id="rId11" Type="http://schemas.openxmlformats.org/officeDocument/2006/relationships/image" Target="../media/image168.png"/><Relationship Id="rId32" Type="http://schemas.openxmlformats.org/officeDocument/2006/relationships/customXml" Target="../ink/ink1984.xml"/><Relationship Id="rId53" Type="http://schemas.openxmlformats.org/officeDocument/2006/relationships/image" Target="../media/image1931.png"/><Relationship Id="rId74" Type="http://schemas.openxmlformats.org/officeDocument/2006/relationships/customXml" Target="../ink/ink2005.xml"/><Relationship Id="rId128" Type="http://schemas.openxmlformats.org/officeDocument/2006/relationships/customXml" Target="../ink/ink2032.xml"/><Relationship Id="rId149" Type="http://schemas.openxmlformats.org/officeDocument/2006/relationships/image" Target="../media/image1979.png"/><Relationship Id="rId5" Type="http://schemas.openxmlformats.org/officeDocument/2006/relationships/image" Target="../media/image1908.png"/><Relationship Id="rId95" Type="http://schemas.openxmlformats.org/officeDocument/2006/relationships/image" Target="../media/image1952.png"/><Relationship Id="rId160" Type="http://schemas.openxmlformats.org/officeDocument/2006/relationships/customXml" Target="../ink/ink2048.xml"/><Relationship Id="rId181" Type="http://schemas.openxmlformats.org/officeDocument/2006/relationships/image" Target="../media/image1995.png"/><Relationship Id="rId216" Type="http://schemas.openxmlformats.org/officeDocument/2006/relationships/customXml" Target="../ink/ink2076.xml"/><Relationship Id="rId22" Type="http://schemas.openxmlformats.org/officeDocument/2006/relationships/customXml" Target="../ink/ink1979.xml"/><Relationship Id="rId43" Type="http://schemas.openxmlformats.org/officeDocument/2006/relationships/image" Target="../media/image1926.png"/><Relationship Id="rId64" Type="http://schemas.openxmlformats.org/officeDocument/2006/relationships/customXml" Target="../ink/ink2000.xml"/><Relationship Id="rId118" Type="http://schemas.openxmlformats.org/officeDocument/2006/relationships/customXml" Target="../ink/ink2027.xml"/><Relationship Id="rId139" Type="http://schemas.openxmlformats.org/officeDocument/2006/relationships/image" Target="../media/image1974.png"/><Relationship Id="rId85" Type="http://schemas.openxmlformats.org/officeDocument/2006/relationships/image" Target="../media/image1947.png"/><Relationship Id="rId150" Type="http://schemas.openxmlformats.org/officeDocument/2006/relationships/customXml" Target="../ink/ink2043.xml"/><Relationship Id="rId171" Type="http://schemas.openxmlformats.org/officeDocument/2006/relationships/image" Target="../media/image1990.png"/><Relationship Id="rId192" Type="http://schemas.openxmlformats.org/officeDocument/2006/relationships/customXml" Target="../ink/ink2064.xml"/><Relationship Id="rId206" Type="http://schemas.openxmlformats.org/officeDocument/2006/relationships/customXml" Target="../ink/ink2071.xml"/><Relationship Id="rId12" Type="http://schemas.openxmlformats.org/officeDocument/2006/relationships/customXml" Target="../ink/ink1974.xml"/><Relationship Id="rId33" Type="http://schemas.openxmlformats.org/officeDocument/2006/relationships/image" Target="../media/image1921.png"/><Relationship Id="rId108" Type="http://schemas.openxmlformats.org/officeDocument/2006/relationships/customXml" Target="../ink/ink2022.xml"/><Relationship Id="rId129" Type="http://schemas.openxmlformats.org/officeDocument/2006/relationships/image" Target="../media/image1969.png"/><Relationship Id="rId54" Type="http://schemas.openxmlformats.org/officeDocument/2006/relationships/customXml" Target="../ink/ink1995.xml"/><Relationship Id="rId75" Type="http://schemas.openxmlformats.org/officeDocument/2006/relationships/image" Target="../media/image1942.png"/><Relationship Id="rId96" Type="http://schemas.openxmlformats.org/officeDocument/2006/relationships/customXml" Target="../ink/ink2016.xml"/><Relationship Id="rId140" Type="http://schemas.openxmlformats.org/officeDocument/2006/relationships/customXml" Target="../ink/ink2038.xml"/><Relationship Id="rId161" Type="http://schemas.openxmlformats.org/officeDocument/2006/relationships/image" Target="../media/image1985.png"/><Relationship Id="rId182" Type="http://schemas.openxmlformats.org/officeDocument/2006/relationships/customXml" Target="../ink/ink2059.xml"/><Relationship Id="rId217" Type="http://schemas.openxmlformats.org/officeDocument/2006/relationships/image" Target="../media/image2013.png"/><Relationship Id="rId6" Type="http://schemas.openxmlformats.org/officeDocument/2006/relationships/customXml" Target="../ink/ink1971.xml"/><Relationship Id="rId23" Type="http://schemas.openxmlformats.org/officeDocument/2006/relationships/image" Target="../media/image1916.png"/><Relationship Id="rId119" Type="http://schemas.openxmlformats.org/officeDocument/2006/relationships/image" Target="../media/image1964.png"/><Relationship Id="rId44" Type="http://schemas.openxmlformats.org/officeDocument/2006/relationships/customXml" Target="../ink/ink1990.xml"/><Relationship Id="rId65" Type="http://schemas.openxmlformats.org/officeDocument/2006/relationships/image" Target="../media/image1937.png"/><Relationship Id="rId86" Type="http://schemas.openxmlformats.org/officeDocument/2006/relationships/customXml" Target="../ink/ink2011.xml"/><Relationship Id="rId130" Type="http://schemas.openxmlformats.org/officeDocument/2006/relationships/customXml" Target="../ink/ink2033.xml"/><Relationship Id="rId151" Type="http://schemas.openxmlformats.org/officeDocument/2006/relationships/image" Target="../media/image1980.png"/><Relationship Id="rId172" Type="http://schemas.openxmlformats.org/officeDocument/2006/relationships/customXml" Target="../ink/ink2054.xml"/><Relationship Id="rId193" Type="http://schemas.openxmlformats.org/officeDocument/2006/relationships/image" Target="../media/image2001.png"/><Relationship Id="rId207" Type="http://schemas.openxmlformats.org/officeDocument/2006/relationships/image" Target="../media/image2008.png"/><Relationship Id="rId13" Type="http://schemas.openxmlformats.org/officeDocument/2006/relationships/image" Target="../media/image1911.png"/><Relationship Id="rId109" Type="http://schemas.openxmlformats.org/officeDocument/2006/relationships/image" Target="../media/image1959.png"/><Relationship Id="rId34" Type="http://schemas.openxmlformats.org/officeDocument/2006/relationships/customXml" Target="../ink/ink1985.xml"/><Relationship Id="rId55" Type="http://schemas.openxmlformats.org/officeDocument/2006/relationships/image" Target="../media/image1932.png"/><Relationship Id="rId76" Type="http://schemas.openxmlformats.org/officeDocument/2006/relationships/customXml" Target="../ink/ink2006.xml"/><Relationship Id="rId97" Type="http://schemas.openxmlformats.org/officeDocument/2006/relationships/image" Target="../media/image1953.png"/><Relationship Id="rId120" Type="http://schemas.openxmlformats.org/officeDocument/2006/relationships/customXml" Target="../ink/ink2028.xml"/><Relationship Id="rId141" Type="http://schemas.openxmlformats.org/officeDocument/2006/relationships/image" Target="../media/image1975.png"/><Relationship Id="rId7" Type="http://schemas.openxmlformats.org/officeDocument/2006/relationships/image" Target="../media/image1909.png"/><Relationship Id="rId162" Type="http://schemas.openxmlformats.org/officeDocument/2006/relationships/customXml" Target="../ink/ink2049.xml"/><Relationship Id="rId183" Type="http://schemas.openxmlformats.org/officeDocument/2006/relationships/image" Target="../media/image1996.png"/><Relationship Id="rId24" Type="http://schemas.openxmlformats.org/officeDocument/2006/relationships/customXml" Target="../ink/ink1980.xml"/><Relationship Id="rId45" Type="http://schemas.openxmlformats.org/officeDocument/2006/relationships/image" Target="../media/image1927.png"/><Relationship Id="rId66" Type="http://schemas.openxmlformats.org/officeDocument/2006/relationships/customXml" Target="../ink/ink2001.xml"/><Relationship Id="rId87" Type="http://schemas.openxmlformats.org/officeDocument/2006/relationships/image" Target="../media/image1948.png"/><Relationship Id="rId110" Type="http://schemas.openxmlformats.org/officeDocument/2006/relationships/customXml" Target="../ink/ink2023.xml"/><Relationship Id="rId131" Type="http://schemas.openxmlformats.org/officeDocument/2006/relationships/image" Target="../media/image1970.png"/><Relationship Id="rId152" Type="http://schemas.openxmlformats.org/officeDocument/2006/relationships/customXml" Target="../ink/ink2044.xml"/><Relationship Id="rId173" Type="http://schemas.openxmlformats.org/officeDocument/2006/relationships/image" Target="../media/image1991.png"/><Relationship Id="rId194" Type="http://schemas.openxmlformats.org/officeDocument/2006/relationships/customXml" Target="../ink/ink2065.xml"/><Relationship Id="rId208" Type="http://schemas.openxmlformats.org/officeDocument/2006/relationships/customXml" Target="../ink/ink2072.xml"/><Relationship Id="rId14" Type="http://schemas.openxmlformats.org/officeDocument/2006/relationships/customXml" Target="../ink/ink1975.xml"/><Relationship Id="rId30" Type="http://schemas.openxmlformats.org/officeDocument/2006/relationships/customXml" Target="../ink/ink1983.xml"/><Relationship Id="rId35" Type="http://schemas.openxmlformats.org/officeDocument/2006/relationships/image" Target="../media/image1922.png"/><Relationship Id="rId56" Type="http://schemas.openxmlformats.org/officeDocument/2006/relationships/customXml" Target="../ink/ink1996.xml"/><Relationship Id="rId77" Type="http://schemas.openxmlformats.org/officeDocument/2006/relationships/image" Target="../media/image1943.png"/><Relationship Id="rId100" Type="http://schemas.openxmlformats.org/officeDocument/2006/relationships/customXml" Target="../ink/ink2018.xml"/><Relationship Id="rId105" Type="http://schemas.openxmlformats.org/officeDocument/2006/relationships/image" Target="../media/image1957.png"/><Relationship Id="rId126" Type="http://schemas.openxmlformats.org/officeDocument/2006/relationships/customXml" Target="../ink/ink2031.xml"/><Relationship Id="rId147" Type="http://schemas.openxmlformats.org/officeDocument/2006/relationships/image" Target="../media/image1978.png"/><Relationship Id="rId168" Type="http://schemas.openxmlformats.org/officeDocument/2006/relationships/customXml" Target="../ink/ink2052.xml"/><Relationship Id="rId8" Type="http://schemas.openxmlformats.org/officeDocument/2006/relationships/customXml" Target="../ink/ink1972.xml"/><Relationship Id="rId51" Type="http://schemas.openxmlformats.org/officeDocument/2006/relationships/image" Target="../media/image1930.png"/><Relationship Id="rId72" Type="http://schemas.openxmlformats.org/officeDocument/2006/relationships/customXml" Target="../ink/ink2004.xml"/><Relationship Id="rId93" Type="http://schemas.openxmlformats.org/officeDocument/2006/relationships/image" Target="../media/image1951.png"/><Relationship Id="rId98" Type="http://schemas.openxmlformats.org/officeDocument/2006/relationships/customXml" Target="../ink/ink2017.xml"/><Relationship Id="rId121" Type="http://schemas.openxmlformats.org/officeDocument/2006/relationships/image" Target="../media/image1965.png"/><Relationship Id="rId142" Type="http://schemas.openxmlformats.org/officeDocument/2006/relationships/customXml" Target="../ink/ink2039.xml"/><Relationship Id="rId163" Type="http://schemas.openxmlformats.org/officeDocument/2006/relationships/image" Target="../media/image1986.png"/><Relationship Id="rId184" Type="http://schemas.openxmlformats.org/officeDocument/2006/relationships/customXml" Target="../ink/ink2060.xml"/><Relationship Id="rId189" Type="http://schemas.openxmlformats.org/officeDocument/2006/relationships/image" Target="../media/image1999.png"/><Relationship Id="rId3" Type="http://schemas.openxmlformats.org/officeDocument/2006/relationships/image" Target="../media/image1907.png"/><Relationship Id="rId214" Type="http://schemas.openxmlformats.org/officeDocument/2006/relationships/customXml" Target="../ink/ink2075.xml"/><Relationship Id="rId25" Type="http://schemas.openxmlformats.org/officeDocument/2006/relationships/image" Target="../media/image1917.png"/><Relationship Id="rId46" Type="http://schemas.openxmlformats.org/officeDocument/2006/relationships/customXml" Target="../ink/ink1991.xml"/><Relationship Id="rId67" Type="http://schemas.openxmlformats.org/officeDocument/2006/relationships/image" Target="../media/image1938.png"/><Relationship Id="rId116" Type="http://schemas.openxmlformats.org/officeDocument/2006/relationships/customXml" Target="../ink/ink2026.xml"/><Relationship Id="rId137" Type="http://schemas.openxmlformats.org/officeDocument/2006/relationships/image" Target="../media/image1973.png"/><Relationship Id="rId158" Type="http://schemas.openxmlformats.org/officeDocument/2006/relationships/customXml" Target="../ink/ink2047.xml"/><Relationship Id="rId20" Type="http://schemas.openxmlformats.org/officeDocument/2006/relationships/customXml" Target="../ink/ink1978.xml"/><Relationship Id="rId41" Type="http://schemas.openxmlformats.org/officeDocument/2006/relationships/image" Target="../media/image1925.png"/><Relationship Id="rId62" Type="http://schemas.openxmlformats.org/officeDocument/2006/relationships/customXml" Target="../ink/ink1999.xml"/><Relationship Id="rId83" Type="http://schemas.openxmlformats.org/officeDocument/2006/relationships/image" Target="../media/image1946.png"/><Relationship Id="rId88" Type="http://schemas.openxmlformats.org/officeDocument/2006/relationships/customXml" Target="../ink/ink2012.xml"/><Relationship Id="rId111" Type="http://schemas.openxmlformats.org/officeDocument/2006/relationships/image" Target="../media/image1960.png"/><Relationship Id="rId132" Type="http://schemas.openxmlformats.org/officeDocument/2006/relationships/customXml" Target="../ink/ink2034.xml"/><Relationship Id="rId153" Type="http://schemas.openxmlformats.org/officeDocument/2006/relationships/image" Target="../media/image1981.png"/><Relationship Id="rId174" Type="http://schemas.openxmlformats.org/officeDocument/2006/relationships/customXml" Target="../ink/ink2055.xml"/><Relationship Id="rId179" Type="http://schemas.openxmlformats.org/officeDocument/2006/relationships/image" Target="../media/image1994.png"/><Relationship Id="rId195" Type="http://schemas.openxmlformats.org/officeDocument/2006/relationships/image" Target="../media/image2002.png"/><Relationship Id="rId209" Type="http://schemas.openxmlformats.org/officeDocument/2006/relationships/image" Target="../media/image2009.png"/><Relationship Id="rId190" Type="http://schemas.openxmlformats.org/officeDocument/2006/relationships/customXml" Target="../ink/ink2063.xml"/><Relationship Id="rId204" Type="http://schemas.openxmlformats.org/officeDocument/2006/relationships/customXml" Target="../ink/ink2070.xml"/><Relationship Id="rId15" Type="http://schemas.openxmlformats.org/officeDocument/2006/relationships/image" Target="../media/image1912.png"/><Relationship Id="rId36" Type="http://schemas.openxmlformats.org/officeDocument/2006/relationships/customXml" Target="../ink/ink1986.xml"/><Relationship Id="rId57" Type="http://schemas.openxmlformats.org/officeDocument/2006/relationships/image" Target="../media/image1933.png"/><Relationship Id="rId106" Type="http://schemas.openxmlformats.org/officeDocument/2006/relationships/customXml" Target="../ink/ink2021.xml"/><Relationship Id="rId127" Type="http://schemas.openxmlformats.org/officeDocument/2006/relationships/image" Target="../media/image1968.png"/><Relationship Id="rId10" Type="http://schemas.openxmlformats.org/officeDocument/2006/relationships/customXml" Target="../ink/ink1973.xml"/><Relationship Id="rId31" Type="http://schemas.openxmlformats.org/officeDocument/2006/relationships/image" Target="../media/image1920.png"/><Relationship Id="rId52" Type="http://schemas.openxmlformats.org/officeDocument/2006/relationships/customXml" Target="../ink/ink1994.xml"/><Relationship Id="rId73" Type="http://schemas.openxmlformats.org/officeDocument/2006/relationships/image" Target="../media/image1941.png"/><Relationship Id="rId78" Type="http://schemas.openxmlformats.org/officeDocument/2006/relationships/customXml" Target="../ink/ink2007.xml"/><Relationship Id="rId94" Type="http://schemas.openxmlformats.org/officeDocument/2006/relationships/customXml" Target="../ink/ink2015.xml"/><Relationship Id="rId99" Type="http://schemas.openxmlformats.org/officeDocument/2006/relationships/image" Target="../media/image1954.png"/><Relationship Id="rId101" Type="http://schemas.openxmlformats.org/officeDocument/2006/relationships/image" Target="../media/image1955.png"/><Relationship Id="rId122" Type="http://schemas.openxmlformats.org/officeDocument/2006/relationships/customXml" Target="../ink/ink2029.xml"/><Relationship Id="rId143" Type="http://schemas.openxmlformats.org/officeDocument/2006/relationships/image" Target="../media/image1976.png"/><Relationship Id="rId148" Type="http://schemas.openxmlformats.org/officeDocument/2006/relationships/customXml" Target="../ink/ink2042.xml"/><Relationship Id="rId164" Type="http://schemas.openxmlformats.org/officeDocument/2006/relationships/customXml" Target="../ink/ink2050.xml"/><Relationship Id="rId169" Type="http://schemas.openxmlformats.org/officeDocument/2006/relationships/image" Target="../media/image1989.png"/><Relationship Id="rId185" Type="http://schemas.openxmlformats.org/officeDocument/2006/relationships/image" Target="../media/image1997.png"/><Relationship Id="rId4" Type="http://schemas.openxmlformats.org/officeDocument/2006/relationships/customXml" Target="../ink/ink1970.xml"/><Relationship Id="rId9" Type="http://schemas.openxmlformats.org/officeDocument/2006/relationships/image" Target="../media/image1910.png"/><Relationship Id="rId180" Type="http://schemas.openxmlformats.org/officeDocument/2006/relationships/customXml" Target="../ink/ink2058.xml"/><Relationship Id="rId210" Type="http://schemas.openxmlformats.org/officeDocument/2006/relationships/customXml" Target="../ink/ink2073.xml"/><Relationship Id="rId215" Type="http://schemas.openxmlformats.org/officeDocument/2006/relationships/image" Target="../media/image2012.png"/><Relationship Id="rId26" Type="http://schemas.openxmlformats.org/officeDocument/2006/relationships/customXml" Target="../ink/ink1981.xml"/><Relationship Id="rId47" Type="http://schemas.openxmlformats.org/officeDocument/2006/relationships/image" Target="../media/image1928.png"/><Relationship Id="rId68" Type="http://schemas.openxmlformats.org/officeDocument/2006/relationships/customXml" Target="../ink/ink2002.xml"/><Relationship Id="rId89" Type="http://schemas.openxmlformats.org/officeDocument/2006/relationships/image" Target="../media/image1949.png"/><Relationship Id="rId112" Type="http://schemas.openxmlformats.org/officeDocument/2006/relationships/customXml" Target="../ink/ink2024.xml"/><Relationship Id="rId133" Type="http://schemas.openxmlformats.org/officeDocument/2006/relationships/image" Target="../media/image1971.png"/><Relationship Id="rId154" Type="http://schemas.openxmlformats.org/officeDocument/2006/relationships/customXml" Target="../ink/ink2045.xml"/><Relationship Id="rId175" Type="http://schemas.openxmlformats.org/officeDocument/2006/relationships/image" Target="../media/image1992.png"/><Relationship Id="rId196" Type="http://schemas.openxmlformats.org/officeDocument/2006/relationships/customXml" Target="../ink/ink2066.xml"/><Relationship Id="rId200" Type="http://schemas.openxmlformats.org/officeDocument/2006/relationships/customXml" Target="../ink/ink2068.xml"/><Relationship Id="rId16" Type="http://schemas.openxmlformats.org/officeDocument/2006/relationships/customXml" Target="../ink/ink1976.xml"/><Relationship Id="rId37" Type="http://schemas.openxmlformats.org/officeDocument/2006/relationships/image" Target="../media/image1923.png"/><Relationship Id="rId58" Type="http://schemas.openxmlformats.org/officeDocument/2006/relationships/customXml" Target="../ink/ink1997.xml"/><Relationship Id="rId79" Type="http://schemas.openxmlformats.org/officeDocument/2006/relationships/image" Target="../media/image1944.png"/><Relationship Id="rId102" Type="http://schemas.openxmlformats.org/officeDocument/2006/relationships/customXml" Target="../ink/ink2019.xml"/><Relationship Id="rId123" Type="http://schemas.openxmlformats.org/officeDocument/2006/relationships/image" Target="../media/image1966.png"/><Relationship Id="rId144" Type="http://schemas.openxmlformats.org/officeDocument/2006/relationships/customXml" Target="../ink/ink2040.xml"/><Relationship Id="rId90" Type="http://schemas.openxmlformats.org/officeDocument/2006/relationships/customXml" Target="../ink/ink2013.xml"/><Relationship Id="rId165" Type="http://schemas.openxmlformats.org/officeDocument/2006/relationships/image" Target="../media/image1987.png"/><Relationship Id="rId186" Type="http://schemas.openxmlformats.org/officeDocument/2006/relationships/customXml" Target="../ink/ink2061.xml"/><Relationship Id="rId211" Type="http://schemas.openxmlformats.org/officeDocument/2006/relationships/image" Target="../media/image2010.png"/><Relationship Id="rId27" Type="http://schemas.openxmlformats.org/officeDocument/2006/relationships/image" Target="../media/image1918.png"/><Relationship Id="rId48" Type="http://schemas.openxmlformats.org/officeDocument/2006/relationships/customXml" Target="../ink/ink1992.xml"/><Relationship Id="rId69" Type="http://schemas.openxmlformats.org/officeDocument/2006/relationships/image" Target="../media/image1939.png"/><Relationship Id="rId113" Type="http://schemas.openxmlformats.org/officeDocument/2006/relationships/image" Target="../media/image1961.png"/><Relationship Id="rId134" Type="http://schemas.openxmlformats.org/officeDocument/2006/relationships/customXml" Target="../ink/ink2035.xml"/><Relationship Id="rId80" Type="http://schemas.openxmlformats.org/officeDocument/2006/relationships/customXml" Target="../ink/ink2008.xml"/><Relationship Id="rId155" Type="http://schemas.openxmlformats.org/officeDocument/2006/relationships/image" Target="../media/image1982.png"/><Relationship Id="rId176" Type="http://schemas.openxmlformats.org/officeDocument/2006/relationships/customXml" Target="../ink/ink2056.xml"/><Relationship Id="rId197" Type="http://schemas.openxmlformats.org/officeDocument/2006/relationships/image" Target="../media/image2003.png"/><Relationship Id="rId201" Type="http://schemas.openxmlformats.org/officeDocument/2006/relationships/image" Target="../media/image2005.png"/><Relationship Id="rId17" Type="http://schemas.openxmlformats.org/officeDocument/2006/relationships/image" Target="../media/image1913.png"/><Relationship Id="rId38" Type="http://schemas.openxmlformats.org/officeDocument/2006/relationships/customXml" Target="../ink/ink1987.xml"/><Relationship Id="rId59" Type="http://schemas.openxmlformats.org/officeDocument/2006/relationships/image" Target="../media/image1934.png"/><Relationship Id="rId103" Type="http://schemas.openxmlformats.org/officeDocument/2006/relationships/image" Target="../media/image1956.png"/><Relationship Id="rId124" Type="http://schemas.openxmlformats.org/officeDocument/2006/relationships/customXml" Target="../ink/ink2030.xml"/><Relationship Id="rId70" Type="http://schemas.openxmlformats.org/officeDocument/2006/relationships/customXml" Target="../ink/ink2003.xml"/><Relationship Id="rId91" Type="http://schemas.openxmlformats.org/officeDocument/2006/relationships/image" Target="../media/image1950.png"/><Relationship Id="rId145" Type="http://schemas.openxmlformats.org/officeDocument/2006/relationships/image" Target="../media/image1977.png"/><Relationship Id="rId166" Type="http://schemas.openxmlformats.org/officeDocument/2006/relationships/customXml" Target="../ink/ink2051.xml"/><Relationship Id="rId187" Type="http://schemas.openxmlformats.org/officeDocument/2006/relationships/image" Target="../media/image19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74.xml"/><Relationship Id="rId28" Type="http://schemas.openxmlformats.org/officeDocument/2006/relationships/customXml" Target="../ink/ink1982.xml"/><Relationship Id="rId49" Type="http://schemas.openxmlformats.org/officeDocument/2006/relationships/image" Target="../media/image1929.png"/><Relationship Id="rId114" Type="http://schemas.openxmlformats.org/officeDocument/2006/relationships/customXml" Target="../ink/ink2025.xml"/><Relationship Id="rId60" Type="http://schemas.openxmlformats.org/officeDocument/2006/relationships/customXml" Target="../ink/ink1998.xml"/><Relationship Id="rId81" Type="http://schemas.openxmlformats.org/officeDocument/2006/relationships/image" Target="../media/image1945.png"/><Relationship Id="rId135" Type="http://schemas.openxmlformats.org/officeDocument/2006/relationships/image" Target="../media/image1972.png"/><Relationship Id="rId156" Type="http://schemas.openxmlformats.org/officeDocument/2006/relationships/customXml" Target="../ink/ink2046.xml"/><Relationship Id="rId177" Type="http://schemas.openxmlformats.org/officeDocument/2006/relationships/image" Target="../media/image1993.png"/><Relationship Id="rId198" Type="http://schemas.openxmlformats.org/officeDocument/2006/relationships/customXml" Target="../ink/ink2067.xml"/><Relationship Id="rId202" Type="http://schemas.openxmlformats.org/officeDocument/2006/relationships/customXml" Target="../ink/ink2069.xml"/><Relationship Id="rId18" Type="http://schemas.openxmlformats.org/officeDocument/2006/relationships/customXml" Target="../ink/ink1977.xml"/><Relationship Id="rId39" Type="http://schemas.openxmlformats.org/officeDocument/2006/relationships/image" Target="../media/image1924.png"/><Relationship Id="rId50" Type="http://schemas.openxmlformats.org/officeDocument/2006/relationships/customXml" Target="../ink/ink1993.xml"/><Relationship Id="rId104" Type="http://schemas.openxmlformats.org/officeDocument/2006/relationships/customXml" Target="../ink/ink2020.xml"/><Relationship Id="rId125" Type="http://schemas.openxmlformats.org/officeDocument/2006/relationships/image" Target="../media/image1967.png"/><Relationship Id="rId146" Type="http://schemas.openxmlformats.org/officeDocument/2006/relationships/customXml" Target="../ink/ink2041.xml"/><Relationship Id="rId167" Type="http://schemas.openxmlformats.org/officeDocument/2006/relationships/image" Target="../media/image1988.png"/><Relationship Id="rId188" Type="http://schemas.openxmlformats.org/officeDocument/2006/relationships/customXml" Target="../ink/ink2062.xml"/><Relationship Id="rId71" Type="http://schemas.openxmlformats.org/officeDocument/2006/relationships/image" Target="../media/image1940.png"/><Relationship Id="rId92" Type="http://schemas.openxmlformats.org/officeDocument/2006/relationships/customXml" Target="../ink/ink2014.xml"/><Relationship Id="rId213" Type="http://schemas.openxmlformats.org/officeDocument/2006/relationships/image" Target="../media/image2011.png"/><Relationship Id="rId2" Type="http://schemas.openxmlformats.org/officeDocument/2006/relationships/customXml" Target="../ink/ink1969.xml"/><Relationship Id="rId29" Type="http://schemas.openxmlformats.org/officeDocument/2006/relationships/image" Target="../media/image1919.png"/><Relationship Id="rId40" Type="http://schemas.openxmlformats.org/officeDocument/2006/relationships/customXml" Target="../ink/ink1988.xml"/><Relationship Id="rId115" Type="http://schemas.openxmlformats.org/officeDocument/2006/relationships/image" Target="../media/image1962.png"/><Relationship Id="rId136" Type="http://schemas.openxmlformats.org/officeDocument/2006/relationships/customXml" Target="../ink/ink2036.xml"/><Relationship Id="rId157" Type="http://schemas.openxmlformats.org/officeDocument/2006/relationships/image" Target="../media/image1983.png"/><Relationship Id="rId178" Type="http://schemas.openxmlformats.org/officeDocument/2006/relationships/customXml" Target="../ink/ink2057.xml"/><Relationship Id="rId61" Type="http://schemas.openxmlformats.org/officeDocument/2006/relationships/image" Target="../media/image1935.png"/><Relationship Id="rId82" Type="http://schemas.openxmlformats.org/officeDocument/2006/relationships/customXml" Target="../ink/ink2009.xml"/><Relationship Id="rId199" Type="http://schemas.openxmlformats.org/officeDocument/2006/relationships/image" Target="../media/image2004.png"/><Relationship Id="rId203" Type="http://schemas.openxmlformats.org/officeDocument/2006/relationships/image" Target="../media/image2006.png"/><Relationship Id="rId19" Type="http://schemas.openxmlformats.org/officeDocument/2006/relationships/image" Target="../media/image191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2.png"/><Relationship Id="rId299" Type="http://schemas.openxmlformats.org/officeDocument/2006/relationships/image" Target="../media/image2160.png"/><Relationship Id="rId21" Type="http://schemas.openxmlformats.org/officeDocument/2006/relationships/image" Target="../media/image2023.png"/><Relationship Id="rId63" Type="http://schemas.openxmlformats.org/officeDocument/2006/relationships/image" Target="../media/image2043.png"/><Relationship Id="rId159" Type="http://schemas.openxmlformats.org/officeDocument/2006/relationships/image" Target="../media/image2090.png"/><Relationship Id="rId324" Type="http://schemas.openxmlformats.org/officeDocument/2006/relationships/customXml" Target="../ink/ink2238.xml"/><Relationship Id="rId366" Type="http://schemas.openxmlformats.org/officeDocument/2006/relationships/customXml" Target="../ink/ink2259.xml"/><Relationship Id="rId170" Type="http://schemas.openxmlformats.org/officeDocument/2006/relationships/customXml" Target="../ink/ink2161.xml"/><Relationship Id="rId226" Type="http://schemas.openxmlformats.org/officeDocument/2006/relationships/customXml" Target="../ink/ink2189.xml"/><Relationship Id="rId433" Type="http://schemas.openxmlformats.org/officeDocument/2006/relationships/image" Target="../media/image2227.png"/><Relationship Id="rId268" Type="http://schemas.openxmlformats.org/officeDocument/2006/relationships/customXml" Target="../ink/ink2210.xml"/><Relationship Id="rId32" Type="http://schemas.openxmlformats.org/officeDocument/2006/relationships/customXml" Target="../ink/ink2092.xml"/><Relationship Id="rId74" Type="http://schemas.openxmlformats.org/officeDocument/2006/relationships/customXml" Target="../ink/ink2113.xml"/><Relationship Id="rId128" Type="http://schemas.openxmlformats.org/officeDocument/2006/relationships/customXml" Target="../ink/ink2140.xml"/><Relationship Id="rId335" Type="http://schemas.openxmlformats.org/officeDocument/2006/relationships/image" Target="../media/image2178.png"/><Relationship Id="rId377" Type="http://schemas.openxmlformats.org/officeDocument/2006/relationships/image" Target="../media/image2199.png"/><Relationship Id="rId5" Type="http://schemas.openxmlformats.org/officeDocument/2006/relationships/image" Target="../media/image2015.png"/><Relationship Id="rId181" Type="http://schemas.openxmlformats.org/officeDocument/2006/relationships/image" Target="../media/image2101.png"/><Relationship Id="rId237" Type="http://schemas.openxmlformats.org/officeDocument/2006/relationships/image" Target="../media/image2129.png"/><Relationship Id="rId402" Type="http://schemas.openxmlformats.org/officeDocument/2006/relationships/customXml" Target="../ink/ink2277.xml"/><Relationship Id="rId279" Type="http://schemas.openxmlformats.org/officeDocument/2006/relationships/image" Target="../media/image2150.png"/><Relationship Id="rId43" Type="http://schemas.openxmlformats.org/officeDocument/2006/relationships/image" Target="../media/image2034.png"/><Relationship Id="rId139" Type="http://schemas.openxmlformats.org/officeDocument/2006/relationships/image" Target="../media/image2080.png"/><Relationship Id="rId290" Type="http://schemas.openxmlformats.org/officeDocument/2006/relationships/customXml" Target="../ink/ink2221.xml"/><Relationship Id="rId304" Type="http://schemas.openxmlformats.org/officeDocument/2006/relationships/customXml" Target="../ink/ink2228.xml"/><Relationship Id="rId346" Type="http://schemas.openxmlformats.org/officeDocument/2006/relationships/customXml" Target="../ink/ink2249.xml"/><Relationship Id="rId388" Type="http://schemas.openxmlformats.org/officeDocument/2006/relationships/customXml" Target="../ink/ink2270.xml"/><Relationship Id="rId85" Type="http://schemas.openxmlformats.org/officeDocument/2006/relationships/image" Target="../media/image2054.png"/><Relationship Id="rId150" Type="http://schemas.openxmlformats.org/officeDocument/2006/relationships/customXml" Target="../ink/ink2151.xml"/><Relationship Id="rId192" Type="http://schemas.openxmlformats.org/officeDocument/2006/relationships/customXml" Target="../ink/ink2172.xml"/><Relationship Id="rId206" Type="http://schemas.openxmlformats.org/officeDocument/2006/relationships/customXml" Target="../ink/ink2179.xml"/><Relationship Id="rId413" Type="http://schemas.openxmlformats.org/officeDocument/2006/relationships/image" Target="../media/image2217.png"/><Relationship Id="rId248" Type="http://schemas.openxmlformats.org/officeDocument/2006/relationships/customXml" Target="../ink/ink2200.xml"/><Relationship Id="rId12" Type="http://schemas.openxmlformats.org/officeDocument/2006/relationships/customXml" Target="../ink/ink2082.xml"/><Relationship Id="rId108" Type="http://schemas.openxmlformats.org/officeDocument/2006/relationships/customXml" Target="../ink/ink2130.xml"/><Relationship Id="rId315" Type="http://schemas.openxmlformats.org/officeDocument/2006/relationships/image" Target="../media/image2168.png"/><Relationship Id="rId357" Type="http://schemas.openxmlformats.org/officeDocument/2006/relationships/image" Target="../media/image2189.png"/><Relationship Id="rId54" Type="http://schemas.openxmlformats.org/officeDocument/2006/relationships/customXml" Target="../ink/ink2103.xml"/><Relationship Id="rId96" Type="http://schemas.openxmlformats.org/officeDocument/2006/relationships/customXml" Target="../ink/ink2124.xml"/><Relationship Id="rId161" Type="http://schemas.openxmlformats.org/officeDocument/2006/relationships/image" Target="../media/image2091.png"/><Relationship Id="rId217" Type="http://schemas.openxmlformats.org/officeDocument/2006/relationships/image" Target="../media/image2119.png"/><Relationship Id="rId399" Type="http://schemas.openxmlformats.org/officeDocument/2006/relationships/image" Target="../media/image2210.png"/><Relationship Id="rId259" Type="http://schemas.openxmlformats.org/officeDocument/2006/relationships/image" Target="../media/image2140.png"/><Relationship Id="rId424" Type="http://schemas.openxmlformats.org/officeDocument/2006/relationships/customXml" Target="../ink/ink2288.xml"/><Relationship Id="rId23" Type="http://schemas.openxmlformats.org/officeDocument/2006/relationships/image" Target="../media/image2024.png"/><Relationship Id="rId119" Type="http://schemas.openxmlformats.org/officeDocument/2006/relationships/image" Target="../media/image2070.png"/><Relationship Id="rId270" Type="http://schemas.openxmlformats.org/officeDocument/2006/relationships/customXml" Target="../ink/ink2211.xml"/><Relationship Id="rId326" Type="http://schemas.openxmlformats.org/officeDocument/2006/relationships/customXml" Target="../ink/ink2239.xml"/><Relationship Id="rId65" Type="http://schemas.openxmlformats.org/officeDocument/2006/relationships/image" Target="../media/image2044.png"/><Relationship Id="rId130" Type="http://schemas.openxmlformats.org/officeDocument/2006/relationships/customXml" Target="../ink/ink2141.xml"/><Relationship Id="rId368" Type="http://schemas.openxmlformats.org/officeDocument/2006/relationships/customXml" Target="../ink/ink2260.xml"/><Relationship Id="rId172" Type="http://schemas.openxmlformats.org/officeDocument/2006/relationships/customXml" Target="../ink/ink2162.xml"/><Relationship Id="rId228" Type="http://schemas.openxmlformats.org/officeDocument/2006/relationships/customXml" Target="../ink/ink2190.xml"/><Relationship Id="rId435" Type="http://schemas.openxmlformats.org/officeDocument/2006/relationships/image" Target="../media/image2228.png"/><Relationship Id="rId281" Type="http://schemas.openxmlformats.org/officeDocument/2006/relationships/image" Target="../media/image2151.png"/><Relationship Id="rId337" Type="http://schemas.openxmlformats.org/officeDocument/2006/relationships/image" Target="../media/image2179.png"/><Relationship Id="rId34" Type="http://schemas.openxmlformats.org/officeDocument/2006/relationships/customXml" Target="../ink/ink2093.xml"/><Relationship Id="rId76" Type="http://schemas.openxmlformats.org/officeDocument/2006/relationships/customXml" Target="../ink/ink2114.xml"/><Relationship Id="rId141" Type="http://schemas.openxmlformats.org/officeDocument/2006/relationships/image" Target="../media/image2081.png"/><Relationship Id="rId379" Type="http://schemas.openxmlformats.org/officeDocument/2006/relationships/image" Target="../media/image2200.png"/><Relationship Id="rId7" Type="http://schemas.openxmlformats.org/officeDocument/2006/relationships/image" Target="../media/image2016.png"/><Relationship Id="rId183" Type="http://schemas.openxmlformats.org/officeDocument/2006/relationships/image" Target="../media/image2102.png"/><Relationship Id="rId239" Type="http://schemas.openxmlformats.org/officeDocument/2006/relationships/image" Target="../media/image2130.png"/><Relationship Id="rId390" Type="http://schemas.openxmlformats.org/officeDocument/2006/relationships/customXml" Target="../ink/ink2271.xml"/><Relationship Id="rId404" Type="http://schemas.openxmlformats.org/officeDocument/2006/relationships/customXml" Target="../ink/ink2278.xml"/><Relationship Id="rId250" Type="http://schemas.openxmlformats.org/officeDocument/2006/relationships/customXml" Target="../ink/ink2201.xml"/><Relationship Id="rId292" Type="http://schemas.openxmlformats.org/officeDocument/2006/relationships/customXml" Target="../ink/ink2222.xml"/><Relationship Id="rId306" Type="http://schemas.openxmlformats.org/officeDocument/2006/relationships/customXml" Target="../ink/ink2229.xml"/><Relationship Id="rId45" Type="http://schemas.openxmlformats.org/officeDocument/2006/relationships/image" Target="../media/image2035.png"/><Relationship Id="rId87" Type="http://schemas.openxmlformats.org/officeDocument/2006/relationships/image" Target="../media/image2055.png"/><Relationship Id="rId110" Type="http://schemas.openxmlformats.org/officeDocument/2006/relationships/customXml" Target="../ink/ink2131.xml"/><Relationship Id="rId348" Type="http://schemas.openxmlformats.org/officeDocument/2006/relationships/customXml" Target="../ink/ink2250.xml"/><Relationship Id="rId152" Type="http://schemas.openxmlformats.org/officeDocument/2006/relationships/customXml" Target="../ink/ink2152.xml"/><Relationship Id="rId194" Type="http://schemas.openxmlformats.org/officeDocument/2006/relationships/customXml" Target="../ink/ink2173.xml"/><Relationship Id="rId208" Type="http://schemas.openxmlformats.org/officeDocument/2006/relationships/customXml" Target="../ink/ink2180.xml"/><Relationship Id="rId415" Type="http://schemas.openxmlformats.org/officeDocument/2006/relationships/image" Target="../media/image2218.png"/><Relationship Id="rId261" Type="http://schemas.openxmlformats.org/officeDocument/2006/relationships/image" Target="../media/image2141.png"/><Relationship Id="rId14" Type="http://schemas.openxmlformats.org/officeDocument/2006/relationships/customXml" Target="../ink/ink2083.xml"/><Relationship Id="rId56" Type="http://schemas.openxmlformats.org/officeDocument/2006/relationships/customXml" Target="../ink/ink2104.xml"/><Relationship Id="rId317" Type="http://schemas.openxmlformats.org/officeDocument/2006/relationships/image" Target="../media/image2169.png"/><Relationship Id="rId359" Type="http://schemas.openxmlformats.org/officeDocument/2006/relationships/image" Target="../media/image2190.png"/><Relationship Id="rId98" Type="http://schemas.openxmlformats.org/officeDocument/2006/relationships/customXml" Target="../ink/ink2125.xml"/><Relationship Id="rId121" Type="http://schemas.openxmlformats.org/officeDocument/2006/relationships/image" Target="../media/image2071.png"/><Relationship Id="rId163" Type="http://schemas.openxmlformats.org/officeDocument/2006/relationships/image" Target="../media/image2092.png"/><Relationship Id="rId219" Type="http://schemas.openxmlformats.org/officeDocument/2006/relationships/image" Target="../media/image2120.png"/><Relationship Id="rId370" Type="http://schemas.openxmlformats.org/officeDocument/2006/relationships/customXml" Target="../ink/ink2261.xml"/><Relationship Id="rId426" Type="http://schemas.openxmlformats.org/officeDocument/2006/relationships/customXml" Target="../ink/ink2289.xml"/><Relationship Id="rId230" Type="http://schemas.openxmlformats.org/officeDocument/2006/relationships/customXml" Target="../ink/ink2191.xml"/><Relationship Id="rId25" Type="http://schemas.openxmlformats.org/officeDocument/2006/relationships/image" Target="../media/image2025.png"/><Relationship Id="rId67" Type="http://schemas.openxmlformats.org/officeDocument/2006/relationships/image" Target="../media/image2045.png"/><Relationship Id="rId272" Type="http://schemas.openxmlformats.org/officeDocument/2006/relationships/customXml" Target="../ink/ink2212.xml"/><Relationship Id="rId328" Type="http://schemas.openxmlformats.org/officeDocument/2006/relationships/customXml" Target="../ink/ink2240.xml"/><Relationship Id="rId132" Type="http://schemas.openxmlformats.org/officeDocument/2006/relationships/customXml" Target="../ink/ink2142.xml"/><Relationship Id="rId174" Type="http://schemas.openxmlformats.org/officeDocument/2006/relationships/customXml" Target="../ink/ink2163.xml"/><Relationship Id="rId381" Type="http://schemas.openxmlformats.org/officeDocument/2006/relationships/image" Target="../media/image2201.png"/><Relationship Id="rId241" Type="http://schemas.openxmlformats.org/officeDocument/2006/relationships/image" Target="../media/image2131.png"/><Relationship Id="rId437" Type="http://schemas.openxmlformats.org/officeDocument/2006/relationships/image" Target="../media/image2229.png"/><Relationship Id="rId36" Type="http://schemas.openxmlformats.org/officeDocument/2006/relationships/customXml" Target="../ink/ink2094.xml"/><Relationship Id="rId283" Type="http://schemas.openxmlformats.org/officeDocument/2006/relationships/image" Target="../media/image2152.png"/><Relationship Id="rId339" Type="http://schemas.openxmlformats.org/officeDocument/2006/relationships/image" Target="../media/image2180.png"/><Relationship Id="rId78" Type="http://schemas.openxmlformats.org/officeDocument/2006/relationships/customXml" Target="../ink/ink2115.xml"/><Relationship Id="rId101" Type="http://schemas.openxmlformats.org/officeDocument/2006/relationships/image" Target="../media/image2062.png"/><Relationship Id="rId143" Type="http://schemas.openxmlformats.org/officeDocument/2006/relationships/image" Target="../media/image2082.png"/><Relationship Id="rId185" Type="http://schemas.openxmlformats.org/officeDocument/2006/relationships/image" Target="../media/image2103.png"/><Relationship Id="rId350" Type="http://schemas.openxmlformats.org/officeDocument/2006/relationships/customXml" Target="../ink/ink2251.xml"/><Relationship Id="rId406" Type="http://schemas.openxmlformats.org/officeDocument/2006/relationships/customXml" Target="../ink/ink2279.xml"/><Relationship Id="rId9" Type="http://schemas.openxmlformats.org/officeDocument/2006/relationships/image" Target="../media/image2017.png"/><Relationship Id="rId210" Type="http://schemas.openxmlformats.org/officeDocument/2006/relationships/customXml" Target="../ink/ink2181.xml"/><Relationship Id="rId392" Type="http://schemas.openxmlformats.org/officeDocument/2006/relationships/customXml" Target="../ink/ink2272.xml"/><Relationship Id="rId252" Type="http://schemas.openxmlformats.org/officeDocument/2006/relationships/customXml" Target="../ink/ink2202.xml"/><Relationship Id="rId294" Type="http://schemas.openxmlformats.org/officeDocument/2006/relationships/customXml" Target="../ink/ink2223.xml"/><Relationship Id="rId308" Type="http://schemas.openxmlformats.org/officeDocument/2006/relationships/customXml" Target="../ink/ink2230.xml"/><Relationship Id="rId47" Type="http://schemas.openxmlformats.org/officeDocument/2006/relationships/image" Target="../media/image2036.png"/><Relationship Id="rId89" Type="http://schemas.openxmlformats.org/officeDocument/2006/relationships/image" Target="../media/image2056.png"/><Relationship Id="rId112" Type="http://schemas.openxmlformats.org/officeDocument/2006/relationships/customXml" Target="../ink/ink2132.xml"/><Relationship Id="rId154" Type="http://schemas.openxmlformats.org/officeDocument/2006/relationships/customXml" Target="../ink/ink2153.xml"/><Relationship Id="rId361" Type="http://schemas.openxmlformats.org/officeDocument/2006/relationships/image" Target="../media/image2191.png"/><Relationship Id="rId196" Type="http://schemas.openxmlformats.org/officeDocument/2006/relationships/customXml" Target="../ink/ink2174.xml"/><Relationship Id="rId417" Type="http://schemas.openxmlformats.org/officeDocument/2006/relationships/image" Target="../media/image2219.png"/><Relationship Id="rId16" Type="http://schemas.openxmlformats.org/officeDocument/2006/relationships/customXml" Target="../ink/ink2084.xml"/><Relationship Id="rId221" Type="http://schemas.openxmlformats.org/officeDocument/2006/relationships/image" Target="../media/image2121.png"/><Relationship Id="rId263" Type="http://schemas.openxmlformats.org/officeDocument/2006/relationships/image" Target="../media/image2142.png"/><Relationship Id="rId319" Type="http://schemas.openxmlformats.org/officeDocument/2006/relationships/image" Target="../media/image2170.png"/><Relationship Id="rId58" Type="http://schemas.openxmlformats.org/officeDocument/2006/relationships/customXml" Target="../ink/ink2105.xml"/><Relationship Id="rId123" Type="http://schemas.openxmlformats.org/officeDocument/2006/relationships/image" Target="../media/image2072.png"/><Relationship Id="rId330" Type="http://schemas.openxmlformats.org/officeDocument/2006/relationships/customXml" Target="../ink/ink2241.xml"/><Relationship Id="rId165" Type="http://schemas.openxmlformats.org/officeDocument/2006/relationships/image" Target="../media/image2093.png"/><Relationship Id="rId372" Type="http://schemas.openxmlformats.org/officeDocument/2006/relationships/customXml" Target="../ink/ink2262.xml"/><Relationship Id="rId428" Type="http://schemas.openxmlformats.org/officeDocument/2006/relationships/customXml" Target="../ink/ink2290.xml"/><Relationship Id="rId232" Type="http://schemas.openxmlformats.org/officeDocument/2006/relationships/customXml" Target="../ink/ink2192.xml"/><Relationship Id="rId274" Type="http://schemas.openxmlformats.org/officeDocument/2006/relationships/customXml" Target="../ink/ink2213.xml"/><Relationship Id="rId27" Type="http://schemas.openxmlformats.org/officeDocument/2006/relationships/image" Target="../media/image2026.png"/><Relationship Id="rId69" Type="http://schemas.openxmlformats.org/officeDocument/2006/relationships/image" Target="../media/image2046.png"/><Relationship Id="rId134" Type="http://schemas.openxmlformats.org/officeDocument/2006/relationships/customXml" Target="../ink/ink2143.xml"/><Relationship Id="rId80" Type="http://schemas.openxmlformats.org/officeDocument/2006/relationships/customXml" Target="../ink/ink2116.xml"/><Relationship Id="rId176" Type="http://schemas.openxmlformats.org/officeDocument/2006/relationships/customXml" Target="../ink/ink2164.xml"/><Relationship Id="rId341" Type="http://schemas.openxmlformats.org/officeDocument/2006/relationships/image" Target="../media/image2181.png"/><Relationship Id="rId383" Type="http://schemas.openxmlformats.org/officeDocument/2006/relationships/image" Target="../media/image2202.png"/><Relationship Id="rId439" Type="http://schemas.openxmlformats.org/officeDocument/2006/relationships/image" Target="../media/image2230.png"/><Relationship Id="rId201" Type="http://schemas.openxmlformats.org/officeDocument/2006/relationships/image" Target="../media/image2111.png"/><Relationship Id="rId243" Type="http://schemas.openxmlformats.org/officeDocument/2006/relationships/image" Target="../media/image2132.png"/><Relationship Id="rId285" Type="http://schemas.openxmlformats.org/officeDocument/2006/relationships/image" Target="../media/image2153.png"/><Relationship Id="rId38" Type="http://schemas.openxmlformats.org/officeDocument/2006/relationships/customXml" Target="../ink/ink2095.xml"/><Relationship Id="rId103" Type="http://schemas.openxmlformats.org/officeDocument/2006/relationships/image" Target="../media/image2063.png"/><Relationship Id="rId310" Type="http://schemas.openxmlformats.org/officeDocument/2006/relationships/customXml" Target="../ink/ink2231.xml"/><Relationship Id="rId91" Type="http://schemas.openxmlformats.org/officeDocument/2006/relationships/image" Target="../media/image2057.png"/><Relationship Id="rId145" Type="http://schemas.openxmlformats.org/officeDocument/2006/relationships/image" Target="../media/image2083.png"/><Relationship Id="rId187" Type="http://schemas.openxmlformats.org/officeDocument/2006/relationships/image" Target="../media/image2104.png"/><Relationship Id="rId352" Type="http://schemas.openxmlformats.org/officeDocument/2006/relationships/customXml" Target="../ink/ink2252.xml"/><Relationship Id="rId394" Type="http://schemas.openxmlformats.org/officeDocument/2006/relationships/customXml" Target="../ink/ink2273.xml"/><Relationship Id="rId408" Type="http://schemas.openxmlformats.org/officeDocument/2006/relationships/customXml" Target="../ink/ink2280.xml"/><Relationship Id="rId212" Type="http://schemas.openxmlformats.org/officeDocument/2006/relationships/customXml" Target="../ink/ink2182.xml"/><Relationship Id="rId254" Type="http://schemas.openxmlformats.org/officeDocument/2006/relationships/customXml" Target="../ink/ink2203.xml"/><Relationship Id="rId49" Type="http://schemas.openxmlformats.org/officeDocument/2006/relationships/image" Target="../media/image2037.png"/><Relationship Id="rId114" Type="http://schemas.openxmlformats.org/officeDocument/2006/relationships/customXml" Target="../ink/ink2133.xml"/><Relationship Id="rId296" Type="http://schemas.openxmlformats.org/officeDocument/2006/relationships/customXml" Target="../ink/ink2224.xml"/><Relationship Id="rId60" Type="http://schemas.openxmlformats.org/officeDocument/2006/relationships/customXml" Target="../ink/ink2106.xml"/><Relationship Id="rId81" Type="http://schemas.openxmlformats.org/officeDocument/2006/relationships/image" Target="../media/image2052.png"/><Relationship Id="rId135" Type="http://schemas.openxmlformats.org/officeDocument/2006/relationships/image" Target="../media/image2078.png"/><Relationship Id="rId156" Type="http://schemas.openxmlformats.org/officeDocument/2006/relationships/customXml" Target="../ink/ink2154.xml"/><Relationship Id="rId177" Type="http://schemas.openxmlformats.org/officeDocument/2006/relationships/image" Target="../media/image2099.png"/><Relationship Id="rId198" Type="http://schemas.openxmlformats.org/officeDocument/2006/relationships/customXml" Target="../ink/ink2175.xml"/><Relationship Id="rId321" Type="http://schemas.openxmlformats.org/officeDocument/2006/relationships/image" Target="../media/image2171.png"/><Relationship Id="rId342" Type="http://schemas.openxmlformats.org/officeDocument/2006/relationships/customXml" Target="../ink/ink2247.xml"/><Relationship Id="rId363" Type="http://schemas.openxmlformats.org/officeDocument/2006/relationships/image" Target="../media/image2192.png"/><Relationship Id="rId384" Type="http://schemas.openxmlformats.org/officeDocument/2006/relationships/customXml" Target="../ink/ink2268.xml"/><Relationship Id="rId419" Type="http://schemas.openxmlformats.org/officeDocument/2006/relationships/image" Target="../media/image2220.png"/><Relationship Id="rId202" Type="http://schemas.openxmlformats.org/officeDocument/2006/relationships/customXml" Target="../ink/ink2177.xml"/><Relationship Id="rId223" Type="http://schemas.openxmlformats.org/officeDocument/2006/relationships/image" Target="../media/image2122.png"/><Relationship Id="rId244" Type="http://schemas.openxmlformats.org/officeDocument/2006/relationships/customXml" Target="../ink/ink2198.xml"/><Relationship Id="rId430" Type="http://schemas.openxmlformats.org/officeDocument/2006/relationships/customXml" Target="../ink/ink2291.xml"/><Relationship Id="rId18" Type="http://schemas.openxmlformats.org/officeDocument/2006/relationships/customXml" Target="../ink/ink2085.xml"/><Relationship Id="rId39" Type="http://schemas.openxmlformats.org/officeDocument/2006/relationships/image" Target="../media/image2032.png"/><Relationship Id="rId265" Type="http://schemas.openxmlformats.org/officeDocument/2006/relationships/image" Target="../media/image2143.png"/><Relationship Id="rId286" Type="http://schemas.openxmlformats.org/officeDocument/2006/relationships/customXml" Target="../ink/ink2219.xml"/><Relationship Id="rId50" Type="http://schemas.openxmlformats.org/officeDocument/2006/relationships/customXml" Target="../ink/ink2101.xml"/><Relationship Id="rId104" Type="http://schemas.openxmlformats.org/officeDocument/2006/relationships/customXml" Target="../ink/ink2128.xml"/><Relationship Id="rId125" Type="http://schemas.openxmlformats.org/officeDocument/2006/relationships/image" Target="../media/image2073.png"/><Relationship Id="rId146" Type="http://schemas.openxmlformats.org/officeDocument/2006/relationships/customXml" Target="../ink/ink2149.xml"/><Relationship Id="rId167" Type="http://schemas.openxmlformats.org/officeDocument/2006/relationships/image" Target="../media/image2094.png"/><Relationship Id="rId188" Type="http://schemas.openxmlformats.org/officeDocument/2006/relationships/customXml" Target="../ink/ink2170.xml"/><Relationship Id="rId311" Type="http://schemas.openxmlformats.org/officeDocument/2006/relationships/image" Target="../media/image2166.png"/><Relationship Id="rId332" Type="http://schemas.openxmlformats.org/officeDocument/2006/relationships/customXml" Target="../ink/ink2242.xml"/><Relationship Id="rId353" Type="http://schemas.openxmlformats.org/officeDocument/2006/relationships/image" Target="../media/image2187.png"/><Relationship Id="rId374" Type="http://schemas.openxmlformats.org/officeDocument/2006/relationships/customXml" Target="../ink/ink2263.xml"/><Relationship Id="rId395" Type="http://schemas.openxmlformats.org/officeDocument/2006/relationships/image" Target="../media/image2208.png"/><Relationship Id="rId409" Type="http://schemas.openxmlformats.org/officeDocument/2006/relationships/image" Target="../media/image2215.png"/><Relationship Id="rId71" Type="http://schemas.openxmlformats.org/officeDocument/2006/relationships/image" Target="../media/image2047.png"/><Relationship Id="rId92" Type="http://schemas.openxmlformats.org/officeDocument/2006/relationships/customXml" Target="../ink/ink2122.xml"/><Relationship Id="rId213" Type="http://schemas.openxmlformats.org/officeDocument/2006/relationships/image" Target="../media/image2117.png"/><Relationship Id="rId234" Type="http://schemas.openxmlformats.org/officeDocument/2006/relationships/customXml" Target="../ink/ink2193.xml"/><Relationship Id="rId420" Type="http://schemas.openxmlformats.org/officeDocument/2006/relationships/customXml" Target="../ink/ink2286.xml"/><Relationship Id="rId2" Type="http://schemas.openxmlformats.org/officeDocument/2006/relationships/customXml" Target="../ink/ink2077.xml"/><Relationship Id="rId29" Type="http://schemas.openxmlformats.org/officeDocument/2006/relationships/image" Target="../media/image2027.png"/><Relationship Id="rId255" Type="http://schemas.openxmlformats.org/officeDocument/2006/relationships/image" Target="../media/image2138.png"/><Relationship Id="rId276" Type="http://schemas.openxmlformats.org/officeDocument/2006/relationships/customXml" Target="../ink/ink2214.xml"/><Relationship Id="rId297" Type="http://schemas.openxmlformats.org/officeDocument/2006/relationships/image" Target="../media/image2159.png"/><Relationship Id="rId40" Type="http://schemas.openxmlformats.org/officeDocument/2006/relationships/customXml" Target="../ink/ink2096.xml"/><Relationship Id="rId115" Type="http://schemas.openxmlformats.org/officeDocument/2006/relationships/image" Target="../media/image2069.png"/><Relationship Id="rId136" Type="http://schemas.openxmlformats.org/officeDocument/2006/relationships/customXml" Target="../ink/ink2144.xml"/><Relationship Id="rId157" Type="http://schemas.openxmlformats.org/officeDocument/2006/relationships/image" Target="../media/image2089.png"/><Relationship Id="rId178" Type="http://schemas.openxmlformats.org/officeDocument/2006/relationships/customXml" Target="../ink/ink2165.xml"/><Relationship Id="rId301" Type="http://schemas.openxmlformats.org/officeDocument/2006/relationships/image" Target="../media/image2161.png"/><Relationship Id="rId322" Type="http://schemas.openxmlformats.org/officeDocument/2006/relationships/customXml" Target="../ink/ink2237.xml"/><Relationship Id="rId343" Type="http://schemas.openxmlformats.org/officeDocument/2006/relationships/image" Target="../media/image2182.png"/><Relationship Id="rId364" Type="http://schemas.openxmlformats.org/officeDocument/2006/relationships/customXml" Target="../ink/ink2258.xml"/><Relationship Id="rId61" Type="http://schemas.openxmlformats.org/officeDocument/2006/relationships/image" Target="../media/image2042.png"/><Relationship Id="rId82" Type="http://schemas.openxmlformats.org/officeDocument/2006/relationships/customXml" Target="../ink/ink2117.xml"/><Relationship Id="rId199" Type="http://schemas.openxmlformats.org/officeDocument/2006/relationships/image" Target="../media/image2110.png"/><Relationship Id="rId203" Type="http://schemas.openxmlformats.org/officeDocument/2006/relationships/image" Target="../media/image2112.png"/><Relationship Id="rId385" Type="http://schemas.openxmlformats.org/officeDocument/2006/relationships/image" Target="../media/image2203.png"/><Relationship Id="rId19" Type="http://schemas.openxmlformats.org/officeDocument/2006/relationships/image" Target="../media/image2022.png"/><Relationship Id="rId224" Type="http://schemas.openxmlformats.org/officeDocument/2006/relationships/customXml" Target="../ink/ink2188.xml"/><Relationship Id="rId245" Type="http://schemas.openxmlformats.org/officeDocument/2006/relationships/image" Target="../media/image2133.png"/><Relationship Id="rId266" Type="http://schemas.openxmlformats.org/officeDocument/2006/relationships/customXml" Target="../ink/ink2209.xml"/><Relationship Id="rId287" Type="http://schemas.openxmlformats.org/officeDocument/2006/relationships/image" Target="../media/image2154.png"/><Relationship Id="rId410" Type="http://schemas.openxmlformats.org/officeDocument/2006/relationships/customXml" Target="../ink/ink2281.xml"/><Relationship Id="rId431" Type="http://schemas.openxmlformats.org/officeDocument/2006/relationships/image" Target="../media/image2226.png"/><Relationship Id="rId30" Type="http://schemas.openxmlformats.org/officeDocument/2006/relationships/customXml" Target="../ink/ink2091.xml"/><Relationship Id="rId105" Type="http://schemas.openxmlformats.org/officeDocument/2006/relationships/image" Target="../media/image2064.png"/><Relationship Id="rId126" Type="http://schemas.openxmlformats.org/officeDocument/2006/relationships/customXml" Target="../ink/ink2139.xml"/><Relationship Id="rId147" Type="http://schemas.openxmlformats.org/officeDocument/2006/relationships/image" Target="../media/image2084.png"/><Relationship Id="rId168" Type="http://schemas.openxmlformats.org/officeDocument/2006/relationships/customXml" Target="../ink/ink2160.xml"/><Relationship Id="rId312" Type="http://schemas.openxmlformats.org/officeDocument/2006/relationships/customXml" Target="../ink/ink2232.xml"/><Relationship Id="rId333" Type="http://schemas.openxmlformats.org/officeDocument/2006/relationships/image" Target="../media/image2177.png"/><Relationship Id="rId354" Type="http://schemas.openxmlformats.org/officeDocument/2006/relationships/customXml" Target="../ink/ink2253.xml"/><Relationship Id="rId51" Type="http://schemas.openxmlformats.org/officeDocument/2006/relationships/image" Target="../media/image2038.png"/><Relationship Id="rId72" Type="http://schemas.openxmlformats.org/officeDocument/2006/relationships/customXml" Target="../ink/ink2112.xml"/><Relationship Id="rId93" Type="http://schemas.openxmlformats.org/officeDocument/2006/relationships/image" Target="../media/image2058.png"/><Relationship Id="rId189" Type="http://schemas.openxmlformats.org/officeDocument/2006/relationships/image" Target="../media/image2105.png"/><Relationship Id="rId375" Type="http://schemas.openxmlformats.org/officeDocument/2006/relationships/image" Target="../media/image2198.png"/><Relationship Id="rId396" Type="http://schemas.openxmlformats.org/officeDocument/2006/relationships/customXml" Target="../ink/ink2274.xml"/><Relationship Id="rId3" Type="http://schemas.openxmlformats.org/officeDocument/2006/relationships/image" Target="../media/image2014.png"/><Relationship Id="rId214" Type="http://schemas.openxmlformats.org/officeDocument/2006/relationships/customXml" Target="../ink/ink2183.xml"/><Relationship Id="rId235" Type="http://schemas.openxmlformats.org/officeDocument/2006/relationships/image" Target="../media/image2128.png"/><Relationship Id="rId256" Type="http://schemas.openxmlformats.org/officeDocument/2006/relationships/customXml" Target="../ink/ink2204.xml"/><Relationship Id="rId277" Type="http://schemas.openxmlformats.org/officeDocument/2006/relationships/image" Target="../media/image2149.png"/><Relationship Id="rId298" Type="http://schemas.openxmlformats.org/officeDocument/2006/relationships/customXml" Target="../ink/ink2225.xml"/><Relationship Id="rId400" Type="http://schemas.openxmlformats.org/officeDocument/2006/relationships/customXml" Target="../ink/ink2276.xml"/><Relationship Id="rId421" Type="http://schemas.openxmlformats.org/officeDocument/2006/relationships/image" Target="../media/image2221.png"/><Relationship Id="rId116" Type="http://schemas.openxmlformats.org/officeDocument/2006/relationships/customXml" Target="../ink/ink2134.xml"/><Relationship Id="rId137" Type="http://schemas.openxmlformats.org/officeDocument/2006/relationships/image" Target="../media/image2079.png"/><Relationship Id="rId158" Type="http://schemas.openxmlformats.org/officeDocument/2006/relationships/customXml" Target="../ink/ink2155.xml"/><Relationship Id="rId302" Type="http://schemas.openxmlformats.org/officeDocument/2006/relationships/customXml" Target="../ink/ink2227.xml"/><Relationship Id="rId323" Type="http://schemas.openxmlformats.org/officeDocument/2006/relationships/image" Target="../media/image2172.png"/><Relationship Id="rId344" Type="http://schemas.openxmlformats.org/officeDocument/2006/relationships/customXml" Target="../ink/ink2248.xml"/><Relationship Id="rId20" Type="http://schemas.openxmlformats.org/officeDocument/2006/relationships/customXml" Target="../ink/ink2086.xml"/><Relationship Id="rId41" Type="http://schemas.openxmlformats.org/officeDocument/2006/relationships/image" Target="../media/image2033.png"/><Relationship Id="rId62" Type="http://schemas.openxmlformats.org/officeDocument/2006/relationships/customXml" Target="../ink/ink2107.xml"/><Relationship Id="rId83" Type="http://schemas.openxmlformats.org/officeDocument/2006/relationships/image" Target="../media/image2053.png"/><Relationship Id="rId179" Type="http://schemas.openxmlformats.org/officeDocument/2006/relationships/image" Target="../media/image2100.png"/><Relationship Id="rId365" Type="http://schemas.openxmlformats.org/officeDocument/2006/relationships/image" Target="../media/image2193.png"/><Relationship Id="rId386" Type="http://schemas.openxmlformats.org/officeDocument/2006/relationships/customXml" Target="../ink/ink2269.xml"/><Relationship Id="rId190" Type="http://schemas.openxmlformats.org/officeDocument/2006/relationships/customXml" Target="../ink/ink2171.xml"/><Relationship Id="rId204" Type="http://schemas.openxmlformats.org/officeDocument/2006/relationships/customXml" Target="../ink/ink2178.xml"/><Relationship Id="rId225" Type="http://schemas.openxmlformats.org/officeDocument/2006/relationships/image" Target="../media/image2123.png"/><Relationship Id="rId246" Type="http://schemas.openxmlformats.org/officeDocument/2006/relationships/customXml" Target="../ink/ink2199.xml"/><Relationship Id="rId267" Type="http://schemas.openxmlformats.org/officeDocument/2006/relationships/image" Target="../media/image2144.png"/><Relationship Id="rId288" Type="http://schemas.openxmlformats.org/officeDocument/2006/relationships/customXml" Target="../ink/ink2220.xml"/><Relationship Id="rId411" Type="http://schemas.openxmlformats.org/officeDocument/2006/relationships/image" Target="../media/image2216.png"/><Relationship Id="rId432" Type="http://schemas.openxmlformats.org/officeDocument/2006/relationships/customXml" Target="../ink/ink2292.xml"/><Relationship Id="rId106" Type="http://schemas.openxmlformats.org/officeDocument/2006/relationships/customXml" Target="../ink/ink2129.xml"/><Relationship Id="rId127" Type="http://schemas.openxmlformats.org/officeDocument/2006/relationships/image" Target="../media/image2074.png"/><Relationship Id="rId313" Type="http://schemas.openxmlformats.org/officeDocument/2006/relationships/image" Target="../media/image2167.png"/><Relationship Id="rId10" Type="http://schemas.openxmlformats.org/officeDocument/2006/relationships/customXml" Target="../ink/ink2081.xml"/><Relationship Id="rId31" Type="http://schemas.openxmlformats.org/officeDocument/2006/relationships/image" Target="../media/image2028.png"/><Relationship Id="rId52" Type="http://schemas.openxmlformats.org/officeDocument/2006/relationships/customXml" Target="../ink/ink2102.xml"/><Relationship Id="rId73" Type="http://schemas.openxmlformats.org/officeDocument/2006/relationships/image" Target="../media/image2048.png"/><Relationship Id="rId94" Type="http://schemas.openxmlformats.org/officeDocument/2006/relationships/customXml" Target="../ink/ink2123.xml"/><Relationship Id="rId148" Type="http://schemas.openxmlformats.org/officeDocument/2006/relationships/customXml" Target="../ink/ink2150.xml"/><Relationship Id="rId169" Type="http://schemas.openxmlformats.org/officeDocument/2006/relationships/image" Target="../media/image2095.png"/><Relationship Id="rId334" Type="http://schemas.openxmlformats.org/officeDocument/2006/relationships/customXml" Target="../ink/ink2243.xml"/><Relationship Id="rId355" Type="http://schemas.openxmlformats.org/officeDocument/2006/relationships/image" Target="../media/image2188.png"/><Relationship Id="rId376" Type="http://schemas.openxmlformats.org/officeDocument/2006/relationships/customXml" Target="../ink/ink2264.xml"/><Relationship Id="rId397" Type="http://schemas.openxmlformats.org/officeDocument/2006/relationships/image" Target="../media/image2209.png"/><Relationship Id="rId4" Type="http://schemas.openxmlformats.org/officeDocument/2006/relationships/customXml" Target="../ink/ink2078.xml"/><Relationship Id="rId180" Type="http://schemas.openxmlformats.org/officeDocument/2006/relationships/customXml" Target="../ink/ink2166.xml"/><Relationship Id="rId215" Type="http://schemas.openxmlformats.org/officeDocument/2006/relationships/image" Target="../media/image2118.png"/><Relationship Id="rId236" Type="http://schemas.openxmlformats.org/officeDocument/2006/relationships/customXml" Target="../ink/ink2194.xml"/><Relationship Id="rId257" Type="http://schemas.openxmlformats.org/officeDocument/2006/relationships/image" Target="../media/image2139.png"/><Relationship Id="rId278" Type="http://schemas.openxmlformats.org/officeDocument/2006/relationships/customXml" Target="../ink/ink2215.xml"/><Relationship Id="rId401" Type="http://schemas.openxmlformats.org/officeDocument/2006/relationships/image" Target="../media/image2211.png"/><Relationship Id="rId422" Type="http://schemas.openxmlformats.org/officeDocument/2006/relationships/customXml" Target="../ink/ink2287.xml"/><Relationship Id="rId303" Type="http://schemas.openxmlformats.org/officeDocument/2006/relationships/image" Target="../media/image2162.png"/><Relationship Id="rId42" Type="http://schemas.openxmlformats.org/officeDocument/2006/relationships/customXml" Target="../ink/ink2097.xml"/><Relationship Id="rId84" Type="http://schemas.openxmlformats.org/officeDocument/2006/relationships/customXml" Target="../ink/ink2118.xml"/><Relationship Id="rId138" Type="http://schemas.openxmlformats.org/officeDocument/2006/relationships/customXml" Target="../ink/ink2145.xml"/><Relationship Id="rId345" Type="http://schemas.openxmlformats.org/officeDocument/2006/relationships/image" Target="../media/image2183.png"/><Relationship Id="rId387" Type="http://schemas.openxmlformats.org/officeDocument/2006/relationships/image" Target="../media/image2204.png"/><Relationship Id="rId191" Type="http://schemas.openxmlformats.org/officeDocument/2006/relationships/image" Target="../media/image2106.png"/><Relationship Id="rId205" Type="http://schemas.openxmlformats.org/officeDocument/2006/relationships/image" Target="../media/image2113.png"/><Relationship Id="rId247" Type="http://schemas.openxmlformats.org/officeDocument/2006/relationships/image" Target="../media/image2134.png"/><Relationship Id="rId412" Type="http://schemas.openxmlformats.org/officeDocument/2006/relationships/customXml" Target="../ink/ink2282.xml"/><Relationship Id="rId107" Type="http://schemas.openxmlformats.org/officeDocument/2006/relationships/image" Target="../media/image2065.png"/><Relationship Id="rId289" Type="http://schemas.openxmlformats.org/officeDocument/2006/relationships/image" Target="../media/image2155.png"/><Relationship Id="rId11" Type="http://schemas.openxmlformats.org/officeDocument/2006/relationships/image" Target="../media/image2018.png"/><Relationship Id="rId53" Type="http://schemas.openxmlformats.org/officeDocument/2006/relationships/image" Target="../media/image2039.png"/><Relationship Id="rId149" Type="http://schemas.openxmlformats.org/officeDocument/2006/relationships/image" Target="../media/image2085.png"/><Relationship Id="rId314" Type="http://schemas.openxmlformats.org/officeDocument/2006/relationships/customXml" Target="../ink/ink2233.xml"/><Relationship Id="rId356" Type="http://schemas.openxmlformats.org/officeDocument/2006/relationships/customXml" Target="../ink/ink2254.xml"/><Relationship Id="rId398" Type="http://schemas.openxmlformats.org/officeDocument/2006/relationships/customXml" Target="../ink/ink2275.xml"/><Relationship Id="rId95" Type="http://schemas.openxmlformats.org/officeDocument/2006/relationships/image" Target="../media/image2059.png"/><Relationship Id="rId160" Type="http://schemas.openxmlformats.org/officeDocument/2006/relationships/customXml" Target="../ink/ink2156.xml"/><Relationship Id="rId216" Type="http://schemas.openxmlformats.org/officeDocument/2006/relationships/customXml" Target="../ink/ink2184.xml"/><Relationship Id="rId423" Type="http://schemas.openxmlformats.org/officeDocument/2006/relationships/image" Target="../media/image2222.png"/><Relationship Id="rId258" Type="http://schemas.openxmlformats.org/officeDocument/2006/relationships/customXml" Target="../ink/ink2205.xml"/><Relationship Id="rId22" Type="http://schemas.openxmlformats.org/officeDocument/2006/relationships/customXml" Target="../ink/ink2087.xml"/><Relationship Id="rId64" Type="http://schemas.openxmlformats.org/officeDocument/2006/relationships/customXml" Target="../ink/ink2108.xml"/><Relationship Id="rId118" Type="http://schemas.openxmlformats.org/officeDocument/2006/relationships/customXml" Target="../ink/ink2135.xml"/><Relationship Id="rId325" Type="http://schemas.openxmlformats.org/officeDocument/2006/relationships/image" Target="../media/image2173.png"/><Relationship Id="rId367" Type="http://schemas.openxmlformats.org/officeDocument/2006/relationships/image" Target="../media/image2194.png"/><Relationship Id="rId171" Type="http://schemas.openxmlformats.org/officeDocument/2006/relationships/image" Target="../media/image2096.png"/><Relationship Id="rId227" Type="http://schemas.openxmlformats.org/officeDocument/2006/relationships/image" Target="../media/image2124.png"/><Relationship Id="rId269" Type="http://schemas.openxmlformats.org/officeDocument/2006/relationships/image" Target="../media/image2145.png"/><Relationship Id="rId434" Type="http://schemas.openxmlformats.org/officeDocument/2006/relationships/customXml" Target="../ink/ink2293.xml"/><Relationship Id="rId33" Type="http://schemas.openxmlformats.org/officeDocument/2006/relationships/image" Target="../media/image2029.png"/><Relationship Id="rId129" Type="http://schemas.openxmlformats.org/officeDocument/2006/relationships/image" Target="../media/image2075.png"/><Relationship Id="rId280" Type="http://schemas.openxmlformats.org/officeDocument/2006/relationships/customXml" Target="../ink/ink2216.xml"/><Relationship Id="rId336" Type="http://schemas.openxmlformats.org/officeDocument/2006/relationships/customXml" Target="../ink/ink2244.xml"/><Relationship Id="rId75" Type="http://schemas.openxmlformats.org/officeDocument/2006/relationships/image" Target="../media/image2049.png"/><Relationship Id="rId140" Type="http://schemas.openxmlformats.org/officeDocument/2006/relationships/customXml" Target="../ink/ink2146.xml"/><Relationship Id="rId182" Type="http://schemas.openxmlformats.org/officeDocument/2006/relationships/customXml" Target="../ink/ink2167.xml"/><Relationship Id="rId378" Type="http://schemas.openxmlformats.org/officeDocument/2006/relationships/customXml" Target="../ink/ink2265.xml"/><Relationship Id="rId403" Type="http://schemas.openxmlformats.org/officeDocument/2006/relationships/image" Target="../media/image2212.png"/><Relationship Id="rId6" Type="http://schemas.openxmlformats.org/officeDocument/2006/relationships/customXml" Target="../ink/ink2079.xml"/><Relationship Id="rId238" Type="http://schemas.openxmlformats.org/officeDocument/2006/relationships/customXml" Target="../ink/ink2195.xml"/><Relationship Id="rId291" Type="http://schemas.openxmlformats.org/officeDocument/2006/relationships/image" Target="../media/image2156.png"/><Relationship Id="rId305" Type="http://schemas.openxmlformats.org/officeDocument/2006/relationships/image" Target="../media/image2163.png"/><Relationship Id="rId347" Type="http://schemas.openxmlformats.org/officeDocument/2006/relationships/image" Target="../media/image2184.png"/><Relationship Id="rId44" Type="http://schemas.openxmlformats.org/officeDocument/2006/relationships/customXml" Target="../ink/ink2098.xml"/><Relationship Id="rId86" Type="http://schemas.openxmlformats.org/officeDocument/2006/relationships/customXml" Target="../ink/ink2119.xml"/><Relationship Id="rId151" Type="http://schemas.openxmlformats.org/officeDocument/2006/relationships/image" Target="../media/image2086.png"/><Relationship Id="rId389" Type="http://schemas.openxmlformats.org/officeDocument/2006/relationships/image" Target="../media/image2205.png"/><Relationship Id="rId193" Type="http://schemas.openxmlformats.org/officeDocument/2006/relationships/image" Target="../media/image2107.png"/><Relationship Id="rId207" Type="http://schemas.openxmlformats.org/officeDocument/2006/relationships/image" Target="../media/image2114.png"/><Relationship Id="rId249" Type="http://schemas.openxmlformats.org/officeDocument/2006/relationships/image" Target="../media/image2135.png"/><Relationship Id="rId414" Type="http://schemas.openxmlformats.org/officeDocument/2006/relationships/customXml" Target="../ink/ink2283.xml"/><Relationship Id="rId13" Type="http://schemas.openxmlformats.org/officeDocument/2006/relationships/image" Target="../media/image2019.png"/><Relationship Id="rId109" Type="http://schemas.openxmlformats.org/officeDocument/2006/relationships/image" Target="../media/image2066.png"/><Relationship Id="rId260" Type="http://schemas.openxmlformats.org/officeDocument/2006/relationships/customXml" Target="../ink/ink2206.xml"/><Relationship Id="rId316" Type="http://schemas.openxmlformats.org/officeDocument/2006/relationships/customXml" Target="../ink/ink2234.xml"/><Relationship Id="rId55" Type="http://schemas.openxmlformats.org/officeDocument/2006/relationships/image" Target="../media/image2040.png"/><Relationship Id="rId97" Type="http://schemas.openxmlformats.org/officeDocument/2006/relationships/image" Target="../media/image2060.png"/><Relationship Id="rId120" Type="http://schemas.openxmlformats.org/officeDocument/2006/relationships/customXml" Target="../ink/ink2136.xml"/><Relationship Id="rId358" Type="http://schemas.openxmlformats.org/officeDocument/2006/relationships/customXml" Target="../ink/ink2255.xml"/><Relationship Id="rId162" Type="http://schemas.openxmlformats.org/officeDocument/2006/relationships/customXml" Target="../ink/ink2157.xml"/><Relationship Id="rId218" Type="http://schemas.openxmlformats.org/officeDocument/2006/relationships/customXml" Target="../ink/ink2185.xml"/><Relationship Id="rId425" Type="http://schemas.openxmlformats.org/officeDocument/2006/relationships/image" Target="../media/image2223.png"/><Relationship Id="rId271" Type="http://schemas.openxmlformats.org/officeDocument/2006/relationships/image" Target="../media/image2146.png"/><Relationship Id="rId24" Type="http://schemas.openxmlformats.org/officeDocument/2006/relationships/customXml" Target="../ink/ink2088.xml"/><Relationship Id="rId66" Type="http://schemas.openxmlformats.org/officeDocument/2006/relationships/customXml" Target="../ink/ink2109.xml"/><Relationship Id="rId131" Type="http://schemas.openxmlformats.org/officeDocument/2006/relationships/image" Target="../media/image2076.png"/><Relationship Id="rId327" Type="http://schemas.openxmlformats.org/officeDocument/2006/relationships/image" Target="../media/image2174.png"/><Relationship Id="rId369" Type="http://schemas.openxmlformats.org/officeDocument/2006/relationships/image" Target="../media/image2195.png"/><Relationship Id="rId173" Type="http://schemas.openxmlformats.org/officeDocument/2006/relationships/image" Target="../media/image2097.png"/><Relationship Id="rId229" Type="http://schemas.openxmlformats.org/officeDocument/2006/relationships/image" Target="../media/image2125.png"/><Relationship Id="rId380" Type="http://schemas.openxmlformats.org/officeDocument/2006/relationships/customXml" Target="../ink/ink2266.xml"/><Relationship Id="rId436" Type="http://schemas.openxmlformats.org/officeDocument/2006/relationships/customXml" Target="../ink/ink2294.xml"/><Relationship Id="rId240" Type="http://schemas.openxmlformats.org/officeDocument/2006/relationships/customXml" Target="../ink/ink2196.xml"/><Relationship Id="rId35" Type="http://schemas.openxmlformats.org/officeDocument/2006/relationships/image" Target="../media/image2030.png"/><Relationship Id="rId77" Type="http://schemas.openxmlformats.org/officeDocument/2006/relationships/image" Target="../media/image2050.png"/><Relationship Id="rId100" Type="http://schemas.openxmlformats.org/officeDocument/2006/relationships/customXml" Target="../ink/ink2126.xml"/><Relationship Id="rId282" Type="http://schemas.openxmlformats.org/officeDocument/2006/relationships/customXml" Target="../ink/ink2217.xml"/><Relationship Id="rId338" Type="http://schemas.openxmlformats.org/officeDocument/2006/relationships/customXml" Target="../ink/ink2245.xml"/><Relationship Id="rId8" Type="http://schemas.openxmlformats.org/officeDocument/2006/relationships/customXml" Target="../ink/ink2080.xml"/><Relationship Id="rId142" Type="http://schemas.openxmlformats.org/officeDocument/2006/relationships/customXml" Target="../ink/ink2147.xml"/><Relationship Id="rId184" Type="http://schemas.openxmlformats.org/officeDocument/2006/relationships/customXml" Target="../ink/ink2168.xml"/><Relationship Id="rId391" Type="http://schemas.openxmlformats.org/officeDocument/2006/relationships/image" Target="../media/image2206.png"/><Relationship Id="rId405" Type="http://schemas.openxmlformats.org/officeDocument/2006/relationships/image" Target="../media/image2213.png"/><Relationship Id="rId251" Type="http://schemas.openxmlformats.org/officeDocument/2006/relationships/image" Target="../media/image2136.png"/><Relationship Id="rId46" Type="http://schemas.openxmlformats.org/officeDocument/2006/relationships/customXml" Target="../ink/ink2099.xml"/><Relationship Id="rId293" Type="http://schemas.openxmlformats.org/officeDocument/2006/relationships/image" Target="../media/image2157.png"/><Relationship Id="rId307" Type="http://schemas.openxmlformats.org/officeDocument/2006/relationships/image" Target="../media/image2164.png"/><Relationship Id="rId349" Type="http://schemas.openxmlformats.org/officeDocument/2006/relationships/image" Target="../media/image2185.png"/><Relationship Id="rId88" Type="http://schemas.openxmlformats.org/officeDocument/2006/relationships/customXml" Target="../ink/ink2120.xml"/><Relationship Id="rId111" Type="http://schemas.openxmlformats.org/officeDocument/2006/relationships/image" Target="../media/image2067.png"/><Relationship Id="rId153" Type="http://schemas.openxmlformats.org/officeDocument/2006/relationships/image" Target="../media/image2087.png"/><Relationship Id="rId195" Type="http://schemas.openxmlformats.org/officeDocument/2006/relationships/image" Target="../media/image2108.png"/><Relationship Id="rId209" Type="http://schemas.openxmlformats.org/officeDocument/2006/relationships/image" Target="../media/image2115.png"/><Relationship Id="rId360" Type="http://schemas.openxmlformats.org/officeDocument/2006/relationships/customXml" Target="../ink/ink2256.xml"/><Relationship Id="rId416" Type="http://schemas.openxmlformats.org/officeDocument/2006/relationships/customXml" Target="../ink/ink2284.xml"/><Relationship Id="rId220" Type="http://schemas.openxmlformats.org/officeDocument/2006/relationships/customXml" Target="../ink/ink2186.xml"/><Relationship Id="rId15" Type="http://schemas.openxmlformats.org/officeDocument/2006/relationships/image" Target="../media/image2020.png"/><Relationship Id="rId57" Type="http://schemas.openxmlformats.org/officeDocument/2006/relationships/image" Target="../media/image2041.png"/><Relationship Id="rId262" Type="http://schemas.openxmlformats.org/officeDocument/2006/relationships/customXml" Target="../ink/ink2207.xml"/><Relationship Id="rId318" Type="http://schemas.openxmlformats.org/officeDocument/2006/relationships/customXml" Target="../ink/ink2235.xml"/><Relationship Id="rId99" Type="http://schemas.openxmlformats.org/officeDocument/2006/relationships/image" Target="../media/image2061.png"/><Relationship Id="rId122" Type="http://schemas.openxmlformats.org/officeDocument/2006/relationships/customXml" Target="../ink/ink2137.xml"/><Relationship Id="rId164" Type="http://schemas.openxmlformats.org/officeDocument/2006/relationships/customXml" Target="../ink/ink2158.xml"/><Relationship Id="rId371" Type="http://schemas.openxmlformats.org/officeDocument/2006/relationships/image" Target="../media/image2196.png"/><Relationship Id="rId427" Type="http://schemas.openxmlformats.org/officeDocument/2006/relationships/image" Target="../media/image2224.png"/><Relationship Id="rId26" Type="http://schemas.openxmlformats.org/officeDocument/2006/relationships/customXml" Target="../ink/ink2089.xml"/><Relationship Id="rId231" Type="http://schemas.openxmlformats.org/officeDocument/2006/relationships/image" Target="../media/image2126.png"/><Relationship Id="rId273" Type="http://schemas.openxmlformats.org/officeDocument/2006/relationships/image" Target="../media/image2147.png"/><Relationship Id="rId329" Type="http://schemas.openxmlformats.org/officeDocument/2006/relationships/image" Target="../media/image2175.png"/><Relationship Id="rId68" Type="http://schemas.openxmlformats.org/officeDocument/2006/relationships/customXml" Target="../ink/ink2110.xml"/><Relationship Id="rId133" Type="http://schemas.openxmlformats.org/officeDocument/2006/relationships/image" Target="../media/image2077.png"/><Relationship Id="rId175" Type="http://schemas.openxmlformats.org/officeDocument/2006/relationships/image" Target="../media/image2098.png"/><Relationship Id="rId340" Type="http://schemas.openxmlformats.org/officeDocument/2006/relationships/customXml" Target="../ink/ink2246.xml"/><Relationship Id="rId200" Type="http://schemas.openxmlformats.org/officeDocument/2006/relationships/customXml" Target="../ink/ink2176.xml"/><Relationship Id="rId382" Type="http://schemas.openxmlformats.org/officeDocument/2006/relationships/customXml" Target="../ink/ink2267.xml"/><Relationship Id="rId438" Type="http://schemas.openxmlformats.org/officeDocument/2006/relationships/customXml" Target="../ink/ink2295.xml"/><Relationship Id="rId242" Type="http://schemas.openxmlformats.org/officeDocument/2006/relationships/customXml" Target="../ink/ink2197.xml"/><Relationship Id="rId284" Type="http://schemas.openxmlformats.org/officeDocument/2006/relationships/customXml" Target="../ink/ink2218.xml"/><Relationship Id="rId37" Type="http://schemas.openxmlformats.org/officeDocument/2006/relationships/image" Target="../media/image2031.png"/><Relationship Id="rId79" Type="http://schemas.openxmlformats.org/officeDocument/2006/relationships/image" Target="../media/image2051.png"/><Relationship Id="rId102" Type="http://schemas.openxmlformats.org/officeDocument/2006/relationships/customXml" Target="../ink/ink2127.xml"/><Relationship Id="rId144" Type="http://schemas.openxmlformats.org/officeDocument/2006/relationships/customXml" Target="../ink/ink2148.xml"/><Relationship Id="rId90" Type="http://schemas.openxmlformats.org/officeDocument/2006/relationships/customXml" Target="../ink/ink2121.xml"/><Relationship Id="rId186" Type="http://schemas.openxmlformats.org/officeDocument/2006/relationships/customXml" Target="../ink/ink2169.xml"/><Relationship Id="rId351" Type="http://schemas.openxmlformats.org/officeDocument/2006/relationships/image" Target="../media/image2186.png"/><Relationship Id="rId393" Type="http://schemas.openxmlformats.org/officeDocument/2006/relationships/image" Target="../media/image2207.png"/><Relationship Id="rId407" Type="http://schemas.openxmlformats.org/officeDocument/2006/relationships/image" Target="../media/image2214.png"/><Relationship Id="rId211" Type="http://schemas.openxmlformats.org/officeDocument/2006/relationships/image" Target="../media/image2116.png"/><Relationship Id="rId253" Type="http://schemas.openxmlformats.org/officeDocument/2006/relationships/image" Target="../media/image2137.png"/><Relationship Id="rId295" Type="http://schemas.openxmlformats.org/officeDocument/2006/relationships/image" Target="../media/image2158.png"/><Relationship Id="rId309" Type="http://schemas.openxmlformats.org/officeDocument/2006/relationships/image" Target="../media/image2165.png"/><Relationship Id="rId48" Type="http://schemas.openxmlformats.org/officeDocument/2006/relationships/customXml" Target="../ink/ink2100.xml"/><Relationship Id="rId113" Type="http://schemas.openxmlformats.org/officeDocument/2006/relationships/image" Target="../media/image2068.png"/><Relationship Id="rId320" Type="http://schemas.openxmlformats.org/officeDocument/2006/relationships/customXml" Target="../ink/ink2236.xml"/><Relationship Id="rId155" Type="http://schemas.openxmlformats.org/officeDocument/2006/relationships/image" Target="../media/image2088.png"/><Relationship Id="rId197" Type="http://schemas.openxmlformats.org/officeDocument/2006/relationships/image" Target="../media/image2109.png"/><Relationship Id="rId362" Type="http://schemas.openxmlformats.org/officeDocument/2006/relationships/customXml" Target="../ink/ink2257.xml"/><Relationship Id="rId418" Type="http://schemas.openxmlformats.org/officeDocument/2006/relationships/customXml" Target="../ink/ink2285.xml"/><Relationship Id="rId222" Type="http://schemas.openxmlformats.org/officeDocument/2006/relationships/customXml" Target="../ink/ink2187.xml"/><Relationship Id="rId264" Type="http://schemas.openxmlformats.org/officeDocument/2006/relationships/customXml" Target="../ink/ink2208.xml"/><Relationship Id="rId17" Type="http://schemas.openxmlformats.org/officeDocument/2006/relationships/image" Target="../media/image2021.png"/><Relationship Id="rId59" Type="http://schemas.openxmlformats.org/officeDocument/2006/relationships/image" Target="../media/image605.png"/><Relationship Id="rId124" Type="http://schemas.openxmlformats.org/officeDocument/2006/relationships/customXml" Target="../ink/ink2138.xml"/><Relationship Id="rId70" Type="http://schemas.openxmlformats.org/officeDocument/2006/relationships/customXml" Target="../ink/ink2111.xml"/><Relationship Id="rId166" Type="http://schemas.openxmlformats.org/officeDocument/2006/relationships/customXml" Target="../ink/ink2159.xml"/><Relationship Id="rId331" Type="http://schemas.openxmlformats.org/officeDocument/2006/relationships/image" Target="../media/image2176.png"/><Relationship Id="rId373" Type="http://schemas.openxmlformats.org/officeDocument/2006/relationships/image" Target="../media/image2197.png"/><Relationship Id="rId429" Type="http://schemas.openxmlformats.org/officeDocument/2006/relationships/image" Target="../media/image222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127.png"/><Relationship Id="rId28" Type="http://schemas.openxmlformats.org/officeDocument/2006/relationships/customXml" Target="../ink/ink2090.xml"/><Relationship Id="rId275" Type="http://schemas.openxmlformats.org/officeDocument/2006/relationships/image" Target="../media/image2148.png"/><Relationship Id="rId300" Type="http://schemas.openxmlformats.org/officeDocument/2006/relationships/customXml" Target="../ink/ink2226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8.png"/><Relationship Id="rId21" Type="http://schemas.openxmlformats.org/officeDocument/2006/relationships/image" Target="../media/image2240.png"/><Relationship Id="rId324" Type="http://schemas.openxmlformats.org/officeDocument/2006/relationships/customXml" Target="../ink/ink2457.xml"/><Relationship Id="rId531" Type="http://schemas.openxmlformats.org/officeDocument/2006/relationships/image" Target="../media/image2494.png"/><Relationship Id="rId170" Type="http://schemas.openxmlformats.org/officeDocument/2006/relationships/customXml" Target="../ink/ink2380.xml"/><Relationship Id="rId268" Type="http://schemas.openxmlformats.org/officeDocument/2006/relationships/customXml" Target="../ink/ink2429.xml"/><Relationship Id="rId475" Type="http://schemas.openxmlformats.org/officeDocument/2006/relationships/image" Target="../media/image2466.png"/><Relationship Id="rId32" Type="http://schemas.openxmlformats.org/officeDocument/2006/relationships/customXml" Target="../ink/ink2311.xml"/><Relationship Id="rId128" Type="http://schemas.openxmlformats.org/officeDocument/2006/relationships/customXml" Target="../ink/ink2359.xml"/><Relationship Id="rId335" Type="http://schemas.openxmlformats.org/officeDocument/2006/relationships/image" Target="../media/image2396.png"/><Relationship Id="rId542" Type="http://schemas.openxmlformats.org/officeDocument/2006/relationships/customXml" Target="../ink/ink2566.xml"/><Relationship Id="rId181" Type="http://schemas.openxmlformats.org/officeDocument/2006/relationships/image" Target="../media/image2319.png"/><Relationship Id="rId402" Type="http://schemas.openxmlformats.org/officeDocument/2006/relationships/customXml" Target="../ink/ink2496.xml"/><Relationship Id="rId279" Type="http://schemas.openxmlformats.org/officeDocument/2006/relationships/image" Target="../media/image2368.png"/><Relationship Id="rId486" Type="http://schemas.openxmlformats.org/officeDocument/2006/relationships/customXml" Target="../ink/ink2538.xml"/><Relationship Id="rId43" Type="http://schemas.openxmlformats.org/officeDocument/2006/relationships/image" Target="../media/image2251.png"/><Relationship Id="rId139" Type="http://schemas.openxmlformats.org/officeDocument/2006/relationships/image" Target="../media/image2298.png"/><Relationship Id="rId346" Type="http://schemas.openxmlformats.org/officeDocument/2006/relationships/customXml" Target="../ink/ink2468.xml"/><Relationship Id="rId192" Type="http://schemas.openxmlformats.org/officeDocument/2006/relationships/customXml" Target="../ink/ink2391.xml"/><Relationship Id="rId206" Type="http://schemas.openxmlformats.org/officeDocument/2006/relationships/customXml" Target="../ink/ink2398.xml"/><Relationship Id="rId413" Type="http://schemas.openxmlformats.org/officeDocument/2006/relationships/image" Target="../media/image2435.png"/><Relationship Id="rId497" Type="http://schemas.openxmlformats.org/officeDocument/2006/relationships/image" Target="../media/image2477.png"/><Relationship Id="rId12" Type="http://schemas.openxmlformats.org/officeDocument/2006/relationships/customXml" Target="../ink/ink2301.xml"/><Relationship Id="rId108" Type="http://schemas.openxmlformats.org/officeDocument/2006/relationships/customXml" Target="../ink/ink2349.xml"/><Relationship Id="rId315" Type="http://schemas.openxmlformats.org/officeDocument/2006/relationships/image" Target="../media/image2386.png"/><Relationship Id="rId357" Type="http://schemas.openxmlformats.org/officeDocument/2006/relationships/image" Target="../media/image2407.png"/><Relationship Id="rId522" Type="http://schemas.openxmlformats.org/officeDocument/2006/relationships/customXml" Target="../ink/ink2556.xml"/><Relationship Id="rId54" Type="http://schemas.openxmlformats.org/officeDocument/2006/relationships/customXml" Target="../ink/ink2322.xml"/><Relationship Id="rId96" Type="http://schemas.openxmlformats.org/officeDocument/2006/relationships/customXml" Target="../ink/ink2343.xml"/><Relationship Id="rId161" Type="http://schemas.openxmlformats.org/officeDocument/2006/relationships/image" Target="../media/image2309.png"/><Relationship Id="rId217" Type="http://schemas.openxmlformats.org/officeDocument/2006/relationships/image" Target="../media/image2337.png"/><Relationship Id="rId399" Type="http://schemas.openxmlformats.org/officeDocument/2006/relationships/image" Target="../media/image2428.png"/><Relationship Id="rId259" Type="http://schemas.openxmlformats.org/officeDocument/2006/relationships/image" Target="../media/image2358.png"/><Relationship Id="rId424" Type="http://schemas.openxmlformats.org/officeDocument/2006/relationships/customXml" Target="../ink/ink2507.xml"/><Relationship Id="rId466" Type="http://schemas.openxmlformats.org/officeDocument/2006/relationships/customXml" Target="../ink/ink2528.xml"/><Relationship Id="rId23" Type="http://schemas.openxmlformats.org/officeDocument/2006/relationships/image" Target="../media/image2241.png"/><Relationship Id="rId119" Type="http://schemas.openxmlformats.org/officeDocument/2006/relationships/image" Target="../media/image313.png"/><Relationship Id="rId270" Type="http://schemas.openxmlformats.org/officeDocument/2006/relationships/customXml" Target="../ink/ink2430.xml"/><Relationship Id="rId326" Type="http://schemas.openxmlformats.org/officeDocument/2006/relationships/customXml" Target="../ink/ink2458.xml"/><Relationship Id="rId533" Type="http://schemas.openxmlformats.org/officeDocument/2006/relationships/image" Target="../media/image2495.png"/><Relationship Id="rId65" Type="http://schemas.openxmlformats.org/officeDocument/2006/relationships/image" Target="../media/image2262.png"/><Relationship Id="rId130" Type="http://schemas.openxmlformats.org/officeDocument/2006/relationships/customXml" Target="../ink/ink2360.xml"/><Relationship Id="rId368" Type="http://schemas.openxmlformats.org/officeDocument/2006/relationships/customXml" Target="../ink/ink2479.xml"/><Relationship Id="rId172" Type="http://schemas.openxmlformats.org/officeDocument/2006/relationships/customXml" Target="../ink/ink2381.xml"/><Relationship Id="rId228" Type="http://schemas.openxmlformats.org/officeDocument/2006/relationships/customXml" Target="../ink/ink2409.xml"/><Relationship Id="rId435" Type="http://schemas.openxmlformats.org/officeDocument/2006/relationships/image" Target="../media/image2446.png"/><Relationship Id="rId477" Type="http://schemas.openxmlformats.org/officeDocument/2006/relationships/image" Target="../media/image2467.png"/><Relationship Id="rId281" Type="http://schemas.openxmlformats.org/officeDocument/2006/relationships/image" Target="../media/image2369.png"/><Relationship Id="rId337" Type="http://schemas.openxmlformats.org/officeDocument/2006/relationships/image" Target="../media/image2397.png"/><Relationship Id="rId502" Type="http://schemas.openxmlformats.org/officeDocument/2006/relationships/customXml" Target="../ink/ink2546.xml"/><Relationship Id="rId34" Type="http://schemas.openxmlformats.org/officeDocument/2006/relationships/customXml" Target="../ink/ink2312.xml"/><Relationship Id="rId76" Type="http://schemas.openxmlformats.org/officeDocument/2006/relationships/customXml" Target="../ink/ink2333.xml"/><Relationship Id="rId141" Type="http://schemas.openxmlformats.org/officeDocument/2006/relationships/image" Target="../media/image2299.png"/><Relationship Id="rId379" Type="http://schemas.openxmlformats.org/officeDocument/2006/relationships/image" Target="../media/image2418.png"/><Relationship Id="rId544" Type="http://schemas.openxmlformats.org/officeDocument/2006/relationships/customXml" Target="../ink/ink2567.xml"/><Relationship Id="rId7" Type="http://schemas.openxmlformats.org/officeDocument/2006/relationships/image" Target="../media/image2233.png"/><Relationship Id="rId183" Type="http://schemas.openxmlformats.org/officeDocument/2006/relationships/image" Target="../media/image2320.png"/><Relationship Id="rId239" Type="http://schemas.openxmlformats.org/officeDocument/2006/relationships/image" Target="../media/image2348.png"/><Relationship Id="rId390" Type="http://schemas.openxmlformats.org/officeDocument/2006/relationships/customXml" Target="../ink/ink2490.xml"/><Relationship Id="rId404" Type="http://schemas.openxmlformats.org/officeDocument/2006/relationships/customXml" Target="../ink/ink2497.xml"/><Relationship Id="rId446" Type="http://schemas.openxmlformats.org/officeDocument/2006/relationships/customXml" Target="../ink/ink2518.xml"/><Relationship Id="rId250" Type="http://schemas.openxmlformats.org/officeDocument/2006/relationships/customXml" Target="../ink/ink2420.xml"/><Relationship Id="rId292" Type="http://schemas.openxmlformats.org/officeDocument/2006/relationships/customXml" Target="../ink/ink2441.xml"/><Relationship Id="rId306" Type="http://schemas.openxmlformats.org/officeDocument/2006/relationships/customXml" Target="../ink/ink2448.xml"/><Relationship Id="rId488" Type="http://schemas.openxmlformats.org/officeDocument/2006/relationships/customXml" Target="../ink/ink2539.xml"/><Relationship Id="rId45" Type="http://schemas.openxmlformats.org/officeDocument/2006/relationships/image" Target="../media/image2252.png"/><Relationship Id="rId87" Type="http://schemas.openxmlformats.org/officeDocument/2006/relationships/image" Target="../media/image2273.png"/><Relationship Id="rId110" Type="http://schemas.openxmlformats.org/officeDocument/2006/relationships/customXml" Target="../ink/ink2350.xml"/><Relationship Id="rId348" Type="http://schemas.openxmlformats.org/officeDocument/2006/relationships/customXml" Target="../ink/ink2469.xml"/><Relationship Id="rId513" Type="http://schemas.openxmlformats.org/officeDocument/2006/relationships/image" Target="../media/image2485.png"/><Relationship Id="rId152" Type="http://schemas.openxmlformats.org/officeDocument/2006/relationships/customXml" Target="../ink/ink2371.xml"/><Relationship Id="rId194" Type="http://schemas.openxmlformats.org/officeDocument/2006/relationships/customXml" Target="../ink/ink2392.xml"/><Relationship Id="rId208" Type="http://schemas.openxmlformats.org/officeDocument/2006/relationships/customXml" Target="../ink/ink2399.xml"/><Relationship Id="rId415" Type="http://schemas.openxmlformats.org/officeDocument/2006/relationships/image" Target="../media/image2436.png"/><Relationship Id="rId457" Type="http://schemas.openxmlformats.org/officeDocument/2006/relationships/image" Target="../media/image2457.png"/><Relationship Id="rId261" Type="http://schemas.openxmlformats.org/officeDocument/2006/relationships/image" Target="../media/image2359.png"/><Relationship Id="rId499" Type="http://schemas.openxmlformats.org/officeDocument/2006/relationships/image" Target="../media/image2478.png"/><Relationship Id="rId14" Type="http://schemas.openxmlformats.org/officeDocument/2006/relationships/customXml" Target="../ink/ink2302.xml"/><Relationship Id="rId56" Type="http://schemas.openxmlformats.org/officeDocument/2006/relationships/customXml" Target="../ink/ink2323.xml"/><Relationship Id="rId317" Type="http://schemas.openxmlformats.org/officeDocument/2006/relationships/image" Target="../media/image2387.png"/><Relationship Id="rId359" Type="http://schemas.openxmlformats.org/officeDocument/2006/relationships/image" Target="../media/image2408.png"/><Relationship Id="rId524" Type="http://schemas.openxmlformats.org/officeDocument/2006/relationships/customXml" Target="../ink/ink2557.xml"/><Relationship Id="rId98" Type="http://schemas.openxmlformats.org/officeDocument/2006/relationships/customXml" Target="../ink/ink2344.xml"/><Relationship Id="rId121" Type="http://schemas.openxmlformats.org/officeDocument/2006/relationships/image" Target="../media/image2289.png"/><Relationship Id="rId163" Type="http://schemas.openxmlformats.org/officeDocument/2006/relationships/image" Target="../media/image2310.png"/><Relationship Id="rId219" Type="http://schemas.openxmlformats.org/officeDocument/2006/relationships/image" Target="../media/image2338.png"/><Relationship Id="rId370" Type="http://schemas.openxmlformats.org/officeDocument/2006/relationships/customXml" Target="../ink/ink2480.xml"/><Relationship Id="rId426" Type="http://schemas.openxmlformats.org/officeDocument/2006/relationships/customXml" Target="../ink/ink2508.xml"/><Relationship Id="rId230" Type="http://schemas.openxmlformats.org/officeDocument/2006/relationships/customXml" Target="../ink/ink2410.xml"/><Relationship Id="rId468" Type="http://schemas.openxmlformats.org/officeDocument/2006/relationships/customXml" Target="../ink/ink2529.xml"/><Relationship Id="rId25" Type="http://schemas.openxmlformats.org/officeDocument/2006/relationships/image" Target="../media/image2242.png"/><Relationship Id="rId67" Type="http://schemas.openxmlformats.org/officeDocument/2006/relationships/image" Target="../media/image2263.png"/><Relationship Id="rId272" Type="http://schemas.openxmlformats.org/officeDocument/2006/relationships/customXml" Target="../ink/ink2431.xml"/><Relationship Id="rId328" Type="http://schemas.openxmlformats.org/officeDocument/2006/relationships/customXml" Target="../ink/ink2459.xml"/><Relationship Id="rId535" Type="http://schemas.openxmlformats.org/officeDocument/2006/relationships/image" Target="../media/image2496.png"/><Relationship Id="rId132" Type="http://schemas.openxmlformats.org/officeDocument/2006/relationships/customXml" Target="../ink/ink2361.xml"/><Relationship Id="rId174" Type="http://schemas.openxmlformats.org/officeDocument/2006/relationships/customXml" Target="../ink/ink2382.xml"/><Relationship Id="rId381" Type="http://schemas.openxmlformats.org/officeDocument/2006/relationships/image" Target="../media/image2419.png"/><Relationship Id="rId241" Type="http://schemas.openxmlformats.org/officeDocument/2006/relationships/image" Target="../media/image2349.png"/><Relationship Id="rId437" Type="http://schemas.openxmlformats.org/officeDocument/2006/relationships/image" Target="../media/image2447.png"/><Relationship Id="rId479" Type="http://schemas.openxmlformats.org/officeDocument/2006/relationships/image" Target="../media/image2468.png"/><Relationship Id="rId36" Type="http://schemas.openxmlformats.org/officeDocument/2006/relationships/customXml" Target="../ink/ink2313.xml"/><Relationship Id="rId283" Type="http://schemas.openxmlformats.org/officeDocument/2006/relationships/image" Target="../media/image2370.png"/><Relationship Id="rId339" Type="http://schemas.openxmlformats.org/officeDocument/2006/relationships/image" Target="../media/image2398.png"/><Relationship Id="rId490" Type="http://schemas.openxmlformats.org/officeDocument/2006/relationships/customXml" Target="../ink/ink2540.xml"/><Relationship Id="rId504" Type="http://schemas.openxmlformats.org/officeDocument/2006/relationships/customXml" Target="../ink/ink2547.xml"/><Relationship Id="rId546" Type="http://schemas.openxmlformats.org/officeDocument/2006/relationships/customXml" Target="../ink/ink2568.xml"/><Relationship Id="rId78" Type="http://schemas.openxmlformats.org/officeDocument/2006/relationships/customXml" Target="../ink/ink2334.xml"/><Relationship Id="rId101" Type="http://schemas.openxmlformats.org/officeDocument/2006/relationships/image" Target="../media/image2280.png"/><Relationship Id="rId143" Type="http://schemas.openxmlformats.org/officeDocument/2006/relationships/image" Target="../media/image2300.png"/><Relationship Id="rId185" Type="http://schemas.openxmlformats.org/officeDocument/2006/relationships/image" Target="../media/image2321.png"/><Relationship Id="rId350" Type="http://schemas.openxmlformats.org/officeDocument/2006/relationships/customXml" Target="../ink/ink2470.xml"/><Relationship Id="rId406" Type="http://schemas.openxmlformats.org/officeDocument/2006/relationships/customXml" Target="../ink/ink2498.xml"/><Relationship Id="rId9" Type="http://schemas.openxmlformats.org/officeDocument/2006/relationships/image" Target="../media/image2234.png"/><Relationship Id="rId210" Type="http://schemas.openxmlformats.org/officeDocument/2006/relationships/customXml" Target="../ink/ink2400.xml"/><Relationship Id="rId392" Type="http://schemas.openxmlformats.org/officeDocument/2006/relationships/customXml" Target="../ink/ink2491.xml"/><Relationship Id="rId448" Type="http://schemas.openxmlformats.org/officeDocument/2006/relationships/customXml" Target="../ink/ink2519.xml"/><Relationship Id="rId252" Type="http://schemas.openxmlformats.org/officeDocument/2006/relationships/customXml" Target="../ink/ink2421.xml"/><Relationship Id="rId294" Type="http://schemas.openxmlformats.org/officeDocument/2006/relationships/customXml" Target="../ink/ink2442.xml"/><Relationship Id="rId308" Type="http://schemas.openxmlformats.org/officeDocument/2006/relationships/customXml" Target="../ink/ink2449.xml"/><Relationship Id="rId515" Type="http://schemas.openxmlformats.org/officeDocument/2006/relationships/image" Target="../media/image2486.png"/><Relationship Id="rId47" Type="http://schemas.openxmlformats.org/officeDocument/2006/relationships/image" Target="../media/image2253.png"/><Relationship Id="rId89" Type="http://schemas.openxmlformats.org/officeDocument/2006/relationships/image" Target="../media/image2274.png"/><Relationship Id="rId112" Type="http://schemas.openxmlformats.org/officeDocument/2006/relationships/customXml" Target="../ink/ink2351.xml"/><Relationship Id="rId154" Type="http://schemas.openxmlformats.org/officeDocument/2006/relationships/customXml" Target="../ink/ink2372.xml"/><Relationship Id="rId361" Type="http://schemas.openxmlformats.org/officeDocument/2006/relationships/image" Target="../media/image2409.png"/><Relationship Id="rId196" Type="http://schemas.openxmlformats.org/officeDocument/2006/relationships/customXml" Target="../ink/ink2393.xml"/><Relationship Id="rId417" Type="http://schemas.openxmlformats.org/officeDocument/2006/relationships/image" Target="../media/image2437.png"/><Relationship Id="rId459" Type="http://schemas.openxmlformats.org/officeDocument/2006/relationships/image" Target="../media/image2458.png"/><Relationship Id="rId16" Type="http://schemas.openxmlformats.org/officeDocument/2006/relationships/customXml" Target="../ink/ink2303.xml"/><Relationship Id="rId221" Type="http://schemas.openxmlformats.org/officeDocument/2006/relationships/image" Target="../media/image2339.png"/><Relationship Id="rId263" Type="http://schemas.openxmlformats.org/officeDocument/2006/relationships/image" Target="../media/image2360.png"/><Relationship Id="rId319" Type="http://schemas.openxmlformats.org/officeDocument/2006/relationships/image" Target="../media/image2388.png"/><Relationship Id="rId470" Type="http://schemas.openxmlformats.org/officeDocument/2006/relationships/customXml" Target="../ink/ink2530.xml"/><Relationship Id="rId526" Type="http://schemas.openxmlformats.org/officeDocument/2006/relationships/customXml" Target="../ink/ink2558.xml"/><Relationship Id="rId58" Type="http://schemas.openxmlformats.org/officeDocument/2006/relationships/customXml" Target="../ink/ink2324.xml"/><Relationship Id="rId123" Type="http://schemas.openxmlformats.org/officeDocument/2006/relationships/image" Target="../media/image2290.png"/><Relationship Id="rId330" Type="http://schemas.openxmlformats.org/officeDocument/2006/relationships/customXml" Target="../ink/ink2460.xml"/><Relationship Id="rId165" Type="http://schemas.openxmlformats.org/officeDocument/2006/relationships/image" Target="../media/image2311.png"/><Relationship Id="rId372" Type="http://schemas.openxmlformats.org/officeDocument/2006/relationships/customXml" Target="../ink/ink2481.xml"/><Relationship Id="rId428" Type="http://schemas.openxmlformats.org/officeDocument/2006/relationships/customXml" Target="../ink/ink2509.xml"/><Relationship Id="rId232" Type="http://schemas.openxmlformats.org/officeDocument/2006/relationships/customXml" Target="../ink/ink2411.xml"/><Relationship Id="rId274" Type="http://schemas.openxmlformats.org/officeDocument/2006/relationships/customXml" Target="../ink/ink2432.xml"/><Relationship Id="rId481" Type="http://schemas.openxmlformats.org/officeDocument/2006/relationships/image" Target="../media/image2469.png"/><Relationship Id="rId27" Type="http://schemas.openxmlformats.org/officeDocument/2006/relationships/image" Target="../media/image2243.png"/><Relationship Id="rId69" Type="http://schemas.openxmlformats.org/officeDocument/2006/relationships/image" Target="../media/image2264.png"/><Relationship Id="rId134" Type="http://schemas.openxmlformats.org/officeDocument/2006/relationships/customXml" Target="../ink/ink2362.xml"/><Relationship Id="rId537" Type="http://schemas.openxmlformats.org/officeDocument/2006/relationships/image" Target="../media/image2497.png"/><Relationship Id="rId80" Type="http://schemas.openxmlformats.org/officeDocument/2006/relationships/customXml" Target="../ink/ink2335.xml"/><Relationship Id="rId176" Type="http://schemas.openxmlformats.org/officeDocument/2006/relationships/customXml" Target="../ink/ink2383.xml"/><Relationship Id="rId341" Type="http://schemas.openxmlformats.org/officeDocument/2006/relationships/image" Target="../media/image2399.png"/><Relationship Id="rId383" Type="http://schemas.openxmlformats.org/officeDocument/2006/relationships/image" Target="../media/image2420.png"/><Relationship Id="rId439" Type="http://schemas.openxmlformats.org/officeDocument/2006/relationships/image" Target="../media/image2448.png"/><Relationship Id="rId201" Type="http://schemas.openxmlformats.org/officeDocument/2006/relationships/image" Target="../media/image2329.png"/><Relationship Id="rId243" Type="http://schemas.openxmlformats.org/officeDocument/2006/relationships/image" Target="../media/image2350.png"/><Relationship Id="rId285" Type="http://schemas.openxmlformats.org/officeDocument/2006/relationships/image" Target="../media/image2371.png"/><Relationship Id="rId450" Type="http://schemas.openxmlformats.org/officeDocument/2006/relationships/customXml" Target="../ink/ink2520.xml"/><Relationship Id="rId506" Type="http://schemas.openxmlformats.org/officeDocument/2006/relationships/customXml" Target="../ink/ink2548.xml"/><Relationship Id="rId38" Type="http://schemas.openxmlformats.org/officeDocument/2006/relationships/customXml" Target="../ink/ink2314.xml"/><Relationship Id="rId103" Type="http://schemas.openxmlformats.org/officeDocument/2006/relationships/image" Target="../media/image2281.png"/><Relationship Id="rId310" Type="http://schemas.openxmlformats.org/officeDocument/2006/relationships/customXml" Target="../ink/ink2450.xml"/><Relationship Id="rId492" Type="http://schemas.openxmlformats.org/officeDocument/2006/relationships/customXml" Target="../ink/ink2541.xml"/><Relationship Id="rId548" Type="http://schemas.openxmlformats.org/officeDocument/2006/relationships/customXml" Target="../ink/ink2569.xml"/><Relationship Id="rId91" Type="http://schemas.openxmlformats.org/officeDocument/2006/relationships/image" Target="../media/image2275.png"/><Relationship Id="rId145" Type="http://schemas.openxmlformats.org/officeDocument/2006/relationships/image" Target="../media/image2301.png"/><Relationship Id="rId187" Type="http://schemas.openxmlformats.org/officeDocument/2006/relationships/image" Target="../media/image2322.png"/><Relationship Id="rId352" Type="http://schemas.openxmlformats.org/officeDocument/2006/relationships/customXml" Target="../ink/ink2471.xml"/><Relationship Id="rId394" Type="http://schemas.openxmlformats.org/officeDocument/2006/relationships/customXml" Target="../ink/ink2492.xml"/><Relationship Id="rId408" Type="http://schemas.openxmlformats.org/officeDocument/2006/relationships/customXml" Target="../ink/ink2499.xml"/><Relationship Id="rId212" Type="http://schemas.openxmlformats.org/officeDocument/2006/relationships/customXml" Target="../ink/ink2401.xml"/><Relationship Id="rId254" Type="http://schemas.openxmlformats.org/officeDocument/2006/relationships/customXml" Target="../ink/ink2422.xml"/><Relationship Id="rId49" Type="http://schemas.openxmlformats.org/officeDocument/2006/relationships/image" Target="../media/image2254.png"/><Relationship Id="rId114" Type="http://schemas.openxmlformats.org/officeDocument/2006/relationships/customXml" Target="../ink/ink2352.xml"/><Relationship Id="rId296" Type="http://schemas.openxmlformats.org/officeDocument/2006/relationships/customXml" Target="../ink/ink2443.xml"/><Relationship Id="rId461" Type="http://schemas.openxmlformats.org/officeDocument/2006/relationships/image" Target="../media/image2459.png"/><Relationship Id="rId517" Type="http://schemas.openxmlformats.org/officeDocument/2006/relationships/image" Target="../media/image2487.png"/><Relationship Id="rId60" Type="http://schemas.openxmlformats.org/officeDocument/2006/relationships/customXml" Target="../ink/ink2325.xml"/><Relationship Id="rId156" Type="http://schemas.openxmlformats.org/officeDocument/2006/relationships/customXml" Target="../ink/ink2373.xml"/><Relationship Id="rId198" Type="http://schemas.openxmlformats.org/officeDocument/2006/relationships/customXml" Target="../ink/ink2394.xml"/><Relationship Id="rId321" Type="http://schemas.openxmlformats.org/officeDocument/2006/relationships/image" Target="../media/image2389.png"/><Relationship Id="rId363" Type="http://schemas.openxmlformats.org/officeDocument/2006/relationships/image" Target="../media/image2410.png"/><Relationship Id="rId419" Type="http://schemas.openxmlformats.org/officeDocument/2006/relationships/image" Target="../media/image2438.png"/><Relationship Id="rId223" Type="http://schemas.openxmlformats.org/officeDocument/2006/relationships/image" Target="../media/image2340.png"/><Relationship Id="rId430" Type="http://schemas.openxmlformats.org/officeDocument/2006/relationships/customXml" Target="../ink/ink2510.xml"/><Relationship Id="rId18" Type="http://schemas.openxmlformats.org/officeDocument/2006/relationships/customXml" Target="../ink/ink2304.xml"/><Relationship Id="rId265" Type="http://schemas.openxmlformats.org/officeDocument/2006/relationships/image" Target="../media/image2361.png"/><Relationship Id="rId472" Type="http://schemas.openxmlformats.org/officeDocument/2006/relationships/customXml" Target="../ink/ink2531.xml"/><Relationship Id="rId528" Type="http://schemas.openxmlformats.org/officeDocument/2006/relationships/customXml" Target="../ink/ink2559.xml"/><Relationship Id="rId125" Type="http://schemas.openxmlformats.org/officeDocument/2006/relationships/image" Target="../media/image2291.png"/><Relationship Id="rId167" Type="http://schemas.openxmlformats.org/officeDocument/2006/relationships/image" Target="../media/image2312.png"/><Relationship Id="rId332" Type="http://schemas.openxmlformats.org/officeDocument/2006/relationships/customXml" Target="../ink/ink2461.xml"/><Relationship Id="rId374" Type="http://schemas.openxmlformats.org/officeDocument/2006/relationships/customXml" Target="../ink/ink2482.xml"/><Relationship Id="rId71" Type="http://schemas.openxmlformats.org/officeDocument/2006/relationships/image" Target="../media/image2265.png"/><Relationship Id="rId234" Type="http://schemas.openxmlformats.org/officeDocument/2006/relationships/customXml" Target="../ink/ink2412.xml"/><Relationship Id="rId2" Type="http://schemas.openxmlformats.org/officeDocument/2006/relationships/customXml" Target="../ink/ink2296.xml"/><Relationship Id="rId29" Type="http://schemas.openxmlformats.org/officeDocument/2006/relationships/image" Target="../media/image2244.png"/><Relationship Id="rId276" Type="http://schemas.openxmlformats.org/officeDocument/2006/relationships/customXml" Target="../ink/ink2433.xml"/><Relationship Id="rId441" Type="http://schemas.openxmlformats.org/officeDocument/2006/relationships/image" Target="../media/image2449.png"/><Relationship Id="rId483" Type="http://schemas.openxmlformats.org/officeDocument/2006/relationships/image" Target="../media/image2470.png"/><Relationship Id="rId539" Type="http://schemas.openxmlformats.org/officeDocument/2006/relationships/image" Target="../media/image2498.png"/><Relationship Id="rId40" Type="http://schemas.openxmlformats.org/officeDocument/2006/relationships/customXml" Target="../ink/ink2315.xml"/><Relationship Id="rId136" Type="http://schemas.openxmlformats.org/officeDocument/2006/relationships/customXml" Target="../ink/ink2363.xml"/><Relationship Id="rId178" Type="http://schemas.openxmlformats.org/officeDocument/2006/relationships/customXml" Target="../ink/ink2384.xml"/><Relationship Id="rId301" Type="http://schemas.openxmlformats.org/officeDocument/2006/relationships/image" Target="../media/image2379.png"/><Relationship Id="rId343" Type="http://schemas.openxmlformats.org/officeDocument/2006/relationships/image" Target="../media/image2400.png"/><Relationship Id="rId550" Type="http://schemas.openxmlformats.org/officeDocument/2006/relationships/customXml" Target="../ink/ink2570.xml"/><Relationship Id="rId82" Type="http://schemas.openxmlformats.org/officeDocument/2006/relationships/customXml" Target="../ink/ink2336.xml"/><Relationship Id="rId203" Type="http://schemas.openxmlformats.org/officeDocument/2006/relationships/image" Target="../media/image2330.png"/><Relationship Id="rId385" Type="http://schemas.openxmlformats.org/officeDocument/2006/relationships/image" Target="../media/image2421.png"/><Relationship Id="rId245" Type="http://schemas.openxmlformats.org/officeDocument/2006/relationships/image" Target="../media/image2351.png"/><Relationship Id="rId287" Type="http://schemas.openxmlformats.org/officeDocument/2006/relationships/image" Target="../media/image2372.png"/><Relationship Id="rId410" Type="http://schemas.openxmlformats.org/officeDocument/2006/relationships/customXml" Target="../ink/ink2500.xml"/><Relationship Id="rId452" Type="http://schemas.openxmlformats.org/officeDocument/2006/relationships/customXml" Target="../ink/ink2521.xml"/><Relationship Id="rId494" Type="http://schemas.openxmlformats.org/officeDocument/2006/relationships/customXml" Target="../ink/ink2542.xml"/><Relationship Id="rId508" Type="http://schemas.openxmlformats.org/officeDocument/2006/relationships/customXml" Target="../ink/ink2549.xml"/><Relationship Id="rId105" Type="http://schemas.openxmlformats.org/officeDocument/2006/relationships/image" Target="../media/image2282.png"/><Relationship Id="rId147" Type="http://schemas.openxmlformats.org/officeDocument/2006/relationships/image" Target="../media/image2302.png"/><Relationship Id="rId312" Type="http://schemas.openxmlformats.org/officeDocument/2006/relationships/customXml" Target="../ink/ink2451.xml"/><Relationship Id="rId354" Type="http://schemas.openxmlformats.org/officeDocument/2006/relationships/customXml" Target="../ink/ink2472.xml"/><Relationship Id="rId51" Type="http://schemas.openxmlformats.org/officeDocument/2006/relationships/image" Target="../media/image2255.png"/><Relationship Id="rId93" Type="http://schemas.openxmlformats.org/officeDocument/2006/relationships/image" Target="../media/image2276.png"/><Relationship Id="rId189" Type="http://schemas.openxmlformats.org/officeDocument/2006/relationships/image" Target="../media/image2323.png"/><Relationship Id="rId396" Type="http://schemas.openxmlformats.org/officeDocument/2006/relationships/customXml" Target="../ink/ink2493.xml"/><Relationship Id="rId214" Type="http://schemas.openxmlformats.org/officeDocument/2006/relationships/customXml" Target="../ink/ink2402.xml"/><Relationship Id="rId256" Type="http://schemas.openxmlformats.org/officeDocument/2006/relationships/customXml" Target="../ink/ink2423.xml"/><Relationship Id="rId298" Type="http://schemas.openxmlformats.org/officeDocument/2006/relationships/customXml" Target="../ink/ink2444.xml"/><Relationship Id="rId421" Type="http://schemas.openxmlformats.org/officeDocument/2006/relationships/image" Target="../media/image2439.png"/><Relationship Id="rId463" Type="http://schemas.openxmlformats.org/officeDocument/2006/relationships/image" Target="../media/image2460.png"/><Relationship Id="rId519" Type="http://schemas.openxmlformats.org/officeDocument/2006/relationships/image" Target="../media/image2488.png"/><Relationship Id="rId116" Type="http://schemas.openxmlformats.org/officeDocument/2006/relationships/customXml" Target="../ink/ink2353.xml"/><Relationship Id="rId158" Type="http://schemas.openxmlformats.org/officeDocument/2006/relationships/customXml" Target="../ink/ink2374.xml"/><Relationship Id="rId323" Type="http://schemas.openxmlformats.org/officeDocument/2006/relationships/image" Target="../media/image2390.png"/><Relationship Id="rId530" Type="http://schemas.openxmlformats.org/officeDocument/2006/relationships/customXml" Target="../ink/ink2560.xml"/><Relationship Id="rId20" Type="http://schemas.openxmlformats.org/officeDocument/2006/relationships/customXml" Target="../ink/ink2305.xml"/><Relationship Id="rId62" Type="http://schemas.openxmlformats.org/officeDocument/2006/relationships/customXml" Target="../ink/ink2326.xml"/><Relationship Id="rId365" Type="http://schemas.openxmlformats.org/officeDocument/2006/relationships/image" Target="../media/image2411.png"/><Relationship Id="rId225" Type="http://schemas.openxmlformats.org/officeDocument/2006/relationships/image" Target="../media/image2341.png"/><Relationship Id="rId267" Type="http://schemas.openxmlformats.org/officeDocument/2006/relationships/image" Target="../media/image2362.png"/><Relationship Id="rId432" Type="http://schemas.openxmlformats.org/officeDocument/2006/relationships/customXml" Target="../ink/ink2511.xml"/><Relationship Id="rId474" Type="http://schemas.openxmlformats.org/officeDocument/2006/relationships/customXml" Target="../ink/ink2532.xml"/><Relationship Id="rId127" Type="http://schemas.openxmlformats.org/officeDocument/2006/relationships/image" Target="../media/image2292.png"/><Relationship Id="rId31" Type="http://schemas.openxmlformats.org/officeDocument/2006/relationships/image" Target="../media/image2245.png"/><Relationship Id="rId73" Type="http://schemas.openxmlformats.org/officeDocument/2006/relationships/image" Target="../media/image2266.png"/><Relationship Id="rId169" Type="http://schemas.openxmlformats.org/officeDocument/2006/relationships/image" Target="../media/image2313.png"/><Relationship Id="rId334" Type="http://schemas.openxmlformats.org/officeDocument/2006/relationships/customXml" Target="../ink/ink2462.xml"/><Relationship Id="rId376" Type="http://schemas.openxmlformats.org/officeDocument/2006/relationships/customXml" Target="../ink/ink2483.xml"/><Relationship Id="rId541" Type="http://schemas.openxmlformats.org/officeDocument/2006/relationships/image" Target="../media/image2499.png"/><Relationship Id="rId4" Type="http://schemas.openxmlformats.org/officeDocument/2006/relationships/customXml" Target="../ink/ink2297.xml"/><Relationship Id="rId180" Type="http://schemas.openxmlformats.org/officeDocument/2006/relationships/customXml" Target="../ink/ink2385.xml"/><Relationship Id="rId236" Type="http://schemas.openxmlformats.org/officeDocument/2006/relationships/customXml" Target="../ink/ink2413.xml"/><Relationship Id="rId278" Type="http://schemas.openxmlformats.org/officeDocument/2006/relationships/customXml" Target="../ink/ink2434.xml"/><Relationship Id="rId401" Type="http://schemas.openxmlformats.org/officeDocument/2006/relationships/image" Target="../media/image2429.png"/><Relationship Id="rId443" Type="http://schemas.openxmlformats.org/officeDocument/2006/relationships/image" Target="../media/image2450.png"/><Relationship Id="rId303" Type="http://schemas.openxmlformats.org/officeDocument/2006/relationships/image" Target="../media/image2380.png"/><Relationship Id="rId485" Type="http://schemas.openxmlformats.org/officeDocument/2006/relationships/image" Target="../media/image2471.png"/><Relationship Id="rId42" Type="http://schemas.openxmlformats.org/officeDocument/2006/relationships/customXml" Target="../ink/ink2316.xml"/><Relationship Id="rId84" Type="http://schemas.openxmlformats.org/officeDocument/2006/relationships/customXml" Target="../ink/ink2337.xml"/><Relationship Id="rId138" Type="http://schemas.openxmlformats.org/officeDocument/2006/relationships/customXml" Target="../ink/ink2364.xml"/><Relationship Id="rId345" Type="http://schemas.openxmlformats.org/officeDocument/2006/relationships/image" Target="../media/image2401.png"/><Relationship Id="rId387" Type="http://schemas.openxmlformats.org/officeDocument/2006/relationships/image" Target="../media/image2422.png"/><Relationship Id="rId510" Type="http://schemas.openxmlformats.org/officeDocument/2006/relationships/customXml" Target="../ink/ink2550.xml"/><Relationship Id="rId191" Type="http://schemas.openxmlformats.org/officeDocument/2006/relationships/image" Target="../media/image2324.png"/><Relationship Id="rId205" Type="http://schemas.openxmlformats.org/officeDocument/2006/relationships/image" Target="../media/image2331.png"/><Relationship Id="rId247" Type="http://schemas.openxmlformats.org/officeDocument/2006/relationships/image" Target="../media/image2352.png"/><Relationship Id="rId412" Type="http://schemas.openxmlformats.org/officeDocument/2006/relationships/customXml" Target="../ink/ink2501.xml"/><Relationship Id="rId107" Type="http://schemas.openxmlformats.org/officeDocument/2006/relationships/image" Target="../media/image2283.png"/><Relationship Id="rId289" Type="http://schemas.openxmlformats.org/officeDocument/2006/relationships/image" Target="../media/image2373.png"/><Relationship Id="rId454" Type="http://schemas.openxmlformats.org/officeDocument/2006/relationships/customXml" Target="../ink/ink2522.xml"/><Relationship Id="rId496" Type="http://schemas.openxmlformats.org/officeDocument/2006/relationships/customXml" Target="../ink/ink2543.xml"/><Relationship Id="rId11" Type="http://schemas.openxmlformats.org/officeDocument/2006/relationships/image" Target="../media/image2235.png"/><Relationship Id="rId53" Type="http://schemas.openxmlformats.org/officeDocument/2006/relationships/image" Target="../media/image2256.png"/><Relationship Id="rId149" Type="http://schemas.openxmlformats.org/officeDocument/2006/relationships/image" Target="../media/image2303.png"/><Relationship Id="rId314" Type="http://schemas.openxmlformats.org/officeDocument/2006/relationships/customXml" Target="../ink/ink2452.xml"/><Relationship Id="rId356" Type="http://schemas.openxmlformats.org/officeDocument/2006/relationships/customXml" Target="../ink/ink2473.xml"/><Relationship Id="rId398" Type="http://schemas.openxmlformats.org/officeDocument/2006/relationships/customXml" Target="../ink/ink2494.xml"/><Relationship Id="rId521" Type="http://schemas.openxmlformats.org/officeDocument/2006/relationships/image" Target="../media/image2489.png"/><Relationship Id="rId95" Type="http://schemas.openxmlformats.org/officeDocument/2006/relationships/image" Target="../media/image2277.png"/><Relationship Id="rId160" Type="http://schemas.openxmlformats.org/officeDocument/2006/relationships/customXml" Target="../ink/ink2375.xml"/><Relationship Id="rId216" Type="http://schemas.openxmlformats.org/officeDocument/2006/relationships/customXml" Target="../ink/ink2403.xml"/><Relationship Id="rId423" Type="http://schemas.openxmlformats.org/officeDocument/2006/relationships/image" Target="../media/image2440.png"/><Relationship Id="rId258" Type="http://schemas.openxmlformats.org/officeDocument/2006/relationships/customXml" Target="../ink/ink2424.xml"/><Relationship Id="rId465" Type="http://schemas.openxmlformats.org/officeDocument/2006/relationships/image" Target="../media/image2461.png"/><Relationship Id="rId22" Type="http://schemas.openxmlformats.org/officeDocument/2006/relationships/customXml" Target="../ink/ink2306.xml"/><Relationship Id="rId64" Type="http://schemas.openxmlformats.org/officeDocument/2006/relationships/customXml" Target="../ink/ink2327.xml"/><Relationship Id="rId118" Type="http://schemas.openxmlformats.org/officeDocument/2006/relationships/customXml" Target="../ink/ink2354.xml"/><Relationship Id="rId325" Type="http://schemas.openxmlformats.org/officeDocument/2006/relationships/image" Target="../media/image2391.png"/><Relationship Id="rId367" Type="http://schemas.openxmlformats.org/officeDocument/2006/relationships/image" Target="../media/image2412.png"/><Relationship Id="rId532" Type="http://schemas.openxmlformats.org/officeDocument/2006/relationships/customXml" Target="../ink/ink2561.xml"/><Relationship Id="rId171" Type="http://schemas.openxmlformats.org/officeDocument/2006/relationships/image" Target="../media/image2314.png"/><Relationship Id="rId227" Type="http://schemas.openxmlformats.org/officeDocument/2006/relationships/image" Target="../media/image2342.png"/><Relationship Id="rId269" Type="http://schemas.openxmlformats.org/officeDocument/2006/relationships/image" Target="../media/image2363.png"/><Relationship Id="rId434" Type="http://schemas.openxmlformats.org/officeDocument/2006/relationships/customXml" Target="../ink/ink2512.xml"/><Relationship Id="rId476" Type="http://schemas.openxmlformats.org/officeDocument/2006/relationships/customXml" Target="../ink/ink2533.xml"/><Relationship Id="rId33" Type="http://schemas.openxmlformats.org/officeDocument/2006/relationships/image" Target="../media/image2246.png"/><Relationship Id="rId129" Type="http://schemas.openxmlformats.org/officeDocument/2006/relationships/image" Target="../media/image2293.png"/><Relationship Id="rId280" Type="http://schemas.openxmlformats.org/officeDocument/2006/relationships/customXml" Target="../ink/ink2435.xml"/><Relationship Id="rId336" Type="http://schemas.openxmlformats.org/officeDocument/2006/relationships/customXml" Target="../ink/ink2463.xml"/><Relationship Id="rId501" Type="http://schemas.openxmlformats.org/officeDocument/2006/relationships/image" Target="../media/image2479.png"/><Relationship Id="rId543" Type="http://schemas.openxmlformats.org/officeDocument/2006/relationships/image" Target="../media/image2500.png"/><Relationship Id="rId75" Type="http://schemas.openxmlformats.org/officeDocument/2006/relationships/image" Target="../media/image2267.png"/><Relationship Id="rId140" Type="http://schemas.openxmlformats.org/officeDocument/2006/relationships/customXml" Target="../ink/ink2365.xml"/><Relationship Id="rId182" Type="http://schemas.openxmlformats.org/officeDocument/2006/relationships/customXml" Target="../ink/ink2386.xml"/><Relationship Id="rId378" Type="http://schemas.openxmlformats.org/officeDocument/2006/relationships/customXml" Target="../ink/ink2484.xml"/><Relationship Id="rId403" Type="http://schemas.openxmlformats.org/officeDocument/2006/relationships/image" Target="../media/image2430.png"/><Relationship Id="rId6" Type="http://schemas.openxmlformats.org/officeDocument/2006/relationships/customXml" Target="../ink/ink2298.xml"/><Relationship Id="rId238" Type="http://schemas.openxmlformats.org/officeDocument/2006/relationships/customXml" Target="../ink/ink2414.xml"/><Relationship Id="rId445" Type="http://schemas.openxmlformats.org/officeDocument/2006/relationships/image" Target="../media/image2451.png"/><Relationship Id="rId487" Type="http://schemas.openxmlformats.org/officeDocument/2006/relationships/image" Target="../media/image2472.png"/><Relationship Id="rId291" Type="http://schemas.openxmlformats.org/officeDocument/2006/relationships/image" Target="../media/image2374.png"/><Relationship Id="rId305" Type="http://schemas.openxmlformats.org/officeDocument/2006/relationships/image" Target="../media/image2381.png"/><Relationship Id="rId347" Type="http://schemas.openxmlformats.org/officeDocument/2006/relationships/image" Target="../media/image2402.png"/><Relationship Id="rId512" Type="http://schemas.openxmlformats.org/officeDocument/2006/relationships/customXml" Target="../ink/ink2551.xml"/><Relationship Id="rId44" Type="http://schemas.openxmlformats.org/officeDocument/2006/relationships/customXml" Target="../ink/ink2317.xml"/><Relationship Id="rId86" Type="http://schemas.openxmlformats.org/officeDocument/2006/relationships/customXml" Target="../ink/ink2338.xml"/><Relationship Id="rId151" Type="http://schemas.openxmlformats.org/officeDocument/2006/relationships/image" Target="../media/image2304.png"/><Relationship Id="rId389" Type="http://schemas.openxmlformats.org/officeDocument/2006/relationships/image" Target="../media/image2423.png"/><Relationship Id="rId193" Type="http://schemas.openxmlformats.org/officeDocument/2006/relationships/image" Target="../media/image2325.png"/><Relationship Id="rId207" Type="http://schemas.openxmlformats.org/officeDocument/2006/relationships/image" Target="../media/image2332.png"/><Relationship Id="rId249" Type="http://schemas.openxmlformats.org/officeDocument/2006/relationships/image" Target="../media/image2353.png"/><Relationship Id="rId414" Type="http://schemas.openxmlformats.org/officeDocument/2006/relationships/customXml" Target="../ink/ink2502.xml"/><Relationship Id="rId456" Type="http://schemas.openxmlformats.org/officeDocument/2006/relationships/customXml" Target="../ink/ink2523.xml"/><Relationship Id="rId498" Type="http://schemas.openxmlformats.org/officeDocument/2006/relationships/customXml" Target="../ink/ink2544.xml"/><Relationship Id="rId13" Type="http://schemas.openxmlformats.org/officeDocument/2006/relationships/image" Target="../media/image2236.png"/><Relationship Id="rId109" Type="http://schemas.openxmlformats.org/officeDocument/2006/relationships/image" Target="../media/image2284.png"/><Relationship Id="rId260" Type="http://schemas.openxmlformats.org/officeDocument/2006/relationships/customXml" Target="../ink/ink2425.xml"/><Relationship Id="rId316" Type="http://schemas.openxmlformats.org/officeDocument/2006/relationships/customXml" Target="../ink/ink2453.xml"/><Relationship Id="rId523" Type="http://schemas.openxmlformats.org/officeDocument/2006/relationships/image" Target="../media/image2490.png"/><Relationship Id="rId55" Type="http://schemas.openxmlformats.org/officeDocument/2006/relationships/image" Target="../media/image2257.png"/><Relationship Id="rId97" Type="http://schemas.openxmlformats.org/officeDocument/2006/relationships/image" Target="../media/image2278.png"/><Relationship Id="rId120" Type="http://schemas.openxmlformats.org/officeDocument/2006/relationships/customXml" Target="../ink/ink2355.xml"/><Relationship Id="rId358" Type="http://schemas.openxmlformats.org/officeDocument/2006/relationships/customXml" Target="../ink/ink2474.xml"/><Relationship Id="rId162" Type="http://schemas.openxmlformats.org/officeDocument/2006/relationships/customXml" Target="../ink/ink2376.xml"/><Relationship Id="rId218" Type="http://schemas.openxmlformats.org/officeDocument/2006/relationships/customXml" Target="../ink/ink2404.xml"/><Relationship Id="rId425" Type="http://schemas.openxmlformats.org/officeDocument/2006/relationships/image" Target="../media/image2441.png"/><Relationship Id="rId467" Type="http://schemas.openxmlformats.org/officeDocument/2006/relationships/image" Target="../media/image2462.png"/><Relationship Id="rId271" Type="http://schemas.openxmlformats.org/officeDocument/2006/relationships/image" Target="../media/image2364.png"/><Relationship Id="rId24" Type="http://schemas.openxmlformats.org/officeDocument/2006/relationships/customXml" Target="../ink/ink2307.xml"/><Relationship Id="rId66" Type="http://schemas.openxmlformats.org/officeDocument/2006/relationships/customXml" Target="../ink/ink2328.xml"/><Relationship Id="rId131" Type="http://schemas.openxmlformats.org/officeDocument/2006/relationships/image" Target="../media/image2294.png"/><Relationship Id="rId327" Type="http://schemas.openxmlformats.org/officeDocument/2006/relationships/image" Target="../media/image2392.png"/><Relationship Id="rId369" Type="http://schemas.openxmlformats.org/officeDocument/2006/relationships/image" Target="../media/image2413.png"/><Relationship Id="rId534" Type="http://schemas.openxmlformats.org/officeDocument/2006/relationships/customXml" Target="../ink/ink2562.xml"/><Relationship Id="rId173" Type="http://schemas.openxmlformats.org/officeDocument/2006/relationships/image" Target="../media/image2315.png"/><Relationship Id="rId229" Type="http://schemas.openxmlformats.org/officeDocument/2006/relationships/image" Target="../media/image2343.png"/><Relationship Id="rId380" Type="http://schemas.openxmlformats.org/officeDocument/2006/relationships/customXml" Target="../ink/ink2485.xml"/><Relationship Id="rId436" Type="http://schemas.openxmlformats.org/officeDocument/2006/relationships/customXml" Target="../ink/ink2513.xml"/><Relationship Id="rId240" Type="http://schemas.openxmlformats.org/officeDocument/2006/relationships/customXml" Target="../ink/ink2415.xml"/><Relationship Id="rId478" Type="http://schemas.openxmlformats.org/officeDocument/2006/relationships/customXml" Target="../ink/ink2534.xml"/><Relationship Id="rId35" Type="http://schemas.openxmlformats.org/officeDocument/2006/relationships/image" Target="../media/image2247.png"/><Relationship Id="rId77" Type="http://schemas.openxmlformats.org/officeDocument/2006/relationships/image" Target="../media/image2268.png"/><Relationship Id="rId100" Type="http://schemas.openxmlformats.org/officeDocument/2006/relationships/customXml" Target="../ink/ink2345.xml"/><Relationship Id="rId282" Type="http://schemas.openxmlformats.org/officeDocument/2006/relationships/customXml" Target="../ink/ink2436.xml"/><Relationship Id="rId338" Type="http://schemas.openxmlformats.org/officeDocument/2006/relationships/customXml" Target="../ink/ink2464.xml"/><Relationship Id="rId503" Type="http://schemas.openxmlformats.org/officeDocument/2006/relationships/image" Target="../media/image2480.png"/><Relationship Id="rId545" Type="http://schemas.openxmlformats.org/officeDocument/2006/relationships/image" Target="../media/image2501.png"/><Relationship Id="rId8" Type="http://schemas.openxmlformats.org/officeDocument/2006/relationships/customXml" Target="../ink/ink2299.xml"/><Relationship Id="rId142" Type="http://schemas.openxmlformats.org/officeDocument/2006/relationships/customXml" Target="../ink/ink2366.xml"/><Relationship Id="rId184" Type="http://schemas.openxmlformats.org/officeDocument/2006/relationships/customXml" Target="../ink/ink2387.xml"/><Relationship Id="rId391" Type="http://schemas.openxmlformats.org/officeDocument/2006/relationships/image" Target="../media/image2424.png"/><Relationship Id="rId405" Type="http://schemas.openxmlformats.org/officeDocument/2006/relationships/image" Target="../media/image2431.png"/><Relationship Id="rId447" Type="http://schemas.openxmlformats.org/officeDocument/2006/relationships/image" Target="../media/image2452.png"/><Relationship Id="rId251" Type="http://schemas.openxmlformats.org/officeDocument/2006/relationships/image" Target="../media/image2354.png"/><Relationship Id="rId489" Type="http://schemas.openxmlformats.org/officeDocument/2006/relationships/image" Target="../media/image2473.png"/><Relationship Id="rId46" Type="http://schemas.openxmlformats.org/officeDocument/2006/relationships/customXml" Target="../ink/ink2318.xml"/><Relationship Id="rId293" Type="http://schemas.openxmlformats.org/officeDocument/2006/relationships/image" Target="../media/image2375.png"/><Relationship Id="rId307" Type="http://schemas.openxmlformats.org/officeDocument/2006/relationships/image" Target="../media/image2382.png"/><Relationship Id="rId349" Type="http://schemas.openxmlformats.org/officeDocument/2006/relationships/image" Target="../media/image2403.png"/><Relationship Id="rId514" Type="http://schemas.openxmlformats.org/officeDocument/2006/relationships/customXml" Target="../ink/ink2552.xml"/><Relationship Id="rId88" Type="http://schemas.openxmlformats.org/officeDocument/2006/relationships/customXml" Target="../ink/ink2339.xml"/><Relationship Id="rId111" Type="http://schemas.openxmlformats.org/officeDocument/2006/relationships/image" Target="../media/image2285.png"/><Relationship Id="rId153" Type="http://schemas.openxmlformats.org/officeDocument/2006/relationships/image" Target="../media/image2305.png"/><Relationship Id="rId195" Type="http://schemas.openxmlformats.org/officeDocument/2006/relationships/image" Target="../media/image2326.png"/><Relationship Id="rId209" Type="http://schemas.openxmlformats.org/officeDocument/2006/relationships/image" Target="../media/image2333.png"/><Relationship Id="rId360" Type="http://schemas.openxmlformats.org/officeDocument/2006/relationships/customXml" Target="../ink/ink2475.xml"/><Relationship Id="rId416" Type="http://schemas.openxmlformats.org/officeDocument/2006/relationships/customXml" Target="../ink/ink2503.xml"/><Relationship Id="rId220" Type="http://schemas.openxmlformats.org/officeDocument/2006/relationships/customXml" Target="../ink/ink2405.xml"/><Relationship Id="rId458" Type="http://schemas.openxmlformats.org/officeDocument/2006/relationships/customXml" Target="../ink/ink2524.xml"/><Relationship Id="rId15" Type="http://schemas.openxmlformats.org/officeDocument/2006/relationships/image" Target="../media/image2237.png"/><Relationship Id="rId57" Type="http://schemas.openxmlformats.org/officeDocument/2006/relationships/image" Target="../media/image2258.png"/><Relationship Id="rId262" Type="http://schemas.openxmlformats.org/officeDocument/2006/relationships/customXml" Target="../ink/ink2426.xml"/><Relationship Id="rId318" Type="http://schemas.openxmlformats.org/officeDocument/2006/relationships/customXml" Target="../ink/ink2454.xml"/><Relationship Id="rId525" Type="http://schemas.openxmlformats.org/officeDocument/2006/relationships/image" Target="../media/image2491.png"/><Relationship Id="rId99" Type="http://schemas.openxmlformats.org/officeDocument/2006/relationships/image" Target="../media/image2279.png"/><Relationship Id="rId122" Type="http://schemas.openxmlformats.org/officeDocument/2006/relationships/customXml" Target="../ink/ink2356.xml"/><Relationship Id="rId164" Type="http://schemas.openxmlformats.org/officeDocument/2006/relationships/customXml" Target="../ink/ink2377.xml"/><Relationship Id="rId371" Type="http://schemas.openxmlformats.org/officeDocument/2006/relationships/image" Target="../media/image2414.png"/><Relationship Id="rId427" Type="http://schemas.openxmlformats.org/officeDocument/2006/relationships/image" Target="../media/image2442.png"/><Relationship Id="rId469" Type="http://schemas.openxmlformats.org/officeDocument/2006/relationships/image" Target="../media/image2463.png"/><Relationship Id="rId26" Type="http://schemas.openxmlformats.org/officeDocument/2006/relationships/customXml" Target="../ink/ink2308.xml"/><Relationship Id="rId231" Type="http://schemas.openxmlformats.org/officeDocument/2006/relationships/image" Target="../media/image2344.png"/><Relationship Id="rId273" Type="http://schemas.openxmlformats.org/officeDocument/2006/relationships/image" Target="../media/image2365.png"/><Relationship Id="rId329" Type="http://schemas.openxmlformats.org/officeDocument/2006/relationships/image" Target="../media/image2393.png"/><Relationship Id="rId480" Type="http://schemas.openxmlformats.org/officeDocument/2006/relationships/customXml" Target="../ink/ink2535.xml"/><Relationship Id="rId536" Type="http://schemas.openxmlformats.org/officeDocument/2006/relationships/customXml" Target="../ink/ink2563.xml"/><Relationship Id="rId68" Type="http://schemas.openxmlformats.org/officeDocument/2006/relationships/customXml" Target="../ink/ink2329.xml"/><Relationship Id="rId133" Type="http://schemas.openxmlformats.org/officeDocument/2006/relationships/image" Target="../media/image2295.png"/><Relationship Id="rId175" Type="http://schemas.openxmlformats.org/officeDocument/2006/relationships/image" Target="../media/image2316.png"/><Relationship Id="rId340" Type="http://schemas.openxmlformats.org/officeDocument/2006/relationships/customXml" Target="../ink/ink2465.xml"/><Relationship Id="rId200" Type="http://schemas.openxmlformats.org/officeDocument/2006/relationships/customXml" Target="../ink/ink2395.xml"/><Relationship Id="rId382" Type="http://schemas.openxmlformats.org/officeDocument/2006/relationships/customXml" Target="../ink/ink2486.xml"/><Relationship Id="rId438" Type="http://schemas.openxmlformats.org/officeDocument/2006/relationships/customXml" Target="../ink/ink2514.xml"/><Relationship Id="rId242" Type="http://schemas.openxmlformats.org/officeDocument/2006/relationships/customXml" Target="../ink/ink2416.xml"/><Relationship Id="rId284" Type="http://schemas.openxmlformats.org/officeDocument/2006/relationships/customXml" Target="../ink/ink2437.xml"/><Relationship Id="rId491" Type="http://schemas.openxmlformats.org/officeDocument/2006/relationships/image" Target="../media/image2474.png"/><Relationship Id="rId505" Type="http://schemas.openxmlformats.org/officeDocument/2006/relationships/image" Target="../media/image2481.png"/><Relationship Id="rId37" Type="http://schemas.openxmlformats.org/officeDocument/2006/relationships/image" Target="../media/image2248.png"/><Relationship Id="rId79" Type="http://schemas.openxmlformats.org/officeDocument/2006/relationships/image" Target="../media/image2269.png"/><Relationship Id="rId102" Type="http://schemas.openxmlformats.org/officeDocument/2006/relationships/customXml" Target="../ink/ink2346.xml"/><Relationship Id="rId144" Type="http://schemas.openxmlformats.org/officeDocument/2006/relationships/customXml" Target="../ink/ink2367.xml"/><Relationship Id="rId547" Type="http://schemas.openxmlformats.org/officeDocument/2006/relationships/image" Target="../media/image2502.png"/><Relationship Id="rId90" Type="http://schemas.openxmlformats.org/officeDocument/2006/relationships/customXml" Target="../ink/ink2340.xml"/><Relationship Id="rId186" Type="http://schemas.openxmlformats.org/officeDocument/2006/relationships/customXml" Target="../ink/ink2388.xml"/><Relationship Id="rId351" Type="http://schemas.openxmlformats.org/officeDocument/2006/relationships/image" Target="../media/image2404.png"/><Relationship Id="rId393" Type="http://schemas.openxmlformats.org/officeDocument/2006/relationships/image" Target="../media/image2425.png"/><Relationship Id="rId407" Type="http://schemas.openxmlformats.org/officeDocument/2006/relationships/image" Target="../media/image2432.png"/><Relationship Id="rId449" Type="http://schemas.openxmlformats.org/officeDocument/2006/relationships/image" Target="../media/image2453.png"/><Relationship Id="rId211" Type="http://schemas.openxmlformats.org/officeDocument/2006/relationships/image" Target="../media/image2334.png"/><Relationship Id="rId253" Type="http://schemas.openxmlformats.org/officeDocument/2006/relationships/image" Target="../media/image2355.png"/><Relationship Id="rId295" Type="http://schemas.openxmlformats.org/officeDocument/2006/relationships/image" Target="../media/image2376.png"/><Relationship Id="rId309" Type="http://schemas.openxmlformats.org/officeDocument/2006/relationships/image" Target="../media/image2383.png"/><Relationship Id="rId460" Type="http://schemas.openxmlformats.org/officeDocument/2006/relationships/customXml" Target="../ink/ink2525.xml"/><Relationship Id="rId516" Type="http://schemas.openxmlformats.org/officeDocument/2006/relationships/customXml" Target="../ink/ink2553.xml"/><Relationship Id="rId48" Type="http://schemas.openxmlformats.org/officeDocument/2006/relationships/customXml" Target="../ink/ink2319.xml"/><Relationship Id="rId113" Type="http://schemas.openxmlformats.org/officeDocument/2006/relationships/image" Target="../media/image2286.png"/><Relationship Id="rId320" Type="http://schemas.openxmlformats.org/officeDocument/2006/relationships/customXml" Target="../ink/ink2455.xml"/><Relationship Id="rId155" Type="http://schemas.openxmlformats.org/officeDocument/2006/relationships/image" Target="../media/image2306.png"/><Relationship Id="rId197" Type="http://schemas.openxmlformats.org/officeDocument/2006/relationships/image" Target="../media/image2327.png"/><Relationship Id="rId362" Type="http://schemas.openxmlformats.org/officeDocument/2006/relationships/customXml" Target="../ink/ink2476.xml"/><Relationship Id="rId418" Type="http://schemas.openxmlformats.org/officeDocument/2006/relationships/customXml" Target="../ink/ink2504.xml"/><Relationship Id="rId222" Type="http://schemas.openxmlformats.org/officeDocument/2006/relationships/customXml" Target="../ink/ink2406.xml"/><Relationship Id="rId264" Type="http://schemas.openxmlformats.org/officeDocument/2006/relationships/customXml" Target="../ink/ink2427.xml"/><Relationship Id="rId471" Type="http://schemas.openxmlformats.org/officeDocument/2006/relationships/image" Target="../media/image2464.png"/><Relationship Id="rId17" Type="http://schemas.openxmlformats.org/officeDocument/2006/relationships/image" Target="../media/image2238.png"/><Relationship Id="rId59" Type="http://schemas.openxmlformats.org/officeDocument/2006/relationships/image" Target="../media/image2259.png"/><Relationship Id="rId124" Type="http://schemas.openxmlformats.org/officeDocument/2006/relationships/customXml" Target="../ink/ink2357.xml"/><Relationship Id="rId527" Type="http://schemas.openxmlformats.org/officeDocument/2006/relationships/image" Target="../media/image2492.png"/><Relationship Id="rId70" Type="http://schemas.openxmlformats.org/officeDocument/2006/relationships/customXml" Target="../ink/ink2330.xml"/><Relationship Id="rId166" Type="http://schemas.openxmlformats.org/officeDocument/2006/relationships/customXml" Target="../ink/ink2378.xml"/><Relationship Id="rId331" Type="http://schemas.openxmlformats.org/officeDocument/2006/relationships/image" Target="../media/image2394.png"/><Relationship Id="rId373" Type="http://schemas.openxmlformats.org/officeDocument/2006/relationships/image" Target="../media/image2415.png"/><Relationship Id="rId429" Type="http://schemas.openxmlformats.org/officeDocument/2006/relationships/image" Target="../media/image244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45.png"/><Relationship Id="rId440" Type="http://schemas.openxmlformats.org/officeDocument/2006/relationships/customXml" Target="../ink/ink2515.xml"/><Relationship Id="rId28" Type="http://schemas.openxmlformats.org/officeDocument/2006/relationships/customXml" Target="../ink/ink2309.xml"/><Relationship Id="rId275" Type="http://schemas.openxmlformats.org/officeDocument/2006/relationships/image" Target="../media/image2366.png"/><Relationship Id="rId300" Type="http://schemas.openxmlformats.org/officeDocument/2006/relationships/customXml" Target="../ink/ink2445.xml"/><Relationship Id="rId482" Type="http://schemas.openxmlformats.org/officeDocument/2006/relationships/customXml" Target="../ink/ink2536.xml"/><Relationship Id="rId538" Type="http://schemas.openxmlformats.org/officeDocument/2006/relationships/customXml" Target="../ink/ink2564.xml"/><Relationship Id="rId81" Type="http://schemas.openxmlformats.org/officeDocument/2006/relationships/image" Target="../media/image2270.png"/><Relationship Id="rId135" Type="http://schemas.openxmlformats.org/officeDocument/2006/relationships/image" Target="../media/image2296.png"/><Relationship Id="rId177" Type="http://schemas.openxmlformats.org/officeDocument/2006/relationships/image" Target="../media/image2317.png"/><Relationship Id="rId342" Type="http://schemas.openxmlformats.org/officeDocument/2006/relationships/customXml" Target="../ink/ink2466.xml"/><Relationship Id="rId384" Type="http://schemas.openxmlformats.org/officeDocument/2006/relationships/customXml" Target="../ink/ink2487.xml"/><Relationship Id="rId202" Type="http://schemas.openxmlformats.org/officeDocument/2006/relationships/customXml" Target="../ink/ink2396.xml"/><Relationship Id="rId244" Type="http://schemas.openxmlformats.org/officeDocument/2006/relationships/customXml" Target="../ink/ink2417.xml"/><Relationship Id="rId39" Type="http://schemas.openxmlformats.org/officeDocument/2006/relationships/image" Target="../media/image2249.png"/><Relationship Id="rId286" Type="http://schemas.openxmlformats.org/officeDocument/2006/relationships/customXml" Target="../ink/ink2438.xml"/><Relationship Id="rId451" Type="http://schemas.openxmlformats.org/officeDocument/2006/relationships/image" Target="../media/image2454.png"/><Relationship Id="rId493" Type="http://schemas.openxmlformats.org/officeDocument/2006/relationships/image" Target="../media/image2475.png"/><Relationship Id="rId507" Type="http://schemas.openxmlformats.org/officeDocument/2006/relationships/image" Target="../media/image2482.png"/><Relationship Id="rId549" Type="http://schemas.openxmlformats.org/officeDocument/2006/relationships/image" Target="../media/image2503.png"/><Relationship Id="rId50" Type="http://schemas.openxmlformats.org/officeDocument/2006/relationships/customXml" Target="../ink/ink2320.xml"/><Relationship Id="rId104" Type="http://schemas.openxmlformats.org/officeDocument/2006/relationships/customXml" Target="../ink/ink2347.xml"/><Relationship Id="rId146" Type="http://schemas.openxmlformats.org/officeDocument/2006/relationships/customXml" Target="../ink/ink2368.xml"/><Relationship Id="rId188" Type="http://schemas.openxmlformats.org/officeDocument/2006/relationships/customXml" Target="../ink/ink2389.xml"/><Relationship Id="rId311" Type="http://schemas.openxmlformats.org/officeDocument/2006/relationships/image" Target="../media/image2384.png"/><Relationship Id="rId353" Type="http://schemas.openxmlformats.org/officeDocument/2006/relationships/image" Target="../media/image2405.png"/><Relationship Id="rId395" Type="http://schemas.openxmlformats.org/officeDocument/2006/relationships/image" Target="../media/image2426.png"/><Relationship Id="rId409" Type="http://schemas.openxmlformats.org/officeDocument/2006/relationships/image" Target="../media/image2433.png"/><Relationship Id="rId92" Type="http://schemas.openxmlformats.org/officeDocument/2006/relationships/customXml" Target="../ink/ink2341.xml"/><Relationship Id="rId213" Type="http://schemas.openxmlformats.org/officeDocument/2006/relationships/image" Target="../media/image2335.png"/><Relationship Id="rId420" Type="http://schemas.openxmlformats.org/officeDocument/2006/relationships/customXml" Target="../ink/ink2505.xml"/><Relationship Id="rId255" Type="http://schemas.openxmlformats.org/officeDocument/2006/relationships/image" Target="../media/image2356.png"/><Relationship Id="rId297" Type="http://schemas.openxmlformats.org/officeDocument/2006/relationships/image" Target="../media/image2377.png"/><Relationship Id="rId462" Type="http://schemas.openxmlformats.org/officeDocument/2006/relationships/customXml" Target="../ink/ink2526.xml"/><Relationship Id="rId518" Type="http://schemas.openxmlformats.org/officeDocument/2006/relationships/customXml" Target="../ink/ink2554.xml"/><Relationship Id="rId115" Type="http://schemas.openxmlformats.org/officeDocument/2006/relationships/image" Target="../media/image2287.png"/><Relationship Id="rId157" Type="http://schemas.openxmlformats.org/officeDocument/2006/relationships/image" Target="../media/image2307.png"/><Relationship Id="rId322" Type="http://schemas.openxmlformats.org/officeDocument/2006/relationships/customXml" Target="../ink/ink2456.xml"/><Relationship Id="rId364" Type="http://schemas.openxmlformats.org/officeDocument/2006/relationships/customXml" Target="../ink/ink2477.xml"/><Relationship Id="rId61" Type="http://schemas.openxmlformats.org/officeDocument/2006/relationships/image" Target="../media/image2260.png"/><Relationship Id="rId199" Type="http://schemas.openxmlformats.org/officeDocument/2006/relationships/image" Target="../media/image2328.png"/><Relationship Id="rId19" Type="http://schemas.openxmlformats.org/officeDocument/2006/relationships/image" Target="../media/image2239.png"/><Relationship Id="rId224" Type="http://schemas.openxmlformats.org/officeDocument/2006/relationships/customXml" Target="../ink/ink2407.xml"/><Relationship Id="rId266" Type="http://schemas.openxmlformats.org/officeDocument/2006/relationships/customXml" Target="../ink/ink2428.xml"/><Relationship Id="rId431" Type="http://schemas.openxmlformats.org/officeDocument/2006/relationships/image" Target="../media/image2444.png"/><Relationship Id="rId473" Type="http://schemas.openxmlformats.org/officeDocument/2006/relationships/image" Target="../media/image2465.png"/><Relationship Id="rId529" Type="http://schemas.openxmlformats.org/officeDocument/2006/relationships/image" Target="../media/image2493.png"/><Relationship Id="rId30" Type="http://schemas.openxmlformats.org/officeDocument/2006/relationships/customXml" Target="../ink/ink2310.xml"/><Relationship Id="rId126" Type="http://schemas.openxmlformats.org/officeDocument/2006/relationships/customXml" Target="../ink/ink2358.xml"/><Relationship Id="rId168" Type="http://schemas.openxmlformats.org/officeDocument/2006/relationships/customXml" Target="../ink/ink2379.xml"/><Relationship Id="rId333" Type="http://schemas.openxmlformats.org/officeDocument/2006/relationships/image" Target="../media/image2395.png"/><Relationship Id="rId540" Type="http://schemas.openxmlformats.org/officeDocument/2006/relationships/customXml" Target="../ink/ink2565.xml"/><Relationship Id="rId72" Type="http://schemas.openxmlformats.org/officeDocument/2006/relationships/customXml" Target="../ink/ink2331.xml"/><Relationship Id="rId375" Type="http://schemas.openxmlformats.org/officeDocument/2006/relationships/image" Target="../media/image2416.png"/><Relationship Id="rId3" Type="http://schemas.openxmlformats.org/officeDocument/2006/relationships/image" Target="../media/image2231.png"/><Relationship Id="rId235" Type="http://schemas.openxmlformats.org/officeDocument/2006/relationships/image" Target="../media/image2346.png"/><Relationship Id="rId277" Type="http://schemas.openxmlformats.org/officeDocument/2006/relationships/image" Target="../media/image2367.png"/><Relationship Id="rId400" Type="http://schemas.openxmlformats.org/officeDocument/2006/relationships/customXml" Target="../ink/ink2495.xml"/><Relationship Id="rId442" Type="http://schemas.openxmlformats.org/officeDocument/2006/relationships/customXml" Target="../ink/ink2516.xml"/><Relationship Id="rId484" Type="http://schemas.openxmlformats.org/officeDocument/2006/relationships/customXml" Target="../ink/ink2537.xml"/><Relationship Id="rId137" Type="http://schemas.openxmlformats.org/officeDocument/2006/relationships/image" Target="../media/image2297.png"/><Relationship Id="rId302" Type="http://schemas.openxmlformats.org/officeDocument/2006/relationships/customXml" Target="../ink/ink2446.xml"/><Relationship Id="rId344" Type="http://schemas.openxmlformats.org/officeDocument/2006/relationships/customXml" Target="../ink/ink2467.xml"/><Relationship Id="rId41" Type="http://schemas.openxmlformats.org/officeDocument/2006/relationships/image" Target="../media/image2250.png"/><Relationship Id="rId83" Type="http://schemas.openxmlformats.org/officeDocument/2006/relationships/image" Target="../media/image2271.png"/><Relationship Id="rId179" Type="http://schemas.openxmlformats.org/officeDocument/2006/relationships/image" Target="../media/image2318.png"/><Relationship Id="rId386" Type="http://schemas.openxmlformats.org/officeDocument/2006/relationships/customXml" Target="../ink/ink2488.xml"/><Relationship Id="rId551" Type="http://schemas.openxmlformats.org/officeDocument/2006/relationships/image" Target="../media/image2504.png"/><Relationship Id="rId190" Type="http://schemas.openxmlformats.org/officeDocument/2006/relationships/customXml" Target="../ink/ink2390.xml"/><Relationship Id="rId204" Type="http://schemas.openxmlformats.org/officeDocument/2006/relationships/customXml" Target="../ink/ink2397.xml"/><Relationship Id="rId246" Type="http://schemas.openxmlformats.org/officeDocument/2006/relationships/customXml" Target="../ink/ink2418.xml"/><Relationship Id="rId288" Type="http://schemas.openxmlformats.org/officeDocument/2006/relationships/customXml" Target="../ink/ink2439.xml"/><Relationship Id="rId411" Type="http://schemas.openxmlformats.org/officeDocument/2006/relationships/image" Target="../media/image2434.png"/><Relationship Id="rId453" Type="http://schemas.openxmlformats.org/officeDocument/2006/relationships/image" Target="../media/image2455.png"/><Relationship Id="rId509" Type="http://schemas.openxmlformats.org/officeDocument/2006/relationships/image" Target="../media/image2483.png"/><Relationship Id="rId106" Type="http://schemas.openxmlformats.org/officeDocument/2006/relationships/customXml" Target="../ink/ink2348.xml"/><Relationship Id="rId313" Type="http://schemas.openxmlformats.org/officeDocument/2006/relationships/image" Target="../media/image2385.png"/><Relationship Id="rId495" Type="http://schemas.openxmlformats.org/officeDocument/2006/relationships/image" Target="../media/image2476.png"/><Relationship Id="rId10" Type="http://schemas.openxmlformats.org/officeDocument/2006/relationships/customXml" Target="../ink/ink2300.xml"/><Relationship Id="rId52" Type="http://schemas.openxmlformats.org/officeDocument/2006/relationships/customXml" Target="../ink/ink2321.xml"/><Relationship Id="rId94" Type="http://schemas.openxmlformats.org/officeDocument/2006/relationships/customXml" Target="../ink/ink2342.xml"/><Relationship Id="rId148" Type="http://schemas.openxmlformats.org/officeDocument/2006/relationships/customXml" Target="../ink/ink2369.xml"/><Relationship Id="rId355" Type="http://schemas.openxmlformats.org/officeDocument/2006/relationships/image" Target="../media/image2406.png"/><Relationship Id="rId397" Type="http://schemas.openxmlformats.org/officeDocument/2006/relationships/image" Target="../media/image2427.png"/><Relationship Id="rId520" Type="http://schemas.openxmlformats.org/officeDocument/2006/relationships/customXml" Target="../ink/ink2555.xml"/><Relationship Id="rId215" Type="http://schemas.openxmlformats.org/officeDocument/2006/relationships/image" Target="../media/image2336.png"/><Relationship Id="rId257" Type="http://schemas.openxmlformats.org/officeDocument/2006/relationships/image" Target="../media/image2357.png"/><Relationship Id="rId422" Type="http://schemas.openxmlformats.org/officeDocument/2006/relationships/customXml" Target="../ink/ink2506.xml"/><Relationship Id="rId464" Type="http://schemas.openxmlformats.org/officeDocument/2006/relationships/customXml" Target="../ink/ink2527.xml"/><Relationship Id="rId299" Type="http://schemas.openxmlformats.org/officeDocument/2006/relationships/image" Target="../media/image2378.png"/><Relationship Id="rId63" Type="http://schemas.openxmlformats.org/officeDocument/2006/relationships/image" Target="../media/image2261.png"/><Relationship Id="rId159" Type="http://schemas.openxmlformats.org/officeDocument/2006/relationships/image" Target="../media/image2308.png"/><Relationship Id="rId366" Type="http://schemas.openxmlformats.org/officeDocument/2006/relationships/customXml" Target="../ink/ink2478.xml"/><Relationship Id="rId226" Type="http://schemas.openxmlformats.org/officeDocument/2006/relationships/customXml" Target="../ink/ink2408.xml"/><Relationship Id="rId433" Type="http://schemas.openxmlformats.org/officeDocument/2006/relationships/image" Target="../media/image2445.png"/><Relationship Id="rId74" Type="http://schemas.openxmlformats.org/officeDocument/2006/relationships/customXml" Target="../ink/ink2332.xml"/><Relationship Id="rId377" Type="http://schemas.openxmlformats.org/officeDocument/2006/relationships/image" Target="../media/image2417.png"/><Relationship Id="rId500" Type="http://schemas.openxmlformats.org/officeDocument/2006/relationships/customXml" Target="../ink/ink2545.xml"/><Relationship Id="rId5" Type="http://schemas.openxmlformats.org/officeDocument/2006/relationships/image" Target="../media/image2232.png"/><Relationship Id="rId237" Type="http://schemas.openxmlformats.org/officeDocument/2006/relationships/image" Target="../media/image2347.png"/><Relationship Id="rId444" Type="http://schemas.openxmlformats.org/officeDocument/2006/relationships/customXml" Target="../ink/ink2517.xml"/><Relationship Id="rId290" Type="http://schemas.openxmlformats.org/officeDocument/2006/relationships/customXml" Target="../ink/ink2440.xml"/><Relationship Id="rId304" Type="http://schemas.openxmlformats.org/officeDocument/2006/relationships/customXml" Target="../ink/ink2447.xml"/><Relationship Id="rId388" Type="http://schemas.openxmlformats.org/officeDocument/2006/relationships/customXml" Target="../ink/ink2489.xml"/><Relationship Id="rId511" Type="http://schemas.openxmlformats.org/officeDocument/2006/relationships/image" Target="../media/image2484.png"/><Relationship Id="rId85" Type="http://schemas.openxmlformats.org/officeDocument/2006/relationships/image" Target="../media/image2272.png"/><Relationship Id="rId150" Type="http://schemas.openxmlformats.org/officeDocument/2006/relationships/customXml" Target="../ink/ink2370.xml"/><Relationship Id="rId248" Type="http://schemas.openxmlformats.org/officeDocument/2006/relationships/customXml" Target="../ink/ink2419.xml"/><Relationship Id="rId455" Type="http://schemas.openxmlformats.org/officeDocument/2006/relationships/image" Target="../media/image2456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61.png"/><Relationship Id="rId21" Type="http://schemas.openxmlformats.org/officeDocument/2006/relationships/image" Target="../media/image2513.png"/><Relationship Id="rId324" Type="http://schemas.openxmlformats.org/officeDocument/2006/relationships/customXml" Target="../ink/ink2732.xml"/><Relationship Id="rId170" Type="http://schemas.openxmlformats.org/officeDocument/2006/relationships/customXml" Target="../ink/ink2655.xml"/><Relationship Id="rId268" Type="http://schemas.openxmlformats.org/officeDocument/2006/relationships/customXml" Target="../ink/ink2704.xml"/><Relationship Id="rId475" Type="http://schemas.openxmlformats.org/officeDocument/2006/relationships/image" Target="../media/image2738.png"/><Relationship Id="rId32" Type="http://schemas.openxmlformats.org/officeDocument/2006/relationships/customXml" Target="../ink/ink2586.xml"/><Relationship Id="rId74" Type="http://schemas.openxmlformats.org/officeDocument/2006/relationships/customXml" Target="../ink/ink2607.xml"/><Relationship Id="rId128" Type="http://schemas.openxmlformats.org/officeDocument/2006/relationships/customXml" Target="../ink/ink2634.xml"/><Relationship Id="rId335" Type="http://schemas.openxmlformats.org/officeDocument/2006/relationships/image" Target="../media/image2668.png"/><Relationship Id="rId377" Type="http://schemas.openxmlformats.org/officeDocument/2006/relationships/image" Target="../media/image2689.png"/><Relationship Id="rId500" Type="http://schemas.openxmlformats.org/officeDocument/2006/relationships/image" Target="../media/image2750.png"/><Relationship Id="rId5" Type="http://schemas.openxmlformats.org/officeDocument/2006/relationships/image" Target="../media/image2506.png"/><Relationship Id="rId181" Type="http://schemas.openxmlformats.org/officeDocument/2006/relationships/image" Target="../media/image313.png"/><Relationship Id="rId237" Type="http://schemas.openxmlformats.org/officeDocument/2006/relationships/image" Target="../media/image2620.png"/><Relationship Id="rId402" Type="http://schemas.openxmlformats.org/officeDocument/2006/relationships/customXml" Target="../ink/ink2771.xml"/><Relationship Id="rId279" Type="http://schemas.openxmlformats.org/officeDocument/2006/relationships/image" Target="../media/image2641.png"/><Relationship Id="rId444" Type="http://schemas.openxmlformats.org/officeDocument/2006/relationships/customXml" Target="../ink/ink2792.xml"/><Relationship Id="rId486" Type="http://schemas.openxmlformats.org/officeDocument/2006/relationships/image" Target="../media/image2743.png"/><Relationship Id="rId43" Type="http://schemas.openxmlformats.org/officeDocument/2006/relationships/image" Target="../media/image2524.png"/><Relationship Id="rId139" Type="http://schemas.openxmlformats.org/officeDocument/2006/relationships/image" Target="../media/image2572.png"/><Relationship Id="rId290" Type="http://schemas.openxmlformats.org/officeDocument/2006/relationships/customXml" Target="../ink/ink2715.xml"/><Relationship Id="rId304" Type="http://schemas.openxmlformats.org/officeDocument/2006/relationships/customXml" Target="../ink/ink2722.xml"/><Relationship Id="rId346" Type="http://schemas.openxmlformats.org/officeDocument/2006/relationships/customXml" Target="../ink/ink2743.xml"/><Relationship Id="rId388" Type="http://schemas.openxmlformats.org/officeDocument/2006/relationships/customXml" Target="../ink/ink2764.xml"/><Relationship Id="rId511" Type="http://schemas.openxmlformats.org/officeDocument/2006/relationships/customXml" Target="../ink/ink2826.xml"/><Relationship Id="rId85" Type="http://schemas.openxmlformats.org/officeDocument/2006/relationships/image" Target="../media/image2545.png"/><Relationship Id="rId150" Type="http://schemas.openxmlformats.org/officeDocument/2006/relationships/customXml" Target="../ink/ink2645.xml"/><Relationship Id="rId192" Type="http://schemas.openxmlformats.org/officeDocument/2006/relationships/customXml" Target="../ink/ink2666.xml"/><Relationship Id="rId206" Type="http://schemas.openxmlformats.org/officeDocument/2006/relationships/customXml" Target="../ink/ink2673.xml"/><Relationship Id="rId413" Type="http://schemas.openxmlformats.org/officeDocument/2006/relationships/image" Target="../media/image2707.png"/><Relationship Id="rId248" Type="http://schemas.openxmlformats.org/officeDocument/2006/relationships/customXml" Target="../ink/ink2694.xml"/><Relationship Id="rId455" Type="http://schemas.openxmlformats.org/officeDocument/2006/relationships/image" Target="../media/image2728.png"/><Relationship Id="rId497" Type="http://schemas.openxmlformats.org/officeDocument/2006/relationships/customXml" Target="../ink/ink2819.xml"/><Relationship Id="rId12" Type="http://schemas.openxmlformats.org/officeDocument/2006/relationships/customXml" Target="../ink/ink2576.xml"/><Relationship Id="rId108" Type="http://schemas.openxmlformats.org/officeDocument/2006/relationships/customXml" Target="../ink/ink2624.xml"/><Relationship Id="rId315" Type="http://schemas.openxmlformats.org/officeDocument/2006/relationships/image" Target="../media/image2658.png"/><Relationship Id="rId357" Type="http://schemas.openxmlformats.org/officeDocument/2006/relationships/image" Target="../media/image2679.png"/><Relationship Id="rId522" Type="http://schemas.openxmlformats.org/officeDocument/2006/relationships/customXml" Target="../ink/ink2832.xml"/><Relationship Id="rId54" Type="http://schemas.openxmlformats.org/officeDocument/2006/relationships/customXml" Target="../ink/ink2597.xml"/><Relationship Id="rId96" Type="http://schemas.openxmlformats.org/officeDocument/2006/relationships/customXml" Target="../ink/ink2618.xml"/><Relationship Id="rId161" Type="http://schemas.openxmlformats.org/officeDocument/2006/relationships/image" Target="../media/image2583.png"/><Relationship Id="rId217" Type="http://schemas.openxmlformats.org/officeDocument/2006/relationships/image" Target="../media/image2610.png"/><Relationship Id="rId399" Type="http://schemas.openxmlformats.org/officeDocument/2006/relationships/image" Target="../media/image2700.png"/><Relationship Id="rId259" Type="http://schemas.openxmlformats.org/officeDocument/2006/relationships/image" Target="../media/image2631.png"/><Relationship Id="rId424" Type="http://schemas.openxmlformats.org/officeDocument/2006/relationships/customXml" Target="../ink/ink2782.xml"/><Relationship Id="rId466" Type="http://schemas.openxmlformats.org/officeDocument/2006/relationships/customXml" Target="../ink/ink2803.xml"/><Relationship Id="rId23" Type="http://schemas.openxmlformats.org/officeDocument/2006/relationships/image" Target="../media/image2514.png"/><Relationship Id="rId119" Type="http://schemas.openxmlformats.org/officeDocument/2006/relationships/image" Target="../media/image2562.png"/><Relationship Id="rId270" Type="http://schemas.openxmlformats.org/officeDocument/2006/relationships/customXml" Target="../ink/ink2705.xml"/><Relationship Id="rId326" Type="http://schemas.openxmlformats.org/officeDocument/2006/relationships/customXml" Target="../ink/ink2733.xml"/><Relationship Id="rId65" Type="http://schemas.openxmlformats.org/officeDocument/2006/relationships/image" Target="../media/image2535.png"/><Relationship Id="rId130" Type="http://schemas.openxmlformats.org/officeDocument/2006/relationships/customXml" Target="../ink/ink2635.xml"/><Relationship Id="rId368" Type="http://schemas.openxmlformats.org/officeDocument/2006/relationships/customXml" Target="../ink/ink2754.xml"/><Relationship Id="rId172" Type="http://schemas.openxmlformats.org/officeDocument/2006/relationships/customXml" Target="../ink/ink2656.xml"/><Relationship Id="rId228" Type="http://schemas.openxmlformats.org/officeDocument/2006/relationships/customXml" Target="../ink/ink2684.xml"/><Relationship Id="rId435" Type="http://schemas.openxmlformats.org/officeDocument/2006/relationships/image" Target="../media/image2718.png"/><Relationship Id="rId477" Type="http://schemas.openxmlformats.org/officeDocument/2006/relationships/image" Target="../media/image2739.png"/><Relationship Id="rId281" Type="http://schemas.openxmlformats.org/officeDocument/2006/relationships/image" Target="../media/image2642.png"/><Relationship Id="rId337" Type="http://schemas.openxmlformats.org/officeDocument/2006/relationships/image" Target="../media/image2669.png"/><Relationship Id="rId502" Type="http://schemas.openxmlformats.org/officeDocument/2006/relationships/image" Target="../media/image2751.png"/><Relationship Id="rId34" Type="http://schemas.openxmlformats.org/officeDocument/2006/relationships/customXml" Target="../ink/ink2587.xml"/><Relationship Id="rId76" Type="http://schemas.openxmlformats.org/officeDocument/2006/relationships/customXml" Target="../ink/ink2608.xml"/><Relationship Id="rId141" Type="http://schemas.openxmlformats.org/officeDocument/2006/relationships/image" Target="../media/image2573.png"/><Relationship Id="rId379" Type="http://schemas.openxmlformats.org/officeDocument/2006/relationships/image" Target="../media/image2690.png"/><Relationship Id="rId7" Type="http://schemas.openxmlformats.org/officeDocument/2006/relationships/image" Target="../media/image232.png"/><Relationship Id="rId183" Type="http://schemas.openxmlformats.org/officeDocument/2006/relationships/image" Target="../media/image2593.png"/><Relationship Id="rId239" Type="http://schemas.openxmlformats.org/officeDocument/2006/relationships/image" Target="../media/image2621.png"/><Relationship Id="rId390" Type="http://schemas.openxmlformats.org/officeDocument/2006/relationships/customXml" Target="../ink/ink2765.xml"/><Relationship Id="rId404" Type="http://schemas.openxmlformats.org/officeDocument/2006/relationships/customXml" Target="../ink/ink2772.xml"/><Relationship Id="rId446" Type="http://schemas.openxmlformats.org/officeDocument/2006/relationships/customXml" Target="../ink/ink2793.xml"/><Relationship Id="rId250" Type="http://schemas.openxmlformats.org/officeDocument/2006/relationships/customXml" Target="../ink/ink2695.xml"/><Relationship Id="rId292" Type="http://schemas.openxmlformats.org/officeDocument/2006/relationships/customXml" Target="../ink/ink2716.xml"/><Relationship Id="rId306" Type="http://schemas.openxmlformats.org/officeDocument/2006/relationships/customXml" Target="../ink/ink2723.xml"/><Relationship Id="rId488" Type="http://schemas.openxmlformats.org/officeDocument/2006/relationships/image" Target="../media/image2744.png"/><Relationship Id="rId45" Type="http://schemas.openxmlformats.org/officeDocument/2006/relationships/image" Target="../media/image2525.png"/><Relationship Id="rId87" Type="http://schemas.openxmlformats.org/officeDocument/2006/relationships/image" Target="../media/image2546.png"/><Relationship Id="rId110" Type="http://schemas.openxmlformats.org/officeDocument/2006/relationships/customXml" Target="../ink/ink2625.xml"/><Relationship Id="rId348" Type="http://schemas.openxmlformats.org/officeDocument/2006/relationships/customXml" Target="../ink/ink2744.xml"/><Relationship Id="rId513" Type="http://schemas.openxmlformats.org/officeDocument/2006/relationships/customXml" Target="../ink/ink2827.xml"/><Relationship Id="rId152" Type="http://schemas.openxmlformats.org/officeDocument/2006/relationships/customXml" Target="../ink/ink2646.xml"/><Relationship Id="rId194" Type="http://schemas.openxmlformats.org/officeDocument/2006/relationships/customXml" Target="../ink/ink2667.xml"/><Relationship Id="rId208" Type="http://schemas.openxmlformats.org/officeDocument/2006/relationships/customXml" Target="../ink/ink2674.xml"/><Relationship Id="rId415" Type="http://schemas.openxmlformats.org/officeDocument/2006/relationships/image" Target="../media/image2708.png"/><Relationship Id="rId457" Type="http://schemas.openxmlformats.org/officeDocument/2006/relationships/image" Target="../media/image2729.png"/><Relationship Id="rId261" Type="http://schemas.openxmlformats.org/officeDocument/2006/relationships/image" Target="../media/image2632.png"/><Relationship Id="rId499" Type="http://schemas.openxmlformats.org/officeDocument/2006/relationships/customXml" Target="../ink/ink2820.xml"/><Relationship Id="rId14" Type="http://schemas.openxmlformats.org/officeDocument/2006/relationships/customXml" Target="../ink/ink2577.xml"/><Relationship Id="rId56" Type="http://schemas.openxmlformats.org/officeDocument/2006/relationships/customXml" Target="../ink/ink2598.xml"/><Relationship Id="rId317" Type="http://schemas.openxmlformats.org/officeDocument/2006/relationships/image" Target="../media/image2659.png"/><Relationship Id="rId359" Type="http://schemas.openxmlformats.org/officeDocument/2006/relationships/image" Target="../media/image2680.png"/><Relationship Id="rId524" Type="http://schemas.openxmlformats.org/officeDocument/2006/relationships/customXml" Target="../ink/ink2833.xml"/><Relationship Id="rId98" Type="http://schemas.openxmlformats.org/officeDocument/2006/relationships/customXml" Target="../ink/ink2619.xml"/><Relationship Id="rId121" Type="http://schemas.openxmlformats.org/officeDocument/2006/relationships/image" Target="../media/image2563.png"/><Relationship Id="rId163" Type="http://schemas.openxmlformats.org/officeDocument/2006/relationships/image" Target="../media/image2584.png"/><Relationship Id="rId219" Type="http://schemas.openxmlformats.org/officeDocument/2006/relationships/image" Target="../media/image2611.png"/><Relationship Id="rId370" Type="http://schemas.openxmlformats.org/officeDocument/2006/relationships/customXml" Target="../ink/ink2755.xml"/><Relationship Id="rId426" Type="http://schemas.openxmlformats.org/officeDocument/2006/relationships/customXml" Target="../ink/ink2783.xml"/><Relationship Id="rId230" Type="http://schemas.openxmlformats.org/officeDocument/2006/relationships/customXml" Target="../ink/ink2685.xml"/><Relationship Id="rId468" Type="http://schemas.openxmlformats.org/officeDocument/2006/relationships/customXml" Target="../ink/ink2804.xml"/><Relationship Id="rId25" Type="http://schemas.openxmlformats.org/officeDocument/2006/relationships/image" Target="../media/image2515.png"/><Relationship Id="rId67" Type="http://schemas.openxmlformats.org/officeDocument/2006/relationships/image" Target="../media/image2536.png"/><Relationship Id="rId272" Type="http://schemas.openxmlformats.org/officeDocument/2006/relationships/customXml" Target="../ink/ink2706.xml"/><Relationship Id="rId328" Type="http://schemas.openxmlformats.org/officeDocument/2006/relationships/customXml" Target="../ink/ink2734.xml"/><Relationship Id="rId132" Type="http://schemas.openxmlformats.org/officeDocument/2006/relationships/customXml" Target="../ink/ink2636.xml"/><Relationship Id="rId174" Type="http://schemas.openxmlformats.org/officeDocument/2006/relationships/customXml" Target="../ink/ink2657.xml"/><Relationship Id="rId381" Type="http://schemas.openxmlformats.org/officeDocument/2006/relationships/image" Target="../media/image2691.png"/><Relationship Id="rId241" Type="http://schemas.openxmlformats.org/officeDocument/2006/relationships/image" Target="../media/image2622.png"/><Relationship Id="rId437" Type="http://schemas.openxmlformats.org/officeDocument/2006/relationships/image" Target="../media/image2719.png"/><Relationship Id="rId479" Type="http://schemas.openxmlformats.org/officeDocument/2006/relationships/customXml" Target="../ink/ink2810.xml"/><Relationship Id="rId36" Type="http://schemas.openxmlformats.org/officeDocument/2006/relationships/customXml" Target="../ink/ink2588.xml"/><Relationship Id="rId283" Type="http://schemas.openxmlformats.org/officeDocument/2006/relationships/image" Target="../media/image2643.png"/><Relationship Id="rId339" Type="http://schemas.openxmlformats.org/officeDocument/2006/relationships/image" Target="../media/image2670.png"/><Relationship Id="rId490" Type="http://schemas.openxmlformats.org/officeDocument/2006/relationships/image" Target="../media/image2745.png"/><Relationship Id="rId504" Type="http://schemas.openxmlformats.org/officeDocument/2006/relationships/image" Target="../media/image2752.png"/><Relationship Id="rId78" Type="http://schemas.openxmlformats.org/officeDocument/2006/relationships/customXml" Target="../ink/ink2609.xml"/><Relationship Id="rId101" Type="http://schemas.openxmlformats.org/officeDocument/2006/relationships/image" Target="../media/image2553.png"/><Relationship Id="rId143" Type="http://schemas.openxmlformats.org/officeDocument/2006/relationships/image" Target="../media/image2574.png"/><Relationship Id="rId185" Type="http://schemas.openxmlformats.org/officeDocument/2006/relationships/image" Target="../media/image2594.png"/><Relationship Id="rId350" Type="http://schemas.openxmlformats.org/officeDocument/2006/relationships/customXml" Target="../ink/ink2745.xml"/><Relationship Id="rId406" Type="http://schemas.openxmlformats.org/officeDocument/2006/relationships/customXml" Target="../ink/ink2773.xml"/><Relationship Id="rId9" Type="http://schemas.openxmlformats.org/officeDocument/2006/relationships/image" Target="../media/image2507.png"/><Relationship Id="rId210" Type="http://schemas.openxmlformats.org/officeDocument/2006/relationships/customXml" Target="../ink/ink2675.xml"/><Relationship Id="rId392" Type="http://schemas.openxmlformats.org/officeDocument/2006/relationships/customXml" Target="../ink/ink2766.xml"/><Relationship Id="rId448" Type="http://schemas.openxmlformats.org/officeDocument/2006/relationships/customXml" Target="../ink/ink2794.xml"/><Relationship Id="rId252" Type="http://schemas.openxmlformats.org/officeDocument/2006/relationships/customXml" Target="../ink/ink2696.xml"/><Relationship Id="rId294" Type="http://schemas.openxmlformats.org/officeDocument/2006/relationships/customXml" Target="../ink/ink2717.xml"/><Relationship Id="rId308" Type="http://schemas.openxmlformats.org/officeDocument/2006/relationships/customXml" Target="../ink/ink2724.xml"/><Relationship Id="rId515" Type="http://schemas.openxmlformats.org/officeDocument/2006/relationships/customXml" Target="../ink/ink2828.xml"/><Relationship Id="rId47" Type="http://schemas.openxmlformats.org/officeDocument/2006/relationships/image" Target="../media/image2526.png"/><Relationship Id="rId89" Type="http://schemas.openxmlformats.org/officeDocument/2006/relationships/image" Target="../media/image2547.png"/><Relationship Id="rId112" Type="http://schemas.openxmlformats.org/officeDocument/2006/relationships/customXml" Target="../ink/ink2626.xml"/><Relationship Id="rId154" Type="http://schemas.openxmlformats.org/officeDocument/2006/relationships/customXml" Target="../ink/ink2647.xml"/><Relationship Id="rId361" Type="http://schemas.openxmlformats.org/officeDocument/2006/relationships/image" Target="../media/image2681.png"/><Relationship Id="rId196" Type="http://schemas.openxmlformats.org/officeDocument/2006/relationships/customXml" Target="../ink/ink2668.xml"/><Relationship Id="rId417" Type="http://schemas.openxmlformats.org/officeDocument/2006/relationships/image" Target="../media/image2709.png"/><Relationship Id="rId459" Type="http://schemas.openxmlformats.org/officeDocument/2006/relationships/image" Target="../media/image2730.png"/><Relationship Id="rId16" Type="http://schemas.openxmlformats.org/officeDocument/2006/relationships/customXml" Target="../ink/ink2578.xml"/><Relationship Id="rId221" Type="http://schemas.openxmlformats.org/officeDocument/2006/relationships/image" Target="../media/image2612.png"/><Relationship Id="rId263" Type="http://schemas.openxmlformats.org/officeDocument/2006/relationships/image" Target="../media/image2633.png"/><Relationship Id="rId319" Type="http://schemas.openxmlformats.org/officeDocument/2006/relationships/image" Target="../media/image2660.png"/><Relationship Id="rId470" Type="http://schemas.openxmlformats.org/officeDocument/2006/relationships/customXml" Target="../ink/ink2805.xml"/><Relationship Id="rId58" Type="http://schemas.openxmlformats.org/officeDocument/2006/relationships/customXml" Target="../ink/ink2599.xml"/><Relationship Id="rId123" Type="http://schemas.openxmlformats.org/officeDocument/2006/relationships/image" Target="../media/image2564.png"/><Relationship Id="rId330" Type="http://schemas.openxmlformats.org/officeDocument/2006/relationships/customXml" Target="../ink/ink2735.xml"/><Relationship Id="rId165" Type="http://schemas.openxmlformats.org/officeDocument/2006/relationships/image" Target="../media/image2585.png"/><Relationship Id="rId372" Type="http://schemas.openxmlformats.org/officeDocument/2006/relationships/customXml" Target="../ink/ink2756.xml"/><Relationship Id="rId428" Type="http://schemas.openxmlformats.org/officeDocument/2006/relationships/customXml" Target="../ink/ink2784.xml"/><Relationship Id="rId232" Type="http://schemas.openxmlformats.org/officeDocument/2006/relationships/customXml" Target="../ink/ink2686.xml"/><Relationship Id="rId274" Type="http://schemas.openxmlformats.org/officeDocument/2006/relationships/customXml" Target="../ink/ink2707.xml"/><Relationship Id="rId481" Type="http://schemas.openxmlformats.org/officeDocument/2006/relationships/customXml" Target="../ink/ink2811.xml"/><Relationship Id="rId27" Type="http://schemas.openxmlformats.org/officeDocument/2006/relationships/image" Target="../media/image2516.png"/><Relationship Id="rId69" Type="http://schemas.openxmlformats.org/officeDocument/2006/relationships/image" Target="../media/image2537.png"/><Relationship Id="rId134" Type="http://schemas.openxmlformats.org/officeDocument/2006/relationships/customXml" Target="../ink/ink2637.xml"/><Relationship Id="rId80" Type="http://schemas.openxmlformats.org/officeDocument/2006/relationships/customXml" Target="../ink/ink2610.xml"/><Relationship Id="rId176" Type="http://schemas.openxmlformats.org/officeDocument/2006/relationships/customXml" Target="../ink/ink2658.xml"/><Relationship Id="rId341" Type="http://schemas.openxmlformats.org/officeDocument/2006/relationships/image" Target="../media/image2671.png"/><Relationship Id="rId383" Type="http://schemas.openxmlformats.org/officeDocument/2006/relationships/image" Target="../media/image2692.png"/><Relationship Id="rId439" Type="http://schemas.openxmlformats.org/officeDocument/2006/relationships/image" Target="../media/image2720.png"/><Relationship Id="rId201" Type="http://schemas.openxmlformats.org/officeDocument/2006/relationships/image" Target="../media/image2602.png"/><Relationship Id="rId243" Type="http://schemas.openxmlformats.org/officeDocument/2006/relationships/image" Target="../media/image2623.png"/><Relationship Id="rId285" Type="http://schemas.openxmlformats.org/officeDocument/2006/relationships/image" Target="../media/image168.png"/><Relationship Id="rId450" Type="http://schemas.openxmlformats.org/officeDocument/2006/relationships/customXml" Target="../ink/ink2795.xml"/><Relationship Id="rId506" Type="http://schemas.openxmlformats.org/officeDocument/2006/relationships/image" Target="../media/image2753.png"/><Relationship Id="rId38" Type="http://schemas.openxmlformats.org/officeDocument/2006/relationships/customXml" Target="../ink/ink2589.xml"/><Relationship Id="rId103" Type="http://schemas.openxmlformats.org/officeDocument/2006/relationships/image" Target="../media/image2554.png"/><Relationship Id="rId310" Type="http://schemas.openxmlformats.org/officeDocument/2006/relationships/customXml" Target="../ink/ink2725.xml"/><Relationship Id="rId492" Type="http://schemas.openxmlformats.org/officeDocument/2006/relationships/image" Target="../media/image2746.png"/><Relationship Id="rId91" Type="http://schemas.openxmlformats.org/officeDocument/2006/relationships/image" Target="../media/image2548.png"/><Relationship Id="rId145" Type="http://schemas.openxmlformats.org/officeDocument/2006/relationships/image" Target="../media/image2575.png"/><Relationship Id="rId187" Type="http://schemas.openxmlformats.org/officeDocument/2006/relationships/image" Target="../media/image2595.png"/><Relationship Id="rId352" Type="http://schemas.openxmlformats.org/officeDocument/2006/relationships/customXml" Target="../ink/ink2746.xml"/><Relationship Id="rId394" Type="http://schemas.openxmlformats.org/officeDocument/2006/relationships/customXml" Target="../ink/ink2767.xml"/><Relationship Id="rId408" Type="http://schemas.openxmlformats.org/officeDocument/2006/relationships/customXml" Target="../ink/ink2774.xml"/><Relationship Id="rId212" Type="http://schemas.openxmlformats.org/officeDocument/2006/relationships/customXml" Target="../ink/ink2676.xml"/><Relationship Id="rId254" Type="http://schemas.openxmlformats.org/officeDocument/2006/relationships/customXml" Target="../ink/ink2697.xml"/><Relationship Id="rId49" Type="http://schemas.openxmlformats.org/officeDocument/2006/relationships/image" Target="../media/image2527.png"/><Relationship Id="rId114" Type="http://schemas.openxmlformats.org/officeDocument/2006/relationships/customXml" Target="../ink/ink2627.xml"/><Relationship Id="rId296" Type="http://schemas.openxmlformats.org/officeDocument/2006/relationships/customXml" Target="../ink/ink2718.xml"/><Relationship Id="rId461" Type="http://schemas.openxmlformats.org/officeDocument/2006/relationships/image" Target="../media/image2731.png"/><Relationship Id="rId517" Type="http://schemas.openxmlformats.org/officeDocument/2006/relationships/image" Target="../media/image2758.png"/><Relationship Id="rId60" Type="http://schemas.openxmlformats.org/officeDocument/2006/relationships/customXml" Target="../ink/ink2600.xml"/><Relationship Id="rId156" Type="http://schemas.openxmlformats.org/officeDocument/2006/relationships/customXml" Target="../ink/ink2648.xml"/><Relationship Id="rId198" Type="http://schemas.openxmlformats.org/officeDocument/2006/relationships/customXml" Target="../ink/ink2669.xml"/><Relationship Id="rId321" Type="http://schemas.openxmlformats.org/officeDocument/2006/relationships/image" Target="../media/image2661.png"/><Relationship Id="rId363" Type="http://schemas.openxmlformats.org/officeDocument/2006/relationships/image" Target="../media/image2682.png"/><Relationship Id="rId419" Type="http://schemas.openxmlformats.org/officeDocument/2006/relationships/image" Target="../media/image2710.png"/><Relationship Id="rId223" Type="http://schemas.openxmlformats.org/officeDocument/2006/relationships/image" Target="../media/image2613.png"/><Relationship Id="rId430" Type="http://schemas.openxmlformats.org/officeDocument/2006/relationships/customXml" Target="../ink/ink2785.xml"/><Relationship Id="rId18" Type="http://schemas.openxmlformats.org/officeDocument/2006/relationships/customXml" Target="../ink/ink2579.xml"/><Relationship Id="rId265" Type="http://schemas.openxmlformats.org/officeDocument/2006/relationships/image" Target="../media/image2634.png"/><Relationship Id="rId472" Type="http://schemas.openxmlformats.org/officeDocument/2006/relationships/customXml" Target="../ink/ink2806.xml"/><Relationship Id="rId125" Type="http://schemas.openxmlformats.org/officeDocument/2006/relationships/image" Target="../media/image2565.png"/><Relationship Id="rId167" Type="http://schemas.openxmlformats.org/officeDocument/2006/relationships/image" Target="../media/image2586.png"/><Relationship Id="rId332" Type="http://schemas.openxmlformats.org/officeDocument/2006/relationships/customXml" Target="../ink/ink2736.xml"/><Relationship Id="rId374" Type="http://schemas.openxmlformats.org/officeDocument/2006/relationships/customXml" Target="../ink/ink2757.xml"/><Relationship Id="rId71" Type="http://schemas.openxmlformats.org/officeDocument/2006/relationships/image" Target="../media/image2538.png"/><Relationship Id="rId234" Type="http://schemas.openxmlformats.org/officeDocument/2006/relationships/customXml" Target="../ink/ink2687.xml"/><Relationship Id="rId2" Type="http://schemas.openxmlformats.org/officeDocument/2006/relationships/customXml" Target="../ink/ink2571.xml"/><Relationship Id="rId29" Type="http://schemas.openxmlformats.org/officeDocument/2006/relationships/image" Target="../media/image2517.png"/><Relationship Id="rId276" Type="http://schemas.openxmlformats.org/officeDocument/2006/relationships/customXml" Target="../ink/ink2708.xml"/><Relationship Id="rId441" Type="http://schemas.openxmlformats.org/officeDocument/2006/relationships/image" Target="../media/image2721.png"/><Relationship Id="rId483" Type="http://schemas.openxmlformats.org/officeDocument/2006/relationships/customXml" Target="../ink/ink2812.xml"/><Relationship Id="rId40" Type="http://schemas.openxmlformats.org/officeDocument/2006/relationships/customXml" Target="../ink/ink2590.xml"/><Relationship Id="rId136" Type="http://schemas.openxmlformats.org/officeDocument/2006/relationships/customXml" Target="../ink/ink2638.xml"/><Relationship Id="rId178" Type="http://schemas.openxmlformats.org/officeDocument/2006/relationships/customXml" Target="../ink/ink2659.xml"/><Relationship Id="rId301" Type="http://schemas.openxmlformats.org/officeDocument/2006/relationships/image" Target="../media/image2651.png"/><Relationship Id="rId343" Type="http://schemas.openxmlformats.org/officeDocument/2006/relationships/image" Target="../media/image2672.png"/><Relationship Id="rId82" Type="http://schemas.openxmlformats.org/officeDocument/2006/relationships/customXml" Target="../ink/ink2611.xml"/><Relationship Id="rId203" Type="http://schemas.openxmlformats.org/officeDocument/2006/relationships/image" Target="../media/image2603.png"/><Relationship Id="rId385" Type="http://schemas.openxmlformats.org/officeDocument/2006/relationships/image" Target="../media/image2693.png"/><Relationship Id="rId245" Type="http://schemas.openxmlformats.org/officeDocument/2006/relationships/image" Target="../media/image2624.png"/><Relationship Id="rId287" Type="http://schemas.openxmlformats.org/officeDocument/2006/relationships/image" Target="../media/image2644.png"/><Relationship Id="rId410" Type="http://schemas.openxmlformats.org/officeDocument/2006/relationships/customXml" Target="../ink/ink2775.xml"/><Relationship Id="rId452" Type="http://schemas.openxmlformats.org/officeDocument/2006/relationships/customXml" Target="../ink/ink2796.xml"/><Relationship Id="rId494" Type="http://schemas.openxmlformats.org/officeDocument/2006/relationships/image" Target="../media/image2747.png"/><Relationship Id="rId508" Type="http://schemas.openxmlformats.org/officeDocument/2006/relationships/image" Target="../media/image2754.png"/><Relationship Id="rId105" Type="http://schemas.openxmlformats.org/officeDocument/2006/relationships/image" Target="../media/image2555.png"/><Relationship Id="rId147" Type="http://schemas.openxmlformats.org/officeDocument/2006/relationships/image" Target="../media/image2576.png"/><Relationship Id="rId312" Type="http://schemas.openxmlformats.org/officeDocument/2006/relationships/customXml" Target="../ink/ink2726.xml"/><Relationship Id="rId354" Type="http://schemas.openxmlformats.org/officeDocument/2006/relationships/customXml" Target="../ink/ink2747.xml"/><Relationship Id="rId51" Type="http://schemas.openxmlformats.org/officeDocument/2006/relationships/image" Target="../media/image2528.png"/><Relationship Id="rId93" Type="http://schemas.openxmlformats.org/officeDocument/2006/relationships/image" Target="../media/image2549.png"/><Relationship Id="rId189" Type="http://schemas.openxmlformats.org/officeDocument/2006/relationships/image" Target="../media/image2596.png"/><Relationship Id="rId396" Type="http://schemas.openxmlformats.org/officeDocument/2006/relationships/customXml" Target="../ink/ink2768.xml"/><Relationship Id="rId214" Type="http://schemas.openxmlformats.org/officeDocument/2006/relationships/customXml" Target="../ink/ink2677.xml"/><Relationship Id="rId256" Type="http://schemas.openxmlformats.org/officeDocument/2006/relationships/customXml" Target="../ink/ink2698.xml"/><Relationship Id="rId298" Type="http://schemas.openxmlformats.org/officeDocument/2006/relationships/customXml" Target="../ink/ink2719.xml"/><Relationship Id="rId421" Type="http://schemas.openxmlformats.org/officeDocument/2006/relationships/image" Target="../media/image2711.png"/><Relationship Id="rId463" Type="http://schemas.openxmlformats.org/officeDocument/2006/relationships/image" Target="../media/image2732.png"/><Relationship Id="rId519" Type="http://schemas.openxmlformats.org/officeDocument/2006/relationships/image" Target="../media/image2759.png"/><Relationship Id="rId116" Type="http://schemas.openxmlformats.org/officeDocument/2006/relationships/customXml" Target="../ink/ink2628.xml"/><Relationship Id="rId158" Type="http://schemas.openxmlformats.org/officeDocument/2006/relationships/customXml" Target="../ink/ink2649.xml"/><Relationship Id="rId323" Type="http://schemas.openxmlformats.org/officeDocument/2006/relationships/image" Target="../media/image2662.png"/><Relationship Id="rId20" Type="http://schemas.openxmlformats.org/officeDocument/2006/relationships/customXml" Target="../ink/ink2580.xml"/><Relationship Id="rId62" Type="http://schemas.openxmlformats.org/officeDocument/2006/relationships/customXml" Target="../ink/ink2601.xml"/><Relationship Id="rId365" Type="http://schemas.openxmlformats.org/officeDocument/2006/relationships/image" Target="../media/image2683.png"/><Relationship Id="rId225" Type="http://schemas.openxmlformats.org/officeDocument/2006/relationships/image" Target="../media/image2614.png"/><Relationship Id="rId267" Type="http://schemas.openxmlformats.org/officeDocument/2006/relationships/image" Target="../media/image2635.png"/><Relationship Id="rId432" Type="http://schemas.openxmlformats.org/officeDocument/2006/relationships/customXml" Target="../ink/ink2786.xml"/><Relationship Id="rId474" Type="http://schemas.openxmlformats.org/officeDocument/2006/relationships/customXml" Target="../ink/ink2807.xml"/><Relationship Id="rId127" Type="http://schemas.openxmlformats.org/officeDocument/2006/relationships/image" Target="../media/image2566.png"/><Relationship Id="rId31" Type="http://schemas.openxmlformats.org/officeDocument/2006/relationships/image" Target="../media/image2518.png"/><Relationship Id="rId73" Type="http://schemas.openxmlformats.org/officeDocument/2006/relationships/image" Target="../media/image2539.png"/><Relationship Id="rId169" Type="http://schemas.openxmlformats.org/officeDocument/2006/relationships/image" Target="../media/image2587.png"/><Relationship Id="rId334" Type="http://schemas.openxmlformats.org/officeDocument/2006/relationships/customXml" Target="../ink/ink2737.xml"/><Relationship Id="rId376" Type="http://schemas.openxmlformats.org/officeDocument/2006/relationships/customXml" Target="../ink/ink2758.xml"/><Relationship Id="rId4" Type="http://schemas.openxmlformats.org/officeDocument/2006/relationships/customXml" Target="../ink/ink2572.xml"/><Relationship Id="rId180" Type="http://schemas.openxmlformats.org/officeDocument/2006/relationships/customXml" Target="../ink/ink2660.xml"/><Relationship Id="rId236" Type="http://schemas.openxmlformats.org/officeDocument/2006/relationships/customXml" Target="../ink/ink2688.xml"/><Relationship Id="rId278" Type="http://schemas.openxmlformats.org/officeDocument/2006/relationships/customXml" Target="../ink/ink2709.xml"/><Relationship Id="rId401" Type="http://schemas.openxmlformats.org/officeDocument/2006/relationships/image" Target="../media/image2701.png"/><Relationship Id="rId443" Type="http://schemas.openxmlformats.org/officeDocument/2006/relationships/image" Target="../media/image2722.png"/><Relationship Id="rId303" Type="http://schemas.openxmlformats.org/officeDocument/2006/relationships/image" Target="../media/image2652.png"/><Relationship Id="rId485" Type="http://schemas.openxmlformats.org/officeDocument/2006/relationships/customXml" Target="../ink/ink2813.xml"/><Relationship Id="rId42" Type="http://schemas.openxmlformats.org/officeDocument/2006/relationships/customXml" Target="../ink/ink2591.xml"/><Relationship Id="rId84" Type="http://schemas.openxmlformats.org/officeDocument/2006/relationships/customXml" Target="../ink/ink2612.xml"/><Relationship Id="rId138" Type="http://schemas.openxmlformats.org/officeDocument/2006/relationships/customXml" Target="../ink/ink2639.xml"/><Relationship Id="rId345" Type="http://schemas.openxmlformats.org/officeDocument/2006/relationships/image" Target="../media/image2673.png"/><Relationship Id="rId387" Type="http://schemas.openxmlformats.org/officeDocument/2006/relationships/image" Target="../media/image2694.png"/><Relationship Id="rId510" Type="http://schemas.openxmlformats.org/officeDocument/2006/relationships/image" Target="../media/image2755.png"/><Relationship Id="rId191" Type="http://schemas.openxmlformats.org/officeDocument/2006/relationships/image" Target="../media/image2597.png"/><Relationship Id="rId205" Type="http://schemas.openxmlformats.org/officeDocument/2006/relationships/image" Target="../media/image2604.png"/><Relationship Id="rId247" Type="http://schemas.openxmlformats.org/officeDocument/2006/relationships/image" Target="../media/image2625.png"/><Relationship Id="rId412" Type="http://schemas.openxmlformats.org/officeDocument/2006/relationships/customXml" Target="../ink/ink2776.xml"/><Relationship Id="rId107" Type="http://schemas.openxmlformats.org/officeDocument/2006/relationships/image" Target="../media/image2556.png"/><Relationship Id="rId289" Type="http://schemas.openxmlformats.org/officeDocument/2006/relationships/image" Target="../media/image2645.png"/><Relationship Id="rId454" Type="http://schemas.openxmlformats.org/officeDocument/2006/relationships/customXml" Target="../ink/ink2797.xml"/><Relationship Id="rId496" Type="http://schemas.openxmlformats.org/officeDocument/2006/relationships/image" Target="../media/image2748.png"/><Relationship Id="rId11" Type="http://schemas.openxmlformats.org/officeDocument/2006/relationships/image" Target="../media/image2508.png"/><Relationship Id="rId53" Type="http://schemas.openxmlformats.org/officeDocument/2006/relationships/image" Target="../media/image2529.png"/><Relationship Id="rId149" Type="http://schemas.openxmlformats.org/officeDocument/2006/relationships/image" Target="../media/image2577.png"/><Relationship Id="rId314" Type="http://schemas.openxmlformats.org/officeDocument/2006/relationships/customXml" Target="../ink/ink2727.xml"/><Relationship Id="rId356" Type="http://schemas.openxmlformats.org/officeDocument/2006/relationships/customXml" Target="../ink/ink2748.xml"/><Relationship Id="rId398" Type="http://schemas.openxmlformats.org/officeDocument/2006/relationships/customXml" Target="../ink/ink2769.xml"/><Relationship Id="rId521" Type="http://schemas.openxmlformats.org/officeDocument/2006/relationships/image" Target="../media/image2760.png"/><Relationship Id="rId95" Type="http://schemas.openxmlformats.org/officeDocument/2006/relationships/image" Target="../media/image2550.png"/><Relationship Id="rId160" Type="http://schemas.openxmlformats.org/officeDocument/2006/relationships/customXml" Target="../ink/ink2650.xml"/><Relationship Id="rId216" Type="http://schemas.openxmlformats.org/officeDocument/2006/relationships/customXml" Target="../ink/ink2678.xml"/><Relationship Id="rId423" Type="http://schemas.openxmlformats.org/officeDocument/2006/relationships/image" Target="../media/image2712.png"/><Relationship Id="rId258" Type="http://schemas.openxmlformats.org/officeDocument/2006/relationships/customXml" Target="../ink/ink2699.xml"/><Relationship Id="rId465" Type="http://schemas.openxmlformats.org/officeDocument/2006/relationships/image" Target="../media/image2733.png"/><Relationship Id="rId22" Type="http://schemas.openxmlformats.org/officeDocument/2006/relationships/customXml" Target="../ink/ink2581.xml"/><Relationship Id="rId64" Type="http://schemas.openxmlformats.org/officeDocument/2006/relationships/customXml" Target="../ink/ink2602.xml"/><Relationship Id="rId118" Type="http://schemas.openxmlformats.org/officeDocument/2006/relationships/customXml" Target="../ink/ink2629.xml"/><Relationship Id="rId325" Type="http://schemas.openxmlformats.org/officeDocument/2006/relationships/image" Target="../media/image2663.png"/><Relationship Id="rId367" Type="http://schemas.openxmlformats.org/officeDocument/2006/relationships/image" Target="../media/image2684.png"/><Relationship Id="rId171" Type="http://schemas.openxmlformats.org/officeDocument/2006/relationships/image" Target="../media/image2588.png"/><Relationship Id="rId227" Type="http://schemas.openxmlformats.org/officeDocument/2006/relationships/image" Target="../media/image2615.png"/><Relationship Id="rId269" Type="http://schemas.openxmlformats.org/officeDocument/2006/relationships/image" Target="../media/image2636.png"/><Relationship Id="rId434" Type="http://schemas.openxmlformats.org/officeDocument/2006/relationships/customXml" Target="../ink/ink2787.xml"/><Relationship Id="rId476" Type="http://schemas.openxmlformats.org/officeDocument/2006/relationships/customXml" Target="../ink/ink2808.xml"/><Relationship Id="rId33" Type="http://schemas.openxmlformats.org/officeDocument/2006/relationships/image" Target="../media/image2519.png"/><Relationship Id="rId129" Type="http://schemas.openxmlformats.org/officeDocument/2006/relationships/image" Target="../media/image2567.png"/><Relationship Id="rId280" Type="http://schemas.openxmlformats.org/officeDocument/2006/relationships/customXml" Target="../ink/ink2710.xml"/><Relationship Id="rId336" Type="http://schemas.openxmlformats.org/officeDocument/2006/relationships/customXml" Target="../ink/ink2738.xml"/><Relationship Id="rId501" Type="http://schemas.openxmlformats.org/officeDocument/2006/relationships/customXml" Target="../ink/ink2821.xml"/><Relationship Id="rId75" Type="http://schemas.openxmlformats.org/officeDocument/2006/relationships/image" Target="../media/image2540.png"/><Relationship Id="rId140" Type="http://schemas.openxmlformats.org/officeDocument/2006/relationships/customXml" Target="../ink/ink2640.xml"/><Relationship Id="rId182" Type="http://schemas.openxmlformats.org/officeDocument/2006/relationships/customXml" Target="../ink/ink2661.xml"/><Relationship Id="rId378" Type="http://schemas.openxmlformats.org/officeDocument/2006/relationships/customXml" Target="../ink/ink2759.xml"/><Relationship Id="rId403" Type="http://schemas.openxmlformats.org/officeDocument/2006/relationships/image" Target="../media/image2702.png"/><Relationship Id="rId6" Type="http://schemas.openxmlformats.org/officeDocument/2006/relationships/customXml" Target="../ink/ink2573.xml"/><Relationship Id="rId238" Type="http://schemas.openxmlformats.org/officeDocument/2006/relationships/customXml" Target="../ink/ink2689.xml"/><Relationship Id="rId445" Type="http://schemas.openxmlformats.org/officeDocument/2006/relationships/image" Target="../media/image2723.png"/><Relationship Id="rId487" Type="http://schemas.openxmlformats.org/officeDocument/2006/relationships/customXml" Target="../ink/ink2814.xml"/><Relationship Id="rId291" Type="http://schemas.openxmlformats.org/officeDocument/2006/relationships/image" Target="../media/image2646.png"/><Relationship Id="rId305" Type="http://schemas.openxmlformats.org/officeDocument/2006/relationships/image" Target="../media/image2653.png"/><Relationship Id="rId347" Type="http://schemas.openxmlformats.org/officeDocument/2006/relationships/image" Target="../media/image2674.png"/><Relationship Id="rId512" Type="http://schemas.openxmlformats.org/officeDocument/2006/relationships/image" Target="../media/image2756.png"/><Relationship Id="rId44" Type="http://schemas.openxmlformats.org/officeDocument/2006/relationships/customXml" Target="../ink/ink2592.xml"/><Relationship Id="rId86" Type="http://schemas.openxmlformats.org/officeDocument/2006/relationships/customXml" Target="../ink/ink2613.xml"/><Relationship Id="rId151" Type="http://schemas.openxmlformats.org/officeDocument/2006/relationships/image" Target="../media/image2578.png"/><Relationship Id="rId389" Type="http://schemas.openxmlformats.org/officeDocument/2006/relationships/image" Target="../media/image2695.png"/><Relationship Id="rId193" Type="http://schemas.openxmlformats.org/officeDocument/2006/relationships/image" Target="../media/image2598.png"/><Relationship Id="rId207" Type="http://schemas.openxmlformats.org/officeDocument/2006/relationships/image" Target="../media/image2605.png"/><Relationship Id="rId249" Type="http://schemas.openxmlformats.org/officeDocument/2006/relationships/image" Target="../media/image2626.png"/><Relationship Id="rId414" Type="http://schemas.openxmlformats.org/officeDocument/2006/relationships/customXml" Target="../ink/ink2777.xml"/><Relationship Id="rId456" Type="http://schemas.openxmlformats.org/officeDocument/2006/relationships/customXml" Target="../ink/ink2798.xml"/><Relationship Id="rId498" Type="http://schemas.openxmlformats.org/officeDocument/2006/relationships/image" Target="../media/image2749.png"/><Relationship Id="rId13" Type="http://schemas.openxmlformats.org/officeDocument/2006/relationships/image" Target="../media/image2509.png"/><Relationship Id="rId109" Type="http://schemas.openxmlformats.org/officeDocument/2006/relationships/image" Target="../media/image2557.png"/><Relationship Id="rId260" Type="http://schemas.openxmlformats.org/officeDocument/2006/relationships/customXml" Target="../ink/ink2700.xml"/><Relationship Id="rId316" Type="http://schemas.openxmlformats.org/officeDocument/2006/relationships/customXml" Target="../ink/ink2728.xml"/><Relationship Id="rId523" Type="http://schemas.openxmlformats.org/officeDocument/2006/relationships/image" Target="../media/image2761.png"/><Relationship Id="rId55" Type="http://schemas.openxmlformats.org/officeDocument/2006/relationships/image" Target="../media/image2530.png"/><Relationship Id="rId97" Type="http://schemas.openxmlformats.org/officeDocument/2006/relationships/image" Target="../media/image2551.png"/><Relationship Id="rId120" Type="http://schemas.openxmlformats.org/officeDocument/2006/relationships/customXml" Target="../ink/ink2630.xml"/><Relationship Id="rId358" Type="http://schemas.openxmlformats.org/officeDocument/2006/relationships/customXml" Target="../ink/ink2749.xml"/><Relationship Id="rId162" Type="http://schemas.openxmlformats.org/officeDocument/2006/relationships/customXml" Target="../ink/ink2651.xml"/><Relationship Id="rId218" Type="http://schemas.openxmlformats.org/officeDocument/2006/relationships/customXml" Target="../ink/ink2679.xml"/><Relationship Id="rId425" Type="http://schemas.openxmlformats.org/officeDocument/2006/relationships/image" Target="../media/image2713.png"/><Relationship Id="rId467" Type="http://schemas.openxmlformats.org/officeDocument/2006/relationships/image" Target="../media/image2734.png"/><Relationship Id="rId271" Type="http://schemas.openxmlformats.org/officeDocument/2006/relationships/image" Target="../media/image2637.png"/><Relationship Id="rId24" Type="http://schemas.openxmlformats.org/officeDocument/2006/relationships/customXml" Target="../ink/ink2582.xml"/><Relationship Id="rId66" Type="http://schemas.openxmlformats.org/officeDocument/2006/relationships/customXml" Target="../ink/ink2603.xml"/><Relationship Id="rId131" Type="http://schemas.openxmlformats.org/officeDocument/2006/relationships/image" Target="../media/image2568.png"/><Relationship Id="rId327" Type="http://schemas.openxmlformats.org/officeDocument/2006/relationships/image" Target="../media/image2664.png"/><Relationship Id="rId369" Type="http://schemas.openxmlformats.org/officeDocument/2006/relationships/image" Target="../media/image2685.png"/><Relationship Id="rId173" Type="http://schemas.openxmlformats.org/officeDocument/2006/relationships/image" Target="../media/image2589.png"/><Relationship Id="rId229" Type="http://schemas.openxmlformats.org/officeDocument/2006/relationships/image" Target="../media/image2616.png"/><Relationship Id="rId380" Type="http://schemas.openxmlformats.org/officeDocument/2006/relationships/customXml" Target="../ink/ink2760.xml"/><Relationship Id="rId436" Type="http://schemas.openxmlformats.org/officeDocument/2006/relationships/customXml" Target="../ink/ink2788.xml"/><Relationship Id="rId240" Type="http://schemas.openxmlformats.org/officeDocument/2006/relationships/customXml" Target="../ink/ink2690.xml"/><Relationship Id="rId478" Type="http://schemas.openxmlformats.org/officeDocument/2006/relationships/customXml" Target="../ink/ink2809.xml"/><Relationship Id="rId35" Type="http://schemas.openxmlformats.org/officeDocument/2006/relationships/image" Target="../media/image2520.png"/><Relationship Id="rId77" Type="http://schemas.openxmlformats.org/officeDocument/2006/relationships/image" Target="../media/image2541.png"/><Relationship Id="rId100" Type="http://schemas.openxmlformats.org/officeDocument/2006/relationships/customXml" Target="../ink/ink2620.xml"/><Relationship Id="rId282" Type="http://schemas.openxmlformats.org/officeDocument/2006/relationships/customXml" Target="../ink/ink2711.xml"/><Relationship Id="rId338" Type="http://schemas.openxmlformats.org/officeDocument/2006/relationships/customXml" Target="../ink/ink2739.xml"/><Relationship Id="rId503" Type="http://schemas.openxmlformats.org/officeDocument/2006/relationships/customXml" Target="../ink/ink2822.xml"/><Relationship Id="rId8" Type="http://schemas.openxmlformats.org/officeDocument/2006/relationships/customXml" Target="../ink/ink2574.xml"/><Relationship Id="rId142" Type="http://schemas.openxmlformats.org/officeDocument/2006/relationships/customXml" Target="../ink/ink2641.xml"/><Relationship Id="rId184" Type="http://schemas.openxmlformats.org/officeDocument/2006/relationships/customXml" Target="../ink/ink2662.xml"/><Relationship Id="rId391" Type="http://schemas.openxmlformats.org/officeDocument/2006/relationships/image" Target="../media/image2696.png"/><Relationship Id="rId405" Type="http://schemas.openxmlformats.org/officeDocument/2006/relationships/image" Target="../media/image2703.png"/><Relationship Id="rId447" Type="http://schemas.openxmlformats.org/officeDocument/2006/relationships/image" Target="../media/image2724.png"/><Relationship Id="rId251" Type="http://schemas.openxmlformats.org/officeDocument/2006/relationships/image" Target="../media/image2627.png"/><Relationship Id="rId489" Type="http://schemas.openxmlformats.org/officeDocument/2006/relationships/customXml" Target="../ink/ink2815.xml"/><Relationship Id="rId46" Type="http://schemas.openxmlformats.org/officeDocument/2006/relationships/customXml" Target="../ink/ink2593.xml"/><Relationship Id="rId293" Type="http://schemas.openxmlformats.org/officeDocument/2006/relationships/image" Target="../media/image2647.png"/><Relationship Id="rId307" Type="http://schemas.openxmlformats.org/officeDocument/2006/relationships/image" Target="../media/image2654.png"/><Relationship Id="rId349" Type="http://schemas.openxmlformats.org/officeDocument/2006/relationships/image" Target="../media/image2675.png"/><Relationship Id="rId514" Type="http://schemas.openxmlformats.org/officeDocument/2006/relationships/image" Target="../media/image2757.png"/><Relationship Id="rId88" Type="http://schemas.openxmlformats.org/officeDocument/2006/relationships/customXml" Target="../ink/ink2614.xml"/><Relationship Id="rId111" Type="http://schemas.openxmlformats.org/officeDocument/2006/relationships/image" Target="../media/image2558.png"/><Relationship Id="rId153" Type="http://schemas.openxmlformats.org/officeDocument/2006/relationships/image" Target="../media/image2579.png"/><Relationship Id="rId195" Type="http://schemas.openxmlformats.org/officeDocument/2006/relationships/image" Target="../media/image2599.png"/><Relationship Id="rId209" Type="http://schemas.openxmlformats.org/officeDocument/2006/relationships/image" Target="../media/image2606.png"/><Relationship Id="rId360" Type="http://schemas.openxmlformats.org/officeDocument/2006/relationships/customXml" Target="../ink/ink2750.xml"/><Relationship Id="rId416" Type="http://schemas.openxmlformats.org/officeDocument/2006/relationships/customXml" Target="../ink/ink2778.xml"/><Relationship Id="rId220" Type="http://schemas.openxmlformats.org/officeDocument/2006/relationships/customXml" Target="../ink/ink2680.xml"/><Relationship Id="rId458" Type="http://schemas.openxmlformats.org/officeDocument/2006/relationships/customXml" Target="../ink/ink2799.xml"/><Relationship Id="rId15" Type="http://schemas.openxmlformats.org/officeDocument/2006/relationships/image" Target="../media/image2510.png"/><Relationship Id="rId57" Type="http://schemas.openxmlformats.org/officeDocument/2006/relationships/image" Target="../media/image2531.png"/><Relationship Id="rId262" Type="http://schemas.openxmlformats.org/officeDocument/2006/relationships/customXml" Target="../ink/ink2701.xml"/><Relationship Id="rId318" Type="http://schemas.openxmlformats.org/officeDocument/2006/relationships/customXml" Target="../ink/ink2729.xml"/><Relationship Id="rId525" Type="http://schemas.openxmlformats.org/officeDocument/2006/relationships/image" Target="../media/image2762.png"/><Relationship Id="rId99" Type="http://schemas.openxmlformats.org/officeDocument/2006/relationships/image" Target="../media/image2552.png"/><Relationship Id="rId122" Type="http://schemas.openxmlformats.org/officeDocument/2006/relationships/customXml" Target="../ink/ink2631.xml"/><Relationship Id="rId164" Type="http://schemas.openxmlformats.org/officeDocument/2006/relationships/customXml" Target="../ink/ink2652.xml"/><Relationship Id="rId371" Type="http://schemas.openxmlformats.org/officeDocument/2006/relationships/image" Target="../media/image2686.png"/><Relationship Id="rId427" Type="http://schemas.openxmlformats.org/officeDocument/2006/relationships/image" Target="../media/image2714.png"/><Relationship Id="rId469" Type="http://schemas.openxmlformats.org/officeDocument/2006/relationships/image" Target="../media/image2735.png"/><Relationship Id="rId26" Type="http://schemas.openxmlformats.org/officeDocument/2006/relationships/customXml" Target="../ink/ink2583.xml"/><Relationship Id="rId231" Type="http://schemas.openxmlformats.org/officeDocument/2006/relationships/image" Target="../media/image2617.png"/><Relationship Id="rId273" Type="http://schemas.openxmlformats.org/officeDocument/2006/relationships/image" Target="../media/image2638.png"/><Relationship Id="rId329" Type="http://schemas.openxmlformats.org/officeDocument/2006/relationships/image" Target="../media/image2665.png"/><Relationship Id="rId480" Type="http://schemas.openxmlformats.org/officeDocument/2006/relationships/image" Target="../media/image2740.png"/><Relationship Id="rId68" Type="http://schemas.openxmlformats.org/officeDocument/2006/relationships/customXml" Target="../ink/ink2604.xml"/><Relationship Id="rId133" Type="http://schemas.openxmlformats.org/officeDocument/2006/relationships/image" Target="../media/image2569.png"/><Relationship Id="rId175" Type="http://schemas.openxmlformats.org/officeDocument/2006/relationships/image" Target="../media/image2590.png"/><Relationship Id="rId340" Type="http://schemas.openxmlformats.org/officeDocument/2006/relationships/customXml" Target="../ink/ink2740.xml"/><Relationship Id="rId200" Type="http://schemas.openxmlformats.org/officeDocument/2006/relationships/customXml" Target="../ink/ink2670.xml"/><Relationship Id="rId382" Type="http://schemas.openxmlformats.org/officeDocument/2006/relationships/customXml" Target="../ink/ink2761.xml"/><Relationship Id="rId438" Type="http://schemas.openxmlformats.org/officeDocument/2006/relationships/customXml" Target="../ink/ink2789.xml"/><Relationship Id="rId242" Type="http://schemas.openxmlformats.org/officeDocument/2006/relationships/customXml" Target="../ink/ink2691.xml"/><Relationship Id="rId284" Type="http://schemas.openxmlformats.org/officeDocument/2006/relationships/customXml" Target="../ink/ink2712.xml"/><Relationship Id="rId491" Type="http://schemas.openxmlformats.org/officeDocument/2006/relationships/customXml" Target="../ink/ink2816.xml"/><Relationship Id="rId505" Type="http://schemas.openxmlformats.org/officeDocument/2006/relationships/customXml" Target="../ink/ink2823.xml"/><Relationship Id="rId37" Type="http://schemas.openxmlformats.org/officeDocument/2006/relationships/image" Target="../media/image2521.png"/><Relationship Id="rId79" Type="http://schemas.openxmlformats.org/officeDocument/2006/relationships/image" Target="../media/image2542.png"/><Relationship Id="rId102" Type="http://schemas.openxmlformats.org/officeDocument/2006/relationships/customXml" Target="../ink/ink2621.xml"/><Relationship Id="rId144" Type="http://schemas.openxmlformats.org/officeDocument/2006/relationships/customXml" Target="../ink/ink2642.xml"/><Relationship Id="rId90" Type="http://schemas.openxmlformats.org/officeDocument/2006/relationships/customXml" Target="../ink/ink2615.xml"/><Relationship Id="rId186" Type="http://schemas.openxmlformats.org/officeDocument/2006/relationships/customXml" Target="../ink/ink2663.xml"/><Relationship Id="rId351" Type="http://schemas.openxmlformats.org/officeDocument/2006/relationships/image" Target="../media/image2676.png"/><Relationship Id="rId393" Type="http://schemas.openxmlformats.org/officeDocument/2006/relationships/image" Target="../media/image2697.png"/><Relationship Id="rId407" Type="http://schemas.openxmlformats.org/officeDocument/2006/relationships/image" Target="../media/image2704.png"/><Relationship Id="rId449" Type="http://schemas.openxmlformats.org/officeDocument/2006/relationships/image" Target="../media/image2725.png"/><Relationship Id="rId211" Type="http://schemas.openxmlformats.org/officeDocument/2006/relationships/image" Target="../media/image2607.png"/><Relationship Id="rId253" Type="http://schemas.openxmlformats.org/officeDocument/2006/relationships/image" Target="../media/image2628.png"/><Relationship Id="rId295" Type="http://schemas.openxmlformats.org/officeDocument/2006/relationships/image" Target="../media/image2648.png"/><Relationship Id="rId309" Type="http://schemas.openxmlformats.org/officeDocument/2006/relationships/image" Target="../media/image2655.png"/><Relationship Id="rId460" Type="http://schemas.openxmlformats.org/officeDocument/2006/relationships/customXml" Target="../ink/ink2800.xml"/><Relationship Id="rId516" Type="http://schemas.openxmlformats.org/officeDocument/2006/relationships/customXml" Target="../ink/ink2829.xml"/><Relationship Id="rId48" Type="http://schemas.openxmlformats.org/officeDocument/2006/relationships/customXml" Target="../ink/ink2594.xml"/><Relationship Id="rId113" Type="http://schemas.openxmlformats.org/officeDocument/2006/relationships/image" Target="../media/image2559.png"/><Relationship Id="rId320" Type="http://schemas.openxmlformats.org/officeDocument/2006/relationships/customXml" Target="../ink/ink2730.xml"/><Relationship Id="rId155" Type="http://schemas.openxmlformats.org/officeDocument/2006/relationships/image" Target="../media/image2580.png"/><Relationship Id="rId197" Type="http://schemas.openxmlformats.org/officeDocument/2006/relationships/image" Target="../media/image2600.png"/><Relationship Id="rId362" Type="http://schemas.openxmlformats.org/officeDocument/2006/relationships/customXml" Target="../ink/ink2751.xml"/><Relationship Id="rId418" Type="http://schemas.openxmlformats.org/officeDocument/2006/relationships/customXml" Target="../ink/ink2779.xml"/><Relationship Id="rId222" Type="http://schemas.openxmlformats.org/officeDocument/2006/relationships/customXml" Target="../ink/ink2681.xml"/><Relationship Id="rId264" Type="http://schemas.openxmlformats.org/officeDocument/2006/relationships/customXml" Target="../ink/ink2702.xml"/><Relationship Id="rId471" Type="http://schemas.openxmlformats.org/officeDocument/2006/relationships/image" Target="../media/image2736.png"/><Relationship Id="rId17" Type="http://schemas.openxmlformats.org/officeDocument/2006/relationships/image" Target="../media/image2511.png"/><Relationship Id="rId59" Type="http://schemas.openxmlformats.org/officeDocument/2006/relationships/image" Target="../media/image2532.png"/><Relationship Id="rId124" Type="http://schemas.openxmlformats.org/officeDocument/2006/relationships/customXml" Target="../ink/ink2632.xml"/><Relationship Id="rId70" Type="http://schemas.openxmlformats.org/officeDocument/2006/relationships/customXml" Target="../ink/ink2605.xml"/><Relationship Id="rId166" Type="http://schemas.openxmlformats.org/officeDocument/2006/relationships/customXml" Target="../ink/ink2653.xml"/><Relationship Id="rId331" Type="http://schemas.openxmlformats.org/officeDocument/2006/relationships/image" Target="../media/image2666.png"/><Relationship Id="rId373" Type="http://schemas.openxmlformats.org/officeDocument/2006/relationships/image" Target="../media/image2687.png"/><Relationship Id="rId429" Type="http://schemas.openxmlformats.org/officeDocument/2006/relationships/image" Target="../media/image27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618.png"/><Relationship Id="rId440" Type="http://schemas.openxmlformats.org/officeDocument/2006/relationships/customXml" Target="../ink/ink2790.xml"/><Relationship Id="rId28" Type="http://schemas.openxmlformats.org/officeDocument/2006/relationships/customXml" Target="../ink/ink2584.xml"/><Relationship Id="rId275" Type="http://schemas.openxmlformats.org/officeDocument/2006/relationships/image" Target="../media/image2639.png"/><Relationship Id="rId300" Type="http://schemas.openxmlformats.org/officeDocument/2006/relationships/customXml" Target="../ink/ink2720.xml"/><Relationship Id="rId482" Type="http://schemas.openxmlformats.org/officeDocument/2006/relationships/image" Target="../media/image2741.png"/><Relationship Id="rId81" Type="http://schemas.openxmlformats.org/officeDocument/2006/relationships/image" Target="../media/image2543.png"/><Relationship Id="rId135" Type="http://schemas.openxmlformats.org/officeDocument/2006/relationships/image" Target="../media/image2570.png"/><Relationship Id="rId177" Type="http://schemas.openxmlformats.org/officeDocument/2006/relationships/image" Target="../media/image2591.png"/><Relationship Id="rId342" Type="http://schemas.openxmlformats.org/officeDocument/2006/relationships/customXml" Target="../ink/ink2741.xml"/><Relationship Id="rId384" Type="http://schemas.openxmlformats.org/officeDocument/2006/relationships/customXml" Target="../ink/ink2762.xml"/><Relationship Id="rId202" Type="http://schemas.openxmlformats.org/officeDocument/2006/relationships/customXml" Target="../ink/ink2671.xml"/><Relationship Id="rId244" Type="http://schemas.openxmlformats.org/officeDocument/2006/relationships/customXml" Target="../ink/ink2692.xml"/><Relationship Id="rId39" Type="http://schemas.openxmlformats.org/officeDocument/2006/relationships/image" Target="../media/image2522.png"/><Relationship Id="rId286" Type="http://schemas.openxmlformats.org/officeDocument/2006/relationships/customXml" Target="../ink/ink2713.xml"/><Relationship Id="rId451" Type="http://schemas.openxmlformats.org/officeDocument/2006/relationships/image" Target="../media/image2726.png"/><Relationship Id="rId493" Type="http://schemas.openxmlformats.org/officeDocument/2006/relationships/customXml" Target="../ink/ink2817.xml"/><Relationship Id="rId507" Type="http://schemas.openxmlformats.org/officeDocument/2006/relationships/customXml" Target="../ink/ink2824.xml"/><Relationship Id="rId50" Type="http://schemas.openxmlformats.org/officeDocument/2006/relationships/customXml" Target="../ink/ink2595.xml"/><Relationship Id="rId104" Type="http://schemas.openxmlformats.org/officeDocument/2006/relationships/customXml" Target="../ink/ink2622.xml"/><Relationship Id="rId146" Type="http://schemas.openxmlformats.org/officeDocument/2006/relationships/customXml" Target="../ink/ink2643.xml"/><Relationship Id="rId188" Type="http://schemas.openxmlformats.org/officeDocument/2006/relationships/customXml" Target="../ink/ink2664.xml"/><Relationship Id="rId311" Type="http://schemas.openxmlformats.org/officeDocument/2006/relationships/image" Target="../media/image2656.png"/><Relationship Id="rId353" Type="http://schemas.openxmlformats.org/officeDocument/2006/relationships/image" Target="../media/image2677.png"/><Relationship Id="rId395" Type="http://schemas.openxmlformats.org/officeDocument/2006/relationships/image" Target="../media/image2698.png"/><Relationship Id="rId409" Type="http://schemas.openxmlformats.org/officeDocument/2006/relationships/image" Target="../media/image2705.png"/><Relationship Id="rId92" Type="http://schemas.openxmlformats.org/officeDocument/2006/relationships/customXml" Target="../ink/ink2616.xml"/><Relationship Id="rId213" Type="http://schemas.openxmlformats.org/officeDocument/2006/relationships/image" Target="../media/image2608.png"/><Relationship Id="rId420" Type="http://schemas.openxmlformats.org/officeDocument/2006/relationships/customXml" Target="../ink/ink2780.xml"/><Relationship Id="rId255" Type="http://schemas.openxmlformats.org/officeDocument/2006/relationships/image" Target="../media/image2629.png"/><Relationship Id="rId297" Type="http://schemas.openxmlformats.org/officeDocument/2006/relationships/image" Target="../media/image2649.png"/><Relationship Id="rId462" Type="http://schemas.openxmlformats.org/officeDocument/2006/relationships/customXml" Target="../ink/ink2801.xml"/><Relationship Id="rId518" Type="http://schemas.openxmlformats.org/officeDocument/2006/relationships/customXml" Target="../ink/ink2830.xml"/><Relationship Id="rId115" Type="http://schemas.openxmlformats.org/officeDocument/2006/relationships/image" Target="../media/image2560.png"/><Relationship Id="rId157" Type="http://schemas.openxmlformats.org/officeDocument/2006/relationships/image" Target="../media/image2581.png"/><Relationship Id="rId322" Type="http://schemas.openxmlformats.org/officeDocument/2006/relationships/customXml" Target="../ink/ink2731.xml"/><Relationship Id="rId364" Type="http://schemas.openxmlformats.org/officeDocument/2006/relationships/customXml" Target="../ink/ink2752.xml"/><Relationship Id="rId61" Type="http://schemas.openxmlformats.org/officeDocument/2006/relationships/image" Target="../media/image2533.png"/><Relationship Id="rId199" Type="http://schemas.openxmlformats.org/officeDocument/2006/relationships/image" Target="../media/image2601.png"/><Relationship Id="rId19" Type="http://schemas.openxmlformats.org/officeDocument/2006/relationships/image" Target="../media/image2512.png"/><Relationship Id="rId224" Type="http://schemas.openxmlformats.org/officeDocument/2006/relationships/customXml" Target="../ink/ink2682.xml"/><Relationship Id="rId266" Type="http://schemas.openxmlformats.org/officeDocument/2006/relationships/customXml" Target="../ink/ink2703.xml"/><Relationship Id="rId431" Type="http://schemas.openxmlformats.org/officeDocument/2006/relationships/image" Target="../media/image2716.png"/><Relationship Id="rId473" Type="http://schemas.openxmlformats.org/officeDocument/2006/relationships/image" Target="../media/image2737.png"/><Relationship Id="rId30" Type="http://schemas.openxmlformats.org/officeDocument/2006/relationships/customXml" Target="../ink/ink2585.xml"/><Relationship Id="rId126" Type="http://schemas.openxmlformats.org/officeDocument/2006/relationships/customXml" Target="../ink/ink2633.xml"/><Relationship Id="rId168" Type="http://schemas.openxmlformats.org/officeDocument/2006/relationships/customXml" Target="../ink/ink2654.xml"/><Relationship Id="rId333" Type="http://schemas.openxmlformats.org/officeDocument/2006/relationships/image" Target="../media/image2667.png"/><Relationship Id="rId72" Type="http://schemas.openxmlformats.org/officeDocument/2006/relationships/customXml" Target="../ink/ink2606.xml"/><Relationship Id="rId375" Type="http://schemas.openxmlformats.org/officeDocument/2006/relationships/image" Target="../media/image2688.png"/><Relationship Id="rId3" Type="http://schemas.openxmlformats.org/officeDocument/2006/relationships/image" Target="../media/image2505.png"/><Relationship Id="rId235" Type="http://schemas.openxmlformats.org/officeDocument/2006/relationships/image" Target="../media/image2619.png"/><Relationship Id="rId277" Type="http://schemas.openxmlformats.org/officeDocument/2006/relationships/image" Target="../media/image2640.png"/><Relationship Id="rId400" Type="http://schemas.openxmlformats.org/officeDocument/2006/relationships/customXml" Target="../ink/ink2770.xml"/><Relationship Id="rId442" Type="http://schemas.openxmlformats.org/officeDocument/2006/relationships/customXml" Target="../ink/ink2791.xml"/><Relationship Id="rId484" Type="http://schemas.openxmlformats.org/officeDocument/2006/relationships/image" Target="../media/image2742.png"/><Relationship Id="rId137" Type="http://schemas.openxmlformats.org/officeDocument/2006/relationships/image" Target="../media/image2571.png"/><Relationship Id="rId302" Type="http://schemas.openxmlformats.org/officeDocument/2006/relationships/customXml" Target="../ink/ink2721.xml"/><Relationship Id="rId344" Type="http://schemas.openxmlformats.org/officeDocument/2006/relationships/customXml" Target="../ink/ink2742.xml"/><Relationship Id="rId41" Type="http://schemas.openxmlformats.org/officeDocument/2006/relationships/image" Target="../media/image2523.png"/><Relationship Id="rId83" Type="http://schemas.openxmlformats.org/officeDocument/2006/relationships/image" Target="../media/image2544.png"/><Relationship Id="rId179" Type="http://schemas.openxmlformats.org/officeDocument/2006/relationships/image" Target="../media/image2592.png"/><Relationship Id="rId386" Type="http://schemas.openxmlformats.org/officeDocument/2006/relationships/customXml" Target="../ink/ink2763.xml"/><Relationship Id="rId190" Type="http://schemas.openxmlformats.org/officeDocument/2006/relationships/customXml" Target="../ink/ink2665.xml"/><Relationship Id="rId204" Type="http://schemas.openxmlformats.org/officeDocument/2006/relationships/customXml" Target="../ink/ink2672.xml"/><Relationship Id="rId246" Type="http://schemas.openxmlformats.org/officeDocument/2006/relationships/customXml" Target="../ink/ink2693.xml"/><Relationship Id="rId288" Type="http://schemas.openxmlformats.org/officeDocument/2006/relationships/customXml" Target="../ink/ink2714.xml"/><Relationship Id="rId411" Type="http://schemas.openxmlformats.org/officeDocument/2006/relationships/image" Target="../media/image2706.png"/><Relationship Id="rId453" Type="http://schemas.openxmlformats.org/officeDocument/2006/relationships/image" Target="../media/image2727.png"/><Relationship Id="rId509" Type="http://schemas.openxmlformats.org/officeDocument/2006/relationships/customXml" Target="../ink/ink2825.xml"/><Relationship Id="rId106" Type="http://schemas.openxmlformats.org/officeDocument/2006/relationships/customXml" Target="../ink/ink2623.xml"/><Relationship Id="rId313" Type="http://schemas.openxmlformats.org/officeDocument/2006/relationships/image" Target="../media/image2657.png"/><Relationship Id="rId495" Type="http://schemas.openxmlformats.org/officeDocument/2006/relationships/customXml" Target="../ink/ink2818.xml"/><Relationship Id="rId10" Type="http://schemas.openxmlformats.org/officeDocument/2006/relationships/customXml" Target="../ink/ink2575.xml"/><Relationship Id="rId52" Type="http://schemas.openxmlformats.org/officeDocument/2006/relationships/customXml" Target="../ink/ink2596.xml"/><Relationship Id="rId94" Type="http://schemas.openxmlformats.org/officeDocument/2006/relationships/customXml" Target="../ink/ink2617.xml"/><Relationship Id="rId148" Type="http://schemas.openxmlformats.org/officeDocument/2006/relationships/customXml" Target="../ink/ink2644.xml"/><Relationship Id="rId355" Type="http://schemas.openxmlformats.org/officeDocument/2006/relationships/image" Target="../media/image2678.png"/><Relationship Id="rId397" Type="http://schemas.openxmlformats.org/officeDocument/2006/relationships/image" Target="../media/image2699.png"/><Relationship Id="rId520" Type="http://schemas.openxmlformats.org/officeDocument/2006/relationships/customXml" Target="../ink/ink2831.xml"/><Relationship Id="rId215" Type="http://schemas.openxmlformats.org/officeDocument/2006/relationships/image" Target="../media/image2609.png"/><Relationship Id="rId257" Type="http://schemas.openxmlformats.org/officeDocument/2006/relationships/image" Target="../media/image2630.png"/><Relationship Id="rId422" Type="http://schemas.openxmlformats.org/officeDocument/2006/relationships/customXml" Target="../ink/ink2781.xml"/><Relationship Id="rId464" Type="http://schemas.openxmlformats.org/officeDocument/2006/relationships/customXml" Target="../ink/ink2802.xml"/><Relationship Id="rId299" Type="http://schemas.openxmlformats.org/officeDocument/2006/relationships/image" Target="../media/image2650.png"/><Relationship Id="rId63" Type="http://schemas.openxmlformats.org/officeDocument/2006/relationships/image" Target="../media/image2534.png"/><Relationship Id="rId159" Type="http://schemas.openxmlformats.org/officeDocument/2006/relationships/image" Target="../media/image2582.png"/><Relationship Id="rId366" Type="http://schemas.openxmlformats.org/officeDocument/2006/relationships/customXml" Target="../ink/ink2753.xml"/><Relationship Id="rId226" Type="http://schemas.openxmlformats.org/officeDocument/2006/relationships/customXml" Target="../ink/ink2683.xml"/><Relationship Id="rId433" Type="http://schemas.openxmlformats.org/officeDocument/2006/relationships/image" Target="../media/image271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20.png"/><Relationship Id="rId299" Type="http://schemas.openxmlformats.org/officeDocument/2006/relationships/image" Target="../media/image2911.png"/><Relationship Id="rId21" Type="http://schemas.openxmlformats.org/officeDocument/2006/relationships/image" Target="../media/image2772.png"/><Relationship Id="rId63" Type="http://schemas.openxmlformats.org/officeDocument/2006/relationships/image" Target="../media/image2793.png"/><Relationship Id="rId159" Type="http://schemas.openxmlformats.org/officeDocument/2006/relationships/image" Target="../media/image2841.png"/><Relationship Id="rId324" Type="http://schemas.openxmlformats.org/officeDocument/2006/relationships/customXml" Target="../ink/ink2995.xml"/><Relationship Id="rId366" Type="http://schemas.openxmlformats.org/officeDocument/2006/relationships/customXml" Target="../ink/ink3016.xml"/><Relationship Id="rId170" Type="http://schemas.openxmlformats.org/officeDocument/2006/relationships/customXml" Target="../ink/ink2918.xml"/><Relationship Id="rId226" Type="http://schemas.openxmlformats.org/officeDocument/2006/relationships/customXml" Target="../ink/ink2946.xml"/><Relationship Id="rId268" Type="http://schemas.openxmlformats.org/officeDocument/2006/relationships/customXml" Target="../ink/ink2967.xml"/><Relationship Id="rId32" Type="http://schemas.openxmlformats.org/officeDocument/2006/relationships/customXml" Target="../ink/ink2849.xml"/><Relationship Id="rId74" Type="http://schemas.openxmlformats.org/officeDocument/2006/relationships/customXml" Target="../ink/ink2870.xml"/><Relationship Id="rId128" Type="http://schemas.openxmlformats.org/officeDocument/2006/relationships/customXml" Target="../ink/ink2897.xml"/><Relationship Id="rId335" Type="http://schemas.openxmlformats.org/officeDocument/2006/relationships/image" Target="../media/image2929.png"/><Relationship Id="rId377" Type="http://schemas.openxmlformats.org/officeDocument/2006/relationships/image" Target="../media/image2950.png"/><Relationship Id="rId5" Type="http://schemas.openxmlformats.org/officeDocument/2006/relationships/image" Target="../media/image2764.png"/><Relationship Id="rId181" Type="http://schemas.openxmlformats.org/officeDocument/2006/relationships/image" Target="../media/image2852.png"/><Relationship Id="rId237" Type="http://schemas.openxmlformats.org/officeDocument/2006/relationships/image" Target="../media/image2880.png"/><Relationship Id="rId279" Type="http://schemas.openxmlformats.org/officeDocument/2006/relationships/image" Target="../media/image2901.png"/><Relationship Id="rId43" Type="http://schemas.openxmlformats.org/officeDocument/2006/relationships/image" Target="../media/image2783.png"/><Relationship Id="rId139" Type="http://schemas.openxmlformats.org/officeDocument/2006/relationships/image" Target="../media/image2831.png"/><Relationship Id="rId290" Type="http://schemas.openxmlformats.org/officeDocument/2006/relationships/customXml" Target="../ink/ink2978.xml"/><Relationship Id="rId304" Type="http://schemas.openxmlformats.org/officeDocument/2006/relationships/customXml" Target="../ink/ink2985.xml"/><Relationship Id="rId346" Type="http://schemas.openxmlformats.org/officeDocument/2006/relationships/customXml" Target="../ink/ink3006.xml"/><Relationship Id="rId85" Type="http://schemas.openxmlformats.org/officeDocument/2006/relationships/image" Target="../media/image2804.png"/><Relationship Id="rId150" Type="http://schemas.openxmlformats.org/officeDocument/2006/relationships/customXml" Target="../ink/ink2908.xml"/><Relationship Id="rId192" Type="http://schemas.openxmlformats.org/officeDocument/2006/relationships/customXml" Target="../ink/ink2929.xml"/><Relationship Id="rId206" Type="http://schemas.openxmlformats.org/officeDocument/2006/relationships/customXml" Target="../ink/ink2936.xml"/><Relationship Id="rId248" Type="http://schemas.openxmlformats.org/officeDocument/2006/relationships/customXml" Target="../ink/ink2957.xml"/><Relationship Id="rId12" Type="http://schemas.openxmlformats.org/officeDocument/2006/relationships/customXml" Target="../ink/ink2839.xml"/><Relationship Id="rId108" Type="http://schemas.openxmlformats.org/officeDocument/2006/relationships/customXml" Target="../ink/ink2887.xml"/><Relationship Id="rId315" Type="http://schemas.openxmlformats.org/officeDocument/2006/relationships/image" Target="../media/image2919.png"/><Relationship Id="rId357" Type="http://schemas.openxmlformats.org/officeDocument/2006/relationships/image" Target="../media/image2940.png"/><Relationship Id="rId54" Type="http://schemas.openxmlformats.org/officeDocument/2006/relationships/customXml" Target="../ink/ink2860.xml"/><Relationship Id="rId96" Type="http://schemas.openxmlformats.org/officeDocument/2006/relationships/customXml" Target="../ink/ink2881.xml"/><Relationship Id="rId161" Type="http://schemas.openxmlformats.org/officeDocument/2006/relationships/image" Target="../media/image2842.png"/><Relationship Id="rId217" Type="http://schemas.openxmlformats.org/officeDocument/2006/relationships/image" Target="../media/image2870.png"/><Relationship Id="rId259" Type="http://schemas.openxmlformats.org/officeDocument/2006/relationships/image" Target="../media/image2891.png"/><Relationship Id="rId23" Type="http://schemas.openxmlformats.org/officeDocument/2006/relationships/image" Target="../media/image2773.png"/><Relationship Id="rId119" Type="http://schemas.openxmlformats.org/officeDocument/2006/relationships/image" Target="../media/image2821.png"/><Relationship Id="rId270" Type="http://schemas.openxmlformats.org/officeDocument/2006/relationships/customXml" Target="../ink/ink2968.xml"/><Relationship Id="rId326" Type="http://schemas.openxmlformats.org/officeDocument/2006/relationships/customXml" Target="../ink/ink2996.xml"/><Relationship Id="rId65" Type="http://schemas.openxmlformats.org/officeDocument/2006/relationships/image" Target="../media/image2794.png"/><Relationship Id="rId130" Type="http://schemas.openxmlformats.org/officeDocument/2006/relationships/customXml" Target="../ink/ink2898.xml"/><Relationship Id="rId368" Type="http://schemas.openxmlformats.org/officeDocument/2006/relationships/customXml" Target="../ink/ink3017.xml"/><Relationship Id="rId172" Type="http://schemas.openxmlformats.org/officeDocument/2006/relationships/customXml" Target="../ink/ink2919.xml"/><Relationship Id="rId228" Type="http://schemas.openxmlformats.org/officeDocument/2006/relationships/customXml" Target="../ink/ink2947.xml"/><Relationship Id="rId281" Type="http://schemas.openxmlformats.org/officeDocument/2006/relationships/image" Target="../media/image2902.png"/><Relationship Id="rId337" Type="http://schemas.openxmlformats.org/officeDocument/2006/relationships/image" Target="../media/image2930.png"/><Relationship Id="rId34" Type="http://schemas.openxmlformats.org/officeDocument/2006/relationships/customXml" Target="../ink/ink2850.xml"/><Relationship Id="rId76" Type="http://schemas.openxmlformats.org/officeDocument/2006/relationships/customXml" Target="../ink/ink2871.xml"/><Relationship Id="rId141" Type="http://schemas.openxmlformats.org/officeDocument/2006/relationships/image" Target="../media/image2832.png"/><Relationship Id="rId379" Type="http://schemas.openxmlformats.org/officeDocument/2006/relationships/image" Target="../media/image2951.png"/><Relationship Id="rId7" Type="http://schemas.openxmlformats.org/officeDocument/2006/relationships/image" Target="../media/image2765.png"/><Relationship Id="rId183" Type="http://schemas.openxmlformats.org/officeDocument/2006/relationships/image" Target="../media/image2853.png"/><Relationship Id="rId239" Type="http://schemas.openxmlformats.org/officeDocument/2006/relationships/image" Target="../media/image2881.png"/><Relationship Id="rId250" Type="http://schemas.openxmlformats.org/officeDocument/2006/relationships/customXml" Target="../ink/ink2958.xml"/><Relationship Id="rId292" Type="http://schemas.openxmlformats.org/officeDocument/2006/relationships/customXml" Target="../ink/ink2979.xml"/><Relationship Id="rId306" Type="http://schemas.openxmlformats.org/officeDocument/2006/relationships/customXml" Target="../ink/ink2986.xml"/><Relationship Id="rId45" Type="http://schemas.openxmlformats.org/officeDocument/2006/relationships/image" Target="../media/image2784.png"/><Relationship Id="rId87" Type="http://schemas.openxmlformats.org/officeDocument/2006/relationships/image" Target="../media/image2805.png"/><Relationship Id="rId110" Type="http://schemas.openxmlformats.org/officeDocument/2006/relationships/customXml" Target="../ink/ink2888.xml"/><Relationship Id="rId348" Type="http://schemas.openxmlformats.org/officeDocument/2006/relationships/customXml" Target="../ink/ink3007.xml"/><Relationship Id="rId152" Type="http://schemas.openxmlformats.org/officeDocument/2006/relationships/customXml" Target="../ink/ink2909.xml"/><Relationship Id="rId194" Type="http://schemas.openxmlformats.org/officeDocument/2006/relationships/customXml" Target="../ink/ink2930.xml"/><Relationship Id="rId208" Type="http://schemas.openxmlformats.org/officeDocument/2006/relationships/customXml" Target="../ink/ink2937.xml"/><Relationship Id="rId261" Type="http://schemas.openxmlformats.org/officeDocument/2006/relationships/image" Target="../media/image2892.png"/><Relationship Id="rId14" Type="http://schemas.openxmlformats.org/officeDocument/2006/relationships/customXml" Target="../ink/ink2840.xml"/><Relationship Id="rId56" Type="http://schemas.openxmlformats.org/officeDocument/2006/relationships/customXml" Target="../ink/ink2861.xml"/><Relationship Id="rId317" Type="http://schemas.openxmlformats.org/officeDocument/2006/relationships/image" Target="../media/image2920.png"/><Relationship Id="rId359" Type="http://schemas.openxmlformats.org/officeDocument/2006/relationships/image" Target="../media/image2941.png"/><Relationship Id="rId98" Type="http://schemas.openxmlformats.org/officeDocument/2006/relationships/customXml" Target="../ink/ink2882.xml"/><Relationship Id="rId121" Type="http://schemas.openxmlformats.org/officeDocument/2006/relationships/image" Target="../media/image2822.png"/><Relationship Id="rId163" Type="http://schemas.openxmlformats.org/officeDocument/2006/relationships/image" Target="../media/image2843.png"/><Relationship Id="rId219" Type="http://schemas.openxmlformats.org/officeDocument/2006/relationships/image" Target="../media/image2871.png"/><Relationship Id="rId370" Type="http://schemas.openxmlformats.org/officeDocument/2006/relationships/customXml" Target="../ink/ink3018.xml"/><Relationship Id="rId230" Type="http://schemas.openxmlformats.org/officeDocument/2006/relationships/customXml" Target="../ink/ink2948.xml"/><Relationship Id="rId25" Type="http://schemas.openxmlformats.org/officeDocument/2006/relationships/image" Target="../media/image2774.png"/><Relationship Id="rId67" Type="http://schemas.openxmlformats.org/officeDocument/2006/relationships/image" Target="../media/image2795.png"/><Relationship Id="rId272" Type="http://schemas.openxmlformats.org/officeDocument/2006/relationships/customXml" Target="../ink/ink2969.xml"/><Relationship Id="rId328" Type="http://schemas.openxmlformats.org/officeDocument/2006/relationships/customXml" Target="../ink/ink2997.xml"/><Relationship Id="rId132" Type="http://schemas.openxmlformats.org/officeDocument/2006/relationships/customXml" Target="../ink/ink2899.xml"/><Relationship Id="rId174" Type="http://schemas.openxmlformats.org/officeDocument/2006/relationships/customXml" Target="../ink/ink2920.xml"/><Relationship Id="rId241" Type="http://schemas.openxmlformats.org/officeDocument/2006/relationships/image" Target="../media/image2882.png"/><Relationship Id="rId36" Type="http://schemas.openxmlformats.org/officeDocument/2006/relationships/customXml" Target="../ink/ink2851.xml"/><Relationship Id="rId283" Type="http://schemas.openxmlformats.org/officeDocument/2006/relationships/image" Target="../media/image2903.png"/><Relationship Id="rId339" Type="http://schemas.openxmlformats.org/officeDocument/2006/relationships/image" Target="../media/image2931.png"/><Relationship Id="rId78" Type="http://schemas.openxmlformats.org/officeDocument/2006/relationships/customXml" Target="../ink/ink2872.xml"/><Relationship Id="rId101" Type="http://schemas.openxmlformats.org/officeDocument/2006/relationships/image" Target="../media/image2812.png"/><Relationship Id="rId143" Type="http://schemas.openxmlformats.org/officeDocument/2006/relationships/image" Target="../media/image2833.png"/><Relationship Id="rId185" Type="http://schemas.openxmlformats.org/officeDocument/2006/relationships/image" Target="../media/image2854.png"/><Relationship Id="rId350" Type="http://schemas.openxmlformats.org/officeDocument/2006/relationships/customXml" Target="../ink/ink3008.xml"/><Relationship Id="rId9" Type="http://schemas.openxmlformats.org/officeDocument/2006/relationships/image" Target="../media/image2766.png"/><Relationship Id="rId210" Type="http://schemas.openxmlformats.org/officeDocument/2006/relationships/customXml" Target="../ink/ink2938.xml"/><Relationship Id="rId26" Type="http://schemas.openxmlformats.org/officeDocument/2006/relationships/customXml" Target="../ink/ink2846.xml"/><Relationship Id="rId231" Type="http://schemas.openxmlformats.org/officeDocument/2006/relationships/image" Target="../media/image2877.png"/><Relationship Id="rId252" Type="http://schemas.openxmlformats.org/officeDocument/2006/relationships/customXml" Target="../ink/ink2959.xml"/><Relationship Id="rId273" Type="http://schemas.openxmlformats.org/officeDocument/2006/relationships/image" Target="../media/image2898.png"/><Relationship Id="rId294" Type="http://schemas.openxmlformats.org/officeDocument/2006/relationships/customXml" Target="../ink/ink2980.xml"/><Relationship Id="rId308" Type="http://schemas.openxmlformats.org/officeDocument/2006/relationships/customXml" Target="../ink/ink2987.xml"/><Relationship Id="rId329" Type="http://schemas.openxmlformats.org/officeDocument/2006/relationships/image" Target="../media/image2926.png"/><Relationship Id="rId47" Type="http://schemas.openxmlformats.org/officeDocument/2006/relationships/image" Target="../media/image2785.png"/><Relationship Id="rId68" Type="http://schemas.openxmlformats.org/officeDocument/2006/relationships/customXml" Target="../ink/ink2867.xml"/><Relationship Id="rId89" Type="http://schemas.openxmlformats.org/officeDocument/2006/relationships/image" Target="../media/image2806.png"/><Relationship Id="rId112" Type="http://schemas.openxmlformats.org/officeDocument/2006/relationships/customXml" Target="../ink/ink2889.xml"/><Relationship Id="rId133" Type="http://schemas.openxmlformats.org/officeDocument/2006/relationships/image" Target="../media/image2828.png"/><Relationship Id="rId154" Type="http://schemas.openxmlformats.org/officeDocument/2006/relationships/customXml" Target="../ink/ink2910.xml"/><Relationship Id="rId175" Type="http://schemas.openxmlformats.org/officeDocument/2006/relationships/image" Target="../media/image2849.png"/><Relationship Id="rId340" Type="http://schemas.openxmlformats.org/officeDocument/2006/relationships/customXml" Target="../ink/ink3003.xml"/><Relationship Id="rId361" Type="http://schemas.openxmlformats.org/officeDocument/2006/relationships/image" Target="../media/image2942.png"/><Relationship Id="rId196" Type="http://schemas.openxmlformats.org/officeDocument/2006/relationships/customXml" Target="../ink/ink2931.xml"/><Relationship Id="rId200" Type="http://schemas.openxmlformats.org/officeDocument/2006/relationships/customXml" Target="../ink/ink2933.xml"/><Relationship Id="rId16" Type="http://schemas.openxmlformats.org/officeDocument/2006/relationships/customXml" Target="../ink/ink2841.xml"/><Relationship Id="rId221" Type="http://schemas.openxmlformats.org/officeDocument/2006/relationships/image" Target="../media/image2872.png"/><Relationship Id="rId242" Type="http://schemas.openxmlformats.org/officeDocument/2006/relationships/customXml" Target="../ink/ink2954.xml"/><Relationship Id="rId263" Type="http://schemas.openxmlformats.org/officeDocument/2006/relationships/image" Target="../media/image2893.png"/><Relationship Id="rId284" Type="http://schemas.openxmlformats.org/officeDocument/2006/relationships/customXml" Target="../ink/ink2975.xml"/><Relationship Id="rId319" Type="http://schemas.openxmlformats.org/officeDocument/2006/relationships/image" Target="../media/image2921.png"/><Relationship Id="rId37" Type="http://schemas.openxmlformats.org/officeDocument/2006/relationships/image" Target="../media/image2780.png"/><Relationship Id="rId58" Type="http://schemas.openxmlformats.org/officeDocument/2006/relationships/customXml" Target="../ink/ink2862.xml"/><Relationship Id="rId79" Type="http://schemas.openxmlformats.org/officeDocument/2006/relationships/image" Target="../media/image2801.png"/><Relationship Id="rId102" Type="http://schemas.openxmlformats.org/officeDocument/2006/relationships/customXml" Target="../ink/ink2884.xml"/><Relationship Id="rId123" Type="http://schemas.openxmlformats.org/officeDocument/2006/relationships/image" Target="../media/image2823.png"/><Relationship Id="rId144" Type="http://schemas.openxmlformats.org/officeDocument/2006/relationships/customXml" Target="../ink/ink2905.xml"/><Relationship Id="rId330" Type="http://schemas.openxmlformats.org/officeDocument/2006/relationships/customXml" Target="../ink/ink2998.xml"/><Relationship Id="rId90" Type="http://schemas.openxmlformats.org/officeDocument/2006/relationships/customXml" Target="../ink/ink2878.xml"/><Relationship Id="rId165" Type="http://schemas.openxmlformats.org/officeDocument/2006/relationships/image" Target="../media/image2844.png"/><Relationship Id="rId186" Type="http://schemas.openxmlformats.org/officeDocument/2006/relationships/customXml" Target="../ink/ink2926.xml"/><Relationship Id="rId351" Type="http://schemas.openxmlformats.org/officeDocument/2006/relationships/image" Target="../media/image2937.png"/><Relationship Id="rId372" Type="http://schemas.openxmlformats.org/officeDocument/2006/relationships/customXml" Target="../ink/ink3019.xml"/><Relationship Id="rId211" Type="http://schemas.openxmlformats.org/officeDocument/2006/relationships/image" Target="../media/image2867.png"/><Relationship Id="rId232" Type="http://schemas.openxmlformats.org/officeDocument/2006/relationships/customXml" Target="../ink/ink2949.xml"/><Relationship Id="rId253" Type="http://schemas.openxmlformats.org/officeDocument/2006/relationships/image" Target="../media/image2888.png"/><Relationship Id="rId274" Type="http://schemas.openxmlformats.org/officeDocument/2006/relationships/customXml" Target="../ink/ink2970.xml"/><Relationship Id="rId295" Type="http://schemas.openxmlformats.org/officeDocument/2006/relationships/image" Target="../media/image2909.png"/><Relationship Id="rId309" Type="http://schemas.openxmlformats.org/officeDocument/2006/relationships/image" Target="../media/image2916.png"/><Relationship Id="rId27" Type="http://schemas.openxmlformats.org/officeDocument/2006/relationships/image" Target="../media/image2775.png"/><Relationship Id="rId48" Type="http://schemas.openxmlformats.org/officeDocument/2006/relationships/customXml" Target="../ink/ink2857.xml"/><Relationship Id="rId69" Type="http://schemas.openxmlformats.org/officeDocument/2006/relationships/image" Target="../media/image2796.png"/><Relationship Id="rId113" Type="http://schemas.openxmlformats.org/officeDocument/2006/relationships/image" Target="../media/image2818.png"/><Relationship Id="rId134" Type="http://schemas.openxmlformats.org/officeDocument/2006/relationships/customXml" Target="../ink/ink2900.xml"/><Relationship Id="rId320" Type="http://schemas.openxmlformats.org/officeDocument/2006/relationships/customXml" Target="../ink/ink2993.xml"/><Relationship Id="rId80" Type="http://schemas.openxmlformats.org/officeDocument/2006/relationships/customXml" Target="../ink/ink2873.xml"/><Relationship Id="rId155" Type="http://schemas.openxmlformats.org/officeDocument/2006/relationships/image" Target="../media/image2839.png"/><Relationship Id="rId176" Type="http://schemas.openxmlformats.org/officeDocument/2006/relationships/customXml" Target="../ink/ink2921.xml"/><Relationship Id="rId197" Type="http://schemas.openxmlformats.org/officeDocument/2006/relationships/image" Target="../media/image2860.png"/><Relationship Id="rId341" Type="http://schemas.openxmlformats.org/officeDocument/2006/relationships/image" Target="../media/image2932.png"/><Relationship Id="rId362" Type="http://schemas.openxmlformats.org/officeDocument/2006/relationships/customXml" Target="../ink/ink3014.xml"/><Relationship Id="rId201" Type="http://schemas.openxmlformats.org/officeDocument/2006/relationships/image" Target="../media/image2862.png"/><Relationship Id="rId222" Type="http://schemas.openxmlformats.org/officeDocument/2006/relationships/customXml" Target="../ink/ink2944.xml"/><Relationship Id="rId243" Type="http://schemas.openxmlformats.org/officeDocument/2006/relationships/image" Target="../media/image2883.png"/><Relationship Id="rId264" Type="http://schemas.openxmlformats.org/officeDocument/2006/relationships/customXml" Target="../ink/ink2965.xml"/><Relationship Id="rId285" Type="http://schemas.openxmlformats.org/officeDocument/2006/relationships/image" Target="../media/image2904.png"/><Relationship Id="rId17" Type="http://schemas.openxmlformats.org/officeDocument/2006/relationships/image" Target="../media/image2770.png"/><Relationship Id="rId38" Type="http://schemas.openxmlformats.org/officeDocument/2006/relationships/customXml" Target="../ink/ink2852.xml"/><Relationship Id="rId59" Type="http://schemas.openxmlformats.org/officeDocument/2006/relationships/image" Target="../media/image2791.png"/><Relationship Id="rId103" Type="http://schemas.openxmlformats.org/officeDocument/2006/relationships/image" Target="../media/image2813.png"/><Relationship Id="rId124" Type="http://schemas.openxmlformats.org/officeDocument/2006/relationships/customXml" Target="../ink/ink2895.xml"/><Relationship Id="rId310" Type="http://schemas.openxmlformats.org/officeDocument/2006/relationships/customXml" Target="../ink/ink2988.xml"/><Relationship Id="rId70" Type="http://schemas.openxmlformats.org/officeDocument/2006/relationships/customXml" Target="../ink/ink2868.xml"/><Relationship Id="rId91" Type="http://schemas.openxmlformats.org/officeDocument/2006/relationships/image" Target="../media/image2807.png"/><Relationship Id="rId145" Type="http://schemas.openxmlformats.org/officeDocument/2006/relationships/image" Target="../media/image2834.png"/><Relationship Id="rId166" Type="http://schemas.openxmlformats.org/officeDocument/2006/relationships/customXml" Target="../ink/ink2916.xml"/><Relationship Id="rId187" Type="http://schemas.openxmlformats.org/officeDocument/2006/relationships/image" Target="../media/image2855.png"/><Relationship Id="rId331" Type="http://schemas.openxmlformats.org/officeDocument/2006/relationships/image" Target="../media/image2927.png"/><Relationship Id="rId352" Type="http://schemas.openxmlformats.org/officeDocument/2006/relationships/customXml" Target="../ink/ink3009.xml"/><Relationship Id="rId373" Type="http://schemas.openxmlformats.org/officeDocument/2006/relationships/image" Target="../media/image294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39.xml"/><Relationship Id="rId233" Type="http://schemas.openxmlformats.org/officeDocument/2006/relationships/image" Target="../media/image2878.png"/><Relationship Id="rId254" Type="http://schemas.openxmlformats.org/officeDocument/2006/relationships/customXml" Target="../ink/ink2960.xml"/><Relationship Id="rId28" Type="http://schemas.openxmlformats.org/officeDocument/2006/relationships/customXml" Target="../ink/ink2847.xml"/><Relationship Id="rId49" Type="http://schemas.openxmlformats.org/officeDocument/2006/relationships/image" Target="../media/image2786.png"/><Relationship Id="rId114" Type="http://schemas.openxmlformats.org/officeDocument/2006/relationships/customXml" Target="../ink/ink2890.xml"/><Relationship Id="rId275" Type="http://schemas.openxmlformats.org/officeDocument/2006/relationships/image" Target="../media/image2899.png"/><Relationship Id="rId296" Type="http://schemas.openxmlformats.org/officeDocument/2006/relationships/customXml" Target="../ink/ink2981.xml"/><Relationship Id="rId300" Type="http://schemas.openxmlformats.org/officeDocument/2006/relationships/customXml" Target="../ink/ink2983.xml"/><Relationship Id="rId60" Type="http://schemas.openxmlformats.org/officeDocument/2006/relationships/customXml" Target="../ink/ink2863.xml"/><Relationship Id="rId81" Type="http://schemas.openxmlformats.org/officeDocument/2006/relationships/image" Target="../media/image2802.png"/><Relationship Id="rId135" Type="http://schemas.openxmlformats.org/officeDocument/2006/relationships/image" Target="../media/image2829.png"/><Relationship Id="rId156" Type="http://schemas.openxmlformats.org/officeDocument/2006/relationships/customXml" Target="../ink/ink2911.xml"/><Relationship Id="rId177" Type="http://schemas.openxmlformats.org/officeDocument/2006/relationships/image" Target="../media/image2850.png"/><Relationship Id="rId198" Type="http://schemas.openxmlformats.org/officeDocument/2006/relationships/customXml" Target="../ink/ink2932.xml"/><Relationship Id="rId321" Type="http://schemas.openxmlformats.org/officeDocument/2006/relationships/image" Target="../media/image2922.png"/><Relationship Id="rId342" Type="http://schemas.openxmlformats.org/officeDocument/2006/relationships/customXml" Target="../ink/ink3004.xml"/><Relationship Id="rId363" Type="http://schemas.openxmlformats.org/officeDocument/2006/relationships/image" Target="../media/image2943.png"/><Relationship Id="rId202" Type="http://schemas.openxmlformats.org/officeDocument/2006/relationships/customXml" Target="../ink/ink2934.xml"/><Relationship Id="rId223" Type="http://schemas.openxmlformats.org/officeDocument/2006/relationships/image" Target="../media/image2873.png"/><Relationship Id="rId244" Type="http://schemas.openxmlformats.org/officeDocument/2006/relationships/customXml" Target="../ink/ink2955.xml"/><Relationship Id="rId18" Type="http://schemas.openxmlformats.org/officeDocument/2006/relationships/customXml" Target="../ink/ink2842.xml"/><Relationship Id="rId39" Type="http://schemas.openxmlformats.org/officeDocument/2006/relationships/image" Target="../media/image2781.png"/><Relationship Id="rId265" Type="http://schemas.openxmlformats.org/officeDocument/2006/relationships/image" Target="../media/image2894.png"/><Relationship Id="rId286" Type="http://schemas.openxmlformats.org/officeDocument/2006/relationships/customXml" Target="../ink/ink2976.xml"/><Relationship Id="rId50" Type="http://schemas.openxmlformats.org/officeDocument/2006/relationships/customXml" Target="../ink/ink2858.xml"/><Relationship Id="rId104" Type="http://schemas.openxmlformats.org/officeDocument/2006/relationships/customXml" Target="../ink/ink2885.xml"/><Relationship Id="rId125" Type="http://schemas.openxmlformats.org/officeDocument/2006/relationships/image" Target="../media/image2824.png"/><Relationship Id="rId146" Type="http://schemas.openxmlformats.org/officeDocument/2006/relationships/customXml" Target="../ink/ink2906.xml"/><Relationship Id="rId167" Type="http://schemas.openxmlformats.org/officeDocument/2006/relationships/image" Target="../media/image2845.png"/><Relationship Id="rId188" Type="http://schemas.openxmlformats.org/officeDocument/2006/relationships/customXml" Target="../ink/ink2927.xml"/><Relationship Id="rId311" Type="http://schemas.openxmlformats.org/officeDocument/2006/relationships/image" Target="../media/image2917.png"/><Relationship Id="rId332" Type="http://schemas.openxmlformats.org/officeDocument/2006/relationships/customXml" Target="../ink/ink2999.xml"/><Relationship Id="rId353" Type="http://schemas.openxmlformats.org/officeDocument/2006/relationships/image" Target="../media/image2938.png"/><Relationship Id="rId374" Type="http://schemas.openxmlformats.org/officeDocument/2006/relationships/customXml" Target="../ink/ink3020.xml"/><Relationship Id="rId71" Type="http://schemas.openxmlformats.org/officeDocument/2006/relationships/image" Target="../media/image2797.png"/><Relationship Id="rId92" Type="http://schemas.openxmlformats.org/officeDocument/2006/relationships/customXml" Target="../ink/ink2879.xml"/><Relationship Id="rId213" Type="http://schemas.openxmlformats.org/officeDocument/2006/relationships/image" Target="../media/image2868.png"/><Relationship Id="rId234" Type="http://schemas.openxmlformats.org/officeDocument/2006/relationships/customXml" Target="../ink/ink2950.xml"/><Relationship Id="rId2" Type="http://schemas.openxmlformats.org/officeDocument/2006/relationships/customXml" Target="../ink/ink2834.xml"/><Relationship Id="rId29" Type="http://schemas.openxmlformats.org/officeDocument/2006/relationships/image" Target="../media/image2776.png"/><Relationship Id="rId255" Type="http://schemas.openxmlformats.org/officeDocument/2006/relationships/image" Target="../media/image2889.png"/><Relationship Id="rId276" Type="http://schemas.openxmlformats.org/officeDocument/2006/relationships/customXml" Target="../ink/ink2971.xml"/><Relationship Id="rId297" Type="http://schemas.openxmlformats.org/officeDocument/2006/relationships/image" Target="../media/image2910.png"/><Relationship Id="rId40" Type="http://schemas.openxmlformats.org/officeDocument/2006/relationships/customXml" Target="../ink/ink2853.xml"/><Relationship Id="rId115" Type="http://schemas.openxmlformats.org/officeDocument/2006/relationships/image" Target="../media/image2819.png"/><Relationship Id="rId136" Type="http://schemas.openxmlformats.org/officeDocument/2006/relationships/customXml" Target="../ink/ink2901.xml"/><Relationship Id="rId157" Type="http://schemas.openxmlformats.org/officeDocument/2006/relationships/image" Target="../media/image2840.png"/><Relationship Id="rId178" Type="http://schemas.openxmlformats.org/officeDocument/2006/relationships/customXml" Target="../ink/ink2922.xml"/><Relationship Id="rId301" Type="http://schemas.openxmlformats.org/officeDocument/2006/relationships/image" Target="../media/image2912.png"/><Relationship Id="rId322" Type="http://schemas.openxmlformats.org/officeDocument/2006/relationships/customXml" Target="../ink/ink2994.xml"/><Relationship Id="rId343" Type="http://schemas.openxmlformats.org/officeDocument/2006/relationships/image" Target="../media/image2933.png"/><Relationship Id="rId364" Type="http://schemas.openxmlformats.org/officeDocument/2006/relationships/customXml" Target="../ink/ink3015.xml"/><Relationship Id="rId61" Type="http://schemas.openxmlformats.org/officeDocument/2006/relationships/image" Target="../media/image2792.png"/><Relationship Id="rId82" Type="http://schemas.openxmlformats.org/officeDocument/2006/relationships/customXml" Target="../ink/ink2874.xml"/><Relationship Id="rId199" Type="http://schemas.openxmlformats.org/officeDocument/2006/relationships/image" Target="../media/image2861.png"/><Relationship Id="rId203" Type="http://schemas.openxmlformats.org/officeDocument/2006/relationships/image" Target="../media/image2863.png"/><Relationship Id="rId19" Type="http://schemas.openxmlformats.org/officeDocument/2006/relationships/image" Target="../media/image2771.png"/><Relationship Id="rId224" Type="http://schemas.openxmlformats.org/officeDocument/2006/relationships/customXml" Target="../ink/ink2945.xml"/><Relationship Id="rId245" Type="http://schemas.openxmlformats.org/officeDocument/2006/relationships/image" Target="../media/image2884.png"/><Relationship Id="rId266" Type="http://schemas.openxmlformats.org/officeDocument/2006/relationships/customXml" Target="../ink/ink2966.xml"/><Relationship Id="rId287" Type="http://schemas.openxmlformats.org/officeDocument/2006/relationships/image" Target="../media/image2905.png"/><Relationship Id="rId30" Type="http://schemas.openxmlformats.org/officeDocument/2006/relationships/customXml" Target="../ink/ink2848.xml"/><Relationship Id="rId105" Type="http://schemas.openxmlformats.org/officeDocument/2006/relationships/image" Target="../media/image2814.png"/><Relationship Id="rId126" Type="http://schemas.openxmlformats.org/officeDocument/2006/relationships/customXml" Target="../ink/ink2896.xml"/><Relationship Id="rId147" Type="http://schemas.openxmlformats.org/officeDocument/2006/relationships/image" Target="../media/image2835.png"/><Relationship Id="rId168" Type="http://schemas.openxmlformats.org/officeDocument/2006/relationships/customXml" Target="../ink/ink2917.xml"/><Relationship Id="rId312" Type="http://schemas.openxmlformats.org/officeDocument/2006/relationships/customXml" Target="../ink/ink2989.xml"/><Relationship Id="rId333" Type="http://schemas.openxmlformats.org/officeDocument/2006/relationships/image" Target="../media/image2928.png"/><Relationship Id="rId354" Type="http://schemas.openxmlformats.org/officeDocument/2006/relationships/customXml" Target="../ink/ink3010.xml"/><Relationship Id="rId51" Type="http://schemas.openxmlformats.org/officeDocument/2006/relationships/image" Target="../media/image2787.png"/><Relationship Id="rId72" Type="http://schemas.openxmlformats.org/officeDocument/2006/relationships/customXml" Target="../ink/ink2869.xml"/><Relationship Id="rId93" Type="http://schemas.openxmlformats.org/officeDocument/2006/relationships/image" Target="../media/image2808.png"/><Relationship Id="rId189" Type="http://schemas.openxmlformats.org/officeDocument/2006/relationships/image" Target="../media/image2856.png"/><Relationship Id="rId375" Type="http://schemas.openxmlformats.org/officeDocument/2006/relationships/image" Target="../media/image2949.png"/><Relationship Id="rId3" Type="http://schemas.openxmlformats.org/officeDocument/2006/relationships/image" Target="../media/image2763.png"/><Relationship Id="rId214" Type="http://schemas.openxmlformats.org/officeDocument/2006/relationships/customXml" Target="../ink/ink2940.xml"/><Relationship Id="rId235" Type="http://schemas.openxmlformats.org/officeDocument/2006/relationships/image" Target="../media/image2879.png"/><Relationship Id="rId256" Type="http://schemas.openxmlformats.org/officeDocument/2006/relationships/customXml" Target="../ink/ink2961.xml"/><Relationship Id="rId277" Type="http://schemas.openxmlformats.org/officeDocument/2006/relationships/image" Target="../media/image2900.png"/><Relationship Id="rId298" Type="http://schemas.openxmlformats.org/officeDocument/2006/relationships/customXml" Target="../ink/ink2982.xml"/><Relationship Id="rId116" Type="http://schemas.openxmlformats.org/officeDocument/2006/relationships/customXml" Target="../ink/ink2891.xml"/><Relationship Id="rId137" Type="http://schemas.openxmlformats.org/officeDocument/2006/relationships/image" Target="../media/image2830.png"/><Relationship Id="rId158" Type="http://schemas.openxmlformats.org/officeDocument/2006/relationships/customXml" Target="../ink/ink2912.xml"/><Relationship Id="rId302" Type="http://schemas.openxmlformats.org/officeDocument/2006/relationships/customXml" Target="../ink/ink2984.xml"/><Relationship Id="rId323" Type="http://schemas.openxmlformats.org/officeDocument/2006/relationships/image" Target="../media/image2923.png"/><Relationship Id="rId344" Type="http://schemas.openxmlformats.org/officeDocument/2006/relationships/customXml" Target="../ink/ink3005.xml"/><Relationship Id="rId20" Type="http://schemas.openxmlformats.org/officeDocument/2006/relationships/customXml" Target="../ink/ink2843.xml"/><Relationship Id="rId41" Type="http://schemas.openxmlformats.org/officeDocument/2006/relationships/image" Target="../media/image2782.png"/><Relationship Id="rId62" Type="http://schemas.openxmlformats.org/officeDocument/2006/relationships/customXml" Target="../ink/ink2864.xml"/><Relationship Id="rId83" Type="http://schemas.openxmlformats.org/officeDocument/2006/relationships/image" Target="../media/image2803.png"/><Relationship Id="rId179" Type="http://schemas.openxmlformats.org/officeDocument/2006/relationships/image" Target="../media/image2851.png"/><Relationship Id="rId365" Type="http://schemas.openxmlformats.org/officeDocument/2006/relationships/image" Target="../media/image2944.png"/><Relationship Id="rId190" Type="http://schemas.openxmlformats.org/officeDocument/2006/relationships/customXml" Target="../ink/ink2928.xml"/><Relationship Id="rId204" Type="http://schemas.openxmlformats.org/officeDocument/2006/relationships/customXml" Target="../ink/ink2935.xml"/><Relationship Id="rId225" Type="http://schemas.openxmlformats.org/officeDocument/2006/relationships/image" Target="../media/image2874.png"/><Relationship Id="rId246" Type="http://schemas.openxmlformats.org/officeDocument/2006/relationships/customXml" Target="../ink/ink2956.xml"/><Relationship Id="rId267" Type="http://schemas.openxmlformats.org/officeDocument/2006/relationships/image" Target="../media/image2895.png"/><Relationship Id="rId288" Type="http://schemas.openxmlformats.org/officeDocument/2006/relationships/customXml" Target="../ink/ink2977.xml"/><Relationship Id="rId106" Type="http://schemas.openxmlformats.org/officeDocument/2006/relationships/customXml" Target="../ink/ink2886.xml"/><Relationship Id="rId127" Type="http://schemas.openxmlformats.org/officeDocument/2006/relationships/image" Target="../media/image2825.png"/><Relationship Id="rId313" Type="http://schemas.openxmlformats.org/officeDocument/2006/relationships/image" Target="../media/image2918.png"/><Relationship Id="rId10" Type="http://schemas.openxmlformats.org/officeDocument/2006/relationships/customXml" Target="../ink/ink2838.xml"/><Relationship Id="rId31" Type="http://schemas.openxmlformats.org/officeDocument/2006/relationships/image" Target="../media/image2777.png"/><Relationship Id="rId52" Type="http://schemas.openxmlformats.org/officeDocument/2006/relationships/customXml" Target="../ink/ink2859.xml"/><Relationship Id="rId73" Type="http://schemas.openxmlformats.org/officeDocument/2006/relationships/image" Target="../media/image2798.png"/><Relationship Id="rId94" Type="http://schemas.openxmlformats.org/officeDocument/2006/relationships/customXml" Target="../ink/ink2880.xml"/><Relationship Id="rId148" Type="http://schemas.openxmlformats.org/officeDocument/2006/relationships/customXml" Target="../ink/ink2907.xml"/><Relationship Id="rId169" Type="http://schemas.openxmlformats.org/officeDocument/2006/relationships/image" Target="../media/image2846.png"/><Relationship Id="rId334" Type="http://schemas.openxmlformats.org/officeDocument/2006/relationships/customXml" Target="../ink/ink3000.xml"/><Relationship Id="rId355" Type="http://schemas.openxmlformats.org/officeDocument/2006/relationships/image" Target="../media/image2939.png"/><Relationship Id="rId376" Type="http://schemas.openxmlformats.org/officeDocument/2006/relationships/customXml" Target="../ink/ink3021.xml"/><Relationship Id="rId4" Type="http://schemas.openxmlformats.org/officeDocument/2006/relationships/customXml" Target="../ink/ink2835.xml"/><Relationship Id="rId180" Type="http://schemas.openxmlformats.org/officeDocument/2006/relationships/customXml" Target="../ink/ink2923.xml"/><Relationship Id="rId215" Type="http://schemas.openxmlformats.org/officeDocument/2006/relationships/image" Target="../media/image2869.png"/><Relationship Id="rId236" Type="http://schemas.openxmlformats.org/officeDocument/2006/relationships/customXml" Target="../ink/ink2951.xml"/><Relationship Id="rId257" Type="http://schemas.openxmlformats.org/officeDocument/2006/relationships/image" Target="../media/image2890.png"/><Relationship Id="rId278" Type="http://schemas.openxmlformats.org/officeDocument/2006/relationships/customXml" Target="../ink/ink2972.xml"/><Relationship Id="rId303" Type="http://schemas.openxmlformats.org/officeDocument/2006/relationships/image" Target="../media/image2913.png"/><Relationship Id="rId42" Type="http://schemas.openxmlformats.org/officeDocument/2006/relationships/customXml" Target="../ink/ink2854.xml"/><Relationship Id="rId84" Type="http://schemas.openxmlformats.org/officeDocument/2006/relationships/customXml" Target="../ink/ink2875.xml"/><Relationship Id="rId138" Type="http://schemas.openxmlformats.org/officeDocument/2006/relationships/customXml" Target="../ink/ink2902.xml"/><Relationship Id="rId345" Type="http://schemas.openxmlformats.org/officeDocument/2006/relationships/image" Target="../media/image2934.png"/><Relationship Id="rId191" Type="http://schemas.openxmlformats.org/officeDocument/2006/relationships/image" Target="../media/image2857.png"/><Relationship Id="rId205" Type="http://schemas.openxmlformats.org/officeDocument/2006/relationships/image" Target="../media/image2864.png"/><Relationship Id="rId247" Type="http://schemas.openxmlformats.org/officeDocument/2006/relationships/image" Target="../media/image2885.png"/><Relationship Id="rId107" Type="http://schemas.openxmlformats.org/officeDocument/2006/relationships/image" Target="../media/image2815.png"/><Relationship Id="rId289" Type="http://schemas.openxmlformats.org/officeDocument/2006/relationships/image" Target="../media/image2906.png"/><Relationship Id="rId11" Type="http://schemas.openxmlformats.org/officeDocument/2006/relationships/image" Target="../media/image2767.png"/><Relationship Id="rId53" Type="http://schemas.openxmlformats.org/officeDocument/2006/relationships/image" Target="../media/image2788.png"/><Relationship Id="rId149" Type="http://schemas.openxmlformats.org/officeDocument/2006/relationships/image" Target="../media/image2836.png"/><Relationship Id="rId314" Type="http://schemas.openxmlformats.org/officeDocument/2006/relationships/customXml" Target="../ink/ink2990.xml"/><Relationship Id="rId356" Type="http://schemas.openxmlformats.org/officeDocument/2006/relationships/customXml" Target="../ink/ink3011.xml"/><Relationship Id="rId95" Type="http://schemas.openxmlformats.org/officeDocument/2006/relationships/image" Target="../media/image2809.png"/><Relationship Id="rId160" Type="http://schemas.openxmlformats.org/officeDocument/2006/relationships/customXml" Target="../ink/ink2913.xml"/><Relationship Id="rId216" Type="http://schemas.openxmlformats.org/officeDocument/2006/relationships/customXml" Target="../ink/ink2941.xml"/><Relationship Id="rId258" Type="http://schemas.openxmlformats.org/officeDocument/2006/relationships/customXml" Target="../ink/ink2962.xml"/><Relationship Id="rId22" Type="http://schemas.openxmlformats.org/officeDocument/2006/relationships/customXml" Target="../ink/ink2844.xml"/><Relationship Id="rId64" Type="http://schemas.openxmlformats.org/officeDocument/2006/relationships/customXml" Target="../ink/ink2865.xml"/><Relationship Id="rId118" Type="http://schemas.openxmlformats.org/officeDocument/2006/relationships/customXml" Target="../ink/ink2892.xml"/><Relationship Id="rId325" Type="http://schemas.openxmlformats.org/officeDocument/2006/relationships/image" Target="../media/image2924.png"/><Relationship Id="rId367" Type="http://schemas.openxmlformats.org/officeDocument/2006/relationships/image" Target="../media/image2945.png"/><Relationship Id="rId171" Type="http://schemas.openxmlformats.org/officeDocument/2006/relationships/image" Target="../media/image2847.png"/><Relationship Id="rId227" Type="http://schemas.openxmlformats.org/officeDocument/2006/relationships/image" Target="../media/image2875.png"/><Relationship Id="rId269" Type="http://schemas.openxmlformats.org/officeDocument/2006/relationships/image" Target="../media/image2896.png"/><Relationship Id="rId33" Type="http://schemas.openxmlformats.org/officeDocument/2006/relationships/image" Target="../media/image2778.png"/><Relationship Id="rId129" Type="http://schemas.openxmlformats.org/officeDocument/2006/relationships/image" Target="../media/image2826.png"/><Relationship Id="rId280" Type="http://schemas.openxmlformats.org/officeDocument/2006/relationships/customXml" Target="../ink/ink2973.xml"/><Relationship Id="rId336" Type="http://schemas.openxmlformats.org/officeDocument/2006/relationships/customXml" Target="../ink/ink3001.xml"/><Relationship Id="rId75" Type="http://schemas.openxmlformats.org/officeDocument/2006/relationships/image" Target="../media/image2799.png"/><Relationship Id="rId140" Type="http://schemas.openxmlformats.org/officeDocument/2006/relationships/customXml" Target="../ink/ink2903.xml"/><Relationship Id="rId182" Type="http://schemas.openxmlformats.org/officeDocument/2006/relationships/customXml" Target="../ink/ink2924.xml"/><Relationship Id="rId378" Type="http://schemas.openxmlformats.org/officeDocument/2006/relationships/customXml" Target="../ink/ink3022.xml"/><Relationship Id="rId6" Type="http://schemas.openxmlformats.org/officeDocument/2006/relationships/customXml" Target="../ink/ink2836.xml"/><Relationship Id="rId238" Type="http://schemas.openxmlformats.org/officeDocument/2006/relationships/customXml" Target="../ink/ink2952.xml"/><Relationship Id="rId291" Type="http://schemas.openxmlformats.org/officeDocument/2006/relationships/image" Target="../media/image2907.png"/><Relationship Id="rId305" Type="http://schemas.openxmlformats.org/officeDocument/2006/relationships/image" Target="../media/image2914.png"/><Relationship Id="rId347" Type="http://schemas.openxmlformats.org/officeDocument/2006/relationships/image" Target="../media/image2935.png"/><Relationship Id="rId44" Type="http://schemas.openxmlformats.org/officeDocument/2006/relationships/customXml" Target="../ink/ink2855.xml"/><Relationship Id="rId86" Type="http://schemas.openxmlformats.org/officeDocument/2006/relationships/customXml" Target="../ink/ink2876.xml"/><Relationship Id="rId151" Type="http://schemas.openxmlformats.org/officeDocument/2006/relationships/image" Target="../media/image2837.png"/><Relationship Id="rId193" Type="http://schemas.openxmlformats.org/officeDocument/2006/relationships/image" Target="../media/image2858.png"/><Relationship Id="rId207" Type="http://schemas.openxmlformats.org/officeDocument/2006/relationships/image" Target="../media/image2865.png"/><Relationship Id="rId249" Type="http://schemas.openxmlformats.org/officeDocument/2006/relationships/image" Target="../media/image2886.png"/><Relationship Id="rId13" Type="http://schemas.openxmlformats.org/officeDocument/2006/relationships/image" Target="../media/image2768.png"/><Relationship Id="rId109" Type="http://schemas.openxmlformats.org/officeDocument/2006/relationships/image" Target="../media/image2816.png"/><Relationship Id="rId260" Type="http://schemas.openxmlformats.org/officeDocument/2006/relationships/customXml" Target="../ink/ink2963.xml"/><Relationship Id="rId316" Type="http://schemas.openxmlformats.org/officeDocument/2006/relationships/customXml" Target="../ink/ink2991.xml"/><Relationship Id="rId55" Type="http://schemas.openxmlformats.org/officeDocument/2006/relationships/image" Target="../media/image2789.png"/><Relationship Id="rId97" Type="http://schemas.openxmlformats.org/officeDocument/2006/relationships/image" Target="../media/image2810.png"/><Relationship Id="rId120" Type="http://schemas.openxmlformats.org/officeDocument/2006/relationships/customXml" Target="../ink/ink2893.xml"/><Relationship Id="rId358" Type="http://schemas.openxmlformats.org/officeDocument/2006/relationships/customXml" Target="../ink/ink3012.xml"/><Relationship Id="rId162" Type="http://schemas.openxmlformats.org/officeDocument/2006/relationships/customXml" Target="../ink/ink2914.xml"/><Relationship Id="rId218" Type="http://schemas.openxmlformats.org/officeDocument/2006/relationships/customXml" Target="../ink/ink2942.xml"/><Relationship Id="rId271" Type="http://schemas.openxmlformats.org/officeDocument/2006/relationships/image" Target="../media/image2897.png"/><Relationship Id="rId24" Type="http://schemas.openxmlformats.org/officeDocument/2006/relationships/customXml" Target="../ink/ink2845.xml"/><Relationship Id="rId66" Type="http://schemas.openxmlformats.org/officeDocument/2006/relationships/customXml" Target="../ink/ink2866.xml"/><Relationship Id="rId131" Type="http://schemas.openxmlformats.org/officeDocument/2006/relationships/image" Target="../media/image2827.png"/><Relationship Id="rId327" Type="http://schemas.openxmlformats.org/officeDocument/2006/relationships/image" Target="../media/image2925.png"/><Relationship Id="rId369" Type="http://schemas.openxmlformats.org/officeDocument/2006/relationships/image" Target="../media/image2946.png"/><Relationship Id="rId173" Type="http://schemas.openxmlformats.org/officeDocument/2006/relationships/image" Target="../media/image2848.png"/><Relationship Id="rId229" Type="http://schemas.openxmlformats.org/officeDocument/2006/relationships/image" Target="../media/image2876.png"/><Relationship Id="rId240" Type="http://schemas.openxmlformats.org/officeDocument/2006/relationships/customXml" Target="../ink/ink2953.xml"/><Relationship Id="rId35" Type="http://schemas.openxmlformats.org/officeDocument/2006/relationships/image" Target="../media/image2779.png"/><Relationship Id="rId77" Type="http://schemas.openxmlformats.org/officeDocument/2006/relationships/image" Target="../media/image2800.png"/><Relationship Id="rId100" Type="http://schemas.openxmlformats.org/officeDocument/2006/relationships/customXml" Target="../ink/ink2883.xml"/><Relationship Id="rId282" Type="http://schemas.openxmlformats.org/officeDocument/2006/relationships/customXml" Target="../ink/ink2974.xml"/><Relationship Id="rId338" Type="http://schemas.openxmlformats.org/officeDocument/2006/relationships/customXml" Target="../ink/ink3002.xml"/><Relationship Id="rId8" Type="http://schemas.openxmlformats.org/officeDocument/2006/relationships/customXml" Target="../ink/ink2837.xml"/><Relationship Id="rId142" Type="http://schemas.openxmlformats.org/officeDocument/2006/relationships/customXml" Target="../ink/ink2904.xml"/><Relationship Id="rId184" Type="http://schemas.openxmlformats.org/officeDocument/2006/relationships/customXml" Target="../ink/ink2925.xml"/><Relationship Id="rId251" Type="http://schemas.openxmlformats.org/officeDocument/2006/relationships/image" Target="../media/image2887.png"/><Relationship Id="rId46" Type="http://schemas.openxmlformats.org/officeDocument/2006/relationships/customXml" Target="../ink/ink2856.xml"/><Relationship Id="rId293" Type="http://schemas.openxmlformats.org/officeDocument/2006/relationships/image" Target="../media/image2908.png"/><Relationship Id="rId307" Type="http://schemas.openxmlformats.org/officeDocument/2006/relationships/image" Target="../media/image2915.png"/><Relationship Id="rId349" Type="http://schemas.openxmlformats.org/officeDocument/2006/relationships/image" Target="../media/image2936.png"/><Relationship Id="rId88" Type="http://schemas.openxmlformats.org/officeDocument/2006/relationships/customXml" Target="../ink/ink2877.xml"/><Relationship Id="rId111" Type="http://schemas.openxmlformats.org/officeDocument/2006/relationships/image" Target="../media/image2817.png"/><Relationship Id="rId153" Type="http://schemas.openxmlformats.org/officeDocument/2006/relationships/image" Target="../media/image2838.png"/><Relationship Id="rId195" Type="http://schemas.openxmlformats.org/officeDocument/2006/relationships/image" Target="../media/image2859.png"/><Relationship Id="rId209" Type="http://schemas.openxmlformats.org/officeDocument/2006/relationships/image" Target="../media/image2866.png"/><Relationship Id="rId360" Type="http://schemas.openxmlformats.org/officeDocument/2006/relationships/customXml" Target="../ink/ink3013.xml"/><Relationship Id="rId220" Type="http://schemas.openxmlformats.org/officeDocument/2006/relationships/customXml" Target="../ink/ink2943.xml"/><Relationship Id="rId15" Type="http://schemas.openxmlformats.org/officeDocument/2006/relationships/image" Target="../media/image2769.png"/><Relationship Id="rId57" Type="http://schemas.openxmlformats.org/officeDocument/2006/relationships/image" Target="../media/image2790.png"/><Relationship Id="rId262" Type="http://schemas.openxmlformats.org/officeDocument/2006/relationships/customXml" Target="../ink/ink2964.xml"/><Relationship Id="rId318" Type="http://schemas.openxmlformats.org/officeDocument/2006/relationships/customXml" Target="../ink/ink2992.xml"/><Relationship Id="rId99" Type="http://schemas.openxmlformats.org/officeDocument/2006/relationships/image" Target="../media/image2811.png"/><Relationship Id="rId122" Type="http://schemas.openxmlformats.org/officeDocument/2006/relationships/customXml" Target="../ink/ink2894.xml"/><Relationship Id="rId164" Type="http://schemas.openxmlformats.org/officeDocument/2006/relationships/customXml" Target="../ink/ink2915.xml"/><Relationship Id="rId371" Type="http://schemas.openxmlformats.org/officeDocument/2006/relationships/image" Target="../media/image294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09.png"/><Relationship Id="rId299" Type="http://schemas.openxmlformats.org/officeDocument/2006/relationships/image" Target="../media/image3099.png"/><Relationship Id="rId21" Type="http://schemas.openxmlformats.org/officeDocument/2006/relationships/image" Target="../media/image2961.png"/><Relationship Id="rId63" Type="http://schemas.openxmlformats.org/officeDocument/2006/relationships/image" Target="../media/image2982.png"/><Relationship Id="rId159" Type="http://schemas.openxmlformats.org/officeDocument/2006/relationships/image" Target="../media/image3030.png"/><Relationship Id="rId324" Type="http://schemas.openxmlformats.org/officeDocument/2006/relationships/customXml" Target="../ink/ink3184.xml"/><Relationship Id="rId366" Type="http://schemas.openxmlformats.org/officeDocument/2006/relationships/customXml" Target="../ink/ink3205.xml"/><Relationship Id="rId170" Type="http://schemas.openxmlformats.org/officeDocument/2006/relationships/customXml" Target="../ink/ink3107.xml"/><Relationship Id="rId226" Type="http://schemas.openxmlformats.org/officeDocument/2006/relationships/customXml" Target="../ink/ink3135.xml"/><Relationship Id="rId433" Type="http://schemas.openxmlformats.org/officeDocument/2006/relationships/image" Target="../media/image3165.png"/><Relationship Id="rId268" Type="http://schemas.openxmlformats.org/officeDocument/2006/relationships/customXml" Target="../ink/ink3156.xml"/><Relationship Id="rId32" Type="http://schemas.openxmlformats.org/officeDocument/2006/relationships/customXml" Target="../ink/ink3038.xml"/><Relationship Id="rId74" Type="http://schemas.openxmlformats.org/officeDocument/2006/relationships/customXml" Target="../ink/ink3059.xml"/><Relationship Id="rId128" Type="http://schemas.openxmlformats.org/officeDocument/2006/relationships/customXml" Target="../ink/ink3086.xml"/><Relationship Id="rId335" Type="http://schemas.openxmlformats.org/officeDocument/2006/relationships/image" Target="../media/image3116.png"/><Relationship Id="rId377" Type="http://schemas.openxmlformats.org/officeDocument/2006/relationships/image" Target="../media/image3137.png"/><Relationship Id="rId5" Type="http://schemas.openxmlformats.org/officeDocument/2006/relationships/image" Target="../media/image2953.png"/><Relationship Id="rId181" Type="http://schemas.openxmlformats.org/officeDocument/2006/relationships/image" Target="../media/image3041.png"/><Relationship Id="rId237" Type="http://schemas.openxmlformats.org/officeDocument/2006/relationships/image" Target="../media/image3069.png"/><Relationship Id="rId402" Type="http://schemas.openxmlformats.org/officeDocument/2006/relationships/customXml" Target="../ink/ink3223.xml"/><Relationship Id="rId279" Type="http://schemas.openxmlformats.org/officeDocument/2006/relationships/image" Target="../media/image3089.png"/><Relationship Id="rId43" Type="http://schemas.openxmlformats.org/officeDocument/2006/relationships/image" Target="../media/image2972.png"/><Relationship Id="rId139" Type="http://schemas.openxmlformats.org/officeDocument/2006/relationships/image" Target="../media/image3020.png"/><Relationship Id="rId290" Type="http://schemas.openxmlformats.org/officeDocument/2006/relationships/customXml" Target="../ink/ink3167.xml"/><Relationship Id="rId304" Type="http://schemas.openxmlformats.org/officeDocument/2006/relationships/customXml" Target="../ink/ink3174.xml"/><Relationship Id="rId346" Type="http://schemas.openxmlformats.org/officeDocument/2006/relationships/customXml" Target="../ink/ink3195.xml"/><Relationship Id="rId388" Type="http://schemas.openxmlformats.org/officeDocument/2006/relationships/customXml" Target="../ink/ink3216.xml"/><Relationship Id="rId85" Type="http://schemas.openxmlformats.org/officeDocument/2006/relationships/image" Target="../media/image2993.png"/><Relationship Id="rId150" Type="http://schemas.openxmlformats.org/officeDocument/2006/relationships/customXml" Target="../ink/ink3097.xml"/><Relationship Id="rId192" Type="http://schemas.openxmlformats.org/officeDocument/2006/relationships/customXml" Target="../ink/ink3118.xml"/><Relationship Id="rId206" Type="http://schemas.openxmlformats.org/officeDocument/2006/relationships/customXml" Target="../ink/ink3125.xml"/><Relationship Id="rId413" Type="http://schemas.openxmlformats.org/officeDocument/2006/relationships/image" Target="../media/image3155.png"/><Relationship Id="rId248" Type="http://schemas.openxmlformats.org/officeDocument/2006/relationships/customXml" Target="../ink/ink3146.xml"/><Relationship Id="rId12" Type="http://schemas.openxmlformats.org/officeDocument/2006/relationships/customXml" Target="../ink/ink3028.xml"/><Relationship Id="rId108" Type="http://schemas.openxmlformats.org/officeDocument/2006/relationships/customXml" Target="../ink/ink3076.xml"/><Relationship Id="rId315" Type="http://schemas.openxmlformats.org/officeDocument/2006/relationships/image" Target="../media/image3107.png"/><Relationship Id="rId357" Type="http://schemas.openxmlformats.org/officeDocument/2006/relationships/image" Target="../media/image3127.png"/><Relationship Id="rId54" Type="http://schemas.openxmlformats.org/officeDocument/2006/relationships/customXml" Target="../ink/ink3049.xml"/><Relationship Id="rId96" Type="http://schemas.openxmlformats.org/officeDocument/2006/relationships/customXml" Target="../ink/ink3070.xml"/><Relationship Id="rId161" Type="http://schemas.openxmlformats.org/officeDocument/2006/relationships/image" Target="../media/image3031.png"/><Relationship Id="rId217" Type="http://schemas.openxmlformats.org/officeDocument/2006/relationships/image" Target="../media/image3059.png"/><Relationship Id="rId399" Type="http://schemas.openxmlformats.org/officeDocument/2006/relationships/image" Target="../media/image3148.png"/><Relationship Id="rId259" Type="http://schemas.openxmlformats.org/officeDocument/2006/relationships/image" Target="../media/image3079.png"/><Relationship Id="rId424" Type="http://schemas.openxmlformats.org/officeDocument/2006/relationships/customXml" Target="../ink/ink3234.xml"/><Relationship Id="rId23" Type="http://schemas.openxmlformats.org/officeDocument/2006/relationships/image" Target="../media/image2962.png"/><Relationship Id="rId119" Type="http://schemas.openxmlformats.org/officeDocument/2006/relationships/image" Target="../media/image3010.png"/><Relationship Id="rId270" Type="http://schemas.openxmlformats.org/officeDocument/2006/relationships/customXml" Target="../ink/ink3157.xml"/><Relationship Id="rId326" Type="http://schemas.openxmlformats.org/officeDocument/2006/relationships/customXml" Target="../ink/ink3185.xml"/><Relationship Id="rId65" Type="http://schemas.openxmlformats.org/officeDocument/2006/relationships/image" Target="../media/image2983.png"/><Relationship Id="rId130" Type="http://schemas.openxmlformats.org/officeDocument/2006/relationships/customXml" Target="../ink/ink3087.xml"/><Relationship Id="rId368" Type="http://schemas.openxmlformats.org/officeDocument/2006/relationships/customXml" Target="../ink/ink3206.xml"/><Relationship Id="rId172" Type="http://schemas.openxmlformats.org/officeDocument/2006/relationships/customXml" Target="../ink/ink3108.xml"/><Relationship Id="rId228" Type="http://schemas.openxmlformats.org/officeDocument/2006/relationships/customXml" Target="../ink/ink3136.xml"/><Relationship Id="rId435" Type="http://schemas.openxmlformats.org/officeDocument/2006/relationships/image" Target="../media/image3166.png"/><Relationship Id="rId281" Type="http://schemas.openxmlformats.org/officeDocument/2006/relationships/image" Target="../media/image3090.png"/><Relationship Id="rId337" Type="http://schemas.openxmlformats.org/officeDocument/2006/relationships/image" Target="../media/image3117.png"/><Relationship Id="rId34" Type="http://schemas.openxmlformats.org/officeDocument/2006/relationships/customXml" Target="../ink/ink3039.xml"/><Relationship Id="rId76" Type="http://schemas.openxmlformats.org/officeDocument/2006/relationships/customXml" Target="../ink/ink3060.xml"/><Relationship Id="rId141" Type="http://schemas.openxmlformats.org/officeDocument/2006/relationships/image" Target="../media/image3021.png"/><Relationship Id="rId379" Type="http://schemas.openxmlformats.org/officeDocument/2006/relationships/image" Target="../media/image3138.png"/><Relationship Id="rId7" Type="http://schemas.openxmlformats.org/officeDocument/2006/relationships/image" Target="../media/image2954.png"/><Relationship Id="rId183" Type="http://schemas.openxmlformats.org/officeDocument/2006/relationships/image" Target="../media/image3042.png"/><Relationship Id="rId239" Type="http://schemas.openxmlformats.org/officeDocument/2006/relationships/image" Target="../media/image3070.png"/><Relationship Id="rId390" Type="http://schemas.openxmlformats.org/officeDocument/2006/relationships/customXml" Target="../ink/ink3217.xml"/><Relationship Id="rId404" Type="http://schemas.openxmlformats.org/officeDocument/2006/relationships/customXml" Target="../ink/ink3224.xml"/><Relationship Id="rId250" Type="http://schemas.openxmlformats.org/officeDocument/2006/relationships/customXml" Target="../ink/ink3147.xml"/><Relationship Id="rId292" Type="http://schemas.openxmlformats.org/officeDocument/2006/relationships/customXml" Target="../ink/ink3168.xml"/><Relationship Id="rId306" Type="http://schemas.openxmlformats.org/officeDocument/2006/relationships/customXml" Target="../ink/ink3175.xml"/><Relationship Id="rId45" Type="http://schemas.openxmlformats.org/officeDocument/2006/relationships/image" Target="../media/image2973.png"/><Relationship Id="rId87" Type="http://schemas.openxmlformats.org/officeDocument/2006/relationships/image" Target="../media/image2994.png"/><Relationship Id="rId110" Type="http://schemas.openxmlformats.org/officeDocument/2006/relationships/customXml" Target="../ink/ink3077.xml"/><Relationship Id="rId348" Type="http://schemas.openxmlformats.org/officeDocument/2006/relationships/customXml" Target="../ink/ink3196.xml"/><Relationship Id="rId152" Type="http://schemas.openxmlformats.org/officeDocument/2006/relationships/customXml" Target="../ink/ink3098.xml"/><Relationship Id="rId194" Type="http://schemas.openxmlformats.org/officeDocument/2006/relationships/customXml" Target="../ink/ink3119.xml"/><Relationship Id="rId208" Type="http://schemas.openxmlformats.org/officeDocument/2006/relationships/customXml" Target="../ink/ink3126.xml"/><Relationship Id="rId415" Type="http://schemas.openxmlformats.org/officeDocument/2006/relationships/image" Target="../media/image3156.png"/><Relationship Id="rId261" Type="http://schemas.openxmlformats.org/officeDocument/2006/relationships/image" Target="../media/image3080.png"/><Relationship Id="rId14" Type="http://schemas.openxmlformats.org/officeDocument/2006/relationships/customXml" Target="../ink/ink3029.xml"/><Relationship Id="rId56" Type="http://schemas.openxmlformats.org/officeDocument/2006/relationships/customXml" Target="../ink/ink3050.xml"/><Relationship Id="rId317" Type="http://schemas.openxmlformats.org/officeDocument/2006/relationships/image" Target="../media/image3108.png"/><Relationship Id="rId359" Type="http://schemas.openxmlformats.org/officeDocument/2006/relationships/image" Target="../media/image3128.png"/><Relationship Id="rId98" Type="http://schemas.openxmlformats.org/officeDocument/2006/relationships/customXml" Target="../ink/ink3071.xml"/><Relationship Id="rId121" Type="http://schemas.openxmlformats.org/officeDocument/2006/relationships/image" Target="../media/image3011.png"/><Relationship Id="rId163" Type="http://schemas.openxmlformats.org/officeDocument/2006/relationships/image" Target="../media/image3032.png"/><Relationship Id="rId219" Type="http://schemas.openxmlformats.org/officeDocument/2006/relationships/image" Target="../media/image3060.png"/><Relationship Id="rId370" Type="http://schemas.openxmlformats.org/officeDocument/2006/relationships/customXml" Target="../ink/ink3207.xml"/><Relationship Id="rId426" Type="http://schemas.openxmlformats.org/officeDocument/2006/relationships/customXml" Target="../ink/ink3235.xml"/><Relationship Id="rId230" Type="http://schemas.openxmlformats.org/officeDocument/2006/relationships/customXml" Target="../ink/ink3137.xml"/><Relationship Id="rId25" Type="http://schemas.openxmlformats.org/officeDocument/2006/relationships/image" Target="../media/image2963.png"/><Relationship Id="rId67" Type="http://schemas.openxmlformats.org/officeDocument/2006/relationships/image" Target="../media/image2984.png"/><Relationship Id="rId272" Type="http://schemas.openxmlformats.org/officeDocument/2006/relationships/customXml" Target="../ink/ink3158.xml"/><Relationship Id="rId328" Type="http://schemas.openxmlformats.org/officeDocument/2006/relationships/customXml" Target="../ink/ink3186.xml"/><Relationship Id="rId132" Type="http://schemas.openxmlformats.org/officeDocument/2006/relationships/customXml" Target="../ink/ink3088.xml"/><Relationship Id="rId174" Type="http://schemas.openxmlformats.org/officeDocument/2006/relationships/customXml" Target="../ink/ink3109.xml"/><Relationship Id="rId381" Type="http://schemas.openxmlformats.org/officeDocument/2006/relationships/image" Target="../media/image3139.png"/><Relationship Id="rId241" Type="http://schemas.openxmlformats.org/officeDocument/2006/relationships/image" Target="../media/image232.png"/><Relationship Id="rId437" Type="http://schemas.openxmlformats.org/officeDocument/2006/relationships/image" Target="../media/image3167.png"/><Relationship Id="rId36" Type="http://schemas.openxmlformats.org/officeDocument/2006/relationships/customXml" Target="../ink/ink3040.xml"/><Relationship Id="rId283" Type="http://schemas.openxmlformats.org/officeDocument/2006/relationships/image" Target="../media/image3091.png"/><Relationship Id="rId339" Type="http://schemas.openxmlformats.org/officeDocument/2006/relationships/image" Target="../media/image3118.png"/><Relationship Id="rId78" Type="http://schemas.openxmlformats.org/officeDocument/2006/relationships/customXml" Target="../ink/ink3061.xml"/><Relationship Id="rId101" Type="http://schemas.openxmlformats.org/officeDocument/2006/relationships/image" Target="../media/image3001.png"/><Relationship Id="rId143" Type="http://schemas.openxmlformats.org/officeDocument/2006/relationships/image" Target="../media/image3022.png"/><Relationship Id="rId185" Type="http://schemas.openxmlformats.org/officeDocument/2006/relationships/image" Target="../media/image3043.png"/><Relationship Id="rId350" Type="http://schemas.openxmlformats.org/officeDocument/2006/relationships/customXml" Target="../ink/ink3197.xml"/><Relationship Id="rId406" Type="http://schemas.openxmlformats.org/officeDocument/2006/relationships/customXml" Target="../ink/ink3225.xml"/><Relationship Id="rId9" Type="http://schemas.openxmlformats.org/officeDocument/2006/relationships/image" Target="../media/image2955.png"/><Relationship Id="rId210" Type="http://schemas.openxmlformats.org/officeDocument/2006/relationships/customXml" Target="../ink/ink3127.xml"/><Relationship Id="rId392" Type="http://schemas.openxmlformats.org/officeDocument/2006/relationships/customXml" Target="../ink/ink3218.xml"/><Relationship Id="rId252" Type="http://schemas.openxmlformats.org/officeDocument/2006/relationships/customXml" Target="../ink/ink3148.xml"/><Relationship Id="rId294" Type="http://schemas.openxmlformats.org/officeDocument/2006/relationships/customXml" Target="../ink/ink3169.xml"/><Relationship Id="rId308" Type="http://schemas.openxmlformats.org/officeDocument/2006/relationships/customXml" Target="../ink/ink3176.xml"/><Relationship Id="rId47" Type="http://schemas.openxmlformats.org/officeDocument/2006/relationships/image" Target="../media/image2974.png"/><Relationship Id="rId89" Type="http://schemas.openxmlformats.org/officeDocument/2006/relationships/image" Target="../media/image2995.png"/><Relationship Id="rId112" Type="http://schemas.openxmlformats.org/officeDocument/2006/relationships/customXml" Target="../ink/ink3078.xml"/><Relationship Id="rId154" Type="http://schemas.openxmlformats.org/officeDocument/2006/relationships/customXml" Target="../ink/ink3099.xml"/><Relationship Id="rId361" Type="http://schemas.openxmlformats.org/officeDocument/2006/relationships/image" Target="../media/image3129.png"/><Relationship Id="rId196" Type="http://schemas.openxmlformats.org/officeDocument/2006/relationships/customXml" Target="../ink/ink3120.xml"/><Relationship Id="rId417" Type="http://schemas.openxmlformats.org/officeDocument/2006/relationships/image" Target="../media/image3157.png"/><Relationship Id="rId16" Type="http://schemas.openxmlformats.org/officeDocument/2006/relationships/customXml" Target="../ink/ink3030.xml"/><Relationship Id="rId221" Type="http://schemas.openxmlformats.org/officeDocument/2006/relationships/image" Target="../media/image3061.png"/><Relationship Id="rId263" Type="http://schemas.openxmlformats.org/officeDocument/2006/relationships/image" Target="../media/image3081.png"/><Relationship Id="rId319" Type="http://schemas.openxmlformats.org/officeDocument/2006/relationships/image" Target="../media/image638.png"/><Relationship Id="rId58" Type="http://schemas.openxmlformats.org/officeDocument/2006/relationships/customXml" Target="../ink/ink3051.xml"/><Relationship Id="rId123" Type="http://schemas.openxmlformats.org/officeDocument/2006/relationships/image" Target="../media/image3012.png"/><Relationship Id="rId330" Type="http://schemas.openxmlformats.org/officeDocument/2006/relationships/customXml" Target="../ink/ink3187.xml"/><Relationship Id="rId165" Type="http://schemas.openxmlformats.org/officeDocument/2006/relationships/image" Target="../media/image3033.png"/><Relationship Id="rId372" Type="http://schemas.openxmlformats.org/officeDocument/2006/relationships/customXml" Target="../ink/ink3208.xml"/><Relationship Id="rId428" Type="http://schemas.openxmlformats.org/officeDocument/2006/relationships/customXml" Target="../ink/ink3236.xml"/><Relationship Id="rId232" Type="http://schemas.openxmlformats.org/officeDocument/2006/relationships/customXml" Target="../ink/ink3138.xml"/><Relationship Id="rId274" Type="http://schemas.openxmlformats.org/officeDocument/2006/relationships/customXml" Target="../ink/ink3159.xml"/><Relationship Id="rId27" Type="http://schemas.openxmlformats.org/officeDocument/2006/relationships/image" Target="../media/image2964.png"/><Relationship Id="rId69" Type="http://schemas.openxmlformats.org/officeDocument/2006/relationships/image" Target="../media/image2985.png"/><Relationship Id="rId134" Type="http://schemas.openxmlformats.org/officeDocument/2006/relationships/customXml" Target="../ink/ink3089.xml"/><Relationship Id="rId80" Type="http://schemas.openxmlformats.org/officeDocument/2006/relationships/customXml" Target="../ink/ink3062.xml"/><Relationship Id="rId176" Type="http://schemas.openxmlformats.org/officeDocument/2006/relationships/customXml" Target="../ink/ink3110.xml"/><Relationship Id="rId341" Type="http://schemas.openxmlformats.org/officeDocument/2006/relationships/image" Target="../media/image3119.png"/><Relationship Id="rId383" Type="http://schemas.openxmlformats.org/officeDocument/2006/relationships/image" Target="../media/image3140.png"/><Relationship Id="rId439" Type="http://schemas.openxmlformats.org/officeDocument/2006/relationships/image" Target="../media/image3168.png"/><Relationship Id="rId201" Type="http://schemas.openxmlformats.org/officeDocument/2006/relationships/image" Target="../media/image3051.png"/><Relationship Id="rId243" Type="http://schemas.openxmlformats.org/officeDocument/2006/relationships/image" Target="../media/image3071.png"/><Relationship Id="rId285" Type="http://schemas.openxmlformats.org/officeDocument/2006/relationships/image" Target="../media/image3092.png"/><Relationship Id="rId38" Type="http://schemas.openxmlformats.org/officeDocument/2006/relationships/customXml" Target="../ink/ink3041.xml"/><Relationship Id="rId103" Type="http://schemas.openxmlformats.org/officeDocument/2006/relationships/image" Target="../media/image3002.png"/><Relationship Id="rId310" Type="http://schemas.openxmlformats.org/officeDocument/2006/relationships/customXml" Target="../ink/ink3177.xml"/><Relationship Id="rId91" Type="http://schemas.openxmlformats.org/officeDocument/2006/relationships/image" Target="../media/image2996.png"/><Relationship Id="rId145" Type="http://schemas.openxmlformats.org/officeDocument/2006/relationships/image" Target="../media/image3023.png"/><Relationship Id="rId187" Type="http://schemas.openxmlformats.org/officeDocument/2006/relationships/image" Target="../media/image3044.png"/><Relationship Id="rId352" Type="http://schemas.openxmlformats.org/officeDocument/2006/relationships/customXml" Target="../ink/ink3198.xml"/><Relationship Id="rId394" Type="http://schemas.openxmlformats.org/officeDocument/2006/relationships/customXml" Target="../ink/ink3219.xml"/><Relationship Id="rId408" Type="http://schemas.openxmlformats.org/officeDocument/2006/relationships/customXml" Target="../ink/ink3226.xml"/><Relationship Id="rId212" Type="http://schemas.openxmlformats.org/officeDocument/2006/relationships/customXml" Target="../ink/ink3128.xml"/><Relationship Id="rId254" Type="http://schemas.openxmlformats.org/officeDocument/2006/relationships/customXml" Target="../ink/ink3149.xml"/><Relationship Id="rId49" Type="http://schemas.openxmlformats.org/officeDocument/2006/relationships/image" Target="../media/image2975.png"/><Relationship Id="rId114" Type="http://schemas.openxmlformats.org/officeDocument/2006/relationships/customXml" Target="../ink/ink3079.xml"/><Relationship Id="rId296" Type="http://schemas.openxmlformats.org/officeDocument/2006/relationships/customXml" Target="../ink/ink3170.xml"/><Relationship Id="rId60" Type="http://schemas.openxmlformats.org/officeDocument/2006/relationships/customXml" Target="../ink/ink3052.xml"/><Relationship Id="rId156" Type="http://schemas.openxmlformats.org/officeDocument/2006/relationships/customXml" Target="../ink/ink3100.xml"/><Relationship Id="rId198" Type="http://schemas.openxmlformats.org/officeDocument/2006/relationships/customXml" Target="../ink/ink3121.xml"/><Relationship Id="rId321" Type="http://schemas.openxmlformats.org/officeDocument/2006/relationships/image" Target="../media/image3109.png"/><Relationship Id="rId363" Type="http://schemas.openxmlformats.org/officeDocument/2006/relationships/image" Target="../media/image3130.png"/><Relationship Id="rId419" Type="http://schemas.openxmlformats.org/officeDocument/2006/relationships/image" Target="../media/image3158.png"/><Relationship Id="rId202" Type="http://schemas.openxmlformats.org/officeDocument/2006/relationships/customXml" Target="../ink/ink3123.xml"/><Relationship Id="rId223" Type="http://schemas.openxmlformats.org/officeDocument/2006/relationships/image" Target="../media/image3062.png"/><Relationship Id="rId244" Type="http://schemas.openxmlformats.org/officeDocument/2006/relationships/customXml" Target="../ink/ink3144.xml"/><Relationship Id="rId430" Type="http://schemas.openxmlformats.org/officeDocument/2006/relationships/customXml" Target="../ink/ink3237.xml"/><Relationship Id="rId18" Type="http://schemas.openxmlformats.org/officeDocument/2006/relationships/customXml" Target="../ink/ink3031.xml"/><Relationship Id="rId39" Type="http://schemas.openxmlformats.org/officeDocument/2006/relationships/image" Target="../media/image2970.png"/><Relationship Id="rId265" Type="http://schemas.openxmlformats.org/officeDocument/2006/relationships/image" Target="../media/image3082.png"/><Relationship Id="rId286" Type="http://schemas.openxmlformats.org/officeDocument/2006/relationships/customXml" Target="../ink/ink3165.xml"/><Relationship Id="rId50" Type="http://schemas.openxmlformats.org/officeDocument/2006/relationships/customXml" Target="../ink/ink3047.xml"/><Relationship Id="rId104" Type="http://schemas.openxmlformats.org/officeDocument/2006/relationships/customXml" Target="../ink/ink3074.xml"/><Relationship Id="rId125" Type="http://schemas.openxmlformats.org/officeDocument/2006/relationships/image" Target="../media/image3013.png"/><Relationship Id="rId146" Type="http://schemas.openxmlformats.org/officeDocument/2006/relationships/customXml" Target="../ink/ink3095.xml"/><Relationship Id="rId167" Type="http://schemas.openxmlformats.org/officeDocument/2006/relationships/image" Target="../media/image3034.png"/><Relationship Id="rId188" Type="http://schemas.openxmlformats.org/officeDocument/2006/relationships/customXml" Target="../ink/ink3116.xml"/><Relationship Id="rId311" Type="http://schemas.openxmlformats.org/officeDocument/2006/relationships/image" Target="../media/image3105.png"/><Relationship Id="rId332" Type="http://schemas.openxmlformats.org/officeDocument/2006/relationships/customXml" Target="../ink/ink3188.xml"/><Relationship Id="rId353" Type="http://schemas.openxmlformats.org/officeDocument/2006/relationships/image" Target="../media/image3125.png"/><Relationship Id="rId374" Type="http://schemas.openxmlformats.org/officeDocument/2006/relationships/customXml" Target="../ink/ink3209.xml"/><Relationship Id="rId395" Type="http://schemas.openxmlformats.org/officeDocument/2006/relationships/image" Target="../media/image3146.png"/><Relationship Id="rId409" Type="http://schemas.openxmlformats.org/officeDocument/2006/relationships/image" Target="../media/image3153.png"/><Relationship Id="rId71" Type="http://schemas.openxmlformats.org/officeDocument/2006/relationships/image" Target="../media/image2986.png"/><Relationship Id="rId92" Type="http://schemas.openxmlformats.org/officeDocument/2006/relationships/customXml" Target="../ink/ink3068.xml"/><Relationship Id="rId213" Type="http://schemas.openxmlformats.org/officeDocument/2006/relationships/image" Target="../media/image3057.png"/><Relationship Id="rId234" Type="http://schemas.openxmlformats.org/officeDocument/2006/relationships/customXml" Target="../ink/ink3139.xml"/><Relationship Id="rId420" Type="http://schemas.openxmlformats.org/officeDocument/2006/relationships/customXml" Target="../ink/ink3232.xml"/><Relationship Id="rId2" Type="http://schemas.openxmlformats.org/officeDocument/2006/relationships/customXml" Target="../ink/ink3023.xml"/><Relationship Id="rId29" Type="http://schemas.openxmlformats.org/officeDocument/2006/relationships/image" Target="../media/image2965.png"/><Relationship Id="rId255" Type="http://schemas.openxmlformats.org/officeDocument/2006/relationships/image" Target="../media/image3077.png"/><Relationship Id="rId276" Type="http://schemas.openxmlformats.org/officeDocument/2006/relationships/customXml" Target="../ink/ink3160.xml"/><Relationship Id="rId297" Type="http://schemas.openxmlformats.org/officeDocument/2006/relationships/image" Target="../media/image3098.png"/><Relationship Id="rId441" Type="http://schemas.openxmlformats.org/officeDocument/2006/relationships/image" Target="../media/image3169.png"/><Relationship Id="rId40" Type="http://schemas.openxmlformats.org/officeDocument/2006/relationships/customXml" Target="../ink/ink3042.xml"/><Relationship Id="rId115" Type="http://schemas.openxmlformats.org/officeDocument/2006/relationships/image" Target="../media/image3008.png"/><Relationship Id="rId136" Type="http://schemas.openxmlformats.org/officeDocument/2006/relationships/customXml" Target="../ink/ink3090.xml"/><Relationship Id="rId157" Type="http://schemas.openxmlformats.org/officeDocument/2006/relationships/image" Target="../media/image3029.png"/><Relationship Id="rId178" Type="http://schemas.openxmlformats.org/officeDocument/2006/relationships/customXml" Target="../ink/ink3111.xml"/><Relationship Id="rId301" Type="http://schemas.openxmlformats.org/officeDocument/2006/relationships/image" Target="../media/image3100.png"/><Relationship Id="rId322" Type="http://schemas.openxmlformats.org/officeDocument/2006/relationships/customXml" Target="../ink/ink3183.xml"/><Relationship Id="rId343" Type="http://schemas.openxmlformats.org/officeDocument/2006/relationships/image" Target="../media/image3120.png"/><Relationship Id="rId364" Type="http://schemas.openxmlformats.org/officeDocument/2006/relationships/customXml" Target="../ink/ink3204.xml"/><Relationship Id="rId61" Type="http://schemas.openxmlformats.org/officeDocument/2006/relationships/image" Target="../media/image2981.png"/><Relationship Id="rId82" Type="http://schemas.openxmlformats.org/officeDocument/2006/relationships/customXml" Target="../ink/ink3063.xml"/><Relationship Id="rId199" Type="http://schemas.openxmlformats.org/officeDocument/2006/relationships/image" Target="../media/image3050.png"/><Relationship Id="rId203" Type="http://schemas.openxmlformats.org/officeDocument/2006/relationships/image" Target="../media/image3052.png"/><Relationship Id="rId385" Type="http://schemas.openxmlformats.org/officeDocument/2006/relationships/image" Target="../media/image3141.png"/><Relationship Id="rId19" Type="http://schemas.openxmlformats.org/officeDocument/2006/relationships/image" Target="../media/image2960.png"/><Relationship Id="rId224" Type="http://schemas.openxmlformats.org/officeDocument/2006/relationships/customXml" Target="../ink/ink3134.xml"/><Relationship Id="rId245" Type="http://schemas.openxmlformats.org/officeDocument/2006/relationships/image" Target="../media/image3072.png"/><Relationship Id="rId266" Type="http://schemas.openxmlformats.org/officeDocument/2006/relationships/customXml" Target="../ink/ink3155.xml"/><Relationship Id="rId287" Type="http://schemas.openxmlformats.org/officeDocument/2006/relationships/image" Target="../media/image3093.png"/><Relationship Id="rId410" Type="http://schemas.openxmlformats.org/officeDocument/2006/relationships/customXml" Target="../ink/ink3227.xml"/><Relationship Id="rId431" Type="http://schemas.openxmlformats.org/officeDocument/2006/relationships/image" Target="../media/image3164.png"/><Relationship Id="rId30" Type="http://schemas.openxmlformats.org/officeDocument/2006/relationships/customXml" Target="../ink/ink3037.xml"/><Relationship Id="rId105" Type="http://schemas.openxmlformats.org/officeDocument/2006/relationships/image" Target="../media/image3003.png"/><Relationship Id="rId126" Type="http://schemas.openxmlformats.org/officeDocument/2006/relationships/customXml" Target="../ink/ink3085.xml"/><Relationship Id="rId147" Type="http://schemas.openxmlformats.org/officeDocument/2006/relationships/image" Target="../media/image3024.png"/><Relationship Id="rId168" Type="http://schemas.openxmlformats.org/officeDocument/2006/relationships/customXml" Target="../ink/ink3106.xml"/><Relationship Id="rId312" Type="http://schemas.openxmlformats.org/officeDocument/2006/relationships/customXml" Target="../ink/ink3178.xml"/><Relationship Id="rId333" Type="http://schemas.openxmlformats.org/officeDocument/2006/relationships/image" Target="../media/image3115.png"/><Relationship Id="rId354" Type="http://schemas.openxmlformats.org/officeDocument/2006/relationships/customXml" Target="../ink/ink3199.xml"/><Relationship Id="rId51" Type="http://schemas.openxmlformats.org/officeDocument/2006/relationships/image" Target="../media/image2976.png"/><Relationship Id="rId72" Type="http://schemas.openxmlformats.org/officeDocument/2006/relationships/customXml" Target="../ink/ink3058.xml"/><Relationship Id="rId93" Type="http://schemas.openxmlformats.org/officeDocument/2006/relationships/image" Target="../media/image2997.png"/><Relationship Id="rId189" Type="http://schemas.openxmlformats.org/officeDocument/2006/relationships/image" Target="../media/image3045.png"/><Relationship Id="rId375" Type="http://schemas.openxmlformats.org/officeDocument/2006/relationships/image" Target="../media/image3136.png"/><Relationship Id="rId396" Type="http://schemas.openxmlformats.org/officeDocument/2006/relationships/customXml" Target="../ink/ink3220.xml"/><Relationship Id="rId3" Type="http://schemas.openxmlformats.org/officeDocument/2006/relationships/image" Target="../media/image2952.png"/><Relationship Id="rId214" Type="http://schemas.openxmlformats.org/officeDocument/2006/relationships/customXml" Target="../ink/ink3129.xml"/><Relationship Id="rId235" Type="http://schemas.openxmlformats.org/officeDocument/2006/relationships/image" Target="../media/image3068.png"/><Relationship Id="rId256" Type="http://schemas.openxmlformats.org/officeDocument/2006/relationships/customXml" Target="../ink/ink3150.xml"/><Relationship Id="rId277" Type="http://schemas.openxmlformats.org/officeDocument/2006/relationships/image" Target="../media/image3088.png"/><Relationship Id="rId298" Type="http://schemas.openxmlformats.org/officeDocument/2006/relationships/customXml" Target="../ink/ink3171.xml"/><Relationship Id="rId400" Type="http://schemas.openxmlformats.org/officeDocument/2006/relationships/customXml" Target="../ink/ink3222.xml"/><Relationship Id="rId421" Type="http://schemas.openxmlformats.org/officeDocument/2006/relationships/image" Target="../media/image3159.png"/><Relationship Id="rId442" Type="http://schemas.openxmlformats.org/officeDocument/2006/relationships/customXml" Target="../ink/ink3243.xml"/><Relationship Id="rId116" Type="http://schemas.openxmlformats.org/officeDocument/2006/relationships/customXml" Target="../ink/ink3080.xml"/><Relationship Id="rId137" Type="http://schemas.openxmlformats.org/officeDocument/2006/relationships/image" Target="../media/image3019.png"/><Relationship Id="rId158" Type="http://schemas.openxmlformats.org/officeDocument/2006/relationships/customXml" Target="../ink/ink3101.xml"/><Relationship Id="rId302" Type="http://schemas.openxmlformats.org/officeDocument/2006/relationships/customXml" Target="../ink/ink3173.xml"/><Relationship Id="rId323" Type="http://schemas.openxmlformats.org/officeDocument/2006/relationships/image" Target="../media/image3110.png"/><Relationship Id="rId344" Type="http://schemas.openxmlformats.org/officeDocument/2006/relationships/customXml" Target="../ink/ink3194.xml"/><Relationship Id="rId20" Type="http://schemas.openxmlformats.org/officeDocument/2006/relationships/customXml" Target="../ink/ink3032.xml"/><Relationship Id="rId41" Type="http://schemas.openxmlformats.org/officeDocument/2006/relationships/image" Target="../media/image2971.png"/><Relationship Id="rId62" Type="http://schemas.openxmlformats.org/officeDocument/2006/relationships/customXml" Target="../ink/ink3053.xml"/><Relationship Id="rId83" Type="http://schemas.openxmlformats.org/officeDocument/2006/relationships/image" Target="../media/image2992.png"/><Relationship Id="rId179" Type="http://schemas.openxmlformats.org/officeDocument/2006/relationships/image" Target="../media/image3040.png"/><Relationship Id="rId365" Type="http://schemas.openxmlformats.org/officeDocument/2006/relationships/image" Target="../media/image3131.png"/><Relationship Id="rId386" Type="http://schemas.openxmlformats.org/officeDocument/2006/relationships/customXml" Target="../ink/ink3215.xml"/><Relationship Id="rId190" Type="http://schemas.openxmlformats.org/officeDocument/2006/relationships/customXml" Target="../ink/ink3117.xml"/><Relationship Id="rId204" Type="http://schemas.openxmlformats.org/officeDocument/2006/relationships/customXml" Target="../ink/ink3124.xml"/><Relationship Id="rId225" Type="http://schemas.openxmlformats.org/officeDocument/2006/relationships/image" Target="../media/image3063.png"/><Relationship Id="rId246" Type="http://schemas.openxmlformats.org/officeDocument/2006/relationships/customXml" Target="../ink/ink3145.xml"/><Relationship Id="rId267" Type="http://schemas.openxmlformats.org/officeDocument/2006/relationships/image" Target="../media/image3083.png"/><Relationship Id="rId288" Type="http://schemas.openxmlformats.org/officeDocument/2006/relationships/customXml" Target="../ink/ink3166.xml"/><Relationship Id="rId411" Type="http://schemas.openxmlformats.org/officeDocument/2006/relationships/image" Target="../media/image3154.png"/><Relationship Id="rId432" Type="http://schemas.openxmlformats.org/officeDocument/2006/relationships/customXml" Target="../ink/ink3238.xml"/><Relationship Id="rId106" Type="http://schemas.openxmlformats.org/officeDocument/2006/relationships/customXml" Target="../ink/ink3075.xml"/><Relationship Id="rId127" Type="http://schemas.openxmlformats.org/officeDocument/2006/relationships/image" Target="../media/image3014.png"/><Relationship Id="rId313" Type="http://schemas.openxmlformats.org/officeDocument/2006/relationships/image" Target="../media/image3106.png"/><Relationship Id="rId10" Type="http://schemas.openxmlformats.org/officeDocument/2006/relationships/customXml" Target="../ink/ink3027.xml"/><Relationship Id="rId31" Type="http://schemas.openxmlformats.org/officeDocument/2006/relationships/image" Target="../media/image2966.png"/><Relationship Id="rId52" Type="http://schemas.openxmlformats.org/officeDocument/2006/relationships/customXml" Target="../ink/ink3048.xml"/><Relationship Id="rId73" Type="http://schemas.openxmlformats.org/officeDocument/2006/relationships/image" Target="../media/image2987.png"/><Relationship Id="rId94" Type="http://schemas.openxmlformats.org/officeDocument/2006/relationships/customXml" Target="../ink/ink3069.xml"/><Relationship Id="rId148" Type="http://schemas.openxmlformats.org/officeDocument/2006/relationships/customXml" Target="../ink/ink3096.xml"/><Relationship Id="rId169" Type="http://schemas.openxmlformats.org/officeDocument/2006/relationships/image" Target="../media/image3035.png"/><Relationship Id="rId334" Type="http://schemas.openxmlformats.org/officeDocument/2006/relationships/customXml" Target="../ink/ink3189.xml"/><Relationship Id="rId355" Type="http://schemas.openxmlformats.org/officeDocument/2006/relationships/image" Target="../media/image3126.png"/><Relationship Id="rId376" Type="http://schemas.openxmlformats.org/officeDocument/2006/relationships/customXml" Target="../ink/ink3210.xml"/><Relationship Id="rId397" Type="http://schemas.openxmlformats.org/officeDocument/2006/relationships/image" Target="../media/image3147.png"/><Relationship Id="rId4" Type="http://schemas.openxmlformats.org/officeDocument/2006/relationships/customXml" Target="../ink/ink3024.xml"/><Relationship Id="rId180" Type="http://schemas.openxmlformats.org/officeDocument/2006/relationships/customXml" Target="../ink/ink3112.xml"/><Relationship Id="rId215" Type="http://schemas.openxmlformats.org/officeDocument/2006/relationships/image" Target="../media/image3058.png"/><Relationship Id="rId236" Type="http://schemas.openxmlformats.org/officeDocument/2006/relationships/customXml" Target="../ink/ink3140.xml"/><Relationship Id="rId257" Type="http://schemas.openxmlformats.org/officeDocument/2006/relationships/image" Target="../media/image3078.png"/><Relationship Id="rId278" Type="http://schemas.openxmlformats.org/officeDocument/2006/relationships/customXml" Target="../ink/ink3161.xml"/><Relationship Id="rId401" Type="http://schemas.openxmlformats.org/officeDocument/2006/relationships/image" Target="../media/image3149.png"/><Relationship Id="rId422" Type="http://schemas.openxmlformats.org/officeDocument/2006/relationships/customXml" Target="../ink/ink3233.xml"/><Relationship Id="rId443" Type="http://schemas.openxmlformats.org/officeDocument/2006/relationships/image" Target="../media/image3170.png"/><Relationship Id="rId303" Type="http://schemas.openxmlformats.org/officeDocument/2006/relationships/image" Target="../media/image3101.png"/><Relationship Id="rId42" Type="http://schemas.openxmlformats.org/officeDocument/2006/relationships/customXml" Target="../ink/ink3043.xml"/><Relationship Id="rId84" Type="http://schemas.openxmlformats.org/officeDocument/2006/relationships/customXml" Target="../ink/ink3064.xml"/><Relationship Id="rId138" Type="http://schemas.openxmlformats.org/officeDocument/2006/relationships/customXml" Target="../ink/ink3091.xml"/><Relationship Id="rId345" Type="http://schemas.openxmlformats.org/officeDocument/2006/relationships/image" Target="../media/image3121.png"/><Relationship Id="rId387" Type="http://schemas.openxmlformats.org/officeDocument/2006/relationships/image" Target="../media/image3142.png"/><Relationship Id="rId191" Type="http://schemas.openxmlformats.org/officeDocument/2006/relationships/image" Target="../media/image3046.png"/><Relationship Id="rId205" Type="http://schemas.openxmlformats.org/officeDocument/2006/relationships/image" Target="../media/image3053.png"/><Relationship Id="rId247" Type="http://schemas.openxmlformats.org/officeDocument/2006/relationships/image" Target="../media/image3073.png"/><Relationship Id="rId412" Type="http://schemas.openxmlformats.org/officeDocument/2006/relationships/customXml" Target="../ink/ink3228.xml"/><Relationship Id="rId107" Type="http://schemas.openxmlformats.org/officeDocument/2006/relationships/image" Target="../media/image3004.png"/><Relationship Id="rId289" Type="http://schemas.openxmlformats.org/officeDocument/2006/relationships/image" Target="../media/image3094.png"/><Relationship Id="rId11" Type="http://schemas.openxmlformats.org/officeDocument/2006/relationships/image" Target="../media/image2956.png"/><Relationship Id="rId53" Type="http://schemas.openxmlformats.org/officeDocument/2006/relationships/image" Target="../media/image2977.png"/><Relationship Id="rId149" Type="http://schemas.openxmlformats.org/officeDocument/2006/relationships/image" Target="../media/image3025.png"/><Relationship Id="rId314" Type="http://schemas.openxmlformats.org/officeDocument/2006/relationships/customXml" Target="../ink/ink3179.xml"/><Relationship Id="rId356" Type="http://schemas.openxmlformats.org/officeDocument/2006/relationships/customXml" Target="../ink/ink3200.xml"/><Relationship Id="rId398" Type="http://schemas.openxmlformats.org/officeDocument/2006/relationships/customXml" Target="../ink/ink3221.xml"/><Relationship Id="rId95" Type="http://schemas.openxmlformats.org/officeDocument/2006/relationships/image" Target="../media/image2998.png"/><Relationship Id="rId160" Type="http://schemas.openxmlformats.org/officeDocument/2006/relationships/customXml" Target="../ink/ink3102.xml"/><Relationship Id="rId216" Type="http://schemas.openxmlformats.org/officeDocument/2006/relationships/customXml" Target="../ink/ink3130.xml"/><Relationship Id="rId423" Type="http://schemas.openxmlformats.org/officeDocument/2006/relationships/image" Target="../media/image3160.png"/><Relationship Id="rId258" Type="http://schemas.openxmlformats.org/officeDocument/2006/relationships/customXml" Target="../ink/ink3151.xml"/><Relationship Id="rId22" Type="http://schemas.openxmlformats.org/officeDocument/2006/relationships/customXml" Target="../ink/ink3033.xml"/><Relationship Id="rId64" Type="http://schemas.openxmlformats.org/officeDocument/2006/relationships/customXml" Target="../ink/ink3054.xml"/><Relationship Id="rId118" Type="http://schemas.openxmlformats.org/officeDocument/2006/relationships/customXml" Target="../ink/ink3081.xml"/><Relationship Id="rId325" Type="http://schemas.openxmlformats.org/officeDocument/2006/relationships/image" Target="../media/image3111.png"/><Relationship Id="rId367" Type="http://schemas.openxmlformats.org/officeDocument/2006/relationships/image" Target="../media/image3132.png"/><Relationship Id="rId171" Type="http://schemas.openxmlformats.org/officeDocument/2006/relationships/image" Target="../media/image3036.png"/><Relationship Id="rId227" Type="http://schemas.openxmlformats.org/officeDocument/2006/relationships/image" Target="../media/image3064.png"/><Relationship Id="rId269" Type="http://schemas.openxmlformats.org/officeDocument/2006/relationships/image" Target="../media/image3084.png"/><Relationship Id="rId434" Type="http://schemas.openxmlformats.org/officeDocument/2006/relationships/customXml" Target="../ink/ink3239.xml"/><Relationship Id="rId33" Type="http://schemas.openxmlformats.org/officeDocument/2006/relationships/image" Target="../media/image2967.png"/><Relationship Id="rId129" Type="http://schemas.openxmlformats.org/officeDocument/2006/relationships/image" Target="../media/image3015.png"/><Relationship Id="rId280" Type="http://schemas.openxmlformats.org/officeDocument/2006/relationships/customXml" Target="../ink/ink3162.xml"/><Relationship Id="rId336" Type="http://schemas.openxmlformats.org/officeDocument/2006/relationships/customXml" Target="../ink/ink3190.xml"/><Relationship Id="rId75" Type="http://schemas.openxmlformats.org/officeDocument/2006/relationships/image" Target="../media/image2988.png"/><Relationship Id="rId140" Type="http://schemas.openxmlformats.org/officeDocument/2006/relationships/customXml" Target="../ink/ink3092.xml"/><Relationship Id="rId182" Type="http://schemas.openxmlformats.org/officeDocument/2006/relationships/customXml" Target="../ink/ink3113.xml"/><Relationship Id="rId378" Type="http://schemas.openxmlformats.org/officeDocument/2006/relationships/customXml" Target="../ink/ink3211.xml"/><Relationship Id="rId403" Type="http://schemas.openxmlformats.org/officeDocument/2006/relationships/image" Target="../media/image3150.png"/><Relationship Id="rId6" Type="http://schemas.openxmlformats.org/officeDocument/2006/relationships/customXml" Target="../ink/ink3025.xml"/><Relationship Id="rId238" Type="http://schemas.openxmlformats.org/officeDocument/2006/relationships/customXml" Target="../ink/ink3141.xml"/><Relationship Id="rId291" Type="http://schemas.openxmlformats.org/officeDocument/2006/relationships/image" Target="../media/image3095.png"/><Relationship Id="rId305" Type="http://schemas.openxmlformats.org/officeDocument/2006/relationships/image" Target="../media/image3102.png"/><Relationship Id="rId347" Type="http://schemas.openxmlformats.org/officeDocument/2006/relationships/image" Target="../media/image3122.png"/><Relationship Id="rId44" Type="http://schemas.openxmlformats.org/officeDocument/2006/relationships/customXml" Target="../ink/ink3044.xml"/><Relationship Id="rId86" Type="http://schemas.openxmlformats.org/officeDocument/2006/relationships/customXml" Target="../ink/ink3065.xml"/><Relationship Id="rId151" Type="http://schemas.openxmlformats.org/officeDocument/2006/relationships/image" Target="../media/image3026.png"/><Relationship Id="rId389" Type="http://schemas.openxmlformats.org/officeDocument/2006/relationships/image" Target="../media/image3143.png"/><Relationship Id="rId193" Type="http://schemas.openxmlformats.org/officeDocument/2006/relationships/image" Target="../media/image3047.png"/><Relationship Id="rId207" Type="http://schemas.openxmlformats.org/officeDocument/2006/relationships/image" Target="../media/image3054.png"/><Relationship Id="rId249" Type="http://schemas.openxmlformats.org/officeDocument/2006/relationships/image" Target="../media/image3074.png"/><Relationship Id="rId414" Type="http://schemas.openxmlformats.org/officeDocument/2006/relationships/customXml" Target="../ink/ink3229.xml"/><Relationship Id="rId13" Type="http://schemas.openxmlformats.org/officeDocument/2006/relationships/image" Target="../media/image2957.png"/><Relationship Id="rId109" Type="http://schemas.openxmlformats.org/officeDocument/2006/relationships/image" Target="../media/image3005.png"/><Relationship Id="rId260" Type="http://schemas.openxmlformats.org/officeDocument/2006/relationships/customXml" Target="../ink/ink3152.xml"/><Relationship Id="rId316" Type="http://schemas.openxmlformats.org/officeDocument/2006/relationships/customXml" Target="../ink/ink3180.xml"/><Relationship Id="rId55" Type="http://schemas.openxmlformats.org/officeDocument/2006/relationships/image" Target="../media/image2978.png"/><Relationship Id="rId97" Type="http://schemas.openxmlformats.org/officeDocument/2006/relationships/image" Target="../media/image2999.png"/><Relationship Id="rId120" Type="http://schemas.openxmlformats.org/officeDocument/2006/relationships/customXml" Target="../ink/ink3082.xml"/><Relationship Id="rId358" Type="http://schemas.openxmlformats.org/officeDocument/2006/relationships/customXml" Target="../ink/ink3201.xml"/><Relationship Id="rId162" Type="http://schemas.openxmlformats.org/officeDocument/2006/relationships/customXml" Target="../ink/ink3103.xml"/><Relationship Id="rId218" Type="http://schemas.openxmlformats.org/officeDocument/2006/relationships/customXml" Target="../ink/ink3131.xml"/><Relationship Id="rId425" Type="http://schemas.openxmlformats.org/officeDocument/2006/relationships/image" Target="../media/image3161.png"/><Relationship Id="rId271" Type="http://schemas.openxmlformats.org/officeDocument/2006/relationships/image" Target="../media/image3085.png"/><Relationship Id="rId24" Type="http://schemas.openxmlformats.org/officeDocument/2006/relationships/customXml" Target="../ink/ink3034.xml"/><Relationship Id="rId66" Type="http://schemas.openxmlformats.org/officeDocument/2006/relationships/customXml" Target="../ink/ink3055.xml"/><Relationship Id="rId131" Type="http://schemas.openxmlformats.org/officeDocument/2006/relationships/image" Target="../media/image3016.png"/><Relationship Id="rId327" Type="http://schemas.openxmlformats.org/officeDocument/2006/relationships/image" Target="../media/image3112.png"/><Relationship Id="rId369" Type="http://schemas.openxmlformats.org/officeDocument/2006/relationships/image" Target="../media/image3133.png"/><Relationship Id="rId173" Type="http://schemas.openxmlformats.org/officeDocument/2006/relationships/image" Target="../media/image3037.png"/><Relationship Id="rId229" Type="http://schemas.openxmlformats.org/officeDocument/2006/relationships/image" Target="../media/image3065.png"/><Relationship Id="rId380" Type="http://schemas.openxmlformats.org/officeDocument/2006/relationships/customXml" Target="../ink/ink3212.xml"/><Relationship Id="rId436" Type="http://schemas.openxmlformats.org/officeDocument/2006/relationships/customXml" Target="../ink/ink3240.xml"/><Relationship Id="rId240" Type="http://schemas.openxmlformats.org/officeDocument/2006/relationships/customXml" Target="../ink/ink3142.xml"/><Relationship Id="rId35" Type="http://schemas.openxmlformats.org/officeDocument/2006/relationships/image" Target="../media/image2968.png"/><Relationship Id="rId77" Type="http://schemas.openxmlformats.org/officeDocument/2006/relationships/image" Target="../media/image2989.png"/><Relationship Id="rId100" Type="http://schemas.openxmlformats.org/officeDocument/2006/relationships/customXml" Target="../ink/ink3072.xml"/><Relationship Id="rId282" Type="http://schemas.openxmlformats.org/officeDocument/2006/relationships/customXml" Target="../ink/ink3163.xml"/><Relationship Id="rId338" Type="http://schemas.openxmlformats.org/officeDocument/2006/relationships/customXml" Target="../ink/ink3191.xml"/><Relationship Id="rId8" Type="http://schemas.openxmlformats.org/officeDocument/2006/relationships/customXml" Target="../ink/ink3026.xml"/><Relationship Id="rId142" Type="http://schemas.openxmlformats.org/officeDocument/2006/relationships/customXml" Target="../ink/ink3093.xml"/><Relationship Id="rId184" Type="http://schemas.openxmlformats.org/officeDocument/2006/relationships/customXml" Target="../ink/ink3114.xml"/><Relationship Id="rId391" Type="http://schemas.openxmlformats.org/officeDocument/2006/relationships/image" Target="../media/image3144.png"/><Relationship Id="rId405" Type="http://schemas.openxmlformats.org/officeDocument/2006/relationships/image" Target="../media/image3151.png"/><Relationship Id="rId251" Type="http://schemas.openxmlformats.org/officeDocument/2006/relationships/image" Target="../media/image3075.png"/><Relationship Id="rId46" Type="http://schemas.openxmlformats.org/officeDocument/2006/relationships/customXml" Target="../ink/ink3045.xml"/><Relationship Id="rId293" Type="http://schemas.openxmlformats.org/officeDocument/2006/relationships/image" Target="../media/image3096.png"/><Relationship Id="rId307" Type="http://schemas.openxmlformats.org/officeDocument/2006/relationships/image" Target="../media/image3103.png"/><Relationship Id="rId349" Type="http://schemas.openxmlformats.org/officeDocument/2006/relationships/image" Target="../media/image3123.png"/><Relationship Id="rId88" Type="http://schemas.openxmlformats.org/officeDocument/2006/relationships/customXml" Target="../ink/ink3066.xml"/><Relationship Id="rId111" Type="http://schemas.openxmlformats.org/officeDocument/2006/relationships/image" Target="../media/image3006.png"/><Relationship Id="rId153" Type="http://schemas.openxmlformats.org/officeDocument/2006/relationships/image" Target="../media/image3027.png"/><Relationship Id="rId195" Type="http://schemas.openxmlformats.org/officeDocument/2006/relationships/image" Target="../media/image3048.png"/><Relationship Id="rId209" Type="http://schemas.openxmlformats.org/officeDocument/2006/relationships/image" Target="../media/image3055.png"/><Relationship Id="rId360" Type="http://schemas.openxmlformats.org/officeDocument/2006/relationships/customXml" Target="../ink/ink3202.xml"/><Relationship Id="rId416" Type="http://schemas.openxmlformats.org/officeDocument/2006/relationships/customXml" Target="../ink/ink3230.xml"/><Relationship Id="rId220" Type="http://schemas.openxmlformats.org/officeDocument/2006/relationships/customXml" Target="../ink/ink3132.xml"/><Relationship Id="rId15" Type="http://schemas.openxmlformats.org/officeDocument/2006/relationships/image" Target="../media/image2958.png"/><Relationship Id="rId57" Type="http://schemas.openxmlformats.org/officeDocument/2006/relationships/image" Target="../media/image2979.png"/><Relationship Id="rId262" Type="http://schemas.openxmlformats.org/officeDocument/2006/relationships/customXml" Target="../ink/ink3153.xml"/><Relationship Id="rId318" Type="http://schemas.openxmlformats.org/officeDocument/2006/relationships/customXml" Target="../ink/ink3181.xml"/><Relationship Id="rId99" Type="http://schemas.openxmlformats.org/officeDocument/2006/relationships/image" Target="../media/image3000.png"/><Relationship Id="rId122" Type="http://schemas.openxmlformats.org/officeDocument/2006/relationships/customXml" Target="../ink/ink3083.xml"/><Relationship Id="rId164" Type="http://schemas.openxmlformats.org/officeDocument/2006/relationships/customXml" Target="../ink/ink3104.xml"/><Relationship Id="rId371" Type="http://schemas.openxmlformats.org/officeDocument/2006/relationships/image" Target="../media/image3134.png"/><Relationship Id="rId427" Type="http://schemas.openxmlformats.org/officeDocument/2006/relationships/image" Target="../media/image3162.png"/><Relationship Id="rId26" Type="http://schemas.openxmlformats.org/officeDocument/2006/relationships/customXml" Target="../ink/ink3035.xml"/><Relationship Id="rId231" Type="http://schemas.openxmlformats.org/officeDocument/2006/relationships/image" Target="../media/image3066.png"/><Relationship Id="rId273" Type="http://schemas.openxmlformats.org/officeDocument/2006/relationships/image" Target="../media/image3086.png"/><Relationship Id="rId329" Type="http://schemas.openxmlformats.org/officeDocument/2006/relationships/image" Target="../media/image3113.png"/><Relationship Id="rId68" Type="http://schemas.openxmlformats.org/officeDocument/2006/relationships/customXml" Target="../ink/ink3056.xml"/><Relationship Id="rId133" Type="http://schemas.openxmlformats.org/officeDocument/2006/relationships/image" Target="../media/image3017.png"/><Relationship Id="rId175" Type="http://schemas.openxmlformats.org/officeDocument/2006/relationships/image" Target="../media/image3038.png"/><Relationship Id="rId340" Type="http://schemas.openxmlformats.org/officeDocument/2006/relationships/customXml" Target="../ink/ink3192.xml"/><Relationship Id="rId200" Type="http://schemas.openxmlformats.org/officeDocument/2006/relationships/customXml" Target="../ink/ink3122.xml"/><Relationship Id="rId382" Type="http://schemas.openxmlformats.org/officeDocument/2006/relationships/customXml" Target="../ink/ink3213.xml"/><Relationship Id="rId438" Type="http://schemas.openxmlformats.org/officeDocument/2006/relationships/customXml" Target="../ink/ink3241.xml"/><Relationship Id="rId242" Type="http://schemas.openxmlformats.org/officeDocument/2006/relationships/customXml" Target="../ink/ink3143.xml"/><Relationship Id="rId284" Type="http://schemas.openxmlformats.org/officeDocument/2006/relationships/customXml" Target="../ink/ink3164.xml"/><Relationship Id="rId37" Type="http://schemas.openxmlformats.org/officeDocument/2006/relationships/image" Target="../media/image2969.png"/><Relationship Id="rId79" Type="http://schemas.openxmlformats.org/officeDocument/2006/relationships/image" Target="../media/image2990.png"/><Relationship Id="rId102" Type="http://schemas.openxmlformats.org/officeDocument/2006/relationships/customXml" Target="../ink/ink3073.xml"/><Relationship Id="rId144" Type="http://schemas.openxmlformats.org/officeDocument/2006/relationships/customXml" Target="../ink/ink3094.xml"/><Relationship Id="rId90" Type="http://schemas.openxmlformats.org/officeDocument/2006/relationships/customXml" Target="../ink/ink3067.xml"/><Relationship Id="rId186" Type="http://schemas.openxmlformats.org/officeDocument/2006/relationships/customXml" Target="../ink/ink3115.xml"/><Relationship Id="rId351" Type="http://schemas.openxmlformats.org/officeDocument/2006/relationships/image" Target="../media/image3124.png"/><Relationship Id="rId393" Type="http://schemas.openxmlformats.org/officeDocument/2006/relationships/image" Target="../media/image3145.png"/><Relationship Id="rId407" Type="http://schemas.openxmlformats.org/officeDocument/2006/relationships/image" Target="../media/image3152.png"/><Relationship Id="rId211" Type="http://schemas.openxmlformats.org/officeDocument/2006/relationships/image" Target="../media/image3056.png"/><Relationship Id="rId253" Type="http://schemas.openxmlformats.org/officeDocument/2006/relationships/image" Target="../media/image3076.png"/><Relationship Id="rId295" Type="http://schemas.openxmlformats.org/officeDocument/2006/relationships/image" Target="../media/image3097.png"/><Relationship Id="rId309" Type="http://schemas.openxmlformats.org/officeDocument/2006/relationships/image" Target="../media/image3104.png"/><Relationship Id="rId48" Type="http://schemas.openxmlformats.org/officeDocument/2006/relationships/customXml" Target="../ink/ink3046.xml"/><Relationship Id="rId113" Type="http://schemas.openxmlformats.org/officeDocument/2006/relationships/image" Target="../media/image3007.png"/><Relationship Id="rId320" Type="http://schemas.openxmlformats.org/officeDocument/2006/relationships/customXml" Target="../ink/ink3182.xml"/><Relationship Id="rId155" Type="http://schemas.openxmlformats.org/officeDocument/2006/relationships/image" Target="../media/image3028.png"/><Relationship Id="rId197" Type="http://schemas.openxmlformats.org/officeDocument/2006/relationships/image" Target="../media/image3049.png"/><Relationship Id="rId362" Type="http://schemas.openxmlformats.org/officeDocument/2006/relationships/customXml" Target="../ink/ink3203.xml"/><Relationship Id="rId418" Type="http://schemas.openxmlformats.org/officeDocument/2006/relationships/customXml" Target="../ink/ink3231.xml"/><Relationship Id="rId222" Type="http://schemas.openxmlformats.org/officeDocument/2006/relationships/customXml" Target="../ink/ink3133.xml"/><Relationship Id="rId264" Type="http://schemas.openxmlformats.org/officeDocument/2006/relationships/customXml" Target="../ink/ink3154.xml"/><Relationship Id="rId17" Type="http://schemas.openxmlformats.org/officeDocument/2006/relationships/image" Target="../media/image2959.png"/><Relationship Id="rId59" Type="http://schemas.openxmlformats.org/officeDocument/2006/relationships/image" Target="../media/image2980.png"/><Relationship Id="rId124" Type="http://schemas.openxmlformats.org/officeDocument/2006/relationships/customXml" Target="../ink/ink3084.xml"/><Relationship Id="rId70" Type="http://schemas.openxmlformats.org/officeDocument/2006/relationships/customXml" Target="../ink/ink3057.xml"/><Relationship Id="rId166" Type="http://schemas.openxmlformats.org/officeDocument/2006/relationships/customXml" Target="../ink/ink3105.xml"/><Relationship Id="rId331" Type="http://schemas.openxmlformats.org/officeDocument/2006/relationships/image" Target="../media/image3114.png"/><Relationship Id="rId373" Type="http://schemas.openxmlformats.org/officeDocument/2006/relationships/image" Target="../media/image3135.png"/><Relationship Id="rId429" Type="http://schemas.openxmlformats.org/officeDocument/2006/relationships/image" Target="../media/image316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067.png"/><Relationship Id="rId440" Type="http://schemas.openxmlformats.org/officeDocument/2006/relationships/customXml" Target="../ink/ink3242.xml"/><Relationship Id="rId28" Type="http://schemas.openxmlformats.org/officeDocument/2006/relationships/customXml" Target="../ink/ink3036.xml"/><Relationship Id="rId275" Type="http://schemas.openxmlformats.org/officeDocument/2006/relationships/image" Target="../media/image3087.png"/><Relationship Id="rId300" Type="http://schemas.openxmlformats.org/officeDocument/2006/relationships/customXml" Target="../ink/ink3172.xml"/><Relationship Id="rId81" Type="http://schemas.openxmlformats.org/officeDocument/2006/relationships/image" Target="../media/image2991.png"/><Relationship Id="rId135" Type="http://schemas.openxmlformats.org/officeDocument/2006/relationships/image" Target="../media/image3018.png"/><Relationship Id="rId177" Type="http://schemas.openxmlformats.org/officeDocument/2006/relationships/image" Target="../media/image3039.png"/><Relationship Id="rId342" Type="http://schemas.openxmlformats.org/officeDocument/2006/relationships/customXml" Target="../ink/ink3193.xml"/><Relationship Id="rId384" Type="http://schemas.openxmlformats.org/officeDocument/2006/relationships/customXml" Target="../ink/ink3214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1.png"/><Relationship Id="rId299" Type="http://schemas.openxmlformats.org/officeDocument/2006/relationships/image" Target="../media/image3301.png"/><Relationship Id="rId21" Type="http://schemas.openxmlformats.org/officeDocument/2006/relationships/image" Target="../media/image3177.png"/><Relationship Id="rId63" Type="http://schemas.openxmlformats.org/officeDocument/2006/relationships/image" Target="../media/image3195.png"/><Relationship Id="rId159" Type="http://schemas.openxmlformats.org/officeDocument/2006/relationships/image" Target="../media/image2895.png"/><Relationship Id="rId324" Type="http://schemas.openxmlformats.org/officeDocument/2006/relationships/customXml" Target="../ink/ink3405.xml"/><Relationship Id="rId366" Type="http://schemas.openxmlformats.org/officeDocument/2006/relationships/customXml" Target="../ink/ink3426.xml"/><Relationship Id="rId170" Type="http://schemas.openxmlformats.org/officeDocument/2006/relationships/customXml" Target="../ink/ink3328.xml"/><Relationship Id="rId226" Type="http://schemas.openxmlformats.org/officeDocument/2006/relationships/customXml" Target="../ink/ink3356.xml"/><Relationship Id="rId268" Type="http://schemas.openxmlformats.org/officeDocument/2006/relationships/customXml" Target="../ink/ink3377.xml"/><Relationship Id="rId32" Type="http://schemas.openxmlformats.org/officeDocument/2006/relationships/customXml" Target="../ink/ink3259.xml"/><Relationship Id="rId74" Type="http://schemas.openxmlformats.org/officeDocument/2006/relationships/customXml" Target="../ink/ink3280.xml"/><Relationship Id="rId128" Type="http://schemas.openxmlformats.org/officeDocument/2006/relationships/customXml" Target="../ink/ink3307.xml"/><Relationship Id="rId335" Type="http://schemas.openxmlformats.org/officeDocument/2006/relationships/image" Target="../media/image3319.png"/><Relationship Id="rId377" Type="http://schemas.openxmlformats.org/officeDocument/2006/relationships/image" Target="../media/image3340.png"/><Relationship Id="rId5" Type="http://schemas.openxmlformats.org/officeDocument/2006/relationships/image" Target="../media/image2818.png"/><Relationship Id="rId181" Type="http://schemas.openxmlformats.org/officeDocument/2006/relationships/image" Target="../media/image3248.png"/><Relationship Id="rId237" Type="http://schemas.openxmlformats.org/officeDocument/2006/relationships/image" Target="../media/image3273.png"/><Relationship Id="rId402" Type="http://schemas.openxmlformats.org/officeDocument/2006/relationships/customXml" Target="../ink/ink3444.xml"/><Relationship Id="rId279" Type="http://schemas.openxmlformats.org/officeDocument/2006/relationships/image" Target="../media/image3291.png"/><Relationship Id="rId43" Type="http://schemas.openxmlformats.org/officeDocument/2006/relationships/image" Target="../media/image3186.png"/><Relationship Id="rId139" Type="http://schemas.openxmlformats.org/officeDocument/2006/relationships/image" Target="../media/image3231.png"/><Relationship Id="rId290" Type="http://schemas.openxmlformats.org/officeDocument/2006/relationships/customXml" Target="../ink/ink3388.xml"/><Relationship Id="rId304" Type="http://schemas.openxmlformats.org/officeDocument/2006/relationships/customXml" Target="../ink/ink3395.xml"/><Relationship Id="rId346" Type="http://schemas.openxmlformats.org/officeDocument/2006/relationships/customXml" Target="../ink/ink3416.xml"/><Relationship Id="rId388" Type="http://schemas.openxmlformats.org/officeDocument/2006/relationships/customXml" Target="../ink/ink3437.xml"/><Relationship Id="rId85" Type="http://schemas.openxmlformats.org/officeDocument/2006/relationships/image" Target="../media/image3206.png"/><Relationship Id="rId150" Type="http://schemas.openxmlformats.org/officeDocument/2006/relationships/customXml" Target="../ink/ink3318.xml"/><Relationship Id="rId192" Type="http://schemas.openxmlformats.org/officeDocument/2006/relationships/customXml" Target="../ink/ink3339.xml"/><Relationship Id="rId206" Type="http://schemas.openxmlformats.org/officeDocument/2006/relationships/customXml" Target="../ink/ink3346.xml"/><Relationship Id="rId248" Type="http://schemas.openxmlformats.org/officeDocument/2006/relationships/customXml" Target="../ink/ink3367.xml"/><Relationship Id="rId12" Type="http://schemas.openxmlformats.org/officeDocument/2006/relationships/customXml" Target="../ink/ink3249.xml"/><Relationship Id="rId108" Type="http://schemas.openxmlformats.org/officeDocument/2006/relationships/customXml" Target="../ink/ink3297.xml"/><Relationship Id="rId315" Type="http://schemas.openxmlformats.org/officeDocument/2006/relationships/image" Target="../media/image3309.png"/><Relationship Id="rId357" Type="http://schemas.openxmlformats.org/officeDocument/2006/relationships/image" Target="../media/image3330.png"/><Relationship Id="rId54" Type="http://schemas.openxmlformats.org/officeDocument/2006/relationships/customXml" Target="../ink/ink3270.xml"/><Relationship Id="rId96" Type="http://schemas.openxmlformats.org/officeDocument/2006/relationships/customXml" Target="../ink/ink3291.xml"/><Relationship Id="rId161" Type="http://schemas.openxmlformats.org/officeDocument/2006/relationships/image" Target="../media/image3239.png"/><Relationship Id="rId217" Type="http://schemas.openxmlformats.org/officeDocument/2006/relationships/image" Target="../media/image3264.png"/><Relationship Id="rId399" Type="http://schemas.openxmlformats.org/officeDocument/2006/relationships/image" Target="../media/image3351.png"/><Relationship Id="rId259" Type="http://schemas.openxmlformats.org/officeDocument/2006/relationships/image" Target="../media/image3283.png"/><Relationship Id="rId23" Type="http://schemas.openxmlformats.org/officeDocument/2006/relationships/image" Target="../media/image3178.png"/><Relationship Id="rId119" Type="http://schemas.openxmlformats.org/officeDocument/2006/relationships/image" Target="../media/image3222.png"/><Relationship Id="rId270" Type="http://schemas.openxmlformats.org/officeDocument/2006/relationships/customXml" Target="../ink/ink3378.xml"/><Relationship Id="rId326" Type="http://schemas.openxmlformats.org/officeDocument/2006/relationships/customXml" Target="../ink/ink3406.xml"/><Relationship Id="rId65" Type="http://schemas.openxmlformats.org/officeDocument/2006/relationships/image" Target="../media/image3196.png"/><Relationship Id="rId130" Type="http://schemas.openxmlformats.org/officeDocument/2006/relationships/customXml" Target="../ink/ink3308.xml"/><Relationship Id="rId368" Type="http://schemas.openxmlformats.org/officeDocument/2006/relationships/customXml" Target="../ink/ink3427.xml"/><Relationship Id="rId172" Type="http://schemas.openxmlformats.org/officeDocument/2006/relationships/customXml" Target="../ink/ink3329.xml"/><Relationship Id="rId228" Type="http://schemas.openxmlformats.org/officeDocument/2006/relationships/customXml" Target="../ink/ink3357.xml"/><Relationship Id="rId281" Type="http://schemas.openxmlformats.org/officeDocument/2006/relationships/image" Target="../media/image3292.png"/><Relationship Id="rId337" Type="http://schemas.openxmlformats.org/officeDocument/2006/relationships/image" Target="../media/image3320.png"/><Relationship Id="rId34" Type="http://schemas.openxmlformats.org/officeDocument/2006/relationships/customXml" Target="../ink/ink3260.xml"/><Relationship Id="rId76" Type="http://schemas.openxmlformats.org/officeDocument/2006/relationships/customXml" Target="../ink/ink3281.xml"/><Relationship Id="rId141" Type="http://schemas.openxmlformats.org/officeDocument/2006/relationships/image" Target="../media/image3232.png"/><Relationship Id="rId379" Type="http://schemas.openxmlformats.org/officeDocument/2006/relationships/image" Target="../media/image3341.png"/><Relationship Id="rId7" Type="http://schemas.openxmlformats.org/officeDocument/2006/relationships/image" Target="../media/image3172.png"/><Relationship Id="rId183" Type="http://schemas.openxmlformats.org/officeDocument/2006/relationships/image" Target="../media/image3249.png"/><Relationship Id="rId239" Type="http://schemas.openxmlformats.org/officeDocument/2006/relationships/image" Target="../media/image3274.png"/><Relationship Id="rId390" Type="http://schemas.openxmlformats.org/officeDocument/2006/relationships/customXml" Target="../ink/ink3438.xml"/><Relationship Id="rId404" Type="http://schemas.openxmlformats.org/officeDocument/2006/relationships/customXml" Target="../ink/ink3445.xml"/><Relationship Id="rId250" Type="http://schemas.openxmlformats.org/officeDocument/2006/relationships/customXml" Target="../ink/ink3368.xml"/><Relationship Id="rId292" Type="http://schemas.openxmlformats.org/officeDocument/2006/relationships/customXml" Target="../ink/ink3389.xml"/><Relationship Id="rId306" Type="http://schemas.openxmlformats.org/officeDocument/2006/relationships/customXml" Target="../ink/ink3396.xml"/><Relationship Id="rId45" Type="http://schemas.openxmlformats.org/officeDocument/2006/relationships/image" Target="../media/image3187.png"/><Relationship Id="rId87" Type="http://schemas.openxmlformats.org/officeDocument/2006/relationships/image" Target="../media/image2859.png"/><Relationship Id="rId110" Type="http://schemas.openxmlformats.org/officeDocument/2006/relationships/customXml" Target="../ink/ink3298.xml"/><Relationship Id="rId348" Type="http://schemas.openxmlformats.org/officeDocument/2006/relationships/customXml" Target="../ink/ink3417.xml"/><Relationship Id="rId152" Type="http://schemas.openxmlformats.org/officeDocument/2006/relationships/customXml" Target="../ink/ink3319.xml"/><Relationship Id="rId194" Type="http://schemas.openxmlformats.org/officeDocument/2006/relationships/customXml" Target="../ink/ink3340.xml"/><Relationship Id="rId208" Type="http://schemas.openxmlformats.org/officeDocument/2006/relationships/customXml" Target="../ink/ink3347.xml"/><Relationship Id="rId261" Type="http://schemas.openxmlformats.org/officeDocument/2006/relationships/image" Target="../media/image3284.png"/><Relationship Id="rId14" Type="http://schemas.openxmlformats.org/officeDocument/2006/relationships/customXml" Target="../ink/ink3250.xml"/><Relationship Id="rId56" Type="http://schemas.openxmlformats.org/officeDocument/2006/relationships/customXml" Target="../ink/ink3271.xml"/><Relationship Id="rId317" Type="http://schemas.openxmlformats.org/officeDocument/2006/relationships/image" Target="../media/image3310.png"/><Relationship Id="rId359" Type="http://schemas.openxmlformats.org/officeDocument/2006/relationships/image" Target="../media/image3331.png"/><Relationship Id="rId98" Type="http://schemas.openxmlformats.org/officeDocument/2006/relationships/customXml" Target="../ink/ink3292.xml"/><Relationship Id="rId121" Type="http://schemas.openxmlformats.org/officeDocument/2006/relationships/image" Target="../media/image3223.png"/><Relationship Id="rId163" Type="http://schemas.openxmlformats.org/officeDocument/2006/relationships/image" Target="../media/image2897.png"/><Relationship Id="rId219" Type="http://schemas.openxmlformats.org/officeDocument/2006/relationships/image" Target="../media/image3265.png"/><Relationship Id="rId370" Type="http://schemas.openxmlformats.org/officeDocument/2006/relationships/customXml" Target="../ink/ink3428.xml"/><Relationship Id="rId230" Type="http://schemas.openxmlformats.org/officeDocument/2006/relationships/customXml" Target="../ink/ink3358.xml"/><Relationship Id="rId25" Type="http://schemas.openxmlformats.org/officeDocument/2006/relationships/image" Target="../media/image3179.png"/><Relationship Id="rId67" Type="http://schemas.openxmlformats.org/officeDocument/2006/relationships/image" Target="../media/image3197.png"/><Relationship Id="rId272" Type="http://schemas.openxmlformats.org/officeDocument/2006/relationships/customXml" Target="../ink/ink3379.xml"/><Relationship Id="rId328" Type="http://schemas.openxmlformats.org/officeDocument/2006/relationships/customXml" Target="../ink/ink3407.xml"/><Relationship Id="rId132" Type="http://schemas.openxmlformats.org/officeDocument/2006/relationships/customXml" Target="../ink/ink3309.xml"/><Relationship Id="rId174" Type="http://schemas.openxmlformats.org/officeDocument/2006/relationships/customXml" Target="../ink/ink3330.xml"/><Relationship Id="rId381" Type="http://schemas.openxmlformats.org/officeDocument/2006/relationships/image" Target="../media/image3342.png"/><Relationship Id="rId241" Type="http://schemas.openxmlformats.org/officeDocument/2006/relationships/image" Target="../media/image3275.png"/><Relationship Id="rId36" Type="http://schemas.openxmlformats.org/officeDocument/2006/relationships/customXml" Target="../ink/ink3261.xml"/><Relationship Id="rId283" Type="http://schemas.openxmlformats.org/officeDocument/2006/relationships/image" Target="../media/image3293.png"/><Relationship Id="rId339" Type="http://schemas.openxmlformats.org/officeDocument/2006/relationships/image" Target="../media/image3321.png"/><Relationship Id="rId78" Type="http://schemas.openxmlformats.org/officeDocument/2006/relationships/customXml" Target="../ink/ink3282.xml"/><Relationship Id="rId101" Type="http://schemas.openxmlformats.org/officeDocument/2006/relationships/image" Target="../media/image3213.png"/><Relationship Id="rId143" Type="http://schemas.openxmlformats.org/officeDocument/2006/relationships/image" Target="../media/image3233.png"/><Relationship Id="rId185" Type="http://schemas.openxmlformats.org/officeDocument/2006/relationships/image" Target="../media/image3250.png"/><Relationship Id="rId350" Type="http://schemas.openxmlformats.org/officeDocument/2006/relationships/customXml" Target="../ink/ink3418.xml"/><Relationship Id="rId9" Type="http://schemas.openxmlformats.org/officeDocument/2006/relationships/image" Target="../media/image3173.png"/><Relationship Id="rId210" Type="http://schemas.openxmlformats.org/officeDocument/2006/relationships/customXml" Target="../ink/ink3348.xml"/><Relationship Id="rId392" Type="http://schemas.openxmlformats.org/officeDocument/2006/relationships/customXml" Target="../ink/ink3439.xml"/><Relationship Id="rId252" Type="http://schemas.openxmlformats.org/officeDocument/2006/relationships/customXml" Target="../ink/ink3369.xml"/><Relationship Id="rId294" Type="http://schemas.openxmlformats.org/officeDocument/2006/relationships/customXml" Target="../ink/ink3390.xml"/><Relationship Id="rId308" Type="http://schemas.openxmlformats.org/officeDocument/2006/relationships/customXml" Target="../ink/ink3397.xml"/><Relationship Id="rId47" Type="http://schemas.openxmlformats.org/officeDocument/2006/relationships/image" Target="../media/image3188.png"/><Relationship Id="rId89" Type="http://schemas.openxmlformats.org/officeDocument/2006/relationships/image" Target="../media/image3207.png"/><Relationship Id="rId112" Type="http://schemas.openxmlformats.org/officeDocument/2006/relationships/customXml" Target="../ink/ink3299.xml"/><Relationship Id="rId154" Type="http://schemas.openxmlformats.org/officeDocument/2006/relationships/customXml" Target="../ink/ink3320.xml"/><Relationship Id="rId361" Type="http://schemas.openxmlformats.org/officeDocument/2006/relationships/image" Target="../media/image3332.png"/><Relationship Id="rId196" Type="http://schemas.openxmlformats.org/officeDocument/2006/relationships/customXml" Target="../ink/ink3341.xml"/><Relationship Id="rId16" Type="http://schemas.openxmlformats.org/officeDocument/2006/relationships/customXml" Target="../ink/ink3251.xml"/><Relationship Id="rId221" Type="http://schemas.openxmlformats.org/officeDocument/2006/relationships/image" Target="../media/image3266.png"/><Relationship Id="rId263" Type="http://schemas.openxmlformats.org/officeDocument/2006/relationships/image" Target="../media/image2947.png"/><Relationship Id="rId319" Type="http://schemas.openxmlformats.org/officeDocument/2006/relationships/image" Target="../media/image3311.png"/><Relationship Id="rId58" Type="http://schemas.openxmlformats.org/officeDocument/2006/relationships/customXml" Target="../ink/ink3272.xml"/><Relationship Id="rId123" Type="http://schemas.openxmlformats.org/officeDocument/2006/relationships/image" Target="../media/image3224.png"/><Relationship Id="rId330" Type="http://schemas.openxmlformats.org/officeDocument/2006/relationships/customXml" Target="../ink/ink3408.xml"/><Relationship Id="rId165" Type="http://schemas.openxmlformats.org/officeDocument/2006/relationships/image" Target="../media/image3240.png"/><Relationship Id="rId372" Type="http://schemas.openxmlformats.org/officeDocument/2006/relationships/customXml" Target="../ink/ink3429.xml"/><Relationship Id="rId211" Type="http://schemas.openxmlformats.org/officeDocument/2006/relationships/image" Target="../media/image3261.png"/><Relationship Id="rId232" Type="http://schemas.openxmlformats.org/officeDocument/2006/relationships/customXml" Target="../ink/ink3359.xml"/><Relationship Id="rId253" Type="http://schemas.openxmlformats.org/officeDocument/2006/relationships/image" Target="../media/image3281.png"/><Relationship Id="rId274" Type="http://schemas.openxmlformats.org/officeDocument/2006/relationships/customXml" Target="../ink/ink3380.xml"/><Relationship Id="rId295" Type="http://schemas.openxmlformats.org/officeDocument/2006/relationships/image" Target="../media/image3299.png"/><Relationship Id="rId309" Type="http://schemas.openxmlformats.org/officeDocument/2006/relationships/image" Target="../media/image3306.png"/><Relationship Id="rId27" Type="http://schemas.openxmlformats.org/officeDocument/2006/relationships/image" Target="../media/image3180.png"/><Relationship Id="rId48" Type="http://schemas.openxmlformats.org/officeDocument/2006/relationships/customXml" Target="../ink/ink3267.xml"/><Relationship Id="rId69" Type="http://schemas.openxmlformats.org/officeDocument/2006/relationships/image" Target="../media/image3198.png"/><Relationship Id="rId113" Type="http://schemas.openxmlformats.org/officeDocument/2006/relationships/image" Target="../media/image3219.png"/><Relationship Id="rId134" Type="http://schemas.openxmlformats.org/officeDocument/2006/relationships/customXml" Target="../ink/ink3310.xml"/><Relationship Id="rId320" Type="http://schemas.openxmlformats.org/officeDocument/2006/relationships/customXml" Target="../ink/ink3403.xml"/><Relationship Id="rId80" Type="http://schemas.openxmlformats.org/officeDocument/2006/relationships/customXml" Target="../ink/ink3283.xml"/><Relationship Id="rId155" Type="http://schemas.openxmlformats.org/officeDocument/2006/relationships/image" Target="../media/image3237.png"/><Relationship Id="rId176" Type="http://schemas.openxmlformats.org/officeDocument/2006/relationships/customXml" Target="../ink/ink3331.xml"/><Relationship Id="rId197" Type="http://schemas.openxmlformats.org/officeDocument/2006/relationships/image" Target="../media/image3254.png"/><Relationship Id="rId341" Type="http://schemas.openxmlformats.org/officeDocument/2006/relationships/image" Target="../media/image3322.png"/><Relationship Id="rId362" Type="http://schemas.openxmlformats.org/officeDocument/2006/relationships/customXml" Target="../ink/ink3424.xml"/><Relationship Id="rId383" Type="http://schemas.openxmlformats.org/officeDocument/2006/relationships/image" Target="../media/image3343.png"/><Relationship Id="rId201" Type="http://schemas.openxmlformats.org/officeDocument/2006/relationships/image" Target="../media/image3256.png"/><Relationship Id="rId222" Type="http://schemas.openxmlformats.org/officeDocument/2006/relationships/customXml" Target="../ink/ink3354.xml"/><Relationship Id="rId243" Type="http://schemas.openxmlformats.org/officeDocument/2006/relationships/image" Target="../media/image3276.png"/><Relationship Id="rId264" Type="http://schemas.openxmlformats.org/officeDocument/2006/relationships/customXml" Target="../ink/ink3375.xml"/><Relationship Id="rId285" Type="http://schemas.openxmlformats.org/officeDocument/2006/relationships/image" Target="../media/image3294.png"/><Relationship Id="rId17" Type="http://schemas.openxmlformats.org/officeDocument/2006/relationships/image" Target="../media/image3175.png"/><Relationship Id="rId38" Type="http://schemas.openxmlformats.org/officeDocument/2006/relationships/customXml" Target="../ink/ink3262.xml"/><Relationship Id="rId59" Type="http://schemas.openxmlformats.org/officeDocument/2006/relationships/image" Target="../media/image3193.png"/><Relationship Id="rId103" Type="http://schemas.openxmlformats.org/officeDocument/2006/relationships/image" Target="../media/image3214.png"/><Relationship Id="rId124" Type="http://schemas.openxmlformats.org/officeDocument/2006/relationships/customXml" Target="../ink/ink3305.xml"/><Relationship Id="rId310" Type="http://schemas.openxmlformats.org/officeDocument/2006/relationships/customXml" Target="../ink/ink3398.xml"/><Relationship Id="rId70" Type="http://schemas.openxmlformats.org/officeDocument/2006/relationships/customXml" Target="../ink/ink3278.xml"/><Relationship Id="rId91" Type="http://schemas.openxmlformats.org/officeDocument/2006/relationships/image" Target="../media/image3208.png"/><Relationship Id="rId145" Type="http://schemas.openxmlformats.org/officeDocument/2006/relationships/image" Target="../media/image3234.png"/><Relationship Id="rId166" Type="http://schemas.openxmlformats.org/officeDocument/2006/relationships/customXml" Target="../ink/ink3326.xml"/><Relationship Id="rId187" Type="http://schemas.openxmlformats.org/officeDocument/2006/relationships/image" Target="../media/image3251.png"/><Relationship Id="rId331" Type="http://schemas.openxmlformats.org/officeDocument/2006/relationships/image" Target="../media/image3317.png"/><Relationship Id="rId352" Type="http://schemas.openxmlformats.org/officeDocument/2006/relationships/customXml" Target="../ink/ink3419.xml"/><Relationship Id="rId373" Type="http://schemas.openxmlformats.org/officeDocument/2006/relationships/image" Target="../media/image3338.png"/><Relationship Id="rId394" Type="http://schemas.openxmlformats.org/officeDocument/2006/relationships/customXml" Target="../ink/ink344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49.xml"/><Relationship Id="rId233" Type="http://schemas.openxmlformats.org/officeDocument/2006/relationships/image" Target="../media/image3271.png"/><Relationship Id="rId254" Type="http://schemas.openxmlformats.org/officeDocument/2006/relationships/customXml" Target="../ink/ink3370.xml"/><Relationship Id="rId28" Type="http://schemas.openxmlformats.org/officeDocument/2006/relationships/customXml" Target="../ink/ink3257.xml"/><Relationship Id="rId49" Type="http://schemas.openxmlformats.org/officeDocument/2006/relationships/image" Target="../media/image3189.png"/><Relationship Id="rId114" Type="http://schemas.openxmlformats.org/officeDocument/2006/relationships/customXml" Target="../ink/ink3300.xml"/><Relationship Id="rId275" Type="http://schemas.openxmlformats.org/officeDocument/2006/relationships/image" Target="../media/image3289.png"/><Relationship Id="rId296" Type="http://schemas.openxmlformats.org/officeDocument/2006/relationships/customXml" Target="../ink/ink3391.xml"/><Relationship Id="rId300" Type="http://schemas.openxmlformats.org/officeDocument/2006/relationships/customXml" Target="../ink/ink3393.xml"/><Relationship Id="rId60" Type="http://schemas.openxmlformats.org/officeDocument/2006/relationships/customXml" Target="../ink/ink3273.xml"/><Relationship Id="rId81" Type="http://schemas.openxmlformats.org/officeDocument/2006/relationships/image" Target="../media/image3204.png"/><Relationship Id="rId135" Type="http://schemas.openxmlformats.org/officeDocument/2006/relationships/image" Target="../media/image3229.png"/><Relationship Id="rId156" Type="http://schemas.openxmlformats.org/officeDocument/2006/relationships/customXml" Target="../ink/ink3321.xml"/><Relationship Id="rId177" Type="http://schemas.openxmlformats.org/officeDocument/2006/relationships/image" Target="../media/image3246.png"/><Relationship Id="rId198" Type="http://schemas.openxmlformats.org/officeDocument/2006/relationships/customXml" Target="../ink/ink3342.xml"/><Relationship Id="rId321" Type="http://schemas.openxmlformats.org/officeDocument/2006/relationships/image" Target="../media/image3312.png"/><Relationship Id="rId342" Type="http://schemas.openxmlformats.org/officeDocument/2006/relationships/customXml" Target="../ink/ink3414.xml"/><Relationship Id="rId363" Type="http://schemas.openxmlformats.org/officeDocument/2006/relationships/image" Target="../media/image3333.png"/><Relationship Id="rId384" Type="http://schemas.openxmlformats.org/officeDocument/2006/relationships/customXml" Target="../ink/ink3435.xml"/><Relationship Id="rId202" Type="http://schemas.openxmlformats.org/officeDocument/2006/relationships/customXml" Target="../ink/ink3344.xml"/><Relationship Id="rId223" Type="http://schemas.openxmlformats.org/officeDocument/2006/relationships/image" Target="../media/image3267.png"/><Relationship Id="rId244" Type="http://schemas.openxmlformats.org/officeDocument/2006/relationships/customXml" Target="../ink/ink3365.xml"/><Relationship Id="rId18" Type="http://schemas.openxmlformats.org/officeDocument/2006/relationships/customXml" Target="../ink/ink3252.xml"/><Relationship Id="rId39" Type="http://schemas.openxmlformats.org/officeDocument/2006/relationships/image" Target="../media/image2835.png"/><Relationship Id="rId265" Type="http://schemas.openxmlformats.org/officeDocument/2006/relationships/image" Target="../media/image3285.png"/><Relationship Id="rId286" Type="http://schemas.openxmlformats.org/officeDocument/2006/relationships/customXml" Target="../ink/ink3386.xml"/><Relationship Id="rId50" Type="http://schemas.openxmlformats.org/officeDocument/2006/relationships/customXml" Target="../ink/ink3268.xml"/><Relationship Id="rId104" Type="http://schemas.openxmlformats.org/officeDocument/2006/relationships/customXml" Target="../ink/ink3295.xml"/><Relationship Id="rId125" Type="http://schemas.openxmlformats.org/officeDocument/2006/relationships/image" Target="../media/image3225.png"/><Relationship Id="rId146" Type="http://schemas.openxmlformats.org/officeDocument/2006/relationships/customXml" Target="../ink/ink3316.xml"/><Relationship Id="rId167" Type="http://schemas.openxmlformats.org/officeDocument/2006/relationships/image" Target="../media/image3241.png"/><Relationship Id="rId188" Type="http://schemas.openxmlformats.org/officeDocument/2006/relationships/customXml" Target="../ink/ink3337.xml"/><Relationship Id="rId311" Type="http://schemas.openxmlformats.org/officeDocument/2006/relationships/image" Target="../media/image3307.png"/><Relationship Id="rId332" Type="http://schemas.openxmlformats.org/officeDocument/2006/relationships/customXml" Target="../ink/ink3409.xml"/><Relationship Id="rId353" Type="http://schemas.openxmlformats.org/officeDocument/2006/relationships/image" Target="../media/image3328.png"/><Relationship Id="rId374" Type="http://schemas.openxmlformats.org/officeDocument/2006/relationships/customXml" Target="../ink/ink3430.xml"/><Relationship Id="rId395" Type="http://schemas.openxmlformats.org/officeDocument/2006/relationships/image" Target="../media/image3349.png"/><Relationship Id="rId71" Type="http://schemas.openxmlformats.org/officeDocument/2006/relationships/image" Target="../media/image3199.png"/><Relationship Id="rId92" Type="http://schemas.openxmlformats.org/officeDocument/2006/relationships/customXml" Target="../ink/ink3289.xml"/><Relationship Id="rId213" Type="http://schemas.openxmlformats.org/officeDocument/2006/relationships/image" Target="../media/image3262.png"/><Relationship Id="rId234" Type="http://schemas.openxmlformats.org/officeDocument/2006/relationships/customXml" Target="../ink/ink3360.xml"/><Relationship Id="rId2" Type="http://schemas.openxmlformats.org/officeDocument/2006/relationships/customXml" Target="../ink/ink3244.xml"/><Relationship Id="rId29" Type="http://schemas.openxmlformats.org/officeDocument/2006/relationships/image" Target="../media/image3181.png"/><Relationship Id="rId255" Type="http://schemas.openxmlformats.org/officeDocument/2006/relationships/image" Target="../media/image3282.png"/><Relationship Id="rId276" Type="http://schemas.openxmlformats.org/officeDocument/2006/relationships/customXml" Target="../ink/ink3381.xml"/><Relationship Id="rId297" Type="http://schemas.openxmlformats.org/officeDocument/2006/relationships/image" Target="../media/image3300.png"/><Relationship Id="rId40" Type="http://schemas.openxmlformats.org/officeDocument/2006/relationships/customXml" Target="../ink/ink3263.xml"/><Relationship Id="rId115" Type="http://schemas.openxmlformats.org/officeDocument/2006/relationships/image" Target="../media/image3220.png"/><Relationship Id="rId136" Type="http://schemas.openxmlformats.org/officeDocument/2006/relationships/customXml" Target="../ink/ink3311.xml"/><Relationship Id="rId157" Type="http://schemas.openxmlformats.org/officeDocument/2006/relationships/image" Target="../media/image3238.png"/><Relationship Id="rId178" Type="http://schemas.openxmlformats.org/officeDocument/2006/relationships/customXml" Target="../ink/ink3332.xml"/><Relationship Id="rId301" Type="http://schemas.openxmlformats.org/officeDocument/2006/relationships/image" Target="../media/image3302.png"/><Relationship Id="rId322" Type="http://schemas.openxmlformats.org/officeDocument/2006/relationships/customXml" Target="../ink/ink3404.xml"/><Relationship Id="rId343" Type="http://schemas.openxmlformats.org/officeDocument/2006/relationships/image" Target="../media/image3323.png"/><Relationship Id="rId364" Type="http://schemas.openxmlformats.org/officeDocument/2006/relationships/customXml" Target="../ink/ink3425.xml"/><Relationship Id="rId61" Type="http://schemas.openxmlformats.org/officeDocument/2006/relationships/image" Target="../media/image3194.png"/><Relationship Id="rId82" Type="http://schemas.openxmlformats.org/officeDocument/2006/relationships/customXml" Target="../ink/ink3284.xml"/><Relationship Id="rId199" Type="http://schemas.openxmlformats.org/officeDocument/2006/relationships/image" Target="../media/image3255.png"/><Relationship Id="rId203" Type="http://schemas.openxmlformats.org/officeDocument/2006/relationships/image" Target="../media/image3257.png"/><Relationship Id="rId385" Type="http://schemas.openxmlformats.org/officeDocument/2006/relationships/image" Target="../media/image3344.png"/><Relationship Id="rId19" Type="http://schemas.openxmlformats.org/officeDocument/2006/relationships/image" Target="../media/image3176.png"/><Relationship Id="rId224" Type="http://schemas.openxmlformats.org/officeDocument/2006/relationships/customXml" Target="../ink/ink3355.xml"/><Relationship Id="rId245" Type="http://schemas.openxmlformats.org/officeDocument/2006/relationships/image" Target="../media/image3277.png"/><Relationship Id="rId266" Type="http://schemas.openxmlformats.org/officeDocument/2006/relationships/customXml" Target="../ink/ink3376.xml"/><Relationship Id="rId287" Type="http://schemas.openxmlformats.org/officeDocument/2006/relationships/image" Target="../media/image3295.png"/><Relationship Id="rId30" Type="http://schemas.openxmlformats.org/officeDocument/2006/relationships/customXml" Target="../ink/ink3258.xml"/><Relationship Id="rId105" Type="http://schemas.openxmlformats.org/officeDocument/2006/relationships/image" Target="../media/image3215.png"/><Relationship Id="rId126" Type="http://schemas.openxmlformats.org/officeDocument/2006/relationships/customXml" Target="../ink/ink3306.xml"/><Relationship Id="rId147" Type="http://schemas.openxmlformats.org/officeDocument/2006/relationships/image" Target="../media/image2889.png"/><Relationship Id="rId168" Type="http://schemas.openxmlformats.org/officeDocument/2006/relationships/customXml" Target="../ink/ink3327.xml"/><Relationship Id="rId312" Type="http://schemas.openxmlformats.org/officeDocument/2006/relationships/customXml" Target="../ink/ink3399.xml"/><Relationship Id="rId333" Type="http://schemas.openxmlformats.org/officeDocument/2006/relationships/image" Target="../media/image3318.png"/><Relationship Id="rId354" Type="http://schemas.openxmlformats.org/officeDocument/2006/relationships/customXml" Target="../ink/ink3420.xml"/><Relationship Id="rId51" Type="http://schemas.openxmlformats.org/officeDocument/2006/relationships/image" Target="../media/image2841.png"/><Relationship Id="rId72" Type="http://schemas.openxmlformats.org/officeDocument/2006/relationships/customXml" Target="../ink/ink3279.xml"/><Relationship Id="rId93" Type="http://schemas.openxmlformats.org/officeDocument/2006/relationships/image" Target="../media/image3209.png"/><Relationship Id="rId189" Type="http://schemas.openxmlformats.org/officeDocument/2006/relationships/image" Target="../media/image3252.png"/><Relationship Id="rId375" Type="http://schemas.openxmlformats.org/officeDocument/2006/relationships/image" Target="../media/image3339.png"/><Relationship Id="rId396" Type="http://schemas.openxmlformats.org/officeDocument/2006/relationships/customXml" Target="../ink/ink3441.xml"/><Relationship Id="rId3" Type="http://schemas.openxmlformats.org/officeDocument/2006/relationships/image" Target="../media/image3171.png"/><Relationship Id="rId214" Type="http://schemas.openxmlformats.org/officeDocument/2006/relationships/customXml" Target="../ink/ink3350.xml"/><Relationship Id="rId235" Type="http://schemas.openxmlformats.org/officeDocument/2006/relationships/image" Target="../media/image3272.png"/><Relationship Id="rId256" Type="http://schemas.openxmlformats.org/officeDocument/2006/relationships/customXml" Target="../ink/ink3371.xml"/><Relationship Id="rId277" Type="http://schemas.openxmlformats.org/officeDocument/2006/relationships/image" Target="../media/image3290.png"/><Relationship Id="rId298" Type="http://schemas.openxmlformats.org/officeDocument/2006/relationships/customXml" Target="../ink/ink3392.xml"/><Relationship Id="rId400" Type="http://schemas.openxmlformats.org/officeDocument/2006/relationships/customXml" Target="../ink/ink3443.xml"/><Relationship Id="rId116" Type="http://schemas.openxmlformats.org/officeDocument/2006/relationships/customXml" Target="../ink/ink3301.xml"/><Relationship Id="rId137" Type="http://schemas.openxmlformats.org/officeDocument/2006/relationships/image" Target="../media/image3230.png"/><Relationship Id="rId158" Type="http://schemas.openxmlformats.org/officeDocument/2006/relationships/customXml" Target="../ink/ink3322.xml"/><Relationship Id="rId302" Type="http://schemas.openxmlformats.org/officeDocument/2006/relationships/customXml" Target="../ink/ink3394.xml"/><Relationship Id="rId323" Type="http://schemas.openxmlformats.org/officeDocument/2006/relationships/image" Target="../media/image3313.png"/><Relationship Id="rId344" Type="http://schemas.openxmlformats.org/officeDocument/2006/relationships/customXml" Target="../ink/ink3415.xml"/><Relationship Id="rId20" Type="http://schemas.openxmlformats.org/officeDocument/2006/relationships/customXml" Target="../ink/ink3253.xml"/><Relationship Id="rId41" Type="http://schemas.openxmlformats.org/officeDocument/2006/relationships/image" Target="../media/image3185.png"/><Relationship Id="rId62" Type="http://schemas.openxmlformats.org/officeDocument/2006/relationships/customXml" Target="../ink/ink3274.xml"/><Relationship Id="rId83" Type="http://schemas.openxmlformats.org/officeDocument/2006/relationships/image" Target="../media/image3205.png"/><Relationship Id="rId179" Type="http://schemas.openxmlformats.org/officeDocument/2006/relationships/image" Target="../media/image3247.png"/><Relationship Id="rId365" Type="http://schemas.openxmlformats.org/officeDocument/2006/relationships/image" Target="../media/image3334.png"/><Relationship Id="rId386" Type="http://schemas.openxmlformats.org/officeDocument/2006/relationships/customXml" Target="../ink/ink3436.xml"/><Relationship Id="rId190" Type="http://schemas.openxmlformats.org/officeDocument/2006/relationships/customXml" Target="../ink/ink3338.xml"/><Relationship Id="rId204" Type="http://schemas.openxmlformats.org/officeDocument/2006/relationships/customXml" Target="../ink/ink3345.xml"/><Relationship Id="rId225" Type="http://schemas.openxmlformats.org/officeDocument/2006/relationships/image" Target="../media/image3268.png"/><Relationship Id="rId246" Type="http://schemas.openxmlformats.org/officeDocument/2006/relationships/customXml" Target="../ink/ink3366.xml"/><Relationship Id="rId267" Type="http://schemas.openxmlformats.org/officeDocument/2006/relationships/image" Target="../media/image3286.png"/><Relationship Id="rId288" Type="http://schemas.openxmlformats.org/officeDocument/2006/relationships/customXml" Target="../ink/ink3387.xml"/><Relationship Id="rId106" Type="http://schemas.openxmlformats.org/officeDocument/2006/relationships/customXml" Target="../ink/ink3296.xml"/><Relationship Id="rId127" Type="http://schemas.openxmlformats.org/officeDocument/2006/relationships/image" Target="../media/image3226.png"/><Relationship Id="rId313" Type="http://schemas.openxmlformats.org/officeDocument/2006/relationships/image" Target="../media/image3308.png"/><Relationship Id="rId10" Type="http://schemas.openxmlformats.org/officeDocument/2006/relationships/customXml" Target="../ink/ink3248.xml"/><Relationship Id="rId31" Type="http://schemas.openxmlformats.org/officeDocument/2006/relationships/image" Target="../media/image3182.png"/><Relationship Id="rId52" Type="http://schemas.openxmlformats.org/officeDocument/2006/relationships/customXml" Target="../ink/ink3269.xml"/><Relationship Id="rId73" Type="http://schemas.openxmlformats.org/officeDocument/2006/relationships/image" Target="../media/image3200.png"/><Relationship Id="rId94" Type="http://schemas.openxmlformats.org/officeDocument/2006/relationships/customXml" Target="../ink/ink3290.xml"/><Relationship Id="rId148" Type="http://schemas.openxmlformats.org/officeDocument/2006/relationships/customXml" Target="../ink/ink3317.xml"/><Relationship Id="rId169" Type="http://schemas.openxmlformats.org/officeDocument/2006/relationships/image" Target="../media/image3242.png"/><Relationship Id="rId334" Type="http://schemas.openxmlformats.org/officeDocument/2006/relationships/customXml" Target="../ink/ink3410.xml"/><Relationship Id="rId355" Type="http://schemas.openxmlformats.org/officeDocument/2006/relationships/image" Target="../media/image3329.png"/><Relationship Id="rId376" Type="http://schemas.openxmlformats.org/officeDocument/2006/relationships/customXml" Target="../ink/ink3431.xml"/><Relationship Id="rId397" Type="http://schemas.openxmlformats.org/officeDocument/2006/relationships/image" Target="../media/image3350.png"/><Relationship Id="rId4" Type="http://schemas.openxmlformats.org/officeDocument/2006/relationships/customXml" Target="../ink/ink3245.xml"/><Relationship Id="rId180" Type="http://schemas.openxmlformats.org/officeDocument/2006/relationships/customXml" Target="../ink/ink3333.xml"/><Relationship Id="rId215" Type="http://schemas.openxmlformats.org/officeDocument/2006/relationships/image" Target="../media/image3263.png"/><Relationship Id="rId236" Type="http://schemas.openxmlformats.org/officeDocument/2006/relationships/customXml" Target="../ink/ink3361.xml"/><Relationship Id="rId257" Type="http://schemas.openxmlformats.org/officeDocument/2006/relationships/image" Target="../media/image2944.png"/><Relationship Id="rId278" Type="http://schemas.openxmlformats.org/officeDocument/2006/relationships/customXml" Target="../ink/ink3382.xml"/><Relationship Id="rId401" Type="http://schemas.openxmlformats.org/officeDocument/2006/relationships/image" Target="../media/image3352.png"/><Relationship Id="rId303" Type="http://schemas.openxmlformats.org/officeDocument/2006/relationships/image" Target="../media/image3303.png"/><Relationship Id="rId42" Type="http://schemas.openxmlformats.org/officeDocument/2006/relationships/customXml" Target="../ink/ink3264.xml"/><Relationship Id="rId84" Type="http://schemas.openxmlformats.org/officeDocument/2006/relationships/customXml" Target="../ink/ink3285.xml"/><Relationship Id="rId138" Type="http://schemas.openxmlformats.org/officeDocument/2006/relationships/customXml" Target="../ink/ink3312.xml"/><Relationship Id="rId345" Type="http://schemas.openxmlformats.org/officeDocument/2006/relationships/image" Target="../media/image3324.png"/><Relationship Id="rId387" Type="http://schemas.openxmlformats.org/officeDocument/2006/relationships/image" Target="../media/image3345.png"/><Relationship Id="rId191" Type="http://schemas.openxmlformats.org/officeDocument/2006/relationships/image" Target="../media/image2911.png"/><Relationship Id="rId205" Type="http://schemas.openxmlformats.org/officeDocument/2006/relationships/image" Target="../media/image3258.png"/><Relationship Id="rId247" Type="http://schemas.openxmlformats.org/officeDocument/2006/relationships/image" Target="../media/image3278.png"/><Relationship Id="rId107" Type="http://schemas.openxmlformats.org/officeDocument/2006/relationships/image" Target="../media/image3216.png"/><Relationship Id="rId289" Type="http://schemas.openxmlformats.org/officeDocument/2006/relationships/image" Target="../media/image3296.png"/><Relationship Id="rId11" Type="http://schemas.openxmlformats.org/officeDocument/2006/relationships/image" Target="../media/image3174.png"/><Relationship Id="rId53" Type="http://schemas.openxmlformats.org/officeDocument/2006/relationships/image" Target="../media/image3190.png"/><Relationship Id="rId149" Type="http://schemas.openxmlformats.org/officeDocument/2006/relationships/image" Target="../media/image2890.png"/><Relationship Id="rId314" Type="http://schemas.openxmlformats.org/officeDocument/2006/relationships/customXml" Target="../ink/ink3400.xml"/><Relationship Id="rId356" Type="http://schemas.openxmlformats.org/officeDocument/2006/relationships/customXml" Target="../ink/ink3421.xml"/><Relationship Id="rId398" Type="http://schemas.openxmlformats.org/officeDocument/2006/relationships/customXml" Target="../ink/ink3442.xml"/><Relationship Id="rId95" Type="http://schemas.openxmlformats.org/officeDocument/2006/relationships/image" Target="../media/image3210.png"/><Relationship Id="rId160" Type="http://schemas.openxmlformats.org/officeDocument/2006/relationships/customXml" Target="../ink/ink3323.xml"/><Relationship Id="rId216" Type="http://schemas.openxmlformats.org/officeDocument/2006/relationships/customXml" Target="../ink/ink3351.xml"/><Relationship Id="rId258" Type="http://schemas.openxmlformats.org/officeDocument/2006/relationships/customXml" Target="../ink/ink3372.xml"/><Relationship Id="rId22" Type="http://schemas.openxmlformats.org/officeDocument/2006/relationships/customXml" Target="../ink/ink3254.xml"/><Relationship Id="rId64" Type="http://schemas.openxmlformats.org/officeDocument/2006/relationships/customXml" Target="../ink/ink3275.xml"/><Relationship Id="rId118" Type="http://schemas.openxmlformats.org/officeDocument/2006/relationships/customXml" Target="../ink/ink3302.xml"/><Relationship Id="rId325" Type="http://schemas.openxmlformats.org/officeDocument/2006/relationships/image" Target="../media/image3314.png"/><Relationship Id="rId367" Type="http://schemas.openxmlformats.org/officeDocument/2006/relationships/image" Target="../media/image3335.png"/><Relationship Id="rId171" Type="http://schemas.openxmlformats.org/officeDocument/2006/relationships/image" Target="../media/image3243.png"/><Relationship Id="rId227" Type="http://schemas.openxmlformats.org/officeDocument/2006/relationships/image" Target="../media/image3269.png"/><Relationship Id="rId269" Type="http://schemas.openxmlformats.org/officeDocument/2006/relationships/image" Target="../media/image3287.png"/><Relationship Id="rId33" Type="http://schemas.openxmlformats.org/officeDocument/2006/relationships/image" Target="../media/image3183.png"/><Relationship Id="rId129" Type="http://schemas.openxmlformats.org/officeDocument/2006/relationships/image" Target="../media/image2880.png"/><Relationship Id="rId280" Type="http://schemas.openxmlformats.org/officeDocument/2006/relationships/customXml" Target="../ink/ink3383.xml"/><Relationship Id="rId336" Type="http://schemas.openxmlformats.org/officeDocument/2006/relationships/customXml" Target="../ink/ink3411.xml"/><Relationship Id="rId75" Type="http://schemas.openxmlformats.org/officeDocument/2006/relationships/image" Target="../media/image3201.png"/><Relationship Id="rId140" Type="http://schemas.openxmlformats.org/officeDocument/2006/relationships/customXml" Target="../ink/ink3313.xml"/><Relationship Id="rId182" Type="http://schemas.openxmlformats.org/officeDocument/2006/relationships/customXml" Target="../ink/ink3334.xml"/><Relationship Id="rId378" Type="http://schemas.openxmlformats.org/officeDocument/2006/relationships/customXml" Target="../ink/ink3432.xml"/><Relationship Id="rId403" Type="http://schemas.openxmlformats.org/officeDocument/2006/relationships/image" Target="../media/image3353.png"/><Relationship Id="rId6" Type="http://schemas.openxmlformats.org/officeDocument/2006/relationships/customXml" Target="../ink/ink3246.xml"/><Relationship Id="rId238" Type="http://schemas.openxmlformats.org/officeDocument/2006/relationships/customXml" Target="../ink/ink3362.xml"/><Relationship Id="rId291" Type="http://schemas.openxmlformats.org/officeDocument/2006/relationships/image" Target="../media/image3297.png"/><Relationship Id="rId305" Type="http://schemas.openxmlformats.org/officeDocument/2006/relationships/image" Target="../media/image3304.png"/><Relationship Id="rId347" Type="http://schemas.openxmlformats.org/officeDocument/2006/relationships/image" Target="../media/image3325.png"/><Relationship Id="rId44" Type="http://schemas.openxmlformats.org/officeDocument/2006/relationships/customXml" Target="../ink/ink3265.xml"/><Relationship Id="rId86" Type="http://schemas.openxmlformats.org/officeDocument/2006/relationships/customXml" Target="../ink/ink3286.xml"/><Relationship Id="rId151" Type="http://schemas.openxmlformats.org/officeDocument/2006/relationships/image" Target="../media/image3235.png"/><Relationship Id="rId389" Type="http://schemas.openxmlformats.org/officeDocument/2006/relationships/image" Target="../media/image3346.png"/><Relationship Id="rId193" Type="http://schemas.openxmlformats.org/officeDocument/2006/relationships/image" Target="../media/image2912.png"/><Relationship Id="rId207" Type="http://schemas.openxmlformats.org/officeDocument/2006/relationships/image" Target="../media/image3259.png"/><Relationship Id="rId249" Type="http://schemas.openxmlformats.org/officeDocument/2006/relationships/image" Target="../media/image3279.png"/><Relationship Id="rId13" Type="http://schemas.openxmlformats.org/officeDocument/2006/relationships/image" Target="../media/image2822.png"/><Relationship Id="rId109" Type="http://schemas.openxmlformats.org/officeDocument/2006/relationships/image" Target="../media/image3217.png"/><Relationship Id="rId260" Type="http://schemas.openxmlformats.org/officeDocument/2006/relationships/customXml" Target="../ink/ink3373.xml"/><Relationship Id="rId316" Type="http://schemas.openxmlformats.org/officeDocument/2006/relationships/customXml" Target="../ink/ink3401.xml"/><Relationship Id="rId55" Type="http://schemas.openxmlformats.org/officeDocument/2006/relationships/image" Target="../media/image3191.png"/><Relationship Id="rId97" Type="http://schemas.openxmlformats.org/officeDocument/2006/relationships/image" Target="../media/image3211.png"/><Relationship Id="rId120" Type="http://schemas.openxmlformats.org/officeDocument/2006/relationships/customXml" Target="../ink/ink3303.xml"/><Relationship Id="rId358" Type="http://schemas.openxmlformats.org/officeDocument/2006/relationships/customXml" Target="../ink/ink3422.xml"/><Relationship Id="rId162" Type="http://schemas.openxmlformats.org/officeDocument/2006/relationships/customXml" Target="../ink/ink3324.xml"/><Relationship Id="rId218" Type="http://schemas.openxmlformats.org/officeDocument/2006/relationships/customXml" Target="../ink/ink3352.xml"/><Relationship Id="rId271" Type="http://schemas.openxmlformats.org/officeDocument/2006/relationships/image" Target="../media/image2951.png"/><Relationship Id="rId24" Type="http://schemas.openxmlformats.org/officeDocument/2006/relationships/customXml" Target="../ink/ink3255.xml"/><Relationship Id="rId66" Type="http://schemas.openxmlformats.org/officeDocument/2006/relationships/customXml" Target="../ink/ink3276.xml"/><Relationship Id="rId131" Type="http://schemas.openxmlformats.org/officeDocument/2006/relationships/image" Target="../media/image3227.png"/><Relationship Id="rId327" Type="http://schemas.openxmlformats.org/officeDocument/2006/relationships/image" Target="../media/image3315.png"/><Relationship Id="rId369" Type="http://schemas.openxmlformats.org/officeDocument/2006/relationships/image" Target="../media/image3336.png"/><Relationship Id="rId173" Type="http://schemas.openxmlformats.org/officeDocument/2006/relationships/image" Target="../media/image3244.png"/><Relationship Id="rId229" Type="http://schemas.openxmlformats.org/officeDocument/2006/relationships/image" Target="../media/image3270.png"/><Relationship Id="rId380" Type="http://schemas.openxmlformats.org/officeDocument/2006/relationships/customXml" Target="../ink/ink3433.xml"/><Relationship Id="rId240" Type="http://schemas.openxmlformats.org/officeDocument/2006/relationships/customXml" Target="../ink/ink3363.xml"/><Relationship Id="rId35" Type="http://schemas.openxmlformats.org/officeDocument/2006/relationships/image" Target="../media/image2833.png"/><Relationship Id="rId77" Type="http://schemas.openxmlformats.org/officeDocument/2006/relationships/image" Target="../media/image3202.png"/><Relationship Id="rId100" Type="http://schemas.openxmlformats.org/officeDocument/2006/relationships/customXml" Target="../ink/ink3293.xml"/><Relationship Id="rId282" Type="http://schemas.openxmlformats.org/officeDocument/2006/relationships/customXml" Target="../ink/ink3384.xml"/><Relationship Id="rId338" Type="http://schemas.openxmlformats.org/officeDocument/2006/relationships/customXml" Target="../ink/ink3412.xml"/><Relationship Id="rId8" Type="http://schemas.openxmlformats.org/officeDocument/2006/relationships/customXml" Target="../ink/ink3247.xml"/><Relationship Id="rId142" Type="http://schemas.openxmlformats.org/officeDocument/2006/relationships/customXml" Target="../ink/ink3314.xml"/><Relationship Id="rId184" Type="http://schemas.openxmlformats.org/officeDocument/2006/relationships/customXml" Target="../ink/ink3335.xml"/><Relationship Id="rId391" Type="http://schemas.openxmlformats.org/officeDocument/2006/relationships/image" Target="../media/image3347.png"/><Relationship Id="rId405" Type="http://schemas.openxmlformats.org/officeDocument/2006/relationships/image" Target="../media/image3354.png"/><Relationship Id="rId251" Type="http://schemas.openxmlformats.org/officeDocument/2006/relationships/image" Target="../media/image3280.png"/><Relationship Id="rId46" Type="http://schemas.openxmlformats.org/officeDocument/2006/relationships/customXml" Target="../ink/ink3266.xml"/><Relationship Id="rId293" Type="http://schemas.openxmlformats.org/officeDocument/2006/relationships/image" Target="../media/image3298.png"/><Relationship Id="rId307" Type="http://schemas.openxmlformats.org/officeDocument/2006/relationships/image" Target="../media/image3305.png"/><Relationship Id="rId349" Type="http://schemas.openxmlformats.org/officeDocument/2006/relationships/image" Target="../media/image3326.png"/><Relationship Id="rId88" Type="http://schemas.openxmlformats.org/officeDocument/2006/relationships/customXml" Target="../ink/ink3287.xml"/><Relationship Id="rId111" Type="http://schemas.openxmlformats.org/officeDocument/2006/relationships/image" Target="../media/image3218.png"/><Relationship Id="rId153" Type="http://schemas.openxmlformats.org/officeDocument/2006/relationships/image" Target="../media/image3236.png"/><Relationship Id="rId195" Type="http://schemas.openxmlformats.org/officeDocument/2006/relationships/image" Target="../media/image3253.png"/><Relationship Id="rId209" Type="http://schemas.openxmlformats.org/officeDocument/2006/relationships/image" Target="../media/image3260.png"/><Relationship Id="rId360" Type="http://schemas.openxmlformats.org/officeDocument/2006/relationships/customXml" Target="../ink/ink3423.xml"/><Relationship Id="rId220" Type="http://schemas.openxmlformats.org/officeDocument/2006/relationships/customXml" Target="../ink/ink3353.xml"/><Relationship Id="rId15" Type="http://schemas.openxmlformats.org/officeDocument/2006/relationships/image" Target="../media/image2823.png"/><Relationship Id="rId57" Type="http://schemas.openxmlformats.org/officeDocument/2006/relationships/image" Target="../media/image3192.png"/><Relationship Id="rId262" Type="http://schemas.openxmlformats.org/officeDocument/2006/relationships/customXml" Target="../ink/ink3374.xml"/><Relationship Id="rId318" Type="http://schemas.openxmlformats.org/officeDocument/2006/relationships/customXml" Target="../ink/ink3402.xml"/><Relationship Id="rId99" Type="http://schemas.openxmlformats.org/officeDocument/2006/relationships/image" Target="../media/image3212.png"/><Relationship Id="rId122" Type="http://schemas.openxmlformats.org/officeDocument/2006/relationships/customXml" Target="../ink/ink3304.xml"/><Relationship Id="rId164" Type="http://schemas.openxmlformats.org/officeDocument/2006/relationships/customXml" Target="../ink/ink3325.xml"/><Relationship Id="rId371" Type="http://schemas.openxmlformats.org/officeDocument/2006/relationships/image" Target="../media/image3337.png"/><Relationship Id="rId26" Type="http://schemas.openxmlformats.org/officeDocument/2006/relationships/customXml" Target="../ink/ink3256.xml"/><Relationship Id="rId231" Type="http://schemas.openxmlformats.org/officeDocument/2006/relationships/image" Target="../media/image2931.png"/><Relationship Id="rId273" Type="http://schemas.openxmlformats.org/officeDocument/2006/relationships/image" Target="../media/image3288.png"/><Relationship Id="rId329" Type="http://schemas.openxmlformats.org/officeDocument/2006/relationships/image" Target="../media/image3316.png"/><Relationship Id="rId68" Type="http://schemas.openxmlformats.org/officeDocument/2006/relationships/customXml" Target="../ink/ink3277.xml"/><Relationship Id="rId133" Type="http://schemas.openxmlformats.org/officeDocument/2006/relationships/image" Target="../media/image3228.png"/><Relationship Id="rId175" Type="http://schemas.openxmlformats.org/officeDocument/2006/relationships/image" Target="../media/image3245.png"/><Relationship Id="rId340" Type="http://schemas.openxmlformats.org/officeDocument/2006/relationships/customXml" Target="../ink/ink3413.xml"/><Relationship Id="rId200" Type="http://schemas.openxmlformats.org/officeDocument/2006/relationships/customXml" Target="../ink/ink3343.xml"/><Relationship Id="rId382" Type="http://schemas.openxmlformats.org/officeDocument/2006/relationships/customXml" Target="../ink/ink3434.xml"/><Relationship Id="rId242" Type="http://schemas.openxmlformats.org/officeDocument/2006/relationships/customXml" Target="../ink/ink3364.xml"/><Relationship Id="rId284" Type="http://schemas.openxmlformats.org/officeDocument/2006/relationships/customXml" Target="../ink/ink3385.xml"/><Relationship Id="rId37" Type="http://schemas.openxmlformats.org/officeDocument/2006/relationships/image" Target="../media/image3184.png"/><Relationship Id="rId79" Type="http://schemas.openxmlformats.org/officeDocument/2006/relationships/image" Target="../media/image3203.png"/><Relationship Id="rId102" Type="http://schemas.openxmlformats.org/officeDocument/2006/relationships/customXml" Target="../ink/ink3294.xml"/><Relationship Id="rId144" Type="http://schemas.openxmlformats.org/officeDocument/2006/relationships/customXml" Target="../ink/ink3315.xml"/><Relationship Id="rId90" Type="http://schemas.openxmlformats.org/officeDocument/2006/relationships/customXml" Target="../ink/ink3288.xml"/><Relationship Id="rId186" Type="http://schemas.openxmlformats.org/officeDocument/2006/relationships/customXml" Target="../ink/ink3336.xml"/><Relationship Id="rId351" Type="http://schemas.openxmlformats.org/officeDocument/2006/relationships/image" Target="../media/image3327.png"/><Relationship Id="rId393" Type="http://schemas.openxmlformats.org/officeDocument/2006/relationships/image" Target="../media/image3348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1.png"/><Relationship Id="rId299" Type="http://schemas.openxmlformats.org/officeDocument/2006/relationships/image" Target="../media/image3429.png"/><Relationship Id="rId21" Type="http://schemas.openxmlformats.org/officeDocument/2006/relationships/image" Target="../media/image3177.png"/><Relationship Id="rId63" Type="http://schemas.openxmlformats.org/officeDocument/2006/relationships/image" Target="../media/image3195.png"/><Relationship Id="rId159" Type="http://schemas.openxmlformats.org/officeDocument/2006/relationships/image" Target="../media/image3360.png"/><Relationship Id="rId324" Type="http://schemas.openxmlformats.org/officeDocument/2006/relationships/customXml" Target="../ink/ink3607.xml"/><Relationship Id="rId366" Type="http://schemas.openxmlformats.org/officeDocument/2006/relationships/customXml" Target="../ink/ink3628.xml"/><Relationship Id="rId170" Type="http://schemas.openxmlformats.org/officeDocument/2006/relationships/customXml" Target="../ink/ink3530.xml"/><Relationship Id="rId226" Type="http://schemas.openxmlformats.org/officeDocument/2006/relationships/customXml" Target="../ink/ink3558.xml"/><Relationship Id="rId268" Type="http://schemas.openxmlformats.org/officeDocument/2006/relationships/customXml" Target="../ink/ink3579.xml"/><Relationship Id="rId32" Type="http://schemas.openxmlformats.org/officeDocument/2006/relationships/customXml" Target="../ink/ink3461.xml"/><Relationship Id="rId74" Type="http://schemas.openxmlformats.org/officeDocument/2006/relationships/customXml" Target="../ink/ink3482.xml"/><Relationship Id="rId128" Type="http://schemas.openxmlformats.org/officeDocument/2006/relationships/customXml" Target="../ink/ink3509.xml"/><Relationship Id="rId335" Type="http://schemas.openxmlformats.org/officeDocument/2006/relationships/image" Target="../media/image3447.png"/><Relationship Id="rId5" Type="http://schemas.openxmlformats.org/officeDocument/2006/relationships/image" Target="../media/image2818.png"/><Relationship Id="rId181" Type="http://schemas.openxmlformats.org/officeDocument/2006/relationships/image" Target="../media/image3370.png"/><Relationship Id="rId237" Type="http://schemas.openxmlformats.org/officeDocument/2006/relationships/image" Target="../media/image3398.png"/><Relationship Id="rId279" Type="http://schemas.openxmlformats.org/officeDocument/2006/relationships/image" Target="../media/image3419.png"/><Relationship Id="rId43" Type="http://schemas.openxmlformats.org/officeDocument/2006/relationships/image" Target="../media/image3186.png"/><Relationship Id="rId139" Type="http://schemas.openxmlformats.org/officeDocument/2006/relationships/image" Target="../media/image3231.png"/><Relationship Id="rId290" Type="http://schemas.openxmlformats.org/officeDocument/2006/relationships/customXml" Target="../ink/ink3590.xml"/><Relationship Id="rId304" Type="http://schemas.openxmlformats.org/officeDocument/2006/relationships/customXml" Target="../ink/ink3597.xml"/><Relationship Id="rId346" Type="http://schemas.openxmlformats.org/officeDocument/2006/relationships/customXml" Target="../ink/ink3618.xml"/><Relationship Id="rId85" Type="http://schemas.openxmlformats.org/officeDocument/2006/relationships/image" Target="../media/image3206.png"/><Relationship Id="rId150" Type="http://schemas.openxmlformats.org/officeDocument/2006/relationships/customXml" Target="../ink/ink3520.xml"/><Relationship Id="rId192" Type="http://schemas.openxmlformats.org/officeDocument/2006/relationships/customXml" Target="../ink/ink3541.xml"/><Relationship Id="rId206" Type="http://schemas.openxmlformats.org/officeDocument/2006/relationships/customXml" Target="../ink/ink3548.xml"/><Relationship Id="rId248" Type="http://schemas.openxmlformats.org/officeDocument/2006/relationships/customXml" Target="../ink/ink3569.xml"/><Relationship Id="rId12" Type="http://schemas.openxmlformats.org/officeDocument/2006/relationships/customXml" Target="../ink/ink3451.xml"/><Relationship Id="rId108" Type="http://schemas.openxmlformats.org/officeDocument/2006/relationships/customXml" Target="../ink/ink3499.xml"/><Relationship Id="rId315" Type="http://schemas.openxmlformats.org/officeDocument/2006/relationships/image" Target="../media/image3437.png"/><Relationship Id="rId357" Type="http://schemas.openxmlformats.org/officeDocument/2006/relationships/image" Target="../media/image3458.png"/><Relationship Id="rId54" Type="http://schemas.openxmlformats.org/officeDocument/2006/relationships/customXml" Target="../ink/ink3472.xml"/><Relationship Id="rId96" Type="http://schemas.openxmlformats.org/officeDocument/2006/relationships/customXml" Target="../ink/ink3493.xml"/><Relationship Id="rId161" Type="http://schemas.openxmlformats.org/officeDocument/2006/relationships/image" Target="../media/image3361.png"/><Relationship Id="rId217" Type="http://schemas.openxmlformats.org/officeDocument/2006/relationships/image" Target="../media/image3388.png"/><Relationship Id="rId259" Type="http://schemas.openxmlformats.org/officeDocument/2006/relationships/image" Target="../media/image3409.png"/><Relationship Id="rId23" Type="http://schemas.openxmlformats.org/officeDocument/2006/relationships/image" Target="../media/image3178.png"/><Relationship Id="rId119" Type="http://schemas.openxmlformats.org/officeDocument/2006/relationships/image" Target="../media/image3222.png"/><Relationship Id="rId270" Type="http://schemas.openxmlformats.org/officeDocument/2006/relationships/customXml" Target="../ink/ink3580.xml"/><Relationship Id="rId326" Type="http://schemas.openxmlformats.org/officeDocument/2006/relationships/customXml" Target="../ink/ink3608.xml"/><Relationship Id="rId65" Type="http://schemas.openxmlformats.org/officeDocument/2006/relationships/image" Target="../media/image3196.png"/><Relationship Id="rId130" Type="http://schemas.openxmlformats.org/officeDocument/2006/relationships/customXml" Target="../ink/ink3510.xml"/><Relationship Id="rId368" Type="http://schemas.openxmlformats.org/officeDocument/2006/relationships/customXml" Target="../ink/ink3629.xml"/><Relationship Id="rId172" Type="http://schemas.openxmlformats.org/officeDocument/2006/relationships/customXml" Target="../ink/ink3531.xml"/><Relationship Id="rId228" Type="http://schemas.openxmlformats.org/officeDocument/2006/relationships/customXml" Target="../ink/ink3559.xml"/><Relationship Id="rId281" Type="http://schemas.openxmlformats.org/officeDocument/2006/relationships/image" Target="../media/image3420.png"/><Relationship Id="rId337" Type="http://schemas.openxmlformats.org/officeDocument/2006/relationships/image" Target="../media/image3448.png"/><Relationship Id="rId34" Type="http://schemas.openxmlformats.org/officeDocument/2006/relationships/customXml" Target="../ink/ink3462.xml"/><Relationship Id="rId76" Type="http://schemas.openxmlformats.org/officeDocument/2006/relationships/customXml" Target="../ink/ink3483.xml"/><Relationship Id="rId141" Type="http://schemas.openxmlformats.org/officeDocument/2006/relationships/image" Target="../media/image3232.png"/><Relationship Id="rId7" Type="http://schemas.openxmlformats.org/officeDocument/2006/relationships/image" Target="../media/image3172.png"/><Relationship Id="rId183" Type="http://schemas.openxmlformats.org/officeDocument/2006/relationships/image" Target="../media/image3371.png"/><Relationship Id="rId239" Type="http://schemas.openxmlformats.org/officeDocument/2006/relationships/image" Target="../media/image3399.png"/><Relationship Id="rId250" Type="http://schemas.openxmlformats.org/officeDocument/2006/relationships/customXml" Target="../ink/ink3570.xml"/><Relationship Id="rId292" Type="http://schemas.openxmlformats.org/officeDocument/2006/relationships/customXml" Target="../ink/ink3591.xml"/><Relationship Id="rId306" Type="http://schemas.openxmlformats.org/officeDocument/2006/relationships/customXml" Target="../ink/ink3598.xml"/><Relationship Id="rId45" Type="http://schemas.openxmlformats.org/officeDocument/2006/relationships/image" Target="../media/image3187.png"/><Relationship Id="rId87" Type="http://schemas.openxmlformats.org/officeDocument/2006/relationships/image" Target="../media/image2859.png"/><Relationship Id="rId110" Type="http://schemas.openxmlformats.org/officeDocument/2006/relationships/customXml" Target="../ink/ink3500.xml"/><Relationship Id="rId348" Type="http://schemas.openxmlformats.org/officeDocument/2006/relationships/customXml" Target="../ink/ink3619.xml"/><Relationship Id="rId152" Type="http://schemas.openxmlformats.org/officeDocument/2006/relationships/customXml" Target="../ink/ink3521.xml"/><Relationship Id="rId194" Type="http://schemas.openxmlformats.org/officeDocument/2006/relationships/customXml" Target="../ink/ink3542.xml"/><Relationship Id="rId208" Type="http://schemas.openxmlformats.org/officeDocument/2006/relationships/customXml" Target="../ink/ink3549.xml"/><Relationship Id="rId261" Type="http://schemas.openxmlformats.org/officeDocument/2006/relationships/image" Target="../media/image3410.png"/><Relationship Id="rId14" Type="http://schemas.openxmlformats.org/officeDocument/2006/relationships/customXml" Target="../ink/ink3452.xml"/><Relationship Id="rId56" Type="http://schemas.openxmlformats.org/officeDocument/2006/relationships/customXml" Target="../ink/ink3473.xml"/><Relationship Id="rId317" Type="http://schemas.openxmlformats.org/officeDocument/2006/relationships/image" Target="../media/image3438.png"/><Relationship Id="rId359" Type="http://schemas.openxmlformats.org/officeDocument/2006/relationships/image" Target="../media/image3459.png"/><Relationship Id="rId98" Type="http://schemas.openxmlformats.org/officeDocument/2006/relationships/customXml" Target="../ink/ink3494.xml"/><Relationship Id="rId121" Type="http://schemas.openxmlformats.org/officeDocument/2006/relationships/image" Target="../media/image3223.png"/><Relationship Id="rId163" Type="http://schemas.openxmlformats.org/officeDocument/2006/relationships/image" Target="../media/image3362.png"/><Relationship Id="rId219" Type="http://schemas.openxmlformats.org/officeDocument/2006/relationships/image" Target="../media/image3389.png"/><Relationship Id="rId370" Type="http://schemas.openxmlformats.org/officeDocument/2006/relationships/customXml" Target="../ink/ink3630.xml"/><Relationship Id="rId230" Type="http://schemas.openxmlformats.org/officeDocument/2006/relationships/customXml" Target="../ink/ink3560.xml"/><Relationship Id="rId25" Type="http://schemas.openxmlformats.org/officeDocument/2006/relationships/image" Target="../media/image3179.png"/><Relationship Id="rId67" Type="http://schemas.openxmlformats.org/officeDocument/2006/relationships/image" Target="../media/image3197.png"/><Relationship Id="rId272" Type="http://schemas.openxmlformats.org/officeDocument/2006/relationships/customXml" Target="../ink/ink3581.xml"/><Relationship Id="rId328" Type="http://schemas.openxmlformats.org/officeDocument/2006/relationships/customXml" Target="../ink/ink3609.xml"/><Relationship Id="rId132" Type="http://schemas.openxmlformats.org/officeDocument/2006/relationships/customXml" Target="../ink/ink3511.xml"/><Relationship Id="rId174" Type="http://schemas.openxmlformats.org/officeDocument/2006/relationships/customXml" Target="../ink/ink3532.xml"/><Relationship Id="rId241" Type="http://schemas.openxmlformats.org/officeDocument/2006/relationships/image" Target="../media/image3400.png"/><Relationship Id="rId36" Type="http://schemas.openxmlformats.org/officeDocument/2006/relationships/customXml" Target="../ink/ink3463.xml"/><Relationship Id="rId283" Type="http://schemas.openxmlformats.org/officeDocument/2006/relationships/image" Target="../media/image3421.png"/><Relationship Id="rId339" Type="http://schemas.openxmlformats.org/officeDocument/2006/relationships/image" Target="../media/image3449.png"/><Relationship Id="rId78" Type="http://schemas.openxmlformats.org/officeDocument/2006/relationships/customXml" Target="../ink/ink3484.xml"/><Relationship Id="rId99" Type="http://schemas.openxmlformats.org/officeDocument/2006/relationships/image" Target="../media/image3212.png"/><Relationship Id="rId101" Type="http://schemas.openxmlformats.org/officeDocument/2006/relationships/image" Target="../media/image3213.png"/><Relationship Id="rId122" Type="http://schemas.openxmlformats.org/officeDocument/2006/relationships/customXml" Target="../ink/ink3506.xml"/><Relationship Id="rId143" Type="http://schemas.openxmlformats.org/officeDocument/2006/relationships/image" Target="../media/image3233.png"/><Relationship Id="rId164" Type="http://schemas.openxmlformats.org/officeDocument/2006/relationships/customXml" Target="../ink/ink3527.xml"/><Relationship Id="rId185" Type="http://schemas.openxmlformats.org/officeDocument/2006/relationships/image" Target="../media/image3372.png"/><Relationship Id="rId350" Type="http://schemas.openxmlformats.org/officeDocument/2006/relationships/customXml" Target="../ink/ink3620.xml"/><Relationship Id="rId371" Type="http://schemas.openxmlformats.org/officeDocument/2006/relationships/image" Target="../media/image3465.png"/><Relationship Id="rId9" Type="http://schemas.openxmlformats.org/officeDocument/2006/relationships/image" Target="../media/image3173.png"/><Relationship Id="rId210" Type="http://schemas.openxmlformats.org/officeDocument/2006/relationships/customXml" Target="../ink/ink3550.xml"/><Relationship Id="rId26" Type="http://schemas.openxmlformats.org/officeDocument/2006/relationships/customXml" Target="../ink/ink3458.xml"/><Relationship Id="rId231" Type="http://schemas.openxmlformats.org/officeDocument/2006/relationships/image" Target="../media/image3395.png"/><Relationship Id="rId252" Type="http://schemas.openxmlformats.org/officeDocument/2006/relationships/customXml" Target="../ink/ink3571.xml"/><Relationship Id="rId273" Type="http://schemas.openxmlformats.org/officeDocument/2006/relationships/image" Target="../media/image3416.png"/><Relationship Id="rId294" Type="http://schemas.openxmlformats.org/officeDocument/2006/relationships/customXml" Target="../ink/ink3592.xml"/><Relationship Id="rId308" Type="http://schemas.openxmlformats.org/officeDocument/2006/relationships/customXml" Target="../ink/ink3599.xml"/><Relationship Id="rId329" Type="http://schemas.openxmlformats.org/officeDocument/2006/relationships/image" Target="../media/image3444.png"/><Relationship Id="rId47" Type="http://schemas.openxmlformats.org/officeDocument/2006/relationships/image" Target="../media/image3188.png"/><Relationship Id="rId68" Type="http://schemas.openxmlformats.org/officeDocument/2006/relationships/customXml" Target="../ink/ink3479.xml"/><Relationship Id="rId89" Type="http://schemas.openxmlformats.org/officeDocument/2006/relationships/image" Target="../media/image3207.png"/><Relationship Id="rId112" Type="http://schemas.openxmlformats.org/officeDocument/2006/relationships/customXml" Target="../ink/ink3501.xml"/><Relationship Id="rId133" Type="http://schemas.openxmlformats.org/officeDocument/2006/relationships/image" Target="../media/image3228.png"/><Relationship Id="rId154" Type="http://schemas.openxmlformats.org/officeDocument/2006/relationships/customXml" Target="../ink/ink3522.xml"/><Relationship Id="rId175" Type="http://schemas.openxmlformats.org/officeDocument/2006/relationships/image" Target="../media/image3367.png"/><Relationship Id="rId340" Type="http://schemas.openxmlformats.org/officeDocument/2006/relationships/customXml" Target="../ink/ink3615.xml"/><Relationship Id="rId361" Type="http://schemas.openxmlformats.org/officeDocument/2006/relationships/image" Target="../media/image3460.png"/><Relationship Id="rId196" Type="http://schemas.openxmlformats.org/officeDocument/2006/relationships/customXml" Target="../ink/ink3543.xml"/><Relationship Id="rId200" Type="http://schemas.openxmlformats.org/officeDocument/2006/relationships/customXml" Target="../ink/ink3545.xml"/><Relationship Id="rId16" Type="http://schemas.openxmlformats.org/officeDocument/2006/relationships/customXml" Target="../ink/ink3453.xml"/><Relationship Id="rId221" Type="http://schemas.openxmlformats.org/officeDocument/2006/relationships/image" Target="../media/image3390.png"/><Relationship Id="rId242" Type="http://schemas.openxmlformats.org/officeDocument/2006/relationships/customXml" Target="../ink/ink3566.xml"/><Relationship Id="rId263" Type="http://schemas.openxmlformats.org/officeDocument/2006/relationships/image" Target="../media/image3411.png"/><Relationship Id="rId284" Type="http://schemas.openxmlformats.org/officeDocument/2006/relationships/customXml" Target="../ink/ink3587.xml"/><Relationship Id="rId319" Type="http://schemas.openxmlformats.org/officeDocument/2006/relationships/image" Target="../media/image3439.png"/><Relationship Id="rId37" Type="http://schemas.openxmlformats.org/officeDocument/2006/relationships/image" Target="../media/image3184.png"/><Relationship Id="rId58" Type="http://schemas.openxmlformats.org/officeDocument/2006/relationships/customXml" Target="../ink/ink3474.xml"/><Relationship Id="rId79" Type="http://schemas.openxmlformats.org/officeDocument/2006/relationships/image" Target="../media/image3203.png"/><Relationship Id="rId102" Type="http://schemas.openxmlformats.org/officeDocument/2006/relationships/customXml" Target="../ink/ink3496.xml"/><Relationship Id="rId123" Type="http://schemas.openxmlformats.org/officeDocument/2006/relationships/image" Target="../media/image3224.png"/><Relationship Id="rId144" Type="http://schemas.openxmlformats.org/officeDocument/2006/relationships/customXml" Target="../ink/ink3517.xml"/><Relationship Id="rId330" Type="http://schemas.openxmlformats.org/officeDocument/2006/relationships/customXml" Target="../ink/ink3610.xml"/><Relationship Id="rId90" Type="http://schemas.openxmlformats.org/officeDocument/2006/relationships/customXml" Target="../ink/ink3490.xml"/><Relationship Id="rId165" Type="http://schemas.openxmlformats.org/officeDocument/2006/relationships/image" Target="../media/image3363.png"/><Relationship Id="rId186" Type="http://schemas.openxmlformats.org/officeDocument/2006/relationships/customXml" Target="../ink/ink3538.xml"/><Relationship Id="rId351" Type="http://schemas.openxmlformats.org/officeDocument/2006/relationships/image" Target="../media/image3455.png"/><Relationship Id="rId372" Type="http://schemas.openxmlformats.org/officeDocument/2006/relationships/customXml" Target="../ink/ink3631.xml"/><Relationship Id="rId211" Type="http://schemas.openxmlformats.org/officeDocument/2006/relationships/image" Target="../media/image3385.png"/><Relationship Id="rId232" Type="http://schemas.openxmlformats.org/officeDocument/2006/relationships/customXml" Target="../ink/ink3561.xml"/><Relationship Id="rId253" Type="http://schemas.openxmlformats.org/officeDocument/2006/relationships/image" Target="../media/image3406.png"/><Relationship Id="rId274" Type="http://schemas.openxmlformats.org/officeDocument/2006/relationships/customXml" Target="../ink/ink3582.xml"/><Relationship Id="rId295" Type="http://schemas.openxmlformats.org/officeDocument/2006/relationships/image" Target="../media/image3427.png"/><Relationship Id="rId309" Type="http://schemas.openxmlformats.org/officeDocument/2006/relationships/image" Target="../media/image3434.png"/><Relationship Id="rId27" Type="http://schemas.openxmlformats.org/officeDocument/2006/relationships/image" Target="../media/image3180.png"/><Relationship Id="rId48" Type="http://schemas.openxmlformats.org/officeDocument/2006/relationships/customXml" Target="../ink/ink3469.xml"/><Relationship Id="rId69" Type="http://schemas.openxmlformats.org/officeDocument/2006/relationships/image" Target="../media/image3198.png"/><Relationship Id="rId113" Type="http://schemas.openxmlformats.org/officeDocument/2006/relationships/image" Target="../media/image3219.png"/><Relationship Id="rId134" Type="http://schemas.openxmlformats.org/officeDocument/2006/relationships/customXml" Target="../ink/ink3512.xml"/><Relationship Id="rId320" Type="http://schemas.openxmlformats.org/officeDocument/2006/relationships/customXml" Target="../ink/ink3605.xml"/><Relationship Id="rId80" Type="http://schemas.openxmlformats.org/officeDocument/2006/relationships/customXml" Target="../ink/ink3485.xml"/><Relationship Id="rId155" Type="http://schemas.openxmlformats.org/officeDocument/2006/relationships/image" Target="../media/image3358.png"/><Relationship Id="rId176" Type="http://schemas.openxmlformats.org/officeDocument/2006/relationships/customXml" Target="../ink/ink3533.xml"/><Relationship Id="rId197" Type="http://schemas.openxmlformats.org/officeDocument/2006/relationships/image" Target="../media/image3378.png"/><Relationship Id="rId341" Type="http://schemas.openxmlformats.org/officeDocument/2006/relationships/image" Target="../media/image3450.png"/><Relationship Id="rId362" Type="http://schemas.openxmlformats.org/officeDocument/2006/relationships/customXml" Target="../ink/ink3626.xml"/><Relationship Id="rId201" Type="http://schemas.openxmlformats.org/officeDocument/2006/relationships/image" Target="../media/image3380.png"/><Relationship Id="rId222" Type="http://schemas.openxmlformats.org/officeDocument/2006/relationships/customXml" Target="../ink/ink3556.xml"/><Relationship Id="rId243" Type="http://schemas.openxmlformats.org/officeDocument/2006/relationships/image" Target="../media/image3401.png"/><Relationship Id="rId264" Type="http://schemas.openxmlformats.org/officeDocument/2006/relationships/customXml" Target="../ink/ink3577.xml"/><Relationship Id="rId285" Type="http://schemas.openxmlformats.org/officeDocument/2006/relationships/image" Target="../media/image3422.png"/><Relationship Id="rId17" Type="http://schemas.openxmlformats.org/officeDocument/2006/relationships/image" Target="../media/image3175.png"/><Relationship Id="rId38" Type="http://schemas.openxmlformats.org/officeDocument/2006/relationships/customXml" Target="../ink/ink3464.xml"/><Relationship Id="rId59" Type="http://schemas.openxmlformats.org/officeDocument/2006/relationships/image" Target="../media/image3193.png"/><Relationship Id="rId103" Type="http://schemas.openxmlformats.org/officeDocument/2006/relationships/image" Target="../media/image3214.png"/><Relationship Id="rId124" Type="http://schemas.openxmlformats.org/officeDocument/2006/relationships/customXml" Target="../ink/ink3507.xml"/><Relationship Id="rId310" Type="http://schemas.openxmlformats.org/officeDocument/2006/relationships/customXml" Target="../ink/ink3600.xml"/><Relationship Id="rId70" Type="http://schemas.openxmlformats.org/officeDocument/2006/relationships/customXml" Target="../ink/ink3480.xml"/><Relationship Id="rId91" Type="http://schemas.openxmlformats.org/officeDocument/2006/relationships/image" Target="../media/image3208.png"/><Relationship Id="rId145" Type="http://schemas.openxmlformats.org/officeDocument/2006/relationships/image" Target="../media/image3275.png"/><Relationship Id="rId166" Type="http://schemas.openxmlformats.org/officeDocument/2006/relationships/customXml" Target="../ink/ink3528.xml"/><Relationship Id="rId187" Type="http://schemas.openxmlformats.org/officeDocument/2006/relationships/image" Target="../media/image3373.png"/><Relationship Id="rId331" Type="http://schemas.openxmlformats.org/officeDocument/2006/relationships/image" Target="../media/image3445.png"/><Relationship Id="rId352" Type="http://schemas.openxmlformats.org/officeDocument/2006/relationships/customXml" Target="../ink/ink3621.xml"/><Relationship Id="rId373" Type="http://schemas.openxmlformats.org/officeDocument/2006/relationships/image" Target="../media/image346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551.xml"/><Relationship Id="rId233" Type="http://schemas.openxmlformats.org/officeDocument/2006/relationships/image" Target="../media/image3396.png"/><Relationship Id="rId254" Type="http://schemas.openxmlformats.org/officeDocument/2006/relationships/customXml" Target="../ink/ink3572.xml"/><Relationship Id="rId28" Type="http://schemas.openxmlformats.org/officeDocument/2006/relationships/customXml" Target="../ink/ink3459.xml"/><Relationship Id="rId49" Type="http://schemas.openxmlformats.org/officeDocument/2006/relationships/image" Target="../media/image3189.png"/><Relationship Id="rId114" Type="http://schemas.openxmlformats.org/officeDocument/2006/relationships/customXml" Target="../ink/ink3502.xml"/><Relationship Id="rId275" Type="http://schemas.openxmlformats.org/officeDocument/2006/relationships/image" Target="../media/image3417.png"/><Relationship Id="rId296" Type="http://schemas.openxmlformats.org/officeDocument/2006/relationships/customXml" Target="../ink/ink3593.xml"/><Relationship Id="rId300" Type="http://schemas.openxmlformats.org/officeDocument/2006/relationships/customXml" Target="../ink/ink3595.xml"/><Relationship Id="rId60" Type="http://schemas.openxmlformats.org/officeDocument/2006/relationships/customXml" Target="../ink/ink3475.xml"/><Relationship Id="rId81" Type="http://schemas.openxmlformats.org/officeDocument/2006/relationships/image" Target="../media/image3204.png"/><Relationship Id="rId135" Type="http://schemas.openxmlformats.org/officeDocument/2006/relationships/image" Target="../media/image3229.png"/><Relationship Id="rId156" Type="http://schemas.openxmlformats.org/officeDocument/2006/relationships/customXml" Target="../ink/ink3523.xml"/><Relationship Id="rId177" Type="http://schemas.openxmlformats.org/officeDocument/2006/relationships/image" Target="../media/image3368.png"/><Relationship Id="rId198" Type="http://schemas.openxmlformats.org/officeDocument/2006/relationships/customXml" Target="../ink/ink3544.xml"/><Relationship Id="rId321" Type="http://schemas.openxmlformats.org/officeDocument/2006/relationships/image" Target="../media/image3440.png"/><Relationship Id="rId342" Type="http://schemas.openxmlformats.org/officeDocument/2006/relationships/customXml" Target="../ink/ink3616.xml"/><Relationship Id="rId363" Type="http://schemas.openxmlformats.org/officeDocument/2006/relationships/image" Target="../media/image3461.png"/><Relationship Id="rId202" Type="http://schemas.openxmlformats.org/officeDocument/2006/relationships/customXml" Target="../ink/ink3546.xml"/><Relationship Id="rId223" Type="http://schemas.openxmlformats.org/officeDocument/2006/relationships/image" Target="../media/image3391.png"/><Relationship Id="rId244" Type="http://schemas.openxmlformats.org/officeDocument/2006/relationships/customXml" Target="../ink/ink3567.xml"/><Relationship Id="rId18" Type="http://schemas.openxmlformats.org/officeDocument/2006/relationships/customXml" Target="../ink/ink3454.xml"/><Relationship Id="rId39" Type="http://schemas.openxmlformats.org/officeDocument/2006/relationships/image" Target="../media/image2835.png"/><Relationship Id="rId265" Type="http://schemas.openxmlformats.org/officeDocument/2006/relationships/image" Target="../media/image3412.png"/><Relationship Id="rId286" Type="http://schemas.openxmlformats.org/officeDocument/2006/relationships/customXml" Target="../ink/ink3588.xml"/><Relationship Id="rId50" Type="http://schemas.openxmlformats.org/officeDocument/2006/relationships/customXml" Target="../ink/ink3470.xml"/><Relationship Id="rId104" Type="http://schemas.openxmlformats.org/officeDocument/2006/relationships/customXml" Target="../ink/ink3497.xml"/><Relationship Id="rId125" Type="http://schemas.openxmlformats.org/officeDocument/2006/relationships/image" Target="../media/image3225.png"/><Relationship Id="rId146" Type="http://schemas.openxmlformats.org/officeDocument/2006/relationships/customXml" Target="../ink/ink3518.xml"/><Relationship Id="rId167" Type="http://schemas.openxmlformats.org/officeDocument/2006/relationships/image" Target="../media/image3364.png"/><Relationship Id="rId188" Type="http://schemas.openxmlformats.org/officeDocument/2006/relationships/customXml" Target="../ink/ink3539.xml"/><Relationship Id="rId311" Type="http://schemas.openxmlformats.org/officeDocument/2006/relationships/image" Target="../media/image3435.png"/><Relationship Id="rId332" Type="http://schemas.openxmlformats.org/officeDocument/2006/relationships/customXml" Target="../ink/ink3611.xml"/><Relationship Id="rId353" Type="http://schemas.openxmlformats.org/officeDocument/2006/relationships/image" Target="../media/image3456.png"/><Relationship Id="rId71" Type="http://schemas.openxmlformats.org/officeDocument/2006/relationships/image" Target="../media/image3199.png"/><Relationship Id="rId92" Type="http://schemas.openxmlformats.org/officeDocument/2006/relationships/customXml" Target="../ink/ink3491.xml"/><Relationship Id="rId213" Type="http://schemas.openxmlformats.org/officeDocument/2006/relationships/image" Target="../media/image3386.png"/><Relationship Id="rId234" Type="http://schemas.openxmlformats.org/officeDocument/2006/relationships/customXml" Target="../ink/ink3562.xml"/><Relationship Id="rId2" Type="http://schemas.openxmlformats.org/officeDocument/2006/relationships/customXml" Target="../ink/ink3446.xml"/><Relationship Id="rId29" Type="http://schemas.openxmlformats.org/officeDocument/2006/relationships/image" Target="../media/image3181.png"/><Relationship Id="rId255" Type="http://schemas.openxmlformats.org/officeDocument/2006/relationships/image" Target="../media/image3407.png"/><Relationship Id="rId276" Type="http://schemas.openxmlformats.org/officeDocument/2006/relationships/customXml" Target="../ink/ink3583.xml"/><Relationship Id="rId297" Type="http://schemas.openxmlformats.org/officeDocument/2006/relationships/image" Target="../media/image3428.png"/><Relationship Id="rId40" Type="http://schemas.openxmlformats.org/officeDocument/2006/relationships/customXml" Target="../ink/ink3465.xml"/><Relationship Id="rId115" Type="http://schemas.openxmlformats.org/officeDocument/2006/relationships/image" Target="../media/image3220.png"/><Relationship Id="rId136" Type="http://schemas.openxmlformats.org/officeDocument/2006/relationships/customXml" Target="../ink/ink3513.xml"/><Relationship Id="rId157" Type="http://schemas.openxmlformats.org/officeDocument/2006/relationships/image" Target="../media/image3359.png"/><Relationship Id="rId178" Type="http://schemas.openxmlformats.org/officeDocument/2006/relationships/customXml" Target="../ink/ink3534.xml"/><Relationship Id="rId301" Type="http://schemas.openxmlformats.org/officeDocument/2006/relationships/image" Target="../media/image3430.png"/><Relationship Id="rId322" Type="http://schemas.openxmlformats.org/officeDocument/2006/relationships/customXml" Target="../ink/ink3606.xml"/><Relationship Id="rId343" Type="http://schemas.openxmlformats.org/officeDocument/2006/relationships/image" Target="../media/image3451.png"/><Relationship Id="rId364" Type="http://schemas.openxmlformats.org/officeDocument/2006/relationships/customXml" Target="../ink/ink3627.xml"/><Relationship Id="rId61" Type="http://schemas.openxmlformats.org/officeDocument/2006/relationships/image" Target="../media/image3194.png"/><Relationship Id="rId82" Type="http://schemas.openxmlformats.org/officeDocument/2006/relationships/customXml" Target="../ink/ink3486.xml"/><Relationship Id="rId199" Type="http://schemas.openxmlformats.org/officeDocument/2006/relationships/image" Target="../media/image3379.png"/><Relationship Id="rId203" Type="http://schemas.openxmlformats.org/officeDocument/2006/relationships/image" Target="../media/image3381.png"/><Relationship Id="rId19" Type="http://schemas.openxmlformats.org/officeDocument/2006/relationships/image" Target="../media/image3176.png"/><Relationship Id="rId224" Type="http://schemas.openxmlformats.org/officeDocument/2006/relationships/customXml" Target="../ink/ink3557.xml"/><Relationship Id="rId245" Type="http://schemas.openxmlformats.org/officeDocument/2006/relationships/image" Target="../media/image3402.png"/><Relationship Id="rId266" Type="http://schemas.openxmlformats.org/officeDocument/2006/relationships/customXml" Target="../ink/ink3578.xml"/><Relationship Id="rId287" Type="http://schemas.openxmlformats.org/officeDocument/2006/relationships/image" Target="../media/image3423.png"/><Relationship Id="rId30" Type="http://schemas.openxmlformats.org/officeDocument/2006/relationships/customXml" Target="../ink/ink3460.xml"/><Relationship Id="rId105" Type="http://schemas.openxmlformats.org/officeDocument/2006/relationships/image" Target="../media/image3215.png"/><Relationship Id="rId126" Type="http://schemas.openxmlformats.org/officeDocument/2006/relationships/customXml" Target="../ink/ink3508.xml"/><Relationship Id="rId147" Type="http://schemas.openxmlformats.org/officeDocument/2006/relationships/image" Target="../media/image3355.png"/><Relationship Id="rId168" Type="http://schemas.openxmlformats.org/officeDocument/2006/relationships/customXml" Target="../ink/ink3529.xml"/><Relationship Id="rId312" Type="http://schemas.openxmlformats.org/officeDocument/2006/relationships/customXml" Target="../ink/ink3601.xml"/><Relationship Id="rId333" Type="http://schemas.openxmlformats.org/officeDocument/2006/relationships/image" Target="../media/image3446.png"/><Relationship Id="rId354" Type="http://schemas.openxmlformats.org/officeDocument/2006/relationships/customXml" Target="../ink/ink3622.xml"/><Relationship Id="rId51" Type="http://schemas.openxmlformats.org/officeDocument/2006/relationships/image" Target="../media/image2841.png"/><Relationship Id="rId72" Type="http://schemas.openxmlformats.org/officeDocument/2006/relationships/customXml" Target="../ink/ink3481.xml"/><Relationship Id="rId93" Type="http://schemas.openxmlformats.org/officeDocument/2006/relationships/image" Target="../media/image3209.png"/><Relationship Id="rId189" Type="http://schemas.openxmlformats.org/officeDocument/2006/relationships/image" Target="../media/image3374.png"/><Relationship Id="rId3" Type="http://schemas.openxmlformats.org/officeDocument/2006/relationships/image" Target="../media/image3171.png"/><Relationship Id="rId214" Type="http://schemas.openxmlformats.org/officeDocument/2006/relationships/customXml" Target="../ink/ink3552.xml"/><Relationship Id="rId235" Type="http://schemas.openxmlformats.org/officeDocument/2006/relationships/image" Target="../media/image3397.png"/><Relationship Id="rId256" Type="http://schemas.openxmlformats.org/officeDocument/2006/relationships/customXml" Target="../ink/ink3573.xml"/><Relationship Id="rId277" Type="http://schemas.openxmlformats.org/officeDocument/2006/relationships/image" Target="../media/image3418.png"/><Relationship Id="rId298" Type="http://schemas.openxmlformats.org/officeDocument/2006/relationships/customXml" Target="../ink/ink3594.xml"/><Relationship Id="rId116" Type="http://schemas.openxmlformats.org/officeDocument/2006/relationships/customXml" Target="../ink/ink3503.xml"/><Relationship Id="rId137" Type="http://schemas.openxmlformats.org/officeDocument/2006/relationships/image" Target="../media/image3230.png"/><Relationship Id="rId158" Type="http://schemas.openxmlformats.org/officeDocument/2006/relationships/customXml" Target="../ink/ink3524.xml"/><Relationship Id="rId302" Type="http://schemas.openxmlformats.org/officeDocument/2006/relationships/customXml" Target="../ink/ink3596.xml"/><Relationship Id="rId323" Type="http://schemas.openxmlformats.org/officeDocument/2006/relationships/image" Target="../media/image3441.png"/><Relationship Id="rId344" Type="http://schemas.openxmlformats.org/officeDocument/2006/relationships/customXml" Target="../ink/ink3617.xml"/><Relationship Id="rId20" Type="http://schemas.openxmlformats.org/officeDocument/2006/relationships/customXml" Target="../ink/ink3455.xml"/><Relationship Id="rId41" Type="http://schemas.openxmlformats.org/officeDocument/2006/relationships/image" Target="../media/image3185.png"/><Relationship Id="rId62" Type="http://schemas.openxmlformats.org/officeDocument/2006/relationships/customXml" Target="../ink/ink3476.xml"/><Relationship Id="rId83" Type="http://schemas.openxmlformats.org/officeDocument/2006/relationships/image" Target="../media/image3205.png"/><Relationship Id="rId179" Type="http://schemas.openxmlformats.org/officeDocument/2006/relationships/image" Target="../media/image3369.png"/><Relationship Id="rId365" Type="http://schemas.openxmlformats.org/officeDocument/2006/relationships/image" Target="../media/image3462.png"/><Relationship Id="rId190" Type="http://schemas.openxmlformats.org/officeDocument/2006/relationships/customXml" Target="../ink/ink3540.xml"/><Relationship Id="rId204" Type="http://schemas.openxmlformats.org/officeDocument/2006/relationships/customXml" Target="../ink/ink3547.xml"/><Relationship Id="rId225" Type="http://schemas.openxmlformats.org/officeDocument/2006/relationships/image" Target="../media/image3392.png"/><Relationship Id="rId246" Type="http://schemas.openxmlformats.org/officeDocument/2006/relationships/customXml" Target="../ink/ink3568.xml"/><Relationship Id="rId267" Type="http://schemas.openxmlformats.org/officeDocument/2006/relationships/image" Target="../media/image3413.png"/><Relationship Id="rId288" Type="http://schemas.openxmlformats.org/officeDocument/2006/relationships/customXml" Target="../ink/ink3589.xml"/><Relationship Id="rId106" Type="http://schemas.openxmlformats.org/officeDocument/2006/relationships/customXml" Target="../ink/ink3498.xml"/><Relationship Id="rId127" Type="http://schemas.openxmlformats.org/officeDocument/2006/relationships/image" Target="../media/image3226.png"/><Relationship Id="rId313" Type="http://schemas.openxmlformats.org/officeDocument/2006/relationships/image" Target="../media/image3436.png"/><Relationship Id="rId10" Type="http://schemas.openxmlformats.org/officeDocument/2006/relationships/customXml" Target="../ink/ink3450.xml"/><Relationship Id="rId31" Type="http://schemas.openxmlformats.org/officeDocument/2006/relationships/image" Target="../media/image3182.png"/><Relationship Id="rId52" Type="http://schemas.openxmlformats.org/officeDocument/2006/relationships/customXml" Target="../ink/ink3471.xml"/><Relationship Id="rId73" Type="http://schemas.openxmlformats.org/officeDocument/2006/relationships/image" Target="../media/image3200.png"/><Relationship Id="rId94" Type="http://schemas.openxmlformats.org/officeDocument/2006/relationships/customXml" Target="../ink/ink3492.xml"/><Relationship Id="rId148" Type="http://schemas.openxmlformats.org/officeDocument/2006/relationships/customXml" Target="../ink/ink3519.xml"/><Relationship Id="rId169" Type="http://schemas.openxmlformats.org/officeDocument/2006/relationships/image" Target="../media/image3365.png"/><Relationship Id="rId334" Type="http://schemas.openxmlformats.org/officeDocument/2006/relationships/customXml" Target="../ink/ink3612.xml"/><Relationship Id="rId355" Type="http://schemas.openxmlformats.org/officeDocument/2006/relationships/image" Target="../media/image3457.png"/><Relationship Id="rId4" Type="http://schemas.openxmlformats.org/officeDocument/2006/relationships/customXml" Target="../ink/ink3447.xml"/><Relationship Id="rId180" Type="http://schemas.openxmlformats.org/officeDocument/2006/relationships/customXml" Target="../ink/ink3535.xml"/><Relationship Id="rId215" Type="http://schemas.openxmlformats.org/officeDocument/2006/relationships/image" Target="../media/image3387.png"/><Relationship Id="rId236" Type="http://schemas.openxmlformats.org/officeDocument/2006/relationships/customXml" Target="../ink/ink3563.xml"/><Relationship Id="rId257" Type="http://schemas.openxmlformats.org/officeDocument/2006/relationships/image" Target="../media/image3408.png"/><Relationship Id="rId278" Type="http://schemas.openxmlformats.org/officeDocument/2006/relationships/customXml" Target="../ink/ink3584.xml"/><Relationship Id="rId303" Type="http://schemas.openxmlformats.org/officeDocument/2006/relationships/image" Target="../media/image3431.png"/><Relationship Id="rId42" Type="http://schemas.openxmlformats.org/officeDocument/2006/relationships/customXml" Target="../ink/ink3466.xml"/><Relationship Id="rId84" Type="http://schemas.openxmlformats.org/officeDocument/2006/relationships/customXml" Target="../ink/ink3487.xml"/><Relationship Id="rId138" Type="http://schemas.openxmlformats.org/officeDocument/2006/relationships/customXml" Target="../ink/ink3514.xml"/><Relationship Id="rId345" Type="http://schemas.openxmlformats.org/officeDocument/2006/relationships/image" Target="../media/image3452.png"/><Relationship Id="rId191" Type="http://schemas.openxmlformats.org/officeDocument/2006/relationships/image" Target="../media/image3375.png"/><Relationship Id="rId205" Type="http://schemas.openxmlformats.org/officeDocument/2006/relationships/image" Target="../media/image3382.png"/><Relationship Id="rId247" Type="http://schemas.openxmlformats.org/officeDocument/2006/relationships/image" Target="../media/image3403.png"/><Relationship Id="rId107" Type="http://schemas.openxmlformats.org/officeDocument/2006/relationships/image" Target="../media/image3216.png"/><Relationship Id="rId289" Type="http://schemas.openxmlformats.org/officeDocument/2006/relationships/image" Target="../media/image3424.png"/><Relationship Id="rId11" Type="http://schemas.openxmlformats.org/officeDocument/2006/relationships/image" Target="../media/image3174.png"/><Relationship Id="rId53" Type="http://schemas.openxmlformats.org/officeDocument/2006/relationships/image" Target="../media/image3190.png"/><Relationship Id="rId149" Type="http://schemas.openxmlformats.org/officeDocument/2006/relationships/image" Target="../media/image3356.png"/><Relationship Id="rId314" Type="http://schemas.openxmlformats.org/officeDocument/2006/relationships/customXml" Target="../ink/ink3602.xml"/><Relationship Id="rId356" Type="http://schemas.openxmlformats.org/officeDocument/2006/relationships/customXml" Target="../ink/ink3623.xml"/><Relationship Id="rId95" Type="http://schemas.openxmlformats.org/officeDocument/2006/relationships/image" Target="../media/image3210.png"/><Relationship Id="rId160" Type="http://schemas.openxmlformats.org/officeDocument/2006/relationships/customXml" Target="../ink/ink3525.xml"/><Relationship Id="rId216" Type="http://schemas.openxmlformats.org/officeDocument/2006/relationships/customXml" Target="../ink/ink3553.xml"/><Relationship Id="rId258" Type="http://schemas.openxmlformats.org/officeDocument/2006/relationships/customXml" Target="../ink/ink3574.xml"/><Relationship Id="rId22" Type="http://schemas.openxmlformats.org/officeDocument/2006/relationships/customXml" Target="../ink/ink3456.xml"/><Relationship Id="rId64" Type="http://schemas.openxmlformats.org/officeDocument/2006/relationships/customXml" Target="../ink/ink3477.xml"/><Relationship Id="rId118" Type="http://schemas.openxmlformats.org/officeDocument/2006/relationships/customXml" Target="../ink/ink3504.xml"/><Relationship Id="rId325" Type="http://schemas.openxmlformats.org/officeDocument/2006/relationships/image" Target="../media/image3442.png"/><Relationship Id="rId367" Type="http://schemas.openxmlformats.org/officeDocument/2006/relationships/image" Target="../media/image3463.png"/><Relationship Id="rId171" Type="http://schemas.openxmlformats.org/officeDocument/2006/relationships/image" Target="../media/image3344.png"/><Relationship Id="rId227" Type="http://schemas.openxmlformats.org/officeDocument/2006/relationships/image" Target="../media/image3393.png"/><Relationship Id="rId269" Type="http://schemas.openxmlformats.org/officeDocument/2006/relationships/image" Target="../media/image3414.png"/><Relationship Id="rId33" Type="http://schemas.openxmlformats.org/officeDocument/2006/relationships/image" Target="../media/image3183.png"/><Relationship Id="rId129" Type="http://schemas.openxmlformats.org/officeDocument/2006/relationships/image" Target="../media/image2880.png"/><Relationship Id="rId280" Type="http://schemas.openxmlformats.org/officeDocument/2006/relationships/customXml" Target="../ink/ink3585.xml"/><Relationship Id="rId336" Type="http://schemas.openxmlformats.org/officeDocument/2006/relationships/customXml" Target="../ink/ink3613.xml"/><Relationship Id="rId75" Type="http://schemas.openxmlformats.org/officeDocument/2006/relationships/image" Target="../media/image3201.png"/><Relationship Id="rId140" Type="http://schemas.openxmlformats.org/officeDocument/2006/relationships/customXml" Target="../ink/ink3515.xml"/><Relationship Id="rId182" Type="http://schemas.openxmlformats.org/officeDocument/2006/relationships/customXml" Target="../ink/ink3536.xml"/><Relationship Id="rId6" Type="http://schemas.openxmlformats.org/officeDocument/2006/relationships/customXml" Target="../ink/ink3448.xml"/><Relationship Id="rId238" Type="http://schemas.openxmlformats.org/officeDocument/2006/relationships/customXml" Target="../ink/ink3564.xml"/><Relationship Id="rId291" Type="http://schemas.openxmlformats.org/officeDocument/2006/relationships/image" Target="../media/image3425.png"/><Relationship Id="rId305" Type="http://schemas.openxmlformats.org/officeDocument/2006/relationships/image" Target="../media/image3432.png"/><Relationship Id="rId347" Type="http://schemas.openxmlformats.org/officeDocument/2006/relationships/image" Target="../media/image3453.png"/><Relationship Id="rId44" Type="http://schemas.openxmlformats.org/officeDocument/2006/relationships/customXml" Target="../ink/ink3467.xml"/><Relationship Id="rId86" Type="http://schemas.openxmlformats.org/officeDocument/2006/relationships/customXml" Target="../ink/ink3488.xml"/><Relationship Id="rId151" Type="http://schemas.openxmlformats.org/officeDocument/2006/relationships/image" Target="../media/image3303.png"/><Relationship Id="rId193" Type="http://schemas.openxmlformats.org/officeDocument/2006/relationships/image" Target="../media/image3376.png"/><Relationship Id="rId207" Type="http://schemas.openxmlformats.org/officeDocument/2006/relationships/image" Target="../media/image3383.png"/><Relationship Id="rId249" Type="http://schemas.openxmlformats.org/officeDocument/2006/relationships/image" Target="../media/image3404.png"/><Relationship Id="rId13" Type="http://schemas.openxmlformats.org/officeDocument/2006/relationships/image" Target="../media/image2822.png"/><Relationship Id="rId109" Type="http://schemas.openxmlformats.org/officeDocument/2006/relationships/image" Target="../media/image3217.png"/><Relationship Id="rId260" Type="http://schemas.openxmlformats.org/officeDocument/2006/relationships/customXml" Target="../ink/ink3575.xml"/><Relationship Id="rId316" Type="http://schemas.openxmlformats.org/officeDocument/2006/relationships/customXml" Target="../ink/ink3603.xml"/><Relationship Id="rId55" Type="http://schemas.openxmlformats.org/officeDocument/2006/relationships/image" Target="../media/image3191.png"/><Relationship Id="rId97" Type="http://schemas.openxmlformats.org/officeDocument/2006/relationships/image" Target="../media/image3211.png"/><Relationship Id="rId120" Type="http://schemas.openxmlformats.org/officeDocument/2006/relationships/customXml" Target="../ink/ink3505.xml"/><Relationship Id="rId358" Type="http://schemas.openxmlformats.org/officeDocument/2006/relationships/customXml" Target="../ink/ink3624.xml"/><Relationship Id="rId162" Type="http://schemas.openxmlformats.org/officeDocument/2006/relationships/customXml" Target="../ink/ink3526.xml"/><Relationship Id="rId218" Type="http://schemas.openxmlformats.org/officeDocument/2006/relationships/customXml" Target="../ink/ink3554.xml"/><Relationship Id="rId271" Type="http://schemas.openxmlformats.org/officeDocument/2006/relationships/image" Target="../media/image3415.png"/><Relationship Id="rId24" Type="http://schemas.openxmlformats.org/officeDocument/2006/relationships/customXml" Target="../ink/ink3457.xml"/><Relationship Id="rId66" Type="http://schemas.openxmlformats.org/officeDocument/2006/relationships/customXml" Target="../ink/ink3478.xml"/><Relationship Id="rId131" Type="http://schemas.openxmlformats.org/officeDocument/2006/relationships/image" Target="../media/image3227.png"/><Relationship Id="rId327" Type="http://schemas.openxmlformats.org/officeDocument/2006/relationships/image" Target="../media/image3443.png"/><Relationship Id="rId369" Type="http://schemas.openxmlformats.org/officeDocument/2006/relationships/image" Target="../media/image3464.png"/><Relationship Id="rId173" Type="http://schemas.openxmlformats.org/officeDocument/2006/relationships/image" Target="../media/image3366.png"/><Relationship Id="rId229" Type="http://schemas.openxmlformats.org/officeDocument/2006/relationships/image" Target="../media/image3394.png"/><Relationship Id="rId240" Type="http://schemas.openxmlformats.org/officeDocument/2006/relationships/customXml" Target="../ink/ink3565.xml"/><Relationship Id="rId35" Type="http://schemas.openxmlformats.org/officeDocument/2006/relationships/image" Target="../media/image2833.png"/><Relationship Id="rId77" Type="http://schemas.openxmlformats.org/officeDocument/2006/relationships/image" Target="../media/image3202.png"/><Relationship Id="rId100" Type="http://schemas.openxmlformats.org/officeDocument/2006/relationships/customXml" Target="../ink/ink3495.xml"/><Relationship Id="rId282" Type="http://schemas.openxmlformats.org/officeDocument/2006/relationships/customXml" Target="../ink/ink3586.xml"/><Relationship Id="rId338" Type="http://schemas.openxmlformats.org/officeDocument/2006/relationships/customXml" Target="../ink/ink3614.xml"/><Relationship Id="rId8" Type="http://schemas.openxmlformats.org/officeDocument/2006/relationships/customXml" Target="../ink/ink3449.xml"/><Relationship Id="rId142" Type="http://schemas.openxmlformats.org/officeDocument/2006/relationships/customXml" Target="../ink/ink3516.xml"/><Relationship Id="rId184" Type="http://schemas.openxmlformats.org/officeDocument/2006/relationships/customXml" Target="../ink/ink3537.xml"/><Relationship Id="rId251" Type="http://schemas.openxmlformats.org/officeDocument/2006/relationships/image" Target="../media/image3405.png"/><Relationship Id="rId46" Type="http://schemas.openxmlformats.org/officeDocument/2006/relationships/customXml" Target="../ink/ink3468.xml"/><Relationship Id="rId293" Type="http://schemas.openxmlformats.org/officeDocument/2006/relationships/image" Target="../media/image3426.png"/><Relationship Id="rId307" Type="http://schemas.openxmlformats.org/officeDocument/2006/relationships/image" Target="../media/image3433.png"/><Relationship Id="rId349" Type="http://schemas.openxmlformats.org/officeDocument/2006/relationships/image" Target="../media/image3454.png"/><Relationship Id="rId88" Type="http://schemas.openxmlformats.org/officeDocument/2006/relationships/customXml" Target="../ink/ink3489.xml"/><Relationship Id="rId111" Type="http://schemas.openxmlformats.org/officeDocument/2006/relationships/image" Target="../media/image3218.png"/><Relationship Id="rId153" Type="http://schemas.openxmlformats.org/officeDocument/2006/relationships/image" Target="../media/image3357.png"/><Relationship Id="rId195" Type="http://schemas.openxmlformats.org/officeDocument/2006/relationships/image" Target="../media/image3377.png"/><Relationship Id="rId209" Type="http://schemas.openxmlformats.org/officeDocument/2006/relationships/image" Target="../media/image3384.png"/><Relationship Id="rId360" Type="http://schemas.openxmlformats.org/officeDocument/2006/relationships/customXml" Target="../ink/ink3625.xml"/><Relationship Id="rId220" Type="http://schemas.openxmlformats.org/officeDocument/2006/relationships/customXml" Target="../ink/ink3555.xml"/><Relationship Id="rId15" Type="http://schemas.openxmlformats.org/officeDocument/2006/relationships/image" Target="../media/image2823.png"/><Relationship Id="rId57" Type="http://schemas.openxmlformats.org/officeDocument/2006/relationships/image" Target="../media/image3192.png"/><Relationship Id="rId262" Type="http://schemas.openxmlformats.org/officeDocument/2006/relationships/customXml" Target="../ink/ink3576.xml"/><Relationship Id="rId318" Type="http://schemas.openxmlformats.org/officeDocument/2006/relationships/customXml" Target="../ink/ink3604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png"/><Relationship Id="rId299" Type="http://schemas.openxmlformats.org/officeDocument/2006/relationships/image" Target="../media/image366.png"/><Relationship Id="rId21" Type="http://schemas.openxmlformats.org/officeDocument/2006/relationships/image" Target="../media/image228.png"/><Relationship Id="rId63" Type="http://schemas.openxmlformats.org/officeDocument/2006/relationships/image" Target="../media/image249.png"/><Relationship Id="rId159" Type="http://schemas.openxmlformats.org/officeDocument/2006/relationships/customXml" Target="../ink/ink300.xml"/><Relationship Id="rId170" Type="http://schemas.openxmlformats.org/officeDocument/2006/relationships/customXml" Target="../ink/ink306.xml"/><Relationship Id="rId226" Type="http://schemas.openxmlformats.org/officeDocument/2006/relationships/customXml" Target="../ink/ink334.xml"/><Relationship Id="rId268" Type="http://schemas.openxmlformats.org/officeDocument/2006/relationships/customXml" Target="../ink/ink355.xml"/><Relationship Id="rId32" Type="http://schemas.openxmlformats.org/officeDocument/2006/relationships/customXml" Target="../ink/ink236.xml"/><Relationship Id="rId74" Type="http://schemas.openxmlformats.org/officeDocument/2006/relationships/customXml" Target="../ink/ink257.xml"/><Relationship Id="rId128" Type="http://schemas.openxmlformats.org/officeDocument/2006/relationships/customXml" Target="../ink/ink284.xml"/><Relationship Id="rId5" Type="http://schemas.openxmlformats.org/officeDocument/2006/relationships/image" Target="../media/image221.png"/><Relationship Id="rId181" Type="http://schemas.openxmlformats.org/officeDocument/2006/relationships/image" Target="../media/image307.png"/><Relationship Id="rId237" Type="http://schemas.openxmlformats.org/officeDocument/2006/relationships/image" Target="../media/image335.png"/><Relationship Id="rId279" Type="http://schemas.openxmlformats.org/officeDocument/2006/relationships/image" Target="../media/image356.png"/><Relationship Id="rId43" Type="http://schemas.openxmlformats.org/officeDocument/2006/relationships/image" Target="../media/image239.png"/><Relationship Id="rId139" Type="http://schemas.openxmlformats.org/officeDocument/2006/relationships/customXml" Target="../ink/ink290.xml"/><Relationship Id="rId290" Type="http://schemas.openxmlformats.org/officeDocument/2006/relationships/customXml" Target="../ink/ink366.xml"/><Relationship Id="rId304" Type="http://schemas.openxmlformats.org/officeDocument/2006/relationships/customXml" Target="../ink/ink373.xml"/><Relationship Id="rId85" Type="http://schemas.openxmlformats.org/officeDocument/2006/relationships/image" Target="../media/image260.png"/><Relationship Id="rId150" Type="http://schemas.openxmlformats.org/officeDocument/2006/relationships/image" Target="../media/image292.png"/><Relationship Id="rId192" Type="http://schemas.openxmlformats.org/officeDocument/2006/relationships/customXml" Target="../ink/ink317.xml"/><Relationship Id="rId206" Type="http://schemas.openxmlformats.org/officeDocument/2006/relationships/customXml" Target="../ink/ink324.xml"/><Relationship Id="rId248" Type="http://schemas.openxmlformats.org/officeDocument/2006/relationships/customXml" Target="../ink/ink345.xml"/><Relationship Id="rId12" Type="http://schemas.openxmlformats.org/officeDocument/2006/relationships/customXml" Target="../ink/ink226.xml"/><Relationship Id="rId108" Type="http://schemas.openxmlformats.org/officeDocument/2006/relationships/customXml" Target="../ink/ink274.xml"/><Relationship Id="rId54" Type="http://schemas.openxmlformats.org/officeDocument/2006/relationships/customXml" Target="../ink/ink247.xml"/><Relationship Id="rId96" Type="http://schemas.openxmlformats.org/officeDocument/2006/relationships/customXml" Target="../ink/ink268.xml"/><Relationship Id="rId161" Type="http://schemas.openxmlformats.org/officeDocument/2006/relationships/customXml" Target="../ink/ink301.xml"/><Relationship Id="rId217" Type="http://schemas.openxmlformats.org/officeDocument/2006/relationships/image" Target="../media/image325.png"/><Relationship Id="rId259" Type="http://schemas.openxmlformats.org/officeDocument/2006/relationships/image" Target="../media/image346.png"/><Relationship Id="rId23" Type="http://schemas.openxmlformats.org/officeDocument/2006/relationships/image" Target="../media/image229.png"/><Relationship Id="rId119" Type="http://schemas.openxmlformats.org/officeDocument/2006/relationships/image" Target="../media/image277.png"/><Relationship Id="rId270" Type="http://schemas.openxmlformats.org/officeDocument/2006/relationships/customXml" Target="../ink/ink356.xml"/><Relationship Id="rId291" Type="http://schemas.openxmlformats.org/officeDocument/2006/relationships/image" Target="../media/image362.png"/><Relationship Id="rId305" Type="http://schemas.openxmlformats.org/officeDocument/2006/relationships/image" Target="../media/image369.png"/><Relationship Id="rId44" Type="http://schemas.openxmlformats.org/officeDocument/2006/relationships/customXml" Target="../ink/ink242.xml"/><Relationship Id="rId65" Type="http://schemas.openxmlformats.org/officeDocument/2006/relationships/image" Target="../media/image250.png"/><Relationship Id="rId86" Type="http://schemas.openxmlformats.org/officeDocument/2006/relationships/customXml" Target="../ink/ink263.xml"/><Relationship Id="rId130" Type="http://schemas.openxmlformats.org/officeDocument/2006/relationships/customXml" Target="../ink/ink285.xml"/><Relationship Id="rId151" Type="http://schemas.openxmlformats.org/officeDocument/2006/relationships/customXml" Target="../ink/ink296.xml"/><Relationship Id="rId172" Type="http://schemas.openxmlformats.org/officeDocument/2006/relationships/customXml" Target="../ink/ink307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228" Type="http://schemas.openxmlformats.org/officeDocument/2006/relationships/customXml" Target="../ink/ink335.xml"/><Relationship Id="rId249" Type="http://schemas.openxmlformats.org/officeDocument/2006/relationships/image" Target="../media/image341.png"/><Relationship Id="rId13" Type="http://schemas.openxmlformats.org/officeDocument/2006/relationships/image" Target="../media/image225.png"/><Relationship Id="rId109" Type="http://schemas.openxmlformats.org/officeDocument/2006/relationships/image" Target="../media/image272.png"/><Relationship Id="rId260" Type="http://schemas.openxmlformats.org/officeDocument/2006/relationships/customXml" Target="../ink/ink351.xml"/><Relationship Id="rId281" Type="http://schemas.openxmlformats.org/officeDocument/2006/relationships/image" Target="../media/image357.png"/><Relationship Id="rId34" Type="http://schemas.openxmlformats.org/officeDocument/2006/relationships/customXml" Target="../ink/ink237.xml"/><Relationship Id="rId55" Type="http://schemas.openxmlformats.org/officeDocument/2006/relationships/image" Target="../media/image245.png"/><Relationship Id="rId76" Type="http://schemas.openxmlformats.org/officeDocument/2006/relationships/customXml" Target="../ink/ink258.xml"/><Relationship Id="rId97" Type="http://schemas.openxmlformats.org/officeDocument/2006/relationships/image" Target="../media/image266.png"/><Relationship Id="rId120" Type="http://schemas.openxmlformats.org/officeDocument/2006/relationships/customXml" Target="../ink/ink280.xml"/><Relationship Id="rId141" Type="http://schemas.openxmlformats.org/officeDocument/2006/relationships/customXml" Target="../ink/ink291.xml"/><Relationship Id="rId7" Type="http://schemas.openxmlformats.org/officeDocument/2006/relationships/image" Target="../media/image222.png"/><Relationship Id="rId162" Type="http://schemas.openxmlformats.org/officeDocument/2006/relationships/image" Target="../media/image298.png"/><Relationship Id="rId183" Type="http://schemas.openxmlformats.org/officeDocument/2006/relationships/image" Target="../media/image308.png"/><Relationship Id="rId218" Type="http://schemas.openxmlformats.org/officeDocument/2006/relationships/customXml" Target="../ink/ink330.xml"/><Relationship Id="rId239" Type="http://schemas.openxmlformats.org/officeDocument/2006/relationships/image" Target="../media/image336.png"/><Relationship Id="rId250" Type="http://schemas.openxmlformats.org/officeDocument/2006/relationships/customXml" Target="../ink/ink346.xml"/><Relationship Id="rId271" Type="http://schemas.openxmlformats.org/officeDocument/2006/relationships/image" Target="../media/image352.png"/><Relationship Id="rId292" Type="http://schemas.openxmlformats.org/officeDocument/2006/relationships/customXml" Target="../ink/ink367.xml"/><Relationship Id="rId24" Type="http://schemas.openxmlformats.org/officeDocument/2006/relationships/customXml" Target="../ink/ink232.xml"/><Relationship Id="rId45" Type="http://schemas.openxmlformats.org/officeDocument/2006/relationships/image" Target="../media/image240.png"/><Relationship Id="rId66" Type="http://schemas.openxmlformats.org/officeDocument/2006/relationships/customXml" Target="../ink/ink253.xml"/><Relationship Id="rId87" Type="http://schemas.openxmlformats.org/officeDocument/2006/relationships/image" Target="../media/image261.png"/><Relationship Id="rId110" Type="http://schemas.openxmlformats.org/officeDocument/2006/relationships/customXml" Target="../ink/ink275.xml"/><Relationship Id="rId131" Type="http://schemas.openxmlformats.org/officeDocument/2006/relationships/image" Target="../media/image283.png"/><Relationship Id="rId152" Type="http://schemas.openxmlformats.org/officeDocument/2006/relationships/image" Target="../media/image293.png"/><Relationship Id="rId173" Type="http://schemas.openxmlformats.org/officeDocument/2006/relationships/image" Target="../media/image303.png"/><Relationship Id="rId194" Type="http://schemas.openxmlformats.org/officeDocument/2006/relationships/customXml" Target="../ink/ink318.xml"/><Relationship Id="rId208" Type="http://schemas.openxmlformats.org/officeDocument/2006/relationships/customXml" Target="../ink/ink325.xml"/><Relationship Id="rId229" Type="http://schemas.openxmlformats.org/officeDocument/2006/relationships/image" Target="../media/image331.png"/><Relationship Id="rId240" Type="http://schemas.openxmlformats.org/officeDocument/2006/relationships/customXml" Target="../ink/ink341.xml"/><Relationship Id="rId261" Type="http://schemas.openxmlformats.org/officeDocument/2006/relationships/image" Target="../media/image347.png"/><Relationship Id="rId14" Type="http://schemas.openxmlformats.org/officeDocument/2006/relationships/customXml" Target="../ink/ink227.xml"/><Relationship Id="rId35" Type="http://schemas.openxmlformats.org/officeDocument/2006/relationships/image" Target="../media/image235.png"/><Relationship Id="rId56" Type="http://schemas.openxmlformats.org/officeDocument/2006/relationships/customXml" Target="../ink/ink248.xml"/><Relationship Id="rId77" Type="http://schemas.openxmlformats.org/officeDocument/2006/relationships/image" Target="../media/image256.png"/><Relationship Id="rId100" Type="http://schemas.openxmlformats.org/officeDocument/2006/relationships/customXml" Target="../ink/ink270.xml"/><Relationship Id="rId282" Type="http://schemas.openxmlformats.org/officeDocument/2006/relationships/customXml" Target="../ink/ink362.xml"/><Relationship Id="rId8" Type="http://schemas.openxmlformats.org/officeDocument/2006/relationships/customXml" Target="../ink/ink224.xml"/><Relationship Id="rId98" Type="http://schemas.openxmlformats.org/officeDocument/2006/relationships/customXml" Target="../ink/ink269.xml"/><Relationship Id="rId121" Type="http://schemas.openxmlformats.org/officeDocument/2006/relationships/image" Target="../media/image278.png"/><Relationship Id="rId142" Type="http://schemas.openxmlformats.org/officeDocument/2006/relationships/image" Target="../media/image288.png"/><Relationship Id="rId163" Type="http://schemas.openxmlformats.org/officeDocument/2006/relationships/customXml" Target="../ink/ink302.xml"/><Relationship Id="rId184" Type="http://schemas.openxmlformats.org/officeDocument/2006/relationships/customXml" Target="../ink/ink313.xml"/><Relationship Id="rId219" Type="http://schemas.openxmlformats.org/officeDocument/2006/relationships/image" Target="../media/image326.png"/><Relationship Id="rId230" Type="http://schemas.openxmlformats.org/officeDocument/2006/relationships/customXml" Target="../ink/ink336.xml"/><Relationship Id="rId251" Type="http://schemas.openxmlformats.org/officeDocument/2006/relationships/image" Target="../media/image342.png"/><Relationship Id="rId25" Type="http://schemas.openxmlformats.org/officeDocument/2006/relationships/image" Target="../media/image230.png"/><Relationship Id="rId46" Type="http://schemas.openxmlformats.org/officeDocument/2006/relationships/customXml" Target="../ink/ink243.xml"/><Relationship Id="rId67" Type="http://schemas.openxmlformats.org/officeDocument/2006/relationships/image" Target="../media/image251.png"/><Relationship Id="rId272" Type="http://schemas.openxmlformats.org/officeDocument/2006/relationships/customXml" Target="../ink/ink357.xml"/><Relationship Id="rId293" Type="http://schemas.openxmlformats.org/officeDocument/2006/relationships/image" Target="../media/image363.png"/><Relationship Id="rId88" Type="http://schemas.openxmlformats.org/officeDocument/2006/relationships/customXml" Target="../ink/ink264.xml"/><Relationship Id="rId111" Type="http://schemas.openxmlformats.org/officeDocument/2006/relationships/image" Target="../media/image273.png"/><Relationship Id="rId132" Type="http://schemas.openxmlformats.org/officeDocument/2006/relationships/customXml" Target="../ink/ink286.xml"/><Relationship Id="rId153" Type="http://schemas.openxmlformats.org/officeDocument/2006/relationships/customXml" Target="../ink/ink297.xml"/><Relationship Id="rId174" Type="http://schemas.openxmlformats.org/officeDocument/2006/relationships/customXml" Target="../ink/ink308.xml"/><Relationship Id="rId195" Type="http://schemas.openxmlformats.org/officeDocument/2006/relationships/image" Target="../media/image314.png"/><Relationship Id="rId209" Type="http://schemas.openxmlformats.org/officeDocument/2006/relationships/image" Target="../media/image321.png"/><Relationship Id="rId220" Type="http://schemas.openxmlformats.org/officeDocument/2006/relationships/customXml" Target="../ink/ink331.xml"/><Relationship Id="rId241" Type="http://schemas.openxmlformats.org/officeDocument/2006/relationships/image" Target="../media/image337.png"/><Relationship Id="rId15" Type="http://schemas.openxmlformats.org/officeDocument/2006/relationships/image" Target="../media/image226.png"/><Relationship Id="rId36" Type="http://schemas.openxmlformats.org/officeDocument/2006/relationships/customXml" Target="../ink/ink238.xml"/><Relationship Id="rId57" Type="http://schemas.openxmlformats.org/officeDocument/2006/relationships/image" Target="../media/image246.png"/><Relationship Id="rId262" Type="http://schemas.openxmlformats.org/officeDocument/2006/relationships/customXml" Target="../ink/ink352.xml"/><Relationship Id="rId283" Type="http://schemas.openxmlformats.org/officeDocument/2006/relationships/image" Target="../media/image358.png"/><Relationship Id="rId78" Type="http://schemas.openxmlformats.org/officeDocument/2006/relationships/customXml" Target="../ink/ink259.xml"/><Relationship Id="rId99" Type="http://schemas.openxmlformats.org/officeDocument/2006/relationships/image" Target="../media/image267.png"/><Relationship Id="rId101" Type="http://schemas.openxmlformats.org/officeDocument/2006/relationships/image" Target="../media/image268.png"/><Relationship Id="rId122" Type="http://schemas.openxmlformats.org/officeDocument/2006/relationships/customXml" Target="../ink/ink281.xml"/><Relationship Id="rId143" Type="http://schemas.openxmlformats.org/officeDocument/2006/relationships/customXml" Target="../ink/ink292.xml"/><Relationship Id="rId164" Type="http://schemas.openxmlformats.org/officeDocument/2006/relationships/image" Target="../media/image299.png"/><Relationship Id="rId185" Type="http://schemas.openxmlformats.org/officeDocument/2006/relationships/image" Target="../media/image309.png"/><Relationship Id="rId9" Type="http://schemas.openxmlformats.org/officeDocument/2006/relationships/image" Target="../media/image223.png"/><Relationship Id="rId210" Type="http://schemas.openxmlformats.org/officeDocument/2006/relationships/customXml" Target="../ink/ink326.xml"/><Relationship Id="rId26" Type="http://schemas.openxmlformats.org/officeDocument/2006/relationships/customXml" Target="../ink/ink233.xml"/><Relationship Id="rId231" Type="http://schemas.openxmlformats.org/officeDocument/2006/relationships/image" Target="../media/image332.png"/><Relationship Id="rId252" Type="http://schemas.openxmlformats.org/officeDocument/2006/relationships/customXml" Target="../ink/ink347.xml"/><Relationship Id="rId273" Type="http://schemas.openxmlformats.org/officeDocument/2006/relationships/image" Target="../media/image353.png"/><Relationship Id="rId294" Type="http://schemas.openxmlformats.org/officeDocument/2006/relationships/customXml" Target="../ink/ink368.xml"/><Relationship Id="rId47" Type="http://schemas.openxmlformats.org/officeDocument/2006/relationships/image" Target="../media/image241.png"/><Relationship Id="rId68" Type="http://schemas.openxmlformats.org/officeDocument/2006/relationships/customXml" Target="../ink/ink254.xml"/><Relationship Id="rId89" Type="http://schemas.openxmlformats.org/officeDocument/2006/relationships/image" Target="../media/image262.png"/><Relationship Id="rId112" Type="http://schemas.openxmlformats.org/officeDocument/2006/relationships/customXml" Target="../ink/ink276.xml"/><Relationship Id="rId133" Type="http://schemas.openxmlformats.org/officeDocument/2006/relationships/image" Target="../media/image284.png"/><Relationship Id="rId154" Type="http://schemas.openxmlformats.org/officeDocument/2006/relationships/image" Target="../media/image294.png"/><Relationship Id="rId175" Type="http://schemas.openxmlformats.org/officeDocument/2006/relationships/image" Target="../media/image304.png"/><Relationship Id="rId196" Type="http://schemas.openxmlformats.org/officeDocument/2006/relationships/customXml" Target="../ink/ink319.xml"/><Relationship Id="rId200" Type="http://schemas.openxmlformats.org/officeDocument/2006/relationships/customXml" Target="../ink/ink321.xml"/><Relationship Id="rId16" Type="http://schemas.openxmlformats.org/officeDocument/2006/relationships/customXml" Target="../ink/ink228.xml"/><Relationship Id="rId221" Type="http://schemas.openxmlformats.org/officeDocument/2006/relationships/image" Target="../media/image327.png"/><Relationship Id="rId242" Type="http://schemas.openxmlformats.org/officeDocument/2006/relationships/customXml" Target="../ink/ink342.xml"/><Relationship Id="rId263" Type="http://schemas.openxmlformats.org/officeDocument/2006/relationships/image" Target="../media/image348.png"/><Relationship Id="rId284" Type="http://schemas.openxmlformats.org/officeDocument/2006/relationships/customXml" Target="../ink/ink363.xml"/><Relationship Id="rId37" Type="http://schemas.openxmlformats.org/officeDocument/2006/relationships/image" Target="../media/image236.png"/><Relationship Id="rId58" Type="http://schemas.openxmlformats.org/officeDocument/2006/relationships/customXml" Target="../ink/ink249.xml"/><Relationship Id="rId79" Type="http://schemas.openxmlformats.org/officeDocument/2006/relationships/image" Target="../media/image257.png"/><Relationship Id="rId102" Type="http://schemas.openxmlformats.org/officeDocument/2006/relationships/customXml" Target="../ink/ink271.xml"/><Relationship Id="rId123" Type="http://schemas.openxmlformats.org/officeDocument/2006/relationships/image" Target="../media/image279.png"/><Relationship Id="rId144" Type="http://schemas.openxmlformats.org/officeDocument/2006/relationships/image" Target="../media/image289.png"/><Relationship Id="rId90" Type="http://schemas.openxmlformats.org/officeDocument/2006/relationships/customXml" Target="../ink/ink265.xml"/><Relationship Id="rId165" Type="http://schemas.openxmlformats.org/officeDocument/2006/relationships/customXml" Target="../ink/ink303.xml"/><Relationship Id="rId186" Type="http://schemas.openxmlformats.org/officeDocument/2006/relationships/customXml" Target="../ink/ink314.xml"/><Relationship Id="rId211" Type="http://schemas.openxmlformats.org/officeDocument/2006/relationships/image" Target="../media/image322.png"/><Relationship Id="rId232" Type="http://schemas.openxmlformats.org/officeDocument/2006/relationships/customXml" Target="../ink/ink337.xml"/><Relationship Id="rId253" Type="http://schemas.openxmlformats.org/officeDocument/2006/relationships/image" Target="../media/image343.png"/><Relationship Id="rId274" Type="http://schemas.openxmlformats.org/officeDocument/2006/relationships/customXml" Target="../ink/ink358.xml"/><Relationship Id="rId295" Type="http://schemas.openxmlformats.org/officeDocument/2006/relationships/image" Target="../media/image364.png"/><Relationship Id="rId27" Type="http://schemas.openxmlformats.org/officeDocument/2006/relationships/image" Target="../media/image231.png"/><Relationship Id="rId48" Type="http://schemas.openxmlformats.org/officeDocument/2006/relationships/customXml" Target="../ink/ink244.xml"/><Relationship Id="rId69" Type="http://schemas.openxmlformats.org/officeDocument/2006/relationships/image" Target="../media/image252.png"/><Relationship Id="rId113" Type="http://schemas.openxmlformats.org/officeDocument/2006/relationships/image" Target="../media/image274.png"/><Relationship Id="rId134" Type="http://schemas.openxmlformats.org/officeDocument/2006/relationships/customXml" Target="../ink/ink287.xml"/><Relationship Id="rId80" Type="http://schemas.openxmlformats.org/officeDocument/2006/relationships/customXml" Target="../ink/ink260.xml"/><Relationship Id="rId155" Type="http://schemas.openxmlformats.org/officeDocument/2006/relationships/customXml" Target="../ink/ink298.xml"/><Relationship Id="rId176" Type="http://schemas.openxmlformats.org/officeDocument/2006/relationships/customXml" Target="../ink/ink309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222" Type="http://schemas.openxmlformats.org/officeDocument/2006/relationships/customXml" Target="../ink/ink332.xml"/><Relationship Id="rId243" Type="http://schemas.openxmlformats.org/officeDocument/2006/relationships/image" Target="../media/image338.png"/><Relationship Id="rId264" Type="http://schemas.openxmlformats.org/officeDocument/2006/relationships/customXml" Target="../ink/ink353.xml"/><Relationship Id="rId285" Type="http://schemas.openxmlformats.org/officeDocument/2006/relationships/image" Target="../media/image359.png"/><Relationship Id="rId17" Type="http://schemas.openxmlformats.org/officeDocument/2006/relationships/image" Target="../media/image227.png"/><Relationship Id="rId38" Type="http://schemas.openxmlformats.org/officeDocument/2006/relationships/customXml" Target="../ink/ink239.xml"/><Relationship Id="rId59" Type="http://schemas.openxmlformats.org/officeDocument/2006/relationships/image" Target="../media/image247.png"/><Relationship Id="rId103" Type="http://schemas.openxmlformats.org/officeDocument/2006/relationships/image" Target="../media/image269.png"/><Relationship Id="rId124" Type="http://schemas.openxmlformats.org/officeDocument/2006/relationships/customXml" Target="../ink/ink282.xml"/><Relationship Id="rId70" Type="http://schemas.openxmlformats.org/officeDocument/2006/relationships/customXml" Target="../ink/ink255.xml"/><Relationship Id="rId91" Type="http://schemas.openxmlformats.org/officeDocument/2006/relationships/image" Target="../media/image263.png"/><Relationship Id="rId145" Type="http://schemas.openxmlformats.org/officeDocument/2006/relationships/customXml" Target="../ink/ink293.xml"/><Relationship Id="rId166" Type="http://schemas.openxmlformats.org/officeDocument/2006/relationships/customXml" Target="../ink/ink304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7.xml"/><Relationship Id="rId233" Type="http://schemas.openxmlformats.org/officeDocument/2006/relationships/image" Target="../media/image333.png"/><Relationship Id="rId254" Type="http://schemas.openxmlformats.org/officeDocument/2006/relationships/customXml" Target="../ink/ink348.xml"/><Relationship Id="rId28" Type="http://schemas.openxmlformats.org/officeDocument/2006/relationships/customXml" Target="../ink/ink234.xml"/><Relationship Id="rId49" Type="http://schemas.openxmlformats.org/officeDocument/2006/relationships/image" Target="../media/image242.png"/><Relationship Id="rId114" Type="http://schemas.openxmlformats.org/officeDocument/2006/relationships/customXml" Target="../ink/ink277.xml"/><Relationship Id="rId275" Type="http://schemas.openxmlformats.org/officeDocument/2006/relationships/image" Target="../media/image354.png"/><Relationship Id="rId296" Type="http://schemas.openxmlformats.org/officeDocument/2006/relationships/customXml" Target="../ink/ink369.xml"/><Relationship Id="rId300" Type="http://schemas.openxmlformats.org/officeDocument/2006/relationships/customXml" Target="../ink/ink371.xml"/><Relationship Id="rId60" Type="http://schemas.openxmlformats.org/officeDocument/2006/relationships/customXml" Target="../ink/ink250.xml"/><Relationship Id="rId81" Type="http://schemas.openxmlformats.org/officeDocument/2006/relationships/image" Target="../media/image258.png"/><Relationship Id="rId135" Type="http://schemas.openxmlformats.org/officeDocument/2006/relationships/image" Target="../media/image285.png"/><Relationship Id="rId156" Type="http://schemas.openxmlformats.org/officeDocument/2006/relationships/image" Target="../media/image295.png"/><Relationship Id="rId177" Type="http://schemas.openxmlformats.org/officeDocument/2006/relationships/image" Target="../media/image305.png"/><Relationship Id="rId198" Type="http://schemas.openxmlformats.org/officeDocument/2006/relationships/customXml" Target="../ink/ink320.xml"/><Relationship Id="rId202" Type="http://schemas.openxmlformats.org/officeDocument/2006/relationships/customXml" Target="../ink/ink322.xml"/><Relationship Id="rId223" Type="http://schemas.openxmlformats.org/officeDocument/2006/relationships/image" Target="../media/image328.png"/><Relationship Id="rId244" Type="http://schemas.openxmlformats.org/officeDocument/2006/relationships/customXml" Target="../ink/ink343.xml"/><Relationship Id="rId18" Type="http://schemas.openxmlformats.org/officeDocument/2006/relationships/customXml" Target="../ink/ink229.xml"/><Relationship Id="rId39" Type="http://schemas.openxmlformats.org/officeDocument/2006/relationships/image" Target="../media/image237.png"/><Relationship Id="rId265" Type="http://schemas.openxmlformats.org/officeDocument/2006/relationships/image" Target="../media/image349.png"/><Relationship Id="rId286" Type="http://schemas.openxmlformats.org/officeDocument/2006/relationships/customXml" Target="../ink/ink364.xml"/><Relationship Id="rId50" Type="http://schemas.openxmlformats.org/officeDocument/2006/relationships/customXml" Target="../ink/ink245.xml"/><Relationship Id="rId104" Type="http://schemas.openxmlformats.org/officeDocument/2006/relationships/customXml" Target="../ink/ink272.xml"/><Relationship Id="rId125" Type="http://schemas.openxmlformats.org/officeDocument/2006/relationships/image" Target="../media/image280.png"/><Relationship Id="rId146" Type="http://schemas.openxmlformats.org/officeDocument/2006/relationships/image" Target="../media/image290.png"/><Relationship Id="rId167" Type="http://schemas.openxmlformats.org/officeDocument/2006/relationships/image" Target="../media/image300.png"/><Relationship Id="rId188" Type="http://schemas.openxmlformats.org/officeDocument/2006/relationships/customXml" Target="../ink/ink315.xml"/><Relationship Id="rId71" Type="http://schemas.openxmlformats.org/officeDocument/2006/relationships/image" Target="../media/image253.png"/><Relationship Id="rId92" Type="http://schemas.openxmlformats.org/officeDocument/2006/relationships/customXml" Target="../ink/ink266.xml"/><Relationship Id="rId213" Type="http://schemas.openxmlformats.org/officeDocument/2006/relationships/image" Target="../media/image323.png"/><Relationship Id="rId234" Type="http://schemas.openxmlformats.org/officeDocument/2006/relationships/customXml" Target="../ink/ink338.xml"/><Relationship Id="rId2" Type="http://schemas.openxmlformats.org/officeDocument/2006/relationships/customXml" Target="../ink/ink221.xml"/><Relationship Id="rId29" Type="http://schemas.openxmlformats.org/officeDocument/2006/relationships/image" Target="../media/image232.png"/><Relationship Id="rId255" Type="http://schemas.openxmlformats.org/officeDocument/2006/relationships/image" Target="../media/image344.png"/><Relationship Id="rId276" Type="http://schemas.openxmlformats.org/officeDocument/2006/relationships/customXml" Target="../ink/ink359.xml"/><Relationship Id="rId297" Type="http://schemas.openxmlformats.org/officeDocument/2006/relationships/image" Target="../media/image365.png"/><Relationship Id="rId40" Type="http://schemas.openxmlformats.org/officeDocument/2006/relationships/customXml" Target="../ink/ink240.xml"/><Relationship Id="rId115" Type="http://schemas.openxmlformats.org/officeDocument/2006/relationships/image" Target="../media/image275.png"/><Relationship Id="rId136" Type="http://schemas.openxmlformats.org/officeDocument/2006/relationships/customXml" Target="../ink/ink288.xml"/><Relationship Id="rId157" Type="http://schemas.openxmlformats.org/officeDocument/2006/relationships/customXml" Target="../ink/ink299.xml"/><Relationship Id="rId178" Type="http://schemas.openxmlformats.org/officeDocument/2006/relationships/customXml" Target="../ink/ink310.xml"/><Relationship Id="rId301" Type="http://schemas.openxmlformats.org/officeDocument/2006/relationships/image" Target="../media/image367.png"/><Relationship Id="rId61" Type="http://schemas.openxmlformats.org/officeDocument/2006/relationships/image" Target="../media/image248.png"/><Relationship Id="rId82" Type="http://schemas.openxmlformats.org/officeDocument/2006/relationships/customXml" Target="../ink/ink261.xml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168.png"/><Relationship Id="rId224" Type="http://schemas.openxmlformats.org/officeDocument/2006/relationships/customXml" Target="../ink/ink333.xml"/><Relationship Id="rId245" Type="http://schemas.openxmlformats.org/officeDocument/2006/relationships/image" Target="../media/image339.png"/><Relationship Id="rId266" Type="http://schemas.openxmlformats.org/officeDocument/2006/relationships/customXml" Target="../ink/ink354.xml"/><Relationship Id="rId287" Type="http://schemas.openxmlformats.org/officeDocument/2006/relationships/image" Target="../media/image360.png"/><Relationship Id="rId30" Type="http://schemas.openxmlformats.org/officeDocument/2006/relationships/customXml" Target="../ink/ink235.xml"/><Relationship Id="rId105" Type="http://schemas.openxmlformats.org/officeDocument/2006/relationships/image" Target="../media/image270.png"/><Relationship Id="rId126" Type="http://schemas.openxmlformats.org/officeDocument/2006/relationships/customXml" Target="../ink/ink283.xml"/><Relationship Id="rId147" Type="http://schemas.openxmlformats.org/officeDocument/2006/relationships/customXml" Target="../ink/ink294.xml"/><Relationship Id="rId168" Type="http://schemas.openxmlformats.org/officeDocument/2006/relationships/customXml" Target="../ink/ink305.xml"/><Relationship Id="rId51" Type="http://schemas.openxmlformats.org/officeDocument/2006/relationships/image" Target="../media/image243.png"/><Relationship Id="rId72" Type="http://schemas.openxmlformats.org/officeDocument/2006/relationships/customXml" Target="../ink/ink256.xml"/><Relationship Id="rId93" Type="http://schemas.openxmlformats.org/officeDocument/2006/relationships/image" Target="../media/image264.png"/><Relationship Id="rId189" Type="http://schemas.openxmlformats.org/officeDocument/2006/relationships/image" Target="../media/image311.png"/><Relationship Id="rId3" Type="http://schemas.openxmlformats.org/officeDocument/2006/relationships/image" Target="../media/image220.png"/><Relationship Id="rId214" Type="http://schemas.openxmlformats.org/officeDocument/2006/relationships/customXml" Target="../ink/ink328.xml"/><Relationship Id="rId235" Type="http://schemas.openxmlformats.org/officeDocument/2006/relationships/image" Target="../media/image334.png"/><Relationship Id="rId256" Type="http://schemas.openxmlformats.org/officeDocument/2006/relationships/customXml" Target="../ink/ink349.xml"/><Relationship Id="rId277" Type="http://schemas.openxmlformats.org/officeDocument/2006/relationships/image" Target="../media/image355.png"/><Relationship Id="rId298" Type="http://schemas.openxmlformats.org/officeDocument/2006/relationships/customXml" Target="../ink/ink370.xml"/><Relationship Id="rId116" Type="http://schemas.openxmlformats.org/officeDocument/2006/relationships/customXml" Target="../ink/ink278.xml"/><Relationship Id="rId137" Type="http://schemas.openxmlformats.org/officeDocument/2006/relationships/image" Target="../media/image286.png"/><Relationship Id="rId158" Type="http://schemas.openxmlformats.org/officeDocument/2006/relationships/image" Target="../media/image296.png"/><Relationship Id="rId302" Type="http://schemas.openxmlformats.org/officeDocument/2006/relationships/customXml" Target="../ink/ink372.xml"/><Relationship Id="rId20" Type="http://schemas.openxmlformats.org/officeDocument/2006/relationships/customXml" Target="../ink/ink230.xml"/><Relationship Id="rId41" Type="http://schemas.openxmlformats.org/officeDocument/2006/relationships/image" Target="../media/image238.png"/><Relationship Id="rId62" Type="http://schemas.openxmlformats.org/officeDocument/2006/relationships/customXml" Target="../ink/ink251.xml"/><Relationship Id="rId83" Type="http://schemas.openxmlformats.org/officeDocument/2006/relationships/image" Target="../media/image259.png"/><Relationship Id="rId179" Type="http://schemas.openxmlformats.org/officeDocument/2006/relationships/image" Target="../media/image306.png"/><Relationship Id="rId190" Type="http://schemas.openxmlformats.org/officeDocument/2006/relationships/customXml" Target="../ink/ink316.xml"/><Relationship Id="rId204" Type="http://schemas.openxmlformats.org/officeDocument/2006/relationships/customXml" Target="../ink/ink323.xml"/><Relationship Id="rId225" Type="http://schemas.openxmlformats.org/officeDocument/2006/relationships/image" Target="../media/image329.png"/><Relationship Id="rId246" Type="http://schemas.openxmlformats.org/officeDocument/2006/relationships/customXml" Target="../ink/ink344.xml"/><Relationship Id="rId267" Type="http://schemas.openxmlformats.org/officeDocument/2006/relationships/image" Target="../media/image350.png"/><Relationship Id="rId288" Type="http://schemas.openxmlformats.org/officeDocument/2006/relationships/customXml" Target="../ink/ink365.xml"/><Relationship Id="rId106" Type="http://schemas.openxmlformats.org/officeDocument/2006/relationships/customXml" Target="../ink/ink273.xml"/><Relationship Id="rId127" Type="http://schemas.openxmlformats.org/officeDocument/2006/relationships/image" Target="../media/image281.png"/><Relationship Id="rId10" Type="http://schemas.openxmlformats.org/officeDocument/2006/relationships/customXml" Target="../ink/ink225.xml"/><Relationship Id="rId31" Type="http://schemas.openxmlformats.org/officeDocument/2006/relationships/image" Target="../media/image233.png"/><Relationship Id="rId52" Type="http://schemas.openxmlformats.org/officeDocument/2006/relationships/customXml" Target="../ink/ink246.xml"/><Relationship Id="rId73" Type="http://schemas.openxmlformats.org/officeDocument/2006/relationships/image" Target="../media/image254.png"/><Relationship Id="rId94" Type="http://schemas.openxmlformats.org/officeDocument/2006/relationships/customXml" Target="../ink/ink267.xml"/><Relationship Id="rId148" Type="http://schemas.openxmlformats.org/officeDocument/2006/relationships/image" Target="../media/image291.png"/><Relationship Id="rId169" Type="http://schemas.openxmlformats.org/officeDocument/2006/relationships/image" Target="../media/image301.png"/><Relationship Id="rId4" Type="http://schemas.openxmlformats.org/officeDocument/2006/relationships/customXml" Target="../ink/ink222.xml"/><Relationship Id="rId180" Type="http://schemas.openxmlformats.org/officeDocument/2006/relationships/customXml" Target="../ink/ink311.xml"/><Relationship Id="rId215" Type="http://schemas.openxmlformats.org/officeDocument/2006/relationships/image" Target="../media/image324.png"/><Relationship Id="rId236" Type="http://schemas.openxmlformats.org/officeDocument/2006/relationships/customXml" Target="../ink/ink339.xml"/><Relationship Id="rId257" Type="http://schemas.openxmlformats.org/officeDocument/2006/relationships/image" Target="../media/image345.png"/><Relationship Id="rId278" Type="http://schemas.openxmlformats.org/officeDocument/2006/relationships/customXml" Target="../ink/ink360.xml"/><Relationship Id="rId303" Type="http://schemas.openxmlformats.org/officeDocument/2006/relationships/image" Target="../media/image368.png"/><Relationship Id="rId42" Type="http://schemas.openxmlformats.org/officeDocument/2006/relationships/customXml" Target="../ink/ink241.xml"/><Relationship Id="rId84" Type="http://schemas.openxmlformats.org/officeDocument/2006/relationships/customXml" Target="../ink/ink262.xml"/><Relationship Id="rId138" Type="http://schemas.openxmlformats.org/officeDocument/2006/relationships/customXml" Target="../ink/ink289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247" Type="http://schemas.openxmlformats.org/officeDocument/2006/relationships/image" Target="../media/image340.png"/><Relationship Id="rId107" Type="http://schemas.openxmlformats.org/officeDocument/2006/relationships/image" Target="../media/image271.png"/><Relationship Id="rId289" Type="http://schemas.openxmlformats.org/officeDocument/2006/relationships/image" Target="../media/image361.png"/><Relationship Id="rId11" Type="http://schemas.openxmlformats.org/officeDocument/2006/relationships/image" Target="../media/image224.png"/><Relationship Id="rId53" Type="http://schemas.openxmlformats.org/officeDocument/2006/relationships/image" Target="../media/image244.png"/><Relationship Id="rId149" Type="http://schemas.openxmlformats.org/officeDocument/2006/relationships/customXml" Target="../ink/ink295.xml"/><Relationship Id="rId95" Type="http://schemas.openxmlformats.org/officeDocument/2006/relationships/image" Target="../media/image265.png"/><Relationship Id="rId160" Type="http://schemas.openxmlformats.org/officeDocument/2006/relationships/image" Target="../media/image297.png"/><Relationship Id="rId216" Type="http://schemas.openxmlformats.org/officeDocument/2006/relationships/customXml" Target="../ink/ink329.xml"/><Relationship Id="rId258" Type="http://schemas.openxmlformats.org/officeDocument/2006/relationships/customXml" Target="../ink/ink350.xml"/><Relationship Id="rId22" Type="http://schemas.openxmlformats.org/officeDocument/2006/relationships/customXml" Target="../ink/ink231.xml"/><Relationship Id="rId64" Type="http://schemas.openxmlformats.org/officeDocument/2006/relationships/customXml" Target="../ink/ink252.xml"/><Relationship Id="rId118" Type="http://schemas.openxmlformats.org/officeDocument/2006/relationships/customXml" Target="../ink/ink279.xml"/><Relationship Id="rId171" Type="http://schemas.openxmlformats.org/officeDocument/2006/relationships/image" Target="../media/image302.png"/><Relationship Id="rId227" Type="http://schemas.openxmlformats.org/officeDocument/2006/relationships/image" Target="../media/image330.png"/><Relationship Id="rId269" Type="http://schemas.openxmlformats.org/officeDocument/2006/relationships/image" Target="../media/image351.png"/><Relationship Id="rId33" Type="http://schemas.openxmlformats.org/officeDocument/2006/relationships/image" Target="../media/image234.png"/><Relationship Id="rId129" Type="http://schemas.openxmlformats.org/officeDocument/2006/relationships/image" Target="../media/image282.png"/><Relationship Id="rId280" Type="http://schemas.openxmlformats.org/officeDocument/2006/relationships/customXml" Target="../ink/ink361.xml"/><Relationship Id="rId75" Type="http://schemas.openxmlformats.org/officeDocument/2006/relationships/image" Target="../media/image255.png"/><Relationship Id="rId140" Type="http://schemas.openxmlformats.org/officeDocument/2006/relationships/image" Target="../media/image287.png"/><Relationship Id="rId182" Type="http://schemas.openxmlformats.org/officeDocument/2006/relationships/customXml" Target="../ink/ink312.xml"/><Relationship Id="rId6" Type="http://schemas.openxmlformats.org/officeDocument/2006/relationships/customXml" Target="../ink/ink223.xml"/><Relationship Id="rId238" Type="http://schemas.openxmlformats.org/officeDocument/2006/relationships/customXml" Target="../ink/ink340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24.png"/><Relationship Id="rId21" Type="http://schemas.openxmlformats.org/officeDocument/2006/relationships/image" Target="../media/image3476.png"/><Relationship Id="rId42" Type="http://schemas.openxmlformats.org/officeDocument/2006/relationships/customXml" Target="../ink/ink3652.xml"/><Relationship Id="rId63" Type="http://schemas.openxmlformats.org/officeDocument/2006/relationships/image" Target="../media/image3497.png"/><Relationship Id="rId84" Type="http://schemas.openxmlformats.org/officeDocument/2006/relationships/customXml" Target="../ink/ink3673.xml"/><Relationship Id="rId138" Type="http://schemas.openxmlformats.org/officeDocument/2006/relationships/customXml" Target="../ink/ink3700.xml"/><Relationship Id="rId159" Type="http://schemas.openxmlformats.org/officeDocument/2006/relationships/image" Target="../media/image3544.png"/><Relationship Id="rId170" Type="http://schemas.openxmlformats.org/officeDocument/2006/relationships/customXml" Target="../ink/ink3716.xml"/><Relationship Id="rId107" Type="http://schemas.openxmlformats.org/officeDocument/2006/relationships/image" Target="../media/image3519.png"/><Relationship Id="rId11" Type="http://schemas.openxmlformats.org/officeDocument/2006/relationships/image" Target="../media/image3471.png"/><Relationship Id="rId32" Type="http://schemas.openxmlformats.org/officeDocument/2006/relationships/customXml" Target="../ink/ink3647.xml"/><Relationship Id="rId53" Type="http://schemas.openxmlformats.org/officeDocument/2006/relationships/image" Target="../media/image3492.png"/><Relationship Id="rId74" Type="http://schemas.openxmlformats.org/officeDocument/2006/relationships/customXml" Target="../ink/ink3668.xml"/><Relationship Id="rId128" Type="http://schemas.openxmlformats.org/officeDocument/2006/relationships/customXml" Target="../ink/ink3695.xml"/><Relationship Id="rId149" Type="http://schemas.openxmlformats.org/officeDocument/2006/relationships/image" Target="../media/image605.png"/><Relationship Id="rId5" Type="http://schemas.openxmlformats.org/officeDocument/2006/relationships/image" Target="../media/image3468.png"/><Relationship Id="rId95" Type="http://schemas.openxmlformats.org/officeDocument/2006/relationships/image" Target="../media/image3513.png"/><Relationship Id="rId160" Type="http://schemas.openxmlformats.org/officeDocument/2006/relationships/customXml" Target="../ink/ink3711.xml"/><Relationship Id="rId181" Type="http://schemas.openxmlformats.org/officeDocument/2006/relationships/image" Target="../media/image3555.png"/><Relationship Id="rId22" Type="http://schemas.openxmlformats.org/officeDocument/2006/relationships/customXml" Target="../ink/ink3642.xml"/><Relationship Id="rId43" Type="http://schemas.openxmlformats.org/officeDocument/2006/relationships/image" Target="../media/image3487.png"/><Relationship Id="rId64" Type="http://schemas.openxmlformats.org/officeDocument/2006/relationships/customXml" Target="../ink/ink3663.xml"/><Relationship Id="rId118" Type="http://schemas.openxmlformats.org/officeDocument/2006/relationships/customXml" Target="../ink/ink3690.xml"/><Relationship Id="rId139" Type="http://schemas.openxmlformats.org/officeDocument/2006/relationships/image" Target="../media/image3535.png"/><Relationship Id="rId85" Type="http://schemas.openxmlformats.org/officeDocument/2006/relationships/image" Target="../media/image3508.png"/><Relationship Id="rId150" Type="http://schemas.openxmlformats.org/officeDocument/2006/relationships/customXml" Target="../ink/ink3706.xml"/><Relationship Id="rId171" Type="http://schemas.openxmlformats.org/officeDocument/2006/relationships/image" Target="../media/image3550.png"/><Relationship Id="rId12" Type="http://schemas.openxmlformats.org/officeDocument/2006/relationships/customXml" Target="../ink/ink3637.xml"/><Relationship Id="rId33" Type="http://schemas.openxmlformats.org/officeDocument/2006/relationships/image" Target="../media/image3482.png"/><Relationship Id="rId108" Type="http://schemas.openxmlformats.org/officeDocument/2006/relationships/customXml" Target="../ink/ink3685.xml"/><Relationship Id="rId129" Type="http://schemas.openxmlformats.org/officeDocument/2006/relationships/image" Target="../media/image3530.png"/><Relationship Id="rId54" Type="http://schemas.openxmlformats.org/officeDocument/2006/relationships/customXml" Target="../ink/ink3658.xml"/><Relationship Id="rId75" Type="http://schemas.openxmlformats.org/officeDocument/2006/relationships/image" Target="../media/image3503.png"/><Relationship Id="rId96" Type="http://schemas.openxmlformats.org/officeDocument/2006/relationships/customXml" Target="../ink/ink3679.xml"/><Relationship Id="rId140" Type="http://schemas.openxmlformats.org/officeDocument/2006/relationships/customXml" Target="../ink/ink3701.xml"/><Relationship Id="rId161" Type="http://schemas.openxmlformats.org/officeDocument/2006/relationships/image" Target="../media/image3545.png"/><Relationship Id="rId182" Type="http://schemas.openxmlformats.org/officeDocument/2006/relationships/customXml" Target="../ink/ink3722.xml"/><Relationship Id="rId6" Type="http://schemas.openxmlformats.org/officeDocument/2006/relationships/customXml" Target="../ink/ink3634.xml"/><Relationship Id="rId23" Type="http://schemas.openxmlformats.org/officeDocument/2006/relationships/image" Target="../media/image3477.png"/><Relationship Id="rId119" Type="http://schemas.openxmlformats.org/officeDocument/2006/relationships/image" Target="../media/image3525.png"/><Relationship Id="rId44" Type="http://schemas.openxmlformats.org/officeDocument/2006/relationships/customXml" Target="../ink/ink3653.xml"/><Relationship Id="rId60" Type="http://schemas.openxmlformats.org/officeDocument/2006/relationships/customXml" Target="../ink/ink3661.xml"/><Relationship Id="rId65" Type="http://schemas.openxmlformats.org/officeDocument/2006/relationships/image" Target="../media/image3498.png"/><Relationship Id="rId81" Type="http://schemas.openxmlformats.org/officeDocument/2006/relationships/image" Target="../media/image3506.png"/><Relationship Id="rId86" Type="http://schemas.openxmlformats.org/officeDocument/2006/relationships/customXml" Target="../ink/ink3674.xml"/><Relationship Id="rId130" Type="http://schemas.openxmlformats.org/officeDocument/2006/relationships/customXml" Target="../ink/ink3696.xml"/><Relationship Id="rId135" Type="http://schemas.openxmlformats.org/officeDocument/2006/relationships/image" Target="../media/image3533.png"/><Relationship Id="rId151" Type="http://schemas.openxmlformats.org/officeDocument/2006/relationships/image" Target="../media/image3540.png"/><Relationship Id="rId156" Type="http://schemas.openxmlformats.org/officeDocument/2006/relationships/customXml" Target="../ink/ink3709.xml"/><Relationship Id="rId177" Type="http://schemas.openxmlformats.org/officeDocument/2006/relationships/image" Target="../media/image3553.png"/><Relationship Id="rId172" Type="http://schemas.openxmlformats.org/officeDocument/2006/relationships/customXml" Target="../ink/ink3717.xml"/><Relationship Id="rId13" Type="http://schemas.openxmlformats.org/officeDocument/2006/relationships/image" Target="../media/image3472.png"/><Relationship Id="rId18" Type="http://schemas.openxmlformats.org/officeDocument/2006/relationships/customXml" Target="../ink/ink3640.xml"/><Relationship Id="rId39" Type="http://schemas.openxmlformats.org/officeDocument/2006/relationships/image" Target="../media/image3485.png"/><Relationship Id="rId109" Type="http://schemas.openxmlformats.org/officeDocument/2006/relationships/image" Target="../media/image3520.png"/><Relationship Id="rId34" Type="http://schemas.openxmlformats.org/officeDocument/2006/relationships/customXml" Target="../ink/ink3648.xml"/><Relationship Id="rId50" Type="http://schemas.openxmlformats.org/officeDocument/2006/relationships/customXml" Target="../ink/ink3656.xml"/><Relationship Id="rId55" Type="http://schemas.openxmlformats.org/officeDocument/2006/relationships/image" Target="../media/image3493.png"/><Relationship Id="rId76" Type="http://schemas.openxmlformats.org/officeDocument/2006/relationships/customXml" Target="../ink/ink3669.xml"/><Relationship Id="rId97" Type="http://schemas.openxmlformats.org/officeDocument/2006/relationships/image" Target="../media/image3514.png"/><Relationship Id="rId104" Type="http://schemas.openxmlformats.org/officeDocument/2006/relationships/customXml" Target="../ink/ink3683.xml"/><Relationship Id="rId120" Type="http://schemas.openxmlformats.org/officeDocument/2006/relationships/customXml" Target="../ink/ink3691.xml"/><Relationship Id="rId125" Type="http://schemas.openxmlformats.org/officeDocument/2006/relationships/image" Target="../media/image3528.png"/><Relationship Id="rId141" Type="http://schemas.openxmlformats.org/officeDocument/2006/relationships/image" Target="../media/image3536.png"/><Relationship Id="rId146" Type="http://schemas.openxmlformats.org/officeDocument/2006/relationships/customXml" Target="../ink/ink3704.xml"/><Relationship Id="rId167" Type="http://schemas.openxmlformats.org/officeDocument/2006/relationships/image" Target="../media/image3548.png"/><Relationship Id="rId7" Type="http://schemas.openxmlformats.org/officeDocument/2006/relationships/image" Target="../media/image3469.png"/><Relationship Id="rId71" Type="http://schemas.openxmlformats.org/officeDocument/2006/relationships/image" Target="../media/image3501.png"/><Relationship Id="rId92" Type="http://schemas.openxmlformats.org/officeDocument/2006/relationships/customXml" Target="../ink/ink3677.xml"/><Relationship Id="rId162" Type="http://schemas.openxmlformats.org/officeDocument/2006/relationships/customXml" Target="../ink/ink3712.xml"/><Relationship Id="rId183" Type="http://schemas.openxmlformats.org/officeDocument/2006/relationships/image" Target="../media/image3556.png"/><Relationship Id="rId2" Type="http://schemas.openxmlformats.org/officeDocument/2006/relationships/customXml" Target="../ink/ink3632.xml"/><Relationship Id="rId29" Type="http://schemas.openxmlformats.org/officeDocument/2006/relationships/image" Target="../media/image3480.png"/><Relationship Id="rId24" Type="http://schemas.openxmlformats.org/officeDocument/2006/relationships/customXml" Target="../ink/ink3643.xml"/><Relationship Id="rId40" Type="http://schemas.openxmlformats.org/officeDocument/2006/relationships/customXml" Target="../ink/ink3651.xml"/><Relationship Id="rId45" Type="http://schemas.openxmlformats.org/officeDocument/2006/relationships/image" Target="../media/image3488.png"/><Relationship Id="rId66" Type="http://schemas.openxmlformats.org/officeDocument/2006/relationships/customXml" Target="../ink/ink3664.xml"/><Relationship Id="rId87" Type="http://schemas.openxmlformats.org/officeDocument/2006/relationships/image" Target="../media/image3509.png"/><Relationship Id="rId110" Type="http://schemas.openxmlformats.org/officeDocument/2006/relationships/customXml" Target="../ink/ink3686.xml"/><Relationship Id="rId115" Type="http://schemas.openxmlformats.org/officeDocument/2006/relationships/image" Target="../media/image3523.png"/><Relationship Id="rId131" Type="http://schemas.openxmlformats.org/officeDocument/2006/relationships/image" Target="../media/image3531.png"/><Relationship Id="rId136" Type="http://schemas.openxmlformats.org/officeDocument/2006/relationships/customXml" Target="../ink/ink3699.xml"/><Relationship Id="rId157" Type="http://schemas.openxmlformats.org/officeDocument/2006/relationships/image" Target="../media/image3543.png"/><Relationship Id="rId178" Type="http://schemas.openxmlformats.org/officeDocument/2006/relationships/customXml" Target="../ink/ink3720.xml"/><Relationship Id="rId61" Type="http://schemas.openxmlformats.org/officeDocument/2006/relationships/image" Target="../media/image3496.png"/><Relationship Id="rId82" Type="http://schemas.openxmlformats.org/officeDocument/2006/relationships/customXml" Target="../ink/ink3672.xml"/><Relationship Id="rId152" Type="http://schemas.openxmlformats.org/officeDocument/2006/relationships/customXml" Target="../ink/ink3707.xml"/><Relationship Id="rId173" Type="http://schemas.openxmlformats.org/officeDocument/2006/relationships/image" Target="../media/image3551.png"/><Relationship Id="rId19" Type="http://schemas.openxmlformats.org/officeDocument/2006/relationships/image" Target="../media/image3475.png"/><Relationship Id="rId14" Type="http://schemas.openxmlformats.org/officeDocument/2006/relationships/customXml" Target="../ink/ink3638.xml"/><Relationship Id="rId30" Type="http://schemas.openxmlformats.org/officeDocument/2006/relationships/customXml" Target="../ink/ink3646.xml"/><Relationship Id="rId35" Type="http://schemas.openxmlformats.org/officeDocument/2006/relationships/image" Target="../media/image3483.png"/><Relationship Id="rId56" Type="http://schemas.openxmlformats.org/officeDocument/2006/relationships/customXml" Target="../ink/ink3659.xml"/><Relationship Id="rId77" Type="http://schemas.openxmlformats.org/officeDocument/2006/relationships/image" Target="../media/image3504.png"/><Relationship Id="rId100" Type="http://schemas.openxmlformats.org/officeDocument/2006/relationships/customXml" Target="../ink/ink3681.xml"/><Relationship Id="rId105" Type="http://schemas.openxmlformats.org/officeDocument/2006/relationships/image" Target="../media/image3518.png"/><Relationship Id="rId126" Type="http://schemas.openxmlformats.org/officeDocument/2006/relationships/customXml" Target="../ink/ink3694.xml"/><Relationship Id="rId147" Type="http://schemas.openxmlformats.org/officeDocument/2006/relationships/image" Target="../media/image3539.png"/><Relationship Id="rId168" Type="http://schemas.openxmlformats.org/officeDocument/2006/relationships/customXml" Target="../ink/ink3715.xml"/><Relationship Id="rId8" Type="http://schemas.openxmlformats.org/officeDocument/2006/relationships/customXml" Target="../ink/ink3635.xml"/><Relationship Id="rId51" Type="http://schemas.openxmlformats.org/officeDocument/2006/relationships/image" Target="../media/image3491.png"/><Relationship Id="rId72" Type="http://schemas.openxmlformats.org/officeDocument/2006/relationships/customXml" Target="../ink/ink3667.xml"/><Relationship Id="rId93" Type="http://schemas.openxmlformats.org/officeDocument/2006/relationships/image" Target="../media/image3512.png"/><Relationship Id="rId98" Type="http://schemas.openxmlformats.org/officeDocument/2006/relationships/customXml" Target="../ink/ink3680.xml"/><Relationship Id="rId121" Type="http://schemas.openxmlformats.org/officeDocument/2006/relationships/image" Target="../media/image3526.png"/><Relationship Id="rId142" Type="http://schemas.openxmlformats.org/officeDocument/2006/relationships/customXml" Target="../ink/ink3702.xml"/><Relationship Id="rId163" Type="http://schemas.openxmlformats.org/officeDocument/2006/relationships/image" Target="../media/image3546.png"/><Relationship Id="rId3" Type="http://schemas.openxmlformats.org/officeDocument/2006/relationships/image" Target="../media/image3467.png"/><Relationship Id="rId25" Type="http://schemas.openxmlformats.org/officeDocument/2006/relationships/image" Target="../media/image3478.png"/><Relationship Id="rId46" Type="http://schemas.openxmlformats.org/officeDocument/2006/relationships/customXml" Target="../ink/ink3654.xml"/><Relationship Id="rId67" Type="http://schemas.openxmlformats.org/officeDocument/2006/relationships/image" Target="../media/image3499.png"/><Relationship Id="rId116" Type="http://schemas.openxmlformats.org/officeDocument/2006/relationships/customXml" Target="../ink/ink3689.xml"/><Relationship Id="rId137" Type="http://schemas.openxmlformats.org/officeDocument/2006/relationships/image" Target="../media/image3534.png"/><Relationship Id="rId158" Type="http://schemas.openxmlformats.org/officeDocument/2006/relationships/customXml" Target="../ink/ink3710.xml"/><Relationship Id="rId20" Type="http://schemas.openxmlformats.org/officeDocument/2006/relationships/customXml" Target="../ink/ink3641.xml"/><Relationship Id="rId41" Type="http://schemas.openxmlformats.org/officeDocument/2006/relationships/image" Target="../media/image3486.png"/><Relationship Id="rId62" Type="http://schemas.openxmlformats.org/officeDocument/2006/relationships/customXml" Target="../ink/ink3662.xml"/><Relationship Id="rId83" Type="http://schemas.openxmlformats.org/officeDocument/2006/relationships/image" Target="../media/image3507.png"/><Relationship Id="rId88" Type="http://schemas.openxmlformats.org/officeDocument/2006/relationships/customXml" Target="../ink/ink3675.xml"/><Relationship Id="rId111" Type="http://schemas.openxmlformats.org/officeDocument/2006/relationships/image" Target="../media/image3521.png"/><Relationship Id="rId132" Type="http://schemas.openxmlformats.org/officeDocument/2006/relationships/customXml" Target="../ink/ink3697.xml"/><Relationship Id="rId153" Type="http://schemas.openxmlformats.org/officeDocument/2006/relationships/image" Target="../media/image3541.png"/><Relationship Id="rId174" Type="http://schemas.openxmlformats.org/officeDocument/2006/relationships/customXml" Target="../ink/ink3718.xml"/><Relationship Id="rId179" Type="http://schemas.openxmlformats.org/officeDocument/2006/relationships/image" Target="../media/image3554.png"/><Relationship Id="rId15" Type="http://schemas.openxmlformats.org/officeDocument/2006/relationships/image" Target="../media/image3473.png"/><Relationship Id="rId36" Type="http://schemas.openxmlformats.org/officeDocument/2006/relationships/customXml" Target="../ink/ink3649.xml"/><Relationship Id="rId57" Type="http://schemas.openxmlformats.org/officeDocument/2006/relationships/image" Target="../media/image3494.png"/><Relationship Id="rId106" Type="http://schemas.openxmlformats.org/officeDocument/2006/relationships/customXml" Target="../ink/ink3684.xml"/><Relationship Id="rId127" Type="http://schemas.openxmlformats.org/officeDocument/2006/relationships/image" Target="../media/image3529.png"/><Relationship Id="rId10" Type="http://schemas.openxmlformats.org/officeDocument/2006/relationships/customXml" Target="../ink/ink3636.xml"/><Relationship Id="rId31" Type="http://schemas.openxmlformats.org/officeDocument/2006/relationships/image" Target="../media/image3481.png"/><Relationship Id="rId52" Type="http://schemas.openxmlformats.org/officeDocument/2006/relationships/customXml" Target="../ink/ink3657.xml"/><Relationship Id="rId73" Type="http://schemas.openxmlformats.org/officeDocument/2006/relationships/image" Target="../media/image3502.png"/><Relationship Id="rId78" Type="http://schemas.openxmlformats.org/officeDocument/2006/relationships/customXml" Target="../ink/ink3670.xml"/><Relationship Id="rId94" Type="http://schemas.openxmlformats.org/officeDocument/2006/relationships/customXml" Target="../ink/ink3678.xml"/><Relationship Id="rId99" Type="http://schemas.openxmlformats.org/officeDocument/2006/relationships/image" Target="../media/image3515.png"/><Relationship Id="rId101" Type="http://schemas.openxmlformats.org/officeDocument/2006/relationships/image" Target="../media/image3516.png"/><Relationship Id="rId122" Type="http://schemas.openxmlformats.org/officeDocument/2006/relationships/customXml" Target="../ink/ink3692.xml"/><Relationship Id="rId143" Type="http://schemas.openxmlformats.org/officeDocument/2006/relationships/image" Target="../media/image3537.png"/><Relationship Id="rId148" Type="http://schemas.openxmlformats.org/officeDocument/2006/relationships/customXml" Target="../ink/ink3705.xml"/><Relationship Id="rId164" Type="http://schemas.openxmlformats.org/officeDocument/2006/relationships/customXml" Target="../ink/ink3713.xml"/><Relationship Id="rId169" Type="http://schemas.openxmlformats.org/officeDocument/2006/relationships/image" Target="../media/image3549.png"/><Relationship Id="rId4" Type="http://schemas.openxmlformats.org/officeDocument/2006/relationships/customXml" Target="../ink/ink3633.xml"/><Relationship Id="rId9" Type="http://schemas.openxmlformats.org/officeDocument/2006/relationships/image" Target="../media/image3470.png"/><Relationship Id="rId180" Type="http://schemas.openxmlformats.org/officeDocument/2006/relationships/customXml" Target="../ink/ink3721.xml"/><Relationship Id="rId26" Type="http://schemas.openxmlformats.org/officeDocument/2006/relationships/customXml" Target="../ink/ink3644.xml"/><Relationship Id="rId47" Type="http://schemas.openxmlformats.org/officeDocument/2006/relationships/image" Target="../media/image3489.png"/><Relationship Id="rId68" Type="http://schemas.openxmlformats.org/officeDocument/2006/relationships/customXml" Target="../ink/ink3665.xml"/><Relationship Id="rId89" Type="http://schemas.openxmlformats.org/officeDocument/2006/relationships/image" Target="../media/image3510.png"/><Relationship Id="rId112" Type="http://schemas.openxmlformats.org/officeDocument/2006/relationships/customXml" Target="../ink/ink3687.xml"/><Relationship Id="rId133" Type="http://schemas.openxmlformats.org/officeDocument/2006/relationships/image" Target="../media/image3532.png"/><Relationship Id="rId154" Type="http://schemas.openxmlformats.org/officeDocument/2006/relationships/customXml" Target="../ink/ink3708.xml"/><Relationship Id="rId175" Type="http://schemas.openxmlformats.org/officeDocument/2006/relationships/image" Target="../media/image3552.png"/><Relationship Id="rId16" Type="http://schemas.openxmlformats.org/officeDocument/2006/relationships/customXml" Target="../ink/ink3639.xml"/><Relationship Id="rId37" Type="http://schemas.openxmlformats.org/officeDocument/2006/relationships/image" Target="../media/image3484.png"/><Relationship Id="rId58" Type="http://schemas.openxmlformats.org/officeDocument/2006/relationships/customXml" Target="../ink/ink3660.xml"/><Relationship Id="rId79" Type="http://schemas.openxmlformats.org/officeDocument/2006/relationships/image" Target="../media/image3505.png"/><Relationship Id="rId102" Type="http://schemas.openxmlformats.org/officeDocument/2006/relationships/customXml" Target="../ink/ink3682.xml"/><Relationship Id="rId123" Type="http://schemas.openxmlformats.org/officeDocument/2006/relationships/image" Target="../media/image3527.png"/><Relationship Id="rId144" Type="http://schemas.openxmlformats.org/officeDocument/2006/relationships/customXml" Target="../ink/ink3703.xml"/><Relationship Id="rId90" Type="http://schemas.openxmlformats.org/officeDocument/2006/relationships/customXml" Target="../ink/ink3676.xml"/><Relationship Id="rId165" Type="http://schemas.openxmlformats.org/officeDocument/2006/relationships/image" Target="../media/image3547.png"/><Relationship Id="rId27" Type="http://schemas.openxmlformats.org/officeDocument/2006/relationships/image" Target="../media/image3479.png"/><Relationship Id="rId48" Type="http://schemas.openxmlformats.org/officeDocument/2006/relationships/customXml" Target="../ink/ink3655.xml"/><Relationship Id="rId69" Type="http://schemas.openxmlformats.org/officeDocument/2006/relationships/image" Target="../media/image3500.png"/><Relationship Id="rId113" Type="http://schemas.openxmlformats.org/officeDocument/2006/relationships/image" Target="../media/image3522.png"/><Relationship Id="rId134" Type="http://schemas.openxmlformats.org/officeDocument/2006/relationships/customXml" Target="../ink/ink3698.xml"/><Relationship Id="rId80" Type="http://schemas.openxmlformats.org/officeDocument/2006/relationships/customXml" Target="../ink/ink3671.xml"/><Relationship Id="rId155" Type="http://schemas.openxmlformats.org/officeDocument/2006/relationships/image" Target="../media/image3542.png"/><Relationship Id="rId176" Type="http://schemas.openxmlformats.org/officeDocument/2006/relationships/customXml" Target="../ink/ink3719.xml"/><Relationship Id="rId17" Type="http://schemas.openxmlformats.org/officeDocument/2006/relationships/image" Target="../media/image3474.png"/><Relationship Id="rId38" Type="http://schemas.openxmlformats.org/officeDocument/2006/relationships/customXml" Target="../ink/ink3650.xml"/><Relationship Id="rId59" Type="http://schemas.openxmlformats.org/officeDocument/2006/relationships/image" Target="../media/image3495.png"/><Relationship Id="rId103" Type="http://schemas.openxmlformats.org/officeDocument/2006/relationships/image" Target="../media/image3517.png"/><Relationship Id="rId124" Type="http://schemas.openxmlformats.org/officeDocument/2006/relationships/customXml" Target="../ink/ink3693.xml"/><Relationship Id="rId70" Type="http://schemas.openxmlformats.org/officeDocument/2006/relationships/customXml" Target="../ink/ink3666.xml"/><Relationship Id="rId91" Type="http://schemas.openxmlformats.org/officeDocument/2006/relationships/image" Target="../media/image3511.png"/><Relationship Id="rId145" Type="http://schemas.openxmlformats.org/officeDocument/2006/relationships/image" Target="../media/image3538.png"/><Relationship Id="rId166" Type="http://schemas.openxmlformats.org/officeDocument/2006/relationships/customXml" Target="../ink/ink3714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645.xml"/><Relationship Id="rId49" Type="http://schemas.openxmlformats.org/officeDocument/2006/relationships/image" Target="../media/image3490.png"/><Relationship Id="rId114" Type="http://schemas.openxmlformats.org/officeDocument/2006/relationships/customXml" Target="../ink/ink368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14.png"/><Relationship Id="rId299" Type="http://schemas.openxmlformats.org/officeDocument/2006/relationships/image" Target="../media/image3704.png"/><Relationship Id="rId21" Type="http://schemas.openxmlformats.org/officeDocument/2006/relationships/image" Target="../media/image3566.png"/><Relationship Id="rId63" Type="http://schemas.openxmlformats.org/officeDocument/2006/relationships/image" Target="../media/image3587.png"/><Relationship Id="rId159" Type="http://schemas.openxmlformats.org/officeDocument/2006/relationships/image" Target="../media/image3634.png"/><Relationship Id="rId324" Type="http://schemas.openxmlformats.org/officeDocument/2006/relationships/customXml" Target="../ink/ink3884.xml"/><Relationship Id="rId366" Type="http://schemas.openxmlformats.org/officeDocument/2006/relationships/customXml" Target="../ink/ink3905.xml"/><Relationship Id="rId170" Type="http://schemas.openxmlformats.org/officeDocument/2006/relationships/customXml" Target="../ink/ink3807.xml"/><Relationship Id="rId226" Type="http://schemas.openxmlformats.org/officeDocument/2006/relationships/customXml" Target="../ink/ink3835.xml"/><Relationship Id="rId433" Type="http://schemas.openxmlformats.org/officeDocument/2006/relationships/image" Target="../media/image3771.png"/><Relationship Id="rId268" Type="http://schemas.openxmlformats.org/officeDocument/2006/relationships/customXml" Target="../ink/ink3856.xml"/><Relationship Id="rId32" Type="http://schemas.openxmlformats.org/officeDocument/2006/relationships/customXml" Target="../ink/ink3738.xml"/><Relationship Id="rId74" Type="http://schemas.openxmlformats.org/officeDocument/2006/relationships/customXml" Target="../ink/ink3759.xml"/><Relationship Id="rId128" Type="http://schemas.openxmlformats.org/officeDocument/2006/relationships/customXml" Target="../ink/ink3786.xml"/><Relationship Id="rId335" Type="http://schemas.openxmlformats.org/officeDocument/2006/relationships/image" Target="../media/image3722.png"/><Relationship Id="rId377" Type="http://schemas.openxmlformats.org/officeDocument/2006/relationships/image" Target="../media/image3743.png"/><Relationship Id="rId5" Type="http://schemas.openxmlformats.org/officeDocument/2006/relationships/image" Target="../media/image3558.png"/><Relationship Id="rId181" Type="http://schemas.openxmlformats.org/officeDocument/2006/relationships/image" Target="../media/image3645.png"/><Relationship Id="rId237" Type="http://schemas.openxmlformats.org/officeDocument/2006/relationships/image" Target="../media/image3673.png"/><Relationship Id="rId402" Type="http://schemas.openxmlformats.org/officeDocument/2006/relationships/customXml" Target="../ink/ink3923.xml"/><Relationship Id="rId279" Type="http://schemas.openxmlformats.org/officeDocument/2006/relationships/image" Target="../media/image3694.png"/><Relationship Id="rId444" Type="http://schemas.openxmlformats.org/officeDocument/2006/relationships/customXml" Target="../ink/ink3944.xml"/><Relationship Id="rId43" Type="http://schemas.openxmlformats.org/officeDocument/2006/relationships/image" Target="../media/image3577.png"/><Relationship Id="rId139" Type="http://schemas.openxmlformats.org/officeDocument/2006/relationships/image" Target="../media/image3624.png"/><Relationship Id="rId290" Type="http://schemas.openxmlformats.org/officeDocument/2006/relationships/customXml" Target="../ink/ink3867.xml"/><Relationship Id="rId304" Type="http://schemas.openxmlformats.org/officeDocument/2006/relationships/customXml" Target="../ink/ink3874.xml"/><Relationship Id="rId346" Type="http://schemas.openxmlformats.org/officeDocument/2006/relationships/customXml" Target="../ink/ink3895.xml"/><Relationship Id="rId388" Type="http://schemas.openxmlformats.org/officeDocument/2006/relationships/customXml" Target="../ink/ink3916.xml"/><Relationship Id="rId85" Type="http://schemas.openxmlformats.org/officeDocument/2006/relationships/image" Target="../media/image3598.png"/><Relationship Id="rId150" Type="http://schemas.openxmlformats.org/officeDocument/2006/relationships/customXml" Target="../ink/ink3797.xml"/><Relationship Id="rId192" Type="http://schemas.openxmlformats.org/officeDocument/2006/relationships/customXml" Target="../ink/ink3818.xml"/><Relationship Id="rId206" Type="http://schemas.openxmlformats.org/officeDocument/2006/relationships/customXml" Target="../ink/ink3825.xml"/><Relationship Id="rId413" Type="http://schemas.openxmlformats.org/officeDocument/2006/relationships/image" Target="../media/image3761.png"/><Relationship Id="rId248" Type="http://schemas.openxmlformats.org/officeDocument/2006/relationships/customXml" Target="../ink/ink3846.xml"/><Relationship Id="rId12" Type="http://schemas.openxmlformats.org/officeDocument/2006/relationships/customXml" Target="../ink/ink3728.xml"/><Relationship Id="rId108" Type="http://schemas.openxmlformats.org/officeDocument/2006/relationships/customXml" Target="../ink/ink3776.xml"/><Relationship Id="rId315" Type="http://schemas.openxmlformats.org/officeDocument/2006/relationships/image" Target="../media/image3712.png"/><Relationship Id="rId357" Type="http://schemas.openxmlformats.org/officeDocument/2006/relationships/image" Target="../media/image3733.png"/><Relationship Id="rId54" Type="http://schemas.openxmlformats.org/officeDocument/2006/relationships/customXml" Target="../ink/ink3749.xml"/><Relationship Id="rId96" Type="http://schemas.openxmlformats.org/officeDocument/2006/relationships/customXml" Target="../ink/ink3770.xml"/><Relationship Id="rId161" Type="http://schemas.openxmlformats.org/officeDocument/2006/relationships/image" Target="../media/image3635.png"/><Relationship Id="rId217" Type="http://schemas.openxmlformats.org/officeDocument/2006/relationships/image" Target="../media/image3663.png"/><Relationship Id="rId399" Type="http://schemas.openxmlformats.org/officeDocument/2006/relationships/image" Target="../media/image3754.png"/><Relationship Id="rId259" Type="http://schemas.openxmlformats.org/officeDocument/2006/relationships/image" Target="../media/image3684.png"/><Relationship Id="rId424" Type="http://schemas.openxmlformats.org/officeDocument/2006/relationships/customXml" Target="../ink/ink3934.xml"/><Relationship Id="rId23" Type="http://schemas.openxmlformats.org/officeDocument/2006/relationships/image" Target="../media/image3567.png"/><Relationship Id="rId119" Type="http://schemas.openxmlformats.org/officeDocument/2006/relationships/image" Target="../media/image3615.png"/><Relationship Id="rId270" Type="http://schemas.openxmlformats.org/officeDocument/2006/relationships/customXml" Target="../ink/ink3857.xml"/><Relationship Id="rId326" Type="http://schemas.openxmlformats.org/officeDocument/2006/relationships/customXml" Target="../ink/ink3885.xml"/><Relationship Id="rId65" Type="http://schemas.openxmlformats.org/officeDocument/2006/relationships/image" Target="../media/image3588.png"/><Relationship Id="rId130" Type="http://schemas.openxmlformats.org/officeDocument/2006/relationships/customXml" Target="../ink/ink3787.xml"/><Relationship Id="rId368" Type="http://schemas.openxmlformats.org/officeDocument/2006/relationships/customXml" Target="../ink/ink3906.xml"/><Relationship Id="rId172" Type="http://schemas.openxmlformats.org/officeDocument/2006/relationships/customXml" Target="../ink/ink3808.xml"/><Relationship Id="rId228" Type="http://schemas.openxmlformats.org/officeDocument/2006/relationships/customXml" Target="../ink/ink3836.xml"/><Relationship Id="rId435" Type="http://schemas.openxmlformats.org/officeDocument/2006/relationships/image" Target="../media/image3772.png"/><Relationship Id="rId281" Type="http://schemas.openxmlformats.org/officeDocument/2006/relationships/image" Target="../media/image3695.png"/><Relationship Id="rId337" Type="http://schemas.openxmlformats.org/officeDocument/2006/relationships/image" Target="../media/image3723.png"/><Relationship Id="rId34" Type="http://schemas.openxmlformats.org/officeDocument/2006/relationships/customXml" Target="../ink/ink3739.xml"/><Relationship Id="rId76" Type="http://schemas.openxmlformats.org/officeDocument/2006/relationships/customXml" Target="../ink/ink3760.xml"/><Relationship Id="rId141" Type="http://schemas.openxmlformats.org/officeDocument/2006/relationships/image" Target="../media/image3625.png"/><Relationship Id="rId379" Type="http://schemas.openxmlformats.org/officeDocument/2006/relationships/image" Target="../media/image3744.png"/><Relationship Id="rId7" Type="http://schemas.openxmlformats.org/officeDocument/2006/relationships/image" Target="../media/image3559.png"/><Relationship Id="rId183" Type="http://schemas.openxmlformats.org/officeDocument/2006/relationships/image" Target="../media/image3646.png"/><Relationship Id="rId239" Type="http://schemas.openxmlformats.org/officeDocument/2006/relationships/image" Target="../media/image3674.png"/><Relationship Id="rId390" Type="http://schemas.openxmlformats.org/officeDocument/2006/relationships/customXml" Target="../ink/ink3917.xml"/><Relationship Id="rId404" Type="http://schemas.openxmlformats.org/officeDocument/2006/relationships/customXml" Target="../ink/ink3924.xml"/><Relationship Id="rId446" Type="http://schemas.openxmlformats.org/officeDocument/2006/relationships/customXml" Target="../ink/ink3945.xml"/><Relationship Id="rId250" Type="http://schemas.openxmlformats.org/officeDocument/2006/relationships/customXml" Target="../ink/ink3847.xml"/><Relationship Id="rId292" Type="http://schemas.openxmlformats.org/officeDocument/2006/relationships/customXml" Target="../ink/ink3868.xml"/><Relationship Id="rId306" Type="http://schemas.openxmlformats.org/officeDocument/2006/relationships/customXml" Target="../ink/ink3875.xml"/><Relationship Id="rId45" Type="http://schemas.openxmlformats.org/officeDocument/2006/relationships/image" Target="../media/image3578.png"/><Relationship Id="rId87" Type="http://schemas.openxmlformats.org/officeDocument/2006/relationships/image" Target="../media/image3599.png"/><Relationship Id="rId110" Type="http://schemas.openxmlformats.org/officeDocument/2006/relationships/customXml" Target="../ink/ink3777.xml"/><Relationship Id="rId348" Type="http://schemas.openxmlformats.org/officeDocument/2006/relationships/customXml" Target="../ink/ink3896.xml"/><Relationship Id="rId152" Type="http://schemas.openxmlformats.org/officeDocument/2006/relationships/customXml" Target="../ink/ink3798.xml"/><Relationship Id="rId194" Type="http://schemas.openxmlformats.org/officeDocument/2006/relationships/customXml" Target="../ink/ink3819.xml"/><Relationship Id="rId208" Type="http://schemas.openxmlformats.org/officeDocument/2006/relationships/customXml" Target="../ink/ink3826.xml"/><Relationship Id="rId415" Type="http://schemas.openxmlformats.org/officeDocument/2006/relationships/image" Target="../media/image3762.png"/><Relationship Id="rId261" Type="http://schemas.openxmlformats.org/officeDocument/2006/relationships/image" Target="../media/image3685.png"/><Relationship Id="rId14" Type="http://schemas.openxmlformats.org/officeDocument/2006/relationships/customXml" Target="../ink/ink3729.xml"/><Relationship Id="rId56" Type="http://schemas.openxmlformats.org/officeDocument/2006/relationships/customXml" Target="../ink/ink3750.xml"/><Relationship Id="rId317" Type="http://schemas.openxmlformats.org/officeDocument/2006/relationships/image" Target="../media/image3713.png"/><Relationship Id="rId359" Type="http://schemas.openxmlformats.org/officeDocument/2006/relationships/image" Target="../media/image3734.png"/><Relationship Id="rId98" Type="http://schemas.openxmlformats.org/officeDocument/2006/relationships/customXml" Target="../ink/ink3771.xml"/><Relationship Id="rId121" Type="http://schemas.openxmlformats.org/officeDocument/2006/relationships/image" Target="../media/image3616.png"/><Relationship Id="rId163" Type="http://schemas.openxmlformats.org/officeDocument/2006/relationships/image" Target="../media/image3636.png"/><Relationship Id="rId219" Type="http://schemas.openxmlformats.org/officeDocument/2006/relationships/image" Target="../media/image3664.png"/><Relationship Id="rId370" Type="http://schemas.openxmlformats.org/officeDocument/2006/relationships/customXml" Target="../ink/ink3907.xml"/><Relationship Id="rId426" Type="http://schemas.openxmlformats.org/officeDocument/2006/relationships/customXml" Target="../ink/ink3935.xml"/><Relationship Id="rId230" Type="http://schemas.openxmlformats.org/officeDocument/2006/relationships/customXml" Target="../ink/ink3837.xml"/><Relationship Id="rId25" Type="http://schemas.openxmlformats.org/officeDocument/2006/relationships/image" Target="../media/image3568.png"/><Relationship Id="rId67" Type="http://schemas.openxmlformats.org/officeDocument/2006/relationships/image" Target="../media/image3589.png"/><Relationship Id="rId272" Type="http://schemas.openxmlformats.org/officeDocument/2006/relationships/customXml" Target="../ink/ink3858.xml"/><Relationship Id="rId328" Type="http://schemas.openxmlformats.org/officeDocument/2006/relationships/customXml" Target="../ink/ink3886.xml"/><Relationship Id="rId132" Type="http://schemas.openxmlformats.org/officeDocument/2006/relationships/customXml" Target="../ink/ink3788.xml"/><Relationship Id="rId174" Type="http://schemas.openxmlformats.org/officeDocument/2006/relationships/customXml" Target="../ink/ink3809.xml"/><Relationship Id="rId381" Type="http://schemas.openxmlformats.org/officeDocument/2006/relationships/image" Target="../media/image3745.png"/><Relationship Id="rId241" Type="http://schemas.openxmlformats.org/officeDocument/2006/relationships/image" Target="../media/image3675.png"/><Relationship Id="rId437" Type="http://schemas.openxmlformats.org/officeDocument/2006/relationships/image" Target="../media/image3773.png"/><Relationship Id="rId36" Type="http://schemas.openxmlformats.org/officeDocument/2006/relationships/customXml" Target="../ink/ink3740.xml"/><Relationship Id="rId283" Type="http://schemas.openxmlformats.org/officeDocument/2006/relationships/image" Target="../media/image3696.png"/><Relationship Id="rId339" Type="http://schemas.openxmlformats.org/officeDocument/2006/relationships/image" Target="../media/image3724.png"/><Relationship Id="rId78" Type="http://schemas.openxmlformats.org/officeDocument/2006/relationships/customXml" Target="../ink/ink3761.xml"/><Relationship Id="rId101" Type="http://schemas.openxmlformats.org/officeDocument/2006/relationships/image" Target="../media/image3606.png"/><Relationship Id="rId143" Type="http://schemas.openxmlformats.org/officeDocument/2006/relationships/image" Target="../media/image3626.png"/><Relationship Id="rId185" Type="http://schemas.openxmlformats.org/officeDocument/2006/relationships/image" Target="../media/image3647.png"/><Relationship Id="rId350" Type="http://schemas.openxmlformats.org/officeDocument/2006/relationships/customXml" Target="../ink/ink3897.xml"/><Relationship Id="rId406" Type="http://schemas.openxmlformats.org/officeDocument/2006/relationships/customXml" Target="../ink/ink3925.xml"/><Relationship Id="rId9" Type="http://schemas.openxmlformats.org/officeDocument/2006/relationships/image" Target="../media/image3560.png"/><Relationship Id="rId210" Type="http://schemas.openxmlformats.org/officeDocument/2006/relationships/customXml" Target="../ink/ink3827.xml"/><Relationship Id="rId392" Type="http://schemas.openxmlformats.org/officeDocument/2006/relationships/customXml" Target="../ink/ink3918.xml"/><Relationship Id="rId448" Type="http://schemas.openxmlformats.org/officeDocument/2006/relationships/customXml" Target="../ink/ink3946.xml"/><Relationship Id="rId252" Type="http://schemas.openxmlformats.org/officeDocument/2006/relationships/customXml" Target="../ink/ink3848.xml"/><Relationship Id="rId294" Type="http://schemas.openxmlformats.org/officeDocument/2006/relationships/customXml" Target="../ink/ink3869.xml"/><Relationship Id="rId308" Type="http://schemas.openxmlformats.org/officeDocument/2006/relationships/customXml" Target="../ink/ink3876.xml"/><Relationship Id="rId47" Type="http://schemas.openxmlformats.org/officeDocument/2006/relationships/image" Target="../media/image3579.png"/><Relationship Id="rId89" Type="http://schemas.openxmlformats.org/officeDocument/2006/relationships/image" Target="../media/image3600.png"/><Relationship Id="rId112" Type="http://schemas.openxmlformats.org/officeDocument/2006/relationships/customXml" Target="../ink/ink3778.xml"/><Relationship Id="rId154" Type="http://schemas.openxmlformats.org/officeDocument/2006/relationships/customXml" Target="../ink/ink3799.xml"/><Relationship Id="rId361" Type="http://schemas.openxmlformats.org/officeDocument/2006/relationships/image" Target="../media/image3735.png"/><Relationship Id="rId196" Type="http://schemas.openxmlformats.org/officeDocument/2006/relationships/customXml" Target="../ink/ink3820.xml"/><Relationship Id="rId417" Type="http://schemas.openxmlformats.org/officeDocument/2006/relationships/image" Target="../media/image3763.png"/><Relationship Id="rId16" Type="http://schemas.openxmlformats.org/officeDocument/2006/relationships/customXml" Target="../ink/ink3730.xml"/><Relationship Id="rId221" Type="http://schemas.openxmlformats.org/officeDocument/2006/relationships/image" Target="../media/image3665.png"/><Relationship Id="rId263" Type="http://schemas.openxmlformats.org/officeDocument/2006/relationships/image" Target="../media/image3686.png"/><Relationship Id="rId319" Type="http://schemas.openxmlformats.org/officeDocument/2006/relationships/image" Target="../media/image3714.png"/><Relationship Id="rId58" Type="http://schemas.openxmlformats.org/officeDocument/2006/relationships/customXml" Target="../ink/ink3751.xml"/><Relationship Id="rId123" Type="http://schemas.openxmlformats.org/officeDocument/2006/relationships/image" Target="../media/image3617.png"/><Relationship Id="rId330" Type="http://schemas.openxmlformats.org/officeDocument/2006/relationships/customXml" Target="../ink/ink3887.xml"/><Relationship Id="rId165" Type="http://schemas.openxmlformats.org/officeDocument/2006/relationships/image" Target="../media/image3637.png"/><Relationship Id="rId372" Type="http://schemas.openxmlformats.org/officeDocument/2006/relationships/customXml" Target="../ink/ink3908.xml"/><Relationship Id="rId428" Type="http://schemas.openxmlformats.org/officeDocument/2006/relationships/customXml" Target="../ink/ink3936.xml"/><Relationship Id="rId232" Type="http://schemas.openxmlformats.org/officeDocument/2006/relationships/customXml" Target="../ink/ink3838.xml"/><Relationship Id="rId274" Type="http://schemas.openxmlformats.org/officeDocument/2006/relationships/customXml" Target="../ink/ink3859.xml"/><Relationship Id="rId27" Type="http://schemas.openxmlformats.org/officeDocument/2006/relationships/image" Target="../media/image3569.png"/><Relationship Id="rId69" Type="http://schemas.openxmlformats.org/officeDocument/2006/relationships/image" Target="../media/image3590.png"/><Relationship Id="rId134" Type="http://schemas.openxmlformats.org/officeDocument/2006/relationships/customXml" Target="../ink/ink3789.xml"/><Relationship Id="rId80" Type="http://schemas.openxmlformats.org/officeDocument/2006/relationships/customXml" Target="../ink/ink3762.xml"/><Relationship Id="rId176" Type="http://schemas.openxmlformats.org/officeDocument/2006/relationships/customXml" Target="../ink/ink3810.xml"/><Relationship Id="rId341" Type="http://schemas.openxmlformats.org/officeDocument/2006/relationships/image" Target="../media/image3725.png"/><Relationship Id="rId383" Type="http://schemas.openxmlformats.org/officeDocument/2006/relationships/image" Target="../media/image3746.png"/><Relationship Id="rId439" Type="http://schemas.openxmlformats.org/officeDocument/2006/relationships/image" Target="../media/image3774.png"/><Relationship Id="rId201" Type="http://schemas.openxmlformats.org/officeDocument/2006/relationships/image" Target="../media/image3655.png"/><Relationship Id="rId243" Type="http://schemas.openxmlformats.org/officeDocument/2006/relationships/image" Target="../media/image3676.png"/><Relationship Id="rId285" Type="http://schemas.openxmlformats.org/officeDocument/2006/relationships/image" Target="../media/image3697.png"/><Relationship Id="rId450" Type="http://schemas.openxmlformats.org/officeDocument/2006/relationships/customXml" Target="../ink/ink3947.xml"/><Relationship Id="rId38" Type="http://schemas.openxmlformats.org/officeDocument/2006/relationships/customXml" Target="../ink/ink3741.xml"/><Relationship Id="rId103" Type="http://schemas.openxmlformats.org/officeDocument/2006/relationships/image" Target="../media/image3607.png"/><Relationship Id="rId310" Type="http://schemas.openxmlformats.org/officeDocument/2006/relationships/customXml" Target="../ink/ink3877.xml"/><Relationship Id="rId91" Type="http://schemas.openxmlformats.org/officeDocument/2006/relationships/image" Target="../media/image3601.png"/><Relationship Id="rId145" Type="http://schemas.openxmlformats.org/officeDocument/2006/relationships/image" Target="../media/image3627.png"/><Relationship Id="rId187" Type="http://schemas.openxmlformats.org/officeDocument/2006/relationships/image" Target="../media/image3648.png"/><Relationship Id="rId352" Type="http://schemas.openxmlformats.org/officeDocument/2006/relationships/customXml" Target="../ink/ink3898.xml"/><Relationship Id="rId394" Type="http://schemas.openxmlformats.org/officeDocument/2006/relationships/customXml" Target="../ink/ink3919.xml"/><Relationship Id="rId408" Type="http://schemas.openxmlformats.org/officeDocument/2006/relationships/customXml" Target="../ink/ink3926.xml"/><Relationship Id="rId212" Type="http://schemas.openxmlformats.org/officeDocument/2006/relationships/customXml" Target="../ink/ink3828.xml"/><Relationship Id="rId254" Type="http://schemas.openxmlformats.org/officeDocument/2006/relationships/customXml" Target="../ink/ink3849.xml"/><Relationship Id="rId49" Type="http://schemas.openxmlformats.org/officeDocument/2006/relationships/image" Target="../media/image3580.png"/><Relationship Id="rId114" Type="http://schemas.openxmlformats.org/officeDocument/2006/relationships/customXml" Target="../ink/ink3779.xml"/><Relationship Id="rId296" Type="http://schemas.openxmlformats.org/officeDocument/2006/relationships/customXml" Target="../ink/ink3870.xml"/><Relationship Id="rId60" Type="http://schemas.openxmlformats.org/officeDocument/2006/relationships/customXml" Target="../ink/ink3752.xml"/><Relationship Id="rId156" Type="http://schemas.openxmlformats.org/officeDocument/2006/relationships/customXml" Target="../ink/ink3800.xml"/><Relationship Id="rId198" Type="http://schemas.openxmlformats.org/officeDocument/2006/relationships/customXml" Target="../ink/ink3821.xml"/><Relationship Id="rId321" Type="http://schemas.openxmlformats.org/officeDocument/2006/relationships/image" Target="../media/image3715.png"/><Relationship Id="rId363" Type="http://schemas.openxmlformats.org/officeDocument/2006/relationships/image" Target="../media/image3736.png"/><Relationship Id="rId419" Type="http://schemas.openxmlformats.org/officeDocument/2006/relationships/image" Target="../media/image3764.png"/><Relationship Id="rId223" Type="http://schemas.openxmlformats.org/officeDocument/2006/relationships/image" Target="../media/image3666.png"/><Relationship Id="rId430" Type="http://schemas.openxmlformats.org/officeDocument/2006/relationships/customXml" Target="../ink/ink3937.xml"/><Relationship Id="rId18" Type="http://schemas.openxmlformats.org/officeDocument/2006/relationships/customXml" Target="../ink/ink3731.xml"/><Relationship Id="rId265" Type="http://schemas.openxmlformats.org/officeDocument/2006/relationships/image" Target="../media/image3687.png"/><Relationship Id="rId125" Type="http://schemas.openxmlformats.org/officeDocument/2006/relationships/image" Target="../media/image3618.png"/><Relationship Id="rId167" Type="http://schemas.openxmlformats.org/officeDocument/2006/relationships/image" Target="../media/image3638.png"/><Relationship Id="rId332" Type="http://schemas.openxmlformats.org/officeDocument/2006/relationships/customXml" Target="../ink/ink3888.xml"/><Relationship Id="rId374" Type="http://schemas.openxmlformats.org/officeDocument/2006/relationships/customXml" Target="../ink/ink3909.xml"/><Relationship Id="rId71" Type="http://schemas.openxmlformats.org/officeDocument/2006/relationships/image" Target="../media/image3591.png"/><Relationship Id="rId92" Type="http://schemas.openxmlformats.org/officeDocument/2006/relationships/customXml" Target="../ink/ink3768.xml"/><Relationship Id="rId213" Type="http://schemas.openxmlformats.org/officeDocument/2006/relationships/image" Target="../media/image3661.png"/><Relationship Id="rId234" Type="http://schemas.openxmlformats.org/officeDocument/2006/relationships/customXml" Target="../ink/ink3839.xml"/><Relationship Id="rId420" Type="http://schemas.openxmlformats.org/officeDocument/2006/relationships/customXml" Target="../ink/ink3932.xml"/><Relationship Id="rId2" Type="http://schemas.openxmlformats.org/officeDocument/2006/relationships/customXml" Target="../ink/ink3723.xml"/><Relationship Id="rId29" Type="http://schemas.openxmlformats.org/officeDocument/2006/relationships/image" Target="../media/image3570.png"/><Relationship Id="rId255" Type="http://schemas.openxmlformats.org/officeDocument/2006/relationships/image" Target="../media/image3682.png"/><Relationship Id="rId276" Type="http://schemas.openxmlformats.org/officeDocument/2006/relationships/customXml" Target="../ink/ink3860.xml"/><Relationship Id="rId297" Type="http://schemas.openxmlformats.org/officeDocument/2006/relationships/image" Target="../media/image3703.png"/><Relationship Id="rId441" Type="http://schemas.openxmlformats.org/officeDocument/2006/relationships/image" Target="../media/image3775.png"/><Relationship Id="rId40" Type="http://schemas.openxmlformats.org/officeDocument/2006/relationships/customXml" Target="../ink/ink3742.xml"/><Relationship Id="rId115" Type="http://schemas.openxmlformats.org/officeDocument/2006/relationships/image" Target="../media/image3613.png"/><Relationship Id="rId136" Type="http://schemas.openxmlformats.org/officeDocument/2006/relationships/customXml" Target="../ink/ink3790.xml"/><Relationship Id="rId157" Type="http://schemas.openxmlformats.org/officeDocument/2006/relationships/image" Target="../media/image3633.png"/><Relationship Id="rId178" Type="http://schemas.openxmlformats.org/officeDocument/2006/relationships/customXml" Target="../ink/ink3811.xml"/><Relationship Id="rId301" Type="http://schemas.openxmlformats.org/officeDocument/2006/relationships/image" Target="../media/image3705.png"/><Relationship Id="rId322" Type="http://schemas.openxmlformats.org/officeDocument/2006/relationships/customXml" Target="../ink/ink3883.xml"/><Relationship Id="rId343" Type="http://schemas.openxmlformats.org/officeDocument/2006/relationships/image" Target="../media/image3726.png"/><Relationship Id="rId364" Type="http://schemas.openxmlformats.org/officeDocument/2006/relationships/customXml" Target="../ink/ink3904.xml"/><Relationship Id="rId61" Type="http://schemas.openxmlformats.org/officeDocument/2006/relationships/image" Target="../media/image3586.png"/><Relationship Id="rId82" Type="http://schemas.openxmlformats.org/officeDocument/2006/relationships/customXml" Target="../ink/ink3763.xml"/><Relationship Id="rId199" Type="http://schemas.openxmlformats.org/officeDocument/2006/relationships/image" Target="../media/image3654.png"/><Relationship Id="rId203" Type="http://schemas.openxmlformats.org/officeDocument/2006/relationships/image" Target="../media/image3656.png"/><Relationship Id="rId385" Type="http://schemas.openxmlformats.org/officeDocument/2006/relationships/image" Target="../media/image3747.png"/><Relationship Id="rId19" Type="http://schemas.openxmlformats.org/officeDocument/2006/relationships/image" Target="../media/image3565.png"/><Relationship Id="rId224" Type="http://schemas.openxmlformats.org/officeDocument/2006/relationships/customXml" Target="../ink/ink3834.xml"/><Relationship Id="rId245" Type="http://schemas.openxmlformats.org/officeDocument/2006/relationships/image" Target="../media/image3677.png"/><Relationship Id="rId266" Type="http://schemas.openxmlformats.org/officeDocument/2006/relationships/customXml" Target="../ink/ink3855.xml"/><Relationship Id="rId287" Type="http://schemas.openxmlformats.org/officeDocument/2006/relationships/image" Target="../media/image3698.png"/><Relationship Id="rId410" Type="http://schemas.openxmlformats.org/officeDocument/2006/relationships/customXml" Target="../ink/ink3927.xml"/><Relationship Id="rId431" Type="http://schemas.openxmlformats.org/officeDocument/2006/relationships/image" Target="../media/image3770.png"/><Relationship Id="rId452" Type="http://schemas.openxmlformats.org/officeDocument/2006/relationships/customXml" Target="../ink/ink3948.xml"/><Relationship Id="rId30" Type="http://schemas.openxmlformats.org/officeDocument/2006/relationships/customXml" Target="../ink/ink3737.xml"/><Relationship Id="rId105" Type="http://schemas.openxmlformats.org/officeDocument/2006/relationships/image" Target="../media/image3608.png"/><Relationship Id="rId126" Type="http://schemas.openxmlformats.org/officeDocument/2006/relationships/customXml" Target="../ink/ink3785.xml"/><Relationship Id="rId147" Type="http://schemas.openxmlformats.org/officeDocument/2006/relationships/image" Target="../media/image3628.png"/><Relationship Id="rId168" Type="http://schemas.openxmlformats.org/officeDocument/2006/relationships/customXml" Target="../ink/ink3806.xml"/><Relationship Id="rId312" Type="http://schemas.openxmlformats.org/officeDocument/2006/relationships/customXml" Target="../ink/ink3878.xml"/><Relationship Id="rId333" Type="http://schemas.openxmlformats.org/officeDocument/2006/relationships/image" Target="../media/image3721.png"/><Relationship Id="rId354" Type="http://schemas.openxmlformats.org/officeDocument/2006/relationships/customXml" Target="../ink/ink3899.xml"/><Relationship Id="rId51" Type="http://schemas.openxmlformats.org/officeDocument/2006/relationships/image" Target="../media/image3581.png"/><Relationship Id="rId72" Type="http://schemas.openxmlformats.org/officeDocument/2006/relationships/customXml" Target="../ink/ink3758.xml"/><Relationship Id="rId93" Type="http://schemas.openxmlformats.org/officeDocument/2006/relationships/image" Target="../media/image3602.png"/><Relationship Id="rId189" Type="http://schemas.openxmlformats.org/officeDocument/2006/relationships/image" Target="../media/image3649.png"/><Relationship Id="rId375" Type="http://schemas.openxmlformats.org/officeDocument/2006/relationships/image" Target="../media/image3742.png"/><Relationship Id="rId396" Type="http://schemas.openxmlformats.org/officeDocument/2006/relationships/customXml" Target="../ink/ink3920.xml"/><Relationship Id="rId3" Type="http://schemas.openxmlformats.org/officeDocument/2006/relationships/image" Target="../media/image3557.png"/><Relationship Id="rId214" Type="http://schemas.openxmlformats.org/officeDocument/2006/relationships/customXml" Target="../ink/ink3829.xml"/><Relationship Id="rId235" Type="http://schemas.openxmlformats.org/officeDocument/2006/relationships/image" Target="../media/image3672.png"/><Relationship Id="rId256" Type="http://schemas.openxmlformats.org/officeDocument/2006/relationships/customXml" Target="../ink/ink3850.xml"/><Relationship Id="rId277" Type="http://schemas.openxmlformats.org/officeDocument/2006/relationships/image" Target="../media/image3693.png"/><Relationship Id="rId298" Type="http://schemas.openxmlformats.org/officeDocument/2006/relationships/customXml" Target="../ink/ink3871.xml"/><Relationship Id="rId400" Type="http://schemas.openxmlformats.org/officeDocument/2006/relationships/customXml" Target="../ink/ink3922.xml"/><Relationship Id="rId421" Type="http://schemas.openxmlformats.org/officeDocument/2006/relationships/image" Target="../media/image3765.png"/><Relationship Id="rId442" Type="http://schemas.openxmlformats.org/officeDocument/2006/relationships/customXml" Target="../ink/ink3943.xml"/><Relationship Id="rId116" Type="http://schemas.openxmlformats.org/officeDocument/2006/relationships/customXml" Target="../ink/ink3780.xml"/><Relationship Id="rId137" Type="http://schemas.openxmlformats.org/officeDocument/2006/relationships/image" Target="../media/image3623.png"/><Relationship Id="rId158" Type="http://schemas.openxmlformats.org/officeDocument/2006/relationships/customXml" Target="../ink/ink3801.xml"/><Relationship Id="rId302" Type="http://schemas.openxmlformats.org/officeDocument/2006/relationships/customXml" Target="../ink/ink3873.xml"/><Relationship Id="rId323" Type="http://schemas.openxmlformats.org/officeDocument/2006/relationships/image" Target="../media/image3716.png"/><Relationship Id="rId344" Type="http://schemas.openxmlformats.org/officeDocument/2006/relationships/customXml" Target="../ink/ink3894.xml"/><Relationship Id="rId20" Type="http://schemas.openxmlformats.org/officeDocument/2006/relationships/customXml" Target="../ink/ink3732.xml"/><Relationship Id="rId41" Type="http://schemas.openxmlformats.org/officeDocument/2006/relationships/image" Target="../media/image3576.png"/><Relationship Id="rId62" Type="http://schemas.openxmlformats.org/officeDocument/2006/relationships/customXml" Target="../ink/ink3753.xml"/><Relationship Id="rId83" Type="http://schemas.openxmlformats.org/officeDocument/2006/relationships/image" Target="../media/image3597.png"/><Relationship Id="rId179" Type="http://schemas.openxmlformats.org/officeDocument/2006/relationships/image" Target="../media/image3644.png"/><Relationship Id="rId365" Type="http://schemas.openxmlformats.org/officeDocument/2006/relationships/image" Target="../media/image3737.png"/><Relationship Id="rId386" Type="http://schemas.openxmlformats.org/officeDocument/2006/relationships/customXml" Target="../ink/ink3915.xml"/><Relationship Id="rId190" Type="http://schemas.openxmlformats.org/officeDocument/2006/relationships/customXml" Target="../ink/ink3817.xml"/><Relationship Id="rId204" Type="http://schemas.openxmlformats.org/officeDocument/2006/relationships/customXml" Target="../ink/ink3824.xml"/><Relationship Id="rId225" Type="http://schemas.openxmlformats.org/officeDocument/2006/relationships/image" Target="../media/image3667.png"/><Relationship Id="rId246" Type="http://schemas.openxmlformats.org/officeDocument/2006/relationships/customXml" Target="../ink/ink3845.xml"/><Relationship Id="rId267" Type="http://schemas.openxmlformats.org/officeDocument/2006/relationships/image" Target="../media/image3688.png"/><Relationship Id="rId288" Type="http://schemas.openxmlformats.org/officeDocument/2006/relationships/customXml" Target="../ink/ink3866.xml"/><Relationship Id="rId411" Type="http://schemas.openxmlformats.org/officeDocument/2006/relationships/image" Target="../media/image3760.png"/><Relationship Id="rId432" Type="http://schemas.openxmlformats.org/officeDocument/2006/relationships/customXml" Target="../ink/ink3938.xml"/><Relationship Id="rId453" Type="http://schemas.openxmlformats.org/officeDocument/2006/relationships/image" Target="../media/image3781.png"/><Relationship Id="rId106" Type="http://schemas.openxmlformats.org/officeDocument/2006/relationships/customXml" Target="../ink/ink3775.xml"/><Relationship Id="rId127" Type="http://schemas.openxmlformats.org/officeDocument/2006/relationships/image" Target="../media/image3619.png"/><Relationship Id="rId313" Type="http://schemas.openxmlformats.org/officeDocument/2006/relationships/image" Target="../media/image3711.png"/><Relationship Id="rId10" Type="http://schemas.openxmlformats.org/officeDocument/2006/relationships/customXml" Target="../ink/ink3727.xml"/><Relationship Id="rId31" Type="http://schemas.openxmlformats.org/officeDocument/2006/relationships/image" Target="../media/image3571.png"/><Relationship Id="rId52" Type="http://schemas.openxmlformats.org/officeDocument/2006/relationships/customXml" Target="../ink/ink3748.xml"/><Relationship Id="rId73" Type="http://schemas.openxmlformats.org/officeDocument/2006/relationships/image" Target="../media/image3592.png"/><Relationship Id="rId94" Type="http://schemas.openxmlformats.org/officeDocument/2006/relationships/customXml" Target="../ink/ink3769.xml"/><Relationship Id="rId148" Type="http://schemas.openxmlformats.org/officeDocument/2006/relationships/customXml" Target="../ink/ink3796.xml"/><Relationship Id="rId169" Type="http://schemas.openxmlformats.org/officeDocument/2006/relationships/image" Target="../media/image3639.png"/><Relationship Id="rId334" Type="http://schemas.openxmlformats.org/officeDocument/2006/relationships/customXml" Target="../ink/ink3889.xml"/><Relationship Id="rId355" Type="http://schemas.openxmlformats.org/officeDocument/2006/relationships/image" Target="../media/image3732.png"/><Relationship Id="rId376" Type="http://schemas.openxmlformats.org/officeDocument/2006/relationships/customXml" Target="../ink/ink3910.xml"/><Relationship Id="rId397" Type="http://schemas.openxmlformats.org/officeDocument/2006/relationships/image" Target="../media/image3753.png"/><Relationship Id="rId4" Type="http://schemas.openxmlformats.org/officeDocument/2006/relationships/customXml" Target="../ink/ink3724.xml"/><Relationship Id="rId180" Type="http://schemas.openxmlformats.org/officeDocument/2006/relationships/customXml" Target="../ink/ink3812.xml"/><Relationship Id="rId215" Type="http://schemas.openxmlformats.org/officeDocument/2006/relationships/image" Target="../media/image3662.png"/><Relationship Id="rId236" Type="http://schemas.openxmlformats.org/officeDocument/2006/relationships/customXml" Target="../ink/ink3840.xml"/><Relationship Id="rId257" Type="http://schemas.openxmlformats.org/officeDocument/2006/relationships/image" Target="../media/image3683.png"/><Relationship Id="rId278" Type="http://schemas.openxmlformats.org/officeDocument/2006/relationships/customXml" Target="../ink/ink3861.xml"/><Relationship Id="rId401" Type="http://schemas.openxmlformats.org/officeDocument/2006/relationships/image" Target="../media/image3755.png"/><Relationship Id="rId422" Type="http://schemas.openxmlformats.org/officeDocument/2006/relationships/customXml" Target="../ink/ink3933.xml"/><Relationship Id="rId443" Type="http://schemas.openxmlformats.org/officeDocument/2006/relationships/image" Target="../media/image3776.png"/><Relationship Id="rId303" Type="http://schemas.openxmlformats.org/officeDocument/2006/relationships/image" Target="../media/image3706.png"/><Relationship Id="rId42" Type="http://schemas.openxmlformats.org/officeDocument/2006/relationships/customXml" Target="../ink/ink3743.xml"/><Relationship Id="rId84" Type="http://schemas.openxmlformats.org/officeDocument/2006/relationships/customXml" Target="../ink/ink3764.xml"/><Relationship Id="rId138" Type="http://schemas.openxmlformats.org/officeDocument/2006/relationships/customXml" Target="../ink/ink3791.xml"/><Relationship Id="rId345" Type="http://schemas.openxmlformats.org/officeDocument/2006/relationships/image" Target="../media/image3727.png"/><Relationship Id="rId387" Type="http://schemas.openxmlformats.org/officeDocument/2006/relationships/image" Target="../media/image3748.png"/><Relationship Id="rId191" Type="http://schemas.openxmlformats.org/officeDocument/2006/relationships/image" Target="../media/image3650.png"/><Relationship Id="rId205" Type="http://schemas.openxmlformats.org/officeDocument/2006/relationships/image" Target="../media/image3657.png"/><Relationship Id="rId247" Type="http://schemas.openxmlformats.org/officeDocument/2006/relationships/image" Target="../media/image3678.png"/><Relationship Id="rId412" Type="http://schemas.openxmlformats.org/officeDocument/2006/relationships/customXml" Target="../ink/ink3928.xml"/><Relationship Id="rId107" Type="http://schemas.openxmlformats.org/officeDocument/2006/relationships/image" Target="../media/image3609.png"/><Relationship Id="rId289" Type="http://schemas.openxmlformats.org/officeDocument/2006/relationships/image" Target="../media/image3699.png"/><Relationship Id="rId11" Type="http://schemas.openxmlformats.org/officeDocument/2006/relationships/image" Target="../media/image3561.png"/><Relationship Id="rId53" Type="http://schemas.openxmlformats.org/officeDocument/2006/relationships/image" Target="../media/image3582.png"/><Relationship Id="rId149" Type="http://schemas.openxmlformats.org/officeDocument/2006/relationships/image" Target="../media/image3629.png"/><Relationship Id="rId314" Type="http://schemas.openxmlformats.org/officeDocument/2006/relationships/customXml" Target="../ink/ink3879.xml"/><Relationship Id="rId356" Type="http://schemas.openxmlformats.org/officeDocument/2006/relationships/customXml" Target="../ink/ink3900.xml"/><Relationship Id="rId398" Type="http://schemas.openxmlformats.org/officeDocument/2006/relationships/customXml" Target="../ink/ink3921.xml"/><Relationship Id="rId95" Type="http://schemas.openxmlformats.org/officeDocument/2006/relationships/image" Target="../media/image3603.png"/><Relationship Id="rId160" Type="http://schemas.openxmlformats.org/officeDocument/2006/relationships/customXml" Target="../ink/ink3802.xml"/><Relationship Id="rId216" Type="http://schemas.openxmlformats.org/officeDocument/2006/relationships/customXml" Target="../ink/ink3830.xml"/><Relationship Id="rId423" Type="http://schemas.openxmlformats.org/officeDocument/2006/relationships/image" Target="../media/image3766.png"/><Relationship Id="rId258" Type="http://schemas.openxmlformats.org/officeDocument/2006/relationships/customXml" Target="../ink/ink3851.xml"/><Relationship Id="rId22" Type="http://schemas.openxmlformats.org/officeDocument/2006/relationships/customXml" Target="../ink/ink3733.xml"/><Relationship Id="rId64" Type="http://schemas.openxmlformats.org/officeDocument/2006/relationships/customXml" Target="../ink/ink3754.xml"/><Relationship Id="rId118" Type="http://schemas.openxmlformats.org/officeDocument/2006/relationships/customXml" Target="../ink/ink3781.xml"/><Relationship Id="rId325" Type="http://schemas.openxmlformats.org/officeDocument/2006/relationships/image" Target="../media/image3717.png"/><Relationship Id="rId367" Type="http://schemas.openxmlformats.org/officeDocument/2006/relationships/image" Target="../media/image3738.png"/><Relationship Id="rId171" Type="http://schemas.openxmlformats.org/officeDocument/2006/relationships/image" Target="../media/image3640.png"/><Relationship Id="rId227" Type="http://schemas.openxmlformats.org/officeDocument/2006/relationships/image" Target="../media/image3668.png"/><Relationship Id="rId269" Type="http://schemas.openxmlformats.org/officeDocument/2006/relationships/image" Target="../media/image3689.png"/><Relationship Id="rId434" Type="http://schemas.openxmlformats.org/officeDocument/2006/relationships/customXml" Target="../ink/ink3939.xml"/><Relationship Id="rId33" Type="http://schemas.openxmlformats.org/officeDocument/2006/relationships/image" Target="../media/image3572.png"/><Relationship Id="rId129" Type="http://schemas.openxmlformats.org/officeDocument/2006/relationships/image" Target="../media/image605.png"/><Relationship Id="rId280" Type="http://schemas.openxmlformats.org/officeDocument/2006/relationships/customXml" Target="../ink/ink3862.xml"/><Relationship Id="rId336" Type="http://schemas.openxmlformats.org/officeDocument/2006/relationships/customXml" Target="../ink/ink3890.xml"/><Relationship Id="rId75" Type="http://schemas.openxmlformats.org/officeDocument/2006/relationships/image" Target="../media/image3593.png"/><Relationship Id="rId140" Type="http://schemas.openxmlformats.org/officeDocument/2006/relationships/customXml" Target="../ink/ink3792.xml"/><Relationship Id="rId182" Type="http://schemas.openxmlformats.org/officeDocument/2006/relationships/customXml" Target="../ink/ink3813.xml"/><Relationship Id="rId378" Type="http://schemas.openxmlformats.org/officeDocument/2006/relationships/customXml" Target="../ink/ink3911.xml"/><Relationship Id="rId403" Type="http://schemas.openxmlformats.org/officeDocument/2006/relationships/image" Target="../media/image3756.png"/><Relationship Id="rId6" Type="http://schemas.openxmlformats.org/officeDocument/2006/relationships/customXml" Target="../ink/ink3725.xml"/><Relationship Id="rId238" Type="http://schemas.openxmlformats.org/officeDocument/2006/relationships/customXml" Target="../ink/ink3841.xml"/><Relationship Id="rId445" Type="http://schemas.openxmlformats.org/officeDocument/2006/relationships/image" Target="../media/image3777.png"/><Relationship Id="rId291" Type="http://schemas.openxmlformats.org/officeDocument/2006/relationships/image" Target="../media/image3700.png"/><Relationship Id="rId305" Type="http://schemas.openxmlformats.org/officeDocument/2006/relationships/image" Target="../media/image3707.png"/><Relationship Id="rId347" Type="http://schemas.openxmlformats.org/officeDocument/2006/relationships/image" Target="../media/image3728.png"/><Relationship Id="rId44" Type="http://schemas.openxmlformats.org/officeDocument/2006/relationships/customXml" Target="../ink/ink3744.xml"/><Relationship Id="rId86" Type="http://schemas.openxmlformats.org/officeDocument/2006/relationships/customXml" Target="../ink/ink3765.xml"/><Relationship Id="rId151" Type="http://schemas.openxmlformats.org/officeDocument/2006/relationships/image" Target="../media/image3630.png"/><Relationship Id="rId389" Type="http://schemas.openxmlformats.org/officeDocument/2006/relationships/image" Target="../media/image3749.png"/><Relationship Id="rId193" Type="http://schemas.openxmlformats.org/officeDocument/2006/relationships/image" Target="../media/image3651.png"/><Relationship Id="rId207" Type="http://schemas.openxmlformats.org/officeDocument/2006/relationships/image" Target="../media/image3658.png"/><Relationship Id="rId249" Type="http://schemas.openxmlformats.org/officeDocument/2006/relationships/image" Target="../media/image3679.png"/><Relationship Id="rId414" Type="http://schemas.openxmlformats.org/officeDocument/2006/relationships/customXml" Target="../ink/ink3929.xml"/><Relationship Id="rId13" Type="http://schemas.openxmlformats.org/officeDocument/2006/relationships/image" Target="../media/image3562.png"/><Relationship Id="rId109" Type="http://schemas.openxmlformats.org/officeDocument/2006/relationships/image" Target="../media/image3610.png"/><Relationship Id="rId260" Type="http://schemas.openxmlformats.org/officeDocument/2006/relationships/customXml" Target="../ink/ink3852.xml"/><Relationship Id="rId316" Type="http://schemas.openxmlformats.org/officeDocument/2006/relationships/customXml" Target="../ink/ink3880.xml"/><Relationship Id="rId55" Type="http://schemas.openxmlformats.org/officeDocument/2006/relationships/image" Target="../media/image3583.png"/><Relationship Id="rId97" Type="http://schemas.openxmlformats.org/officeDocument/2006/relationships/image" Target="../media/image3604.png"/><Relationship Id="rId120" Type="http://schemas.openxmlformats.org/officeDocument/2006/relationships/customXml" Target="../ink/ink3782.xml"/><Relationship Id="rId358" Type="http://schemas.openxmlformats.org/officeDocument/2006/relationships/customXml" Target="../ink/ink3901.xml"/><Relationship Id="rId162" Type="http://schemas.openxmlformats.org/officeDocument/2006/relationships/customXml" Target="../ink/ink3803.xml"/><Relationship Id="rId218" Type="http://schemas.openxmlformats.org/officeDocument/2006/relationships/customXml" Target="../ink/ink3831.xml"/><Relationship Id="rId425" Type="http://schemas.openxmlformats.org/officeDocument/2006/relationships/image" Target="../media/image3767.png"/><Relationship Id="rId271" Type="http://schemas.openxmlformats.org/officeDocument/2006/relationships/image" Target="../media/image3690.png"/><Relationship Id="rId24" Type="http://schemas.openxmlformats.org/officeDocument/2006/relationships/customXml" Target="../ink/ink3734.xml"/><Relationship Id="rId66" Type="http://schemas.openxmlformats.org/officeDocument/2006/relationships/customXml" Target="../ink/ink3755.xml"/><Relationship Id="rId131" Type="http://schemas.openxmlformats.org/officeDocument/2006/relationships/image" Target="../media/image3620.png"/><Relationship Id="rId327" Type="http://schemas.openxmlformats.org/officeDocument/2006/relationships/image" Target="../media/image3718.png"/><Relationship Id="rId369" Type="http://schemas.openxmlformats.org/officeDocument/2006/relationships/image" Target="../media/image3739.png"/><Relationship Id="rId173" Type="http://schemas.openxmlformats.org/officeDocument/2006/relationships/image" Target="../media/image3641.png"/><Relationship Id="rId229" Type="http://schemas.openxmlformats.org/officeDocument/2006/relationships/image" Target="../media/image3669.png"/><Relationship Id="rId380" Type="http://schemas.openxmlformats.org/officeDocument/2006/relationships/customXml" Target="../ink/ink3912.xml"/><Relationship Id="rId436" Type="http://schemas.openxmlformats.org/officeDocument/2006/relationships/customXml" Target="../ink/ink3940.xml"/><Relationship Id="rId240" Type="http://schemas.openxmlformats.org/officeDocument/2006/relationships/customXml" Target="../ink/ink3842.xml"/><Relationship Id="rId35" Type="http://schemas.openxmlformats.org/officeDocument/2006/relationships/image" Target="../media/image3573.png"/><Relationship Id="rId77" Type="http://schemas.openxmlformats.org/officeDocument/2006/relationships/image" Target="../media/image3594.png"/><Relationship Id="rId100" Type="http://schemas.openxmlformats.org/officeDocument/2006/relationships/customXml" Target="../ink/ink3772.xml"/><Relationship Id="rId282" Type="http://schemas.openxmlformats.org/officeDocument/2006/relationships/customXml" Target="../ink/ink3863.xml"/><Relationship Id="rId338" Type="http://schemas.openxmlformats.org/officeDocument/2006/relationships/customXml" Target="../ink/ink3891.xml"/><Relationship Id="rId8" Type="http://schemas.openxmlformats.org/officeDocument/2006/relationships/customXml" Target="../ink/ink3726.xml"/><Relationship Id="rId142" Type="http://schemas.openxmlformats.org/officeDocument/2006/relationships/customXml" Target="../ink/ink3793.xml"/><Relationship Id="rId184" Type="http://schemas.openxmlformats.org/officeDocument/2006/relationships/customXml" Target="../ink/ink3814.xml"/><Relationship Id="rId391" Type="http://schemas.openxmlformats.org/officeDocument/2006/relationships/image" Target="../media/image3750.png"/><Relationship Id="rId405" Type="http://schemas.openxmlformats.org/officeDocument/2006/relationships/image" Target="../media/image3757.png"/><Relationship Id="rId447" Type="http://schemas.openxmlformats.org/officeDocument/2006/relationships/image" Target="../media/image3778.png"/><Relationship Id="rId251" Type="http://schemas.openxmlformats.org/officeDocument/2006/relationships/image" Target="../media/image3680.png"/><Relationship Id="rId46" Type="http://schemas.openxmlformats.org/officeDocument/2006/relationships/customXml" Target="../ink/ink3745.xml"/><Relationship Id="rId293" Type="http://schemas.openxmlformats.org/officeDocument/2006/relationships/image" Target="../media/image3701.png"/><Relationship Id="rId307" Type="http://schemas.openxmlformats.org/officeDocument/2006/relationships/image" Target="../media/image3708.png"/><Relationship Id="rId349" Type="http://schemas.openxmlformats.org/officeDocument/2006/relationships/image" Target="../media/image3729.png"/><Relationship Id="rId88" Type="http://schemas.openxmlformats.org/officeDocument/2006/relationships/customXml" Target="../ink/ink3766.xml"/><Relationship Id="rId111" Type="http://schemas.openxmlformats.org/officeDocument/2006/relationships/image" Target="../media/image3611.png"/><Relationship Id="rId153" Type="http://schemas.openxmlformats.org/officeDocument/2006/relationships/image" Target="../media/image3631.png"/><Relationship Id="rId195" Type="http://schemas.openxmlformats.org/officeDocument/2006/relationships/image" Target="../media/image3652.png"/><Relationship Id="rId209" Type="http://schemas.openxmlformats.org/officeDocument/2006/relationships/image" Target="../media/image3659.png"/><Relationship Id="rId360" Type="http://schemas.openxmlformats.org/officeDocument/2006/relationships/customXml" Target="../ink/ink3902.xml"/><Relationship Id="rId416" Type="http://schemas.openxmlformats.org/officeDocument/2006/relationships/customXml" Target="../ink/ink3930.xml"/><Relationship Id="rId220" Type="http://schemas.openxmlformats.org/officeDocument/2006/relationships/customXml" Target="../ink/ink3832.xml"/><Relationship Id="rId15" Type="http://schemas.openxmlformats.org/officeDocument/2006/relationships/image" Target="../media/image3563.png"/><Relationship Id="rId57" Type="http://schemas.openxmlformats.org/officeDocument/2006/relationships/image" Target="../media/image3584.png"/><Relationship Id="rId262" Type="http://schemas.openxmlformats.org/officeDocument/2006/relationships/customXml" Target="../ink/ink3853.xml"/><Relationship Id="rId318" Type="http://schemas.openxmlformats.org/officeDocument/2006/relationships/customXml" Target="../ink/ink3881.xml"/><Relationship Id="rId99" Type="http://schemas.openxmlformats.org/officeDocument/2006/relationships/image" Target="../media/image3605.png"/><Relationship Id="rId122" Type="http://schemas.openxmlformats.org/officeDocument/2006/relationships/customXml" Target="../ink/ink3783.xml"/><Relationship Id="rId164" Type="http://schemas.openxmlformats.org/officeDocument/2006/relationships/customXml" Target="../ink/ink3804.xml"/><Relationship Id="rId371" Type="http://schemas.openxmlformats.org/officeDocument/2006/relationships/image" Target="../media/image3740.png"/><Relationship Id="rId427" Type="http://schemas.openxmlformats.org/officeDocument/2006/relationships/image" Target="../media/image3768.png"/><Relationship Id="rId26" Type="http://schemas.openxmlformats.org/officeDocument/2006/relationships/customXml" Target="../ink/ink3735.xml"/><Relationship Id="rId231" Type="http://schemas.openxmlformats.org/officeDocument/2006/relationships/image" Target="../media/image3670.png"/><Relationship Id="rId273" Type="http://schemas.openxmlformats.org/officeDocument/2006/relationships/image" Target="../media/image3691.png"/><Relationship Id="rId329" Type="http://schemas.openxmlformats.org/officeDocument/2006/relationships/image" Target="../media/image3719.png"/><Relationship Id="rId68" Type="http://schemas.openxmlformats.org/officeDocument/2006/relationships/customXml" Target="../ink/ink3756.xml"/><Relationship Id="rId133" Type="http://schemas.openxmlformats.org/officeDocument/2006/relationships/image" Target="../media/image3621.png"/><Relationship Id="rId175" Type="http://schemas.openxmlformats.org/officeDocument/2006/relationships/image" Target="../media/image3642.png"/><Relationship Id="rId340" Type="http://schemas.openxmlformats.org/officeDocument/2006/relationships/customXml" Target="../ink/ink3892.xml"/><Relationship Id="rId200" Type="http://schemas.openxmlformats.org/officeDocument/2006/relationships/customXml" Target="../ink/ink3822.xml"/><Relationship Id="rId382" Type="http://schemas.openxmlformats.org/officeDocument/2006/relationships/customXml" Target="../ink/ink3913.xml"/><Relationship Id="rId438" Type="http://schemas.openxmlformats.org/officeDocument/2006/relationships/customXml" Target="../ink/ink3941.xml"/><Relationship Id="rId242" Type="http://schemas.openxmlformats.org/officeDocument/2006/relationships/customXml" Target="../ink/ink3843.xml"/><Relationship Id="rId284" Type="http://schemas.openxmlformats.org/officeDocument/2006/relationships/customXml" Target="../ink/ink3864.xml"/><Relationship Id="rId37" Type="http://schemas.openxmlformats.org/officeDocument/2006/relationships/image" Target="../media/image3574.png"/><Relationship Id="rId79" Type="http://schemas.openxmlformats.org/officeDocument/2006/relationships/image" Target="../media/image3595.png"/><Relationship Id="rId102" Type="http://schemas.openxmlformats.org/officeDocument/2006/relationships/customXml" Target="../ink/ink3773.xml"/><Relationship Id="rId144" Type="http://schemas.openxmlformats.org/officeDocument/2006/relationships/customXml" Target="../ink/ink3794.xml"/><Relationship Id="rId90" Type="http://schemas.openxmlformats.org/officeDocument/2006/relationships/customXml" Target="../ink/ink3767.xml"/><Relationship Id="rId186" Type="http://schemas.openxmlformats.org/officeDocument/2006/relationships/customXml" Target="../ink/ink3815.xml"/><Relationship Id="rId351" Type="http://schemas.openxmlformats.org/officeDocument/2006/relationships/image" Target="../media/image3730.png"/><Relationship Id="rId393" Type="http://schemas.openxmlformats.org/officeDocument/2006/relationships/image" Target="../media/image3751.png"/><Relationship Id="rId407" Type="http://schemas.openxmlformats.org/officeDocument/2006/relationships/image" Target="../media/image3758.png"/><Relationship Id="rId449" Type="http://schemas.openxmlformats.org/officeDocument/2006/relationships/image" Target="../media/image3779.png"/><Relationship Id="rId211" Type="http://schemas.openxmlformats.org/officeDocument/2006/relationships/image" Target="../media/image3660.png"/><Relationship Id="rId253" Type="http://schemas.openxmlformats.org/officeDocument/2006/relationships/image" Target="../media/image3681.png"/><Relationship Id="rId295" Type="http://schemas.openxmlformats.org/officeDocument/2006/relationships/image" Target="../media/image3702.png"/><Relationship Id="rId309" Type="http://schemas.openxmlformats.org/officeDocument/2006/relationships/image" Target="../media/image3709.png"/><Relationship Id="rId48" Type="http://schemas.openxmlformats.org/officeDocument/2006/relationships/customXml" Target="../ink/ink3746.xml"/><Relationship Id="rId113" Type="http://schemas.openxmlformats.org/officeDocument/2006/relationships/image" Target="../media/image3612.png"/><Relationship Id="rId320" Type="http://schemas.openxmlformats.org/officeDocument/2006/relationships/customXml" Target="../ink/ink3882.xml"/><Relationship Id="rId155" Type="http://schemas.openxmlformats.org/officeDocument/2006/relationships/image" Target="../media/image3632.png"/><Relationship Id="rId197" Type="http://schemas.openxmlformats.org/officeDocument/2006/relationships/image" Target="../media/image3653.png"/><Relationship Id="rId362" Type="http://schemas.openxmlformats.org/officeDocument/2006/relationships/customXml" Target="../ink/ink3903.xml"/><Relationship Id="rId418" Type="http://schemas.openxmlformats.org/officeDocument/2006/relationships/customXml" Target="../ink/ink3931.xml"/><Relationship Id="rId222" Type="http://schemas.openxmlformats.org/officeDocument/2006/relationships/customXml" Target="../ink/ink3833.xml"/><Relationship Id="rId264" Type="http://schemas.openxmlformats.org/officeDocument/2006/relationships/customXml" Target="../ink/ink3854.xml"/><Relationship Id="rId17" Type="http://schemas.openxmlformats.org/officeDocument/2006/relationships/image" Target="../media/image3564.png"/><Relationship Id="rId59" Type="http://schemas.openxmlformats.org/officeDocument/2006/relationships/image" Target="../media/image3585.png"/><Relationship Id="rId124" Type="http://schemas.openxmlformats.org/officeDocument/2006/relationships/customXml" Target="../ink/ink3784.xml"/><Relationship Id="rId70" Type="http://schemas.openxmlformats.org/officeDocument/2006/relationships/customXml" Target="../ink/ink3757.xml"/><Relationship Id="rId166" Type="http://schemas.openxmlformats.org/officeDocument/2006/relationships/customXml" Target="../ink/ink3805.xml"/><Relationship Id="rId331" Type="http://schemas.openxmlformats.org/officeDocument/2006/relationships/image" Target="../media/image3720.png"/><Relationship Id="rId373" Type="http://schemas.openxmlformats.org/officeDocument/2006/relationships/image" Target="../media/image3741.png"/><Relationship Id="rId429" Type="http://schemas.openxmlformats.org/officeDocument/2006/relationships/image" Target="../media/image376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71.png"/><Relationship Id="rId440" Type="http://schemas.openxmlformats.org/officeDocument/2006/relationships/customXml" Target="../ink/ink3942.xml"/><Relationship Id="rId28" Type="http://schemas.openxmlformats.org/officeDocument/2006/relationships/customXml" Target="../ink/ink3736.xml"/><Relationship Id="rId275" Type="http://schemas.openxmlformats.org/officeDocument/2006/relationships/image" Target="../media/image3692.png"/><Relationship Id="rId300" Type="http://schemas.openxmlformats.org/officeDocument/2006/relationships/customXml" Target="../ink/ink3872.xml"/><Relationship Id="rId81" Type="http://schemas.openxmlformats.org/officeDocument/2006/relationships/image" Target="../media/image3596.png"/><Relationship Id="rId135" Type="http://schemas.openxmlformats.org/officeDocument/2006/relationships/image" Target="../media/image3622.png"/><Relationship Id="rId177" Type="http://schemas.openxmlformats.org/officeDocument/2006/relationships/image" Target="../media/image3643.png"/><Relationship Id="rId342" Type="http://schemas.openxmlformats.org/officeDocument/2006/relationships/customXml" Target="../ink/ink3893.xml"/><Relationship Id="rId384" Type="http://schemas.openxmlformats.org/officeDocument/2006/relationships/customXml" Target="../ink/ink3914.xml"/><Relationship Id="rId202" Type="http://schemas.openxmlformats.org/officeDocument/2006/relationships/customXml" Target="../ink/ink3823.xml"/><Relationship Id="rId244" Type="http://schemas.openxmlformats.org/officeDocument/2006/relationships/customXml" Target="../ink/ink3844.xml"/><Relationship Id="rId39" Type="http://schemas.openxmlformats.org/officeDocument/2006/relationships/image" Target="../media/image3575.png"/><Relationship Id="rId286" Type="http://schemas.openxmlformats.org/officeDocument/2006/relationships/customXml" Target="../ink/ink3865.xml"/><Relationship Id="rId451" Type="http://schemas.openxmlformats.org/officeDocument/2006/relationships/image" Target="../media/image3780.png"/><Relationship Id="rId50" Type="http://schemas.openxmlformats.org/officeDocument/2006/relationships/customXml" Target="../ink/ink3747.xml"/><Relationship Id="rId104" Type="http://schemas.openxmlformats.org/officeDocument/2006/relationships/customXml" Target="../ink/ink3774.xml"/><Relationship Id="rId146" Type="http://schemas.openxmlformats.org/officeDocument/2006/relationships/customXml" Target="../ink/ink3795.xml"/><Relationship Id="rId188" Type="http://schemas.openxmlformats.org/officeDocument/2006/relationships/customXml" Target="../ink/ink3816.xml"/><Relationship Id="rId311" Type="http://schemas.openxmlformats.org/officeDocument/2006/relationships/image" Target="../media/image3710.png"/><Relationship Id="rId353" Type="http://schemas.openxmlformats.org/officeDocument/2006/relationships/image" Target="../media/image3731.png"/><Relationship Id="rId395" Type="http://schemas.openxmlformats.org/officeDocument/2006/relationships/image" Target="../media/image3752.png"/><Relationship Id="rId409" Type="http://schemas.openxmlformats.org/officeDocument/2006/relationships/image" Target="../media/image375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1.png"/><Relationship Id="rId299" Type="http://schemas.openxmlformats.org/officeDocument/2006/relationships/image" Target="../media/image3838.png"/><Relationship Id="rId21" Type="http://schemas.openxmlformats.org/officeDocument/2006/relationships/image" Target="../media/image3177.png"/><Relationship Id="rId63" Type="http://schemas.openxmlformats.org/officeDocument/2006/relationships/image" Target="../media/image3195.png"/><Relationship Id="rId159" Type="http://schemas.openxmlformats.org/officeDocument/2006/relationships/image" Target="../media/image3344.png"/><Relationship Id="rId324" Type="http://schemas.openxmlformats.org/officeDocument/2006/relationships/customXml" Target="../ink/ink4110.xml"/><Relationship Id="rId366" Type="http://schemas.openxmlformats.org/officeDocument/2006/relationships/customXml" Target="../ink/ink4131.xml"/><Relationship Id="rId170" Type="http://schemas.openxmlformats.org/officeDocument/2006/relationships/customXml" Target="../ink/ink4033.xml"/><Relationship Id="rId226" Type="http://schemas.openxmlformats.org/officeDocument/2006/relationships/customXml" Target="../ink/ink4061.xml"/><Relationship Id="rId433" Type="http://schemas.openxmlformats.org/officeDocument/2006/relationships/image" Target="../media/image3904.png"/><Relationship Id="rId268" Type="http://schemas.openxmlformats.org/officeDocument/2006/relationships/customXml" Target="../ink/ink4082.xml"/><Relationship Id="rId32" Type="http://schemas.openxmlformats.org/officeDocument/2006/relationships/customXml" Target="../ink/ink3964.xml"/><Relationship Id="rId74" Type="http://schemas.openxmlformats.org/officeDocument/2006/relationships/customXml" Target="../ink/ink3985.xml"/><Relationship Id="rId128" Type="http://schemas.openxmlformats.org/officeDocument/2006/relationships/customXml" Target="../ink/ink4012.xml"/><Relationship Id="rId335" Type="http://schemas.openxmlformats.org/officeDocument/2006/relationships/image" Target="../media/image3855.png"/><Relationship Id="rId377" Type="http://schemas.openxmlformats.org/officeDocument/2006/relationships/image" Target="../media/image3876.png"/><Relationship Id="rId5" Type="http://schemas.openxmlformats.org/officeDocument/2006/relationships/image" Target="../media/image2818.png"/><Relationship Id="rId181" Type="http://schemas.openxmlformats.org/officeDocument/2006/relationships/image" Target="../media/image3789.png"/><Relationship Id="rId237" Type="http://schemas.openxmlformats.org/officeDocument/2006/relationships/image" Target="../media/image3814.png"/><Relationship Id="rId402" Type="http://schemas.openxmlformats.org/officeDocument/2006/relationships/customXml" Target="../ink/ink4149.xml"/><Relationship Id="rId279" Type="http://schemas.openxmlformats.org/officeDocument/2006/relationships/image" Target="../media/image3830.png"/><Relationship Id="rId444" Type="http://schemas.openxmlformats.org/officeDocument/2006/relationships/customXml" Target="../ink/ink4170.xml"/><Relationship Id="rId43" Type="http://schemas.openxmlformats.org/officeDocument/2006/relationships/image" Target="../media/image3186.png"/><Relationship Id="rId139" Type="http://schemas.openxmlformats.org/officeDocument/2006/relationships/image" Target="../media/image3231.png"/><Relationship Id="rId290" Type="http://schemas.openxmlformats.org/officeDocument/2006/relationships/customXml" Target="../ink/ink4093.xml"/><Relationship Id="rId304" Type="http://schemas.openxmlformats.org/officeDocument/2006/relationships/customXml" Target="../ink/ink4100.xml"/><Relationship Id="rId346" Type="http://schemas.openxmlformats.org/officeDocument/2006/relationships/customXml" Target="../ink/ink4121.xml"/><Relationship Id="rId388" Type="http://schemas.openxmlformats.org/officeDocument/2006/relationships/customXml" Target="../ink/ink4142.xml"/><Relationship Id="rId85" Type="http://schemas.openxmlformats.org/officeDocument/2006/relationships/image" Target="../media/image3206.png"/><Relationship Id="rId150" Type="http://schemas.openxmlformats.org/officeDocument/2006/relationships/customXml" Target="../ink/ink4023.xml"/><Relationship Id="rId192" Type="http://schemas.openxmlformats.org/officeDocument/2006/relationships/customXml" Target="../ink/ink4044.xml"/><Relationship Id="rId206" Type="http://schemas.openxmlformats.org/officeDocument/2006/relationships/customXml" Target="../ink/ink4051.xml"/><Relationship Id="rId413" Type="http://schemas.openxmlformats.org/officeDocument/2006/relationships/image" Target="../media/image3894.png"/><Relationship Id="rId248" Type="http://schemas.openxmlformats.org/officeDocument/2006/relationships/customXml" Target="../ink/ink4072.xml"/><Relationship Id="rId455" Type="http://schemas.openxmlformats.org/officeDocument/2006/relationships/image" Target="../media/image3915.png"/><Relationship Id="rId12" Type="http://schemas.openxmlformats.org/officeDocument/2006/relationships/customXml" Target="../ink/ink3954.xml"/><Relationship Id="rId108" Type="http://schemas.openxmlformats.org/officeDocument/2006/relationships/customXml" Target="../ink/ink4002.xml"/><Relationship Id="rId315" Type="http://schemas.openxmlformats.org/officeDocument/2006/relationships/image" Target="../media/image3846.png"/><Relationship Id="rId357" Type="http://schemas.openxmlformats.org/officeDocument/2006/relationships/image" Target="../media/image3866.png"/><Relationship Id="rId54" Type="http://schemas.openxmlformats.org/officeDocument/2006/relationships/customXml" Target="../ink/ink3975.xml"/><Relationship Id="rId96" Type="http://schemas.openxmlformats.org/officeDocument/2006/relationships/customXml" Target="../ink/ink3996.xml"/><Relationship Id="rId161" Type="http://schemas.openxmlformats.org/officeDocument/2006/relationships/image" Target="../media/image3366.png"/><Relationship Id="rId217" Type="http://schemas.openxmlformats.org/officeDocument/2006/relationships/image" Target="../media/image3400.png"/><Relationship Id="rId399" Type="http://schemas.openxmlformats.org/officeDocument/2006/relationships/image" Target="../media/image3887.png"/><Relationship Id="rId259" Type="http://schemas.openxmlformats.org/officeDocument/2006/relationships/image" Target="../media/image3822.png"/><Relationship Id="rId424" Type="http://schemas.openxmlformats.org/officeDocument/2006/relationships/customXml" Target="../ink/ink4160.xml"/><Relationship Id="rId466" Type="http://schemas.openxmlformats.org/officeDocument/2006/relationships/customXml" Target="../ink/ink4181.xml"/><Relationship Id="rId23" Type="http://schemas.openxmlformats.org/officeDocument/2006/relationships/image" Target="../media/image3178.png"/><Relationship Id="rId119" Type="http://schemas.openxmlformats.org/officeDocument/2006/relationships/image" Target="../media/image3222.png"/><Relationship Id="rId270" Type="http://schemas.openxmlformats.org/officeDocument/2006/relationships/customXml" Target="../ink/ink4083.xml"/><Relationship Id="rId326" Type="http://schemas.openxmlformats.org/officeDocument/2006/relationships/customXml" Target="../ink/ink4111.xml"/><Relationship Id="rId65" Type="http://schemas.openxmlformats.org/officeDocument/2006/relationships/image" Target="../media/image3196.png"/><Relationship Id="rId130" Type="http://schemas.openxmlformats.org/officeDocument/2006/relationships/customXml" Target="../ink/ink4013.xml"/><Relationship Id="rId368" Type="http://schemas.openxmlformats.org/officeDocument/2006/relationships/customXml" Target="../ink/ink4132.xml"/><Relationship Id="rId172" Type="http://schemas.openxmlformats.org/officeDocument/2006/relationships/customXml" Target="../ink/ink4034.xml"/><Relationship Id="rId228" Type="http://schemas.openxmlformats.org/officeDocument/2006/relationships/customXml" Target="../ink/ink4062.xml"/><Relationship Id="rId435" Type="http://schemas.openxmlformats.org/officeDocument/2006/relationships/image" Target="../media/image3905.png"/><Relationship Id="rId281" Type="http://schemas.openxmlformats.org/officeDocument/2006/relationships/image" Target="../media/image3831.png"/><Relationship Id="rId337" Type="http://schemas.openxmlformats.org/officeDocument/2006/relationships/image" Target="../media/image3856.png"/><Relationship Id="rId34" Type="http://schemas.openxmlformats.org/officeDocument/2006/relationships/customXml" Target="../ink/ink3965.xml"/><Relationship Id="rId76" Type="http://schemas.openxmlformats.org/officeDocument/2006/relationships/customXml" Target="../ink/ink3986.xml"/><Relationship Id="rId141" Type="http://schemas.openxmlformats.org/officeDocument/2006/relationships/image" Target="../media/image3232.png"/><Relationship Id="rId379" Type="http://schemas.openxmlformats.org/officeDocument/2006/relationships/image" Target="../media/image3877.png"/><Relationship Id="rId7" Type="http://schemas.openxmlformats.org/officeDocument/2006/relationships/image" Target="../media/image3172.png"/><Relationship Id="rId183" Type="http://schemas.openxmlformats.org/officeDocument/2006/relationships/image" Target="../media/image3790.png"/><Relationship Id="rId239" Type="http://schemas.openxmlformats.org/officeDocument/2006/relationships/image" Target="../media/image3815.png"/><Relationship Id="rId390" Type="http://schemas.openxmlformats.org/officeDocument/2006/relationships/customXml" Target="../ink/ink4143.xml"/><Relationship Id="rId404" Type="http://schemas.openxmlformats.org/officeDocument/2006/relationships/customXml" Target="../ink/ink4150.xml"/><Relationship Id="rId446" Type="http://schemas.openxmlformats.org/officeDocument/2006/relationships/customXml" Target="../ink/ink4171.xml"/><Relationship Id="rId250" Type="http://schemas.openxmlformats.org/officeDocument/2006/relationships/customXml" Target="../ink/ink4073.xml"/><Relationship Id="rId292" Type="http://schemas.openxmlformats.org/officeDocument/2006/relationships/customXml" Target="../ink/ink4094.xml"/><Relationship Id="rId306" Type="http://schemas.openxmlformats.org/officeDocument/2006/relationships/customXml" Target="../ink/ink4101.xml"/><Relationship Id="rId45" Type="http://schemas.openxmlformats.org/officeDocument/2006/relationships/image" Target="../media/image3187.png"/><Relationship Id="rId87" Type="http://schemas.openxmlformats.org/officeDocument/2006/relationships/image" Target="../media/image2859.png"/><Relationship Id="rId110" Type="http://schemas.openxmlformats.org/officeDocument/2006/relationships/customXml" Target="../ink/ink4003.xml"/><Relationship Id="rId348" Type="http://schemas.openxmlformats.org/officeDocument/2006/relationships/customXml" Target="../ink/ink4122.xml"/><Relationship Id="rId152" Type="http://schemas.openxmlformats.org/officeDocument/2006/relationships/customXml" Target="../ink/ink4024.xml"/><Relationship Id="rId194" Type="http://schemas.openxmlformats.org/officeDocument/2006/relationships/customXml" Target="../ink/ink4045.xml"/><Relationship Id="rId208" Type="http://schemas.openxmlformats.org/officeDocument/2006/relationships/customXml" Target="../ink/ink4052.xml"/><Relationship Id="rId415" Type="http://schemas.openxmlformats.org/officeDocument/2006/relationships/image" Target="../media/image3895.png"/><Relationship Id="rId457" Type="http://schemas.openxmlformats.org/officeDocument/2006/relationships/image" Target="../media/image3916.png"/><Relationship Id="rId261" Type="http://schemas.openxmlformats.org/officeDocument/2006/relationships/image" Target="../media/image3823.png"/><Relationship Id="rId14" Type="http://schemas.openxmlformats.org/officeDocument/2006/relationships/customXml" Target="../ink/ink3955.xml"/><Relationship Id="rId56" Type="http://schemas.openxmlformats.org/officeDocument/2006/relationships/customXml" Target="../ink/ink3976.xml"/><Relationship Id="rId317" Type="http://schemas.openxmlformats.org/officeDocument/2006/relationships/image" Target="../media/image3847.png"/><Relationship Id="rId359" Type="http://schemas.openxmlformats.org/officeDocument/2006/relationships/image" Target="../media/image3867.png"/><Relationship Id="rId98" Type="http://schemas.openxmlformats.org/officeDocument/2006/relationships/customXml" Target="../ink/ink3997.xml"/><Relationship Id="rId121" Type="http://schemas.openxmlformats.org/officeDocument/2006/relationships/image" Target="../media/image3223.png"/><Relationship Id="rId163" Type="http://schemas.openxmlformats.org/officeDocument/2006/relationships/image" Target="../media/image3367.png"/><Relationship Id="rId219" Type="http://schemas.openxmlformats.org/officeDocument/2006/relationships/image" Target="../media/image3401.png"/><Relationship Id="rId370" Type="http://schemas.openxmlformats.org/officeDocument/2006/relationships/customXml" Target="../ink/ink4133.xml"/><Relationship Id="rId426" Type="http://schemas.openxmlformats.org/officeDocument/2006/relationships/customXml" Target="../ink/ink4161.xml"/><Relationship Id="rId230" Type="http://schemas.openxmlformats.org/officeDocument/2006/relationships/customXml" Target="../ink/ink4063.xml"/><Relationship Id="rId468" Type="http://schemas.openxmlformats.org/officeDocument/2006/relationships/customXml" Target="../ink/ink4182.xml"/><Relationship Id="rId25" Type="http://schemas.openxmlformats.org/officeDocument/2006/relationships/image" Target="../media/image3179.png"/><Relationship Id="rId67" Type="http://schemas.openxmlformats.org/officeDocument/2006/relationships/image" Target="../media/image3197.png"/><Relationship Id="rId272" Type="http://schemas.openxmlformats.org/officeDocument/2006/relationships/customXml" Target="../ink/ink4084.xml"/><Relationship Id="rId328" Type="http://schemas.openxmlformats.org/officeDocument/2006/relationships/customXml" Target="../ink/ink4112.xml"/><Relationship Id="rId132" Type="http://schemas.openxmlformats.org/officeDocument/2006/relationships/customXml" Target="../ink/ink4014.xml"/><Relationship Id="rId174" Type="http://schemas.openxmlformats.org/officeDocument/2006/relationships/customXml" Target="../ink/ink4035.xml"/><Relationship Id="rId381" Type="http://schemas.openxmlformats.org/officeDocument/2006/relationships/image" Target="../media/image3878.png"/><Relationship Id="rId241" Type="http://schemas.openxmlformats.org/officeDocument/2006/relationships/image" Target="../media/image3816.png"/><Relationship Id="rId437" Type="http://schemas.openxmlformats.org/officeDocument/2006/relationships/image" Target="../media/image3906.png"/><Relationship Id="rId36" Type="http://schemas.openxmlformats.org/officeDocument/2006/relationships/customXml" Target="../ink/ink3966.xml"/><Relationship Id="rId283" Type="http://schemas.openxmlformats.org/officeDocument/2006/relationships/image" Target="../media/image3433.png"/><Relationship Id="rId339" Type="http://schemas.openxmlformats.org/officeDocument/2006/relationships/image" Target="../media/image3857.png"/><Relationship Id="rId78" Type="http://schemas.openxmlformats.org/officeDocument/2006/relationships/customXml" Target="../ink/ink3987.xml"/><Relationship Id="rId101" Type="http://schemas.openxmlformats.org/officeDocument/2006/relationships/image" Target="../media/image3213.png"/><Relationship Id="rId143" Type="http://schemas.openxmlformats.org/officeDocument/2006/relationships/image" Target="../media/image3233.png"/><Relationship Id="rId185" Type="http://schemas.openxmlformats.org/officeDocument/2006/relationships/image" Target="../media/image3791.png"/><Relationship Id="rId350" Type="http://schemas.openxmlformats.org/officeDocument/2006/relationships/customXml" Target="../ink/ink4123.xml"/><Relationship Id="rId406" Type="http://schemas.openxmlformats.org/officeDocument/2006/relationships/customXml" Target="../ink/ink4151.xml"/><Relationship Id="rId9" Type="http://schemas.openxmlformats.org/officeDocument/2006/relationships/image" Target="../media/image3173.png"/><Relationship Id="rId210" Type="http://schemas.openxmlformats.org/officeDocument/2006/relationships/customXml" Target="../ink/ink4053.xml"/><Relationship Id="rId392" Type="http://schemas.openxmlformats.org/officeDocument/2006/relationships/customXml" Target="../ink/ink4144.xml"/><Relationship Id="rId448" Type="http://schemas.openxmlformats.org/officeDocument/2006/relationships/customXml" Target="../ink/ink4172.xml"/><Relationship Id="rId252" Type="http://schemas.openxmlformats.org/officeDocument/2006/relationships/customXml" Target="../ink/ink4074.xml"/><Relationship Id="rId294" Type="http://schemas.openxmlformats.org/officeDocument/2006/relationships/customXml" Target="../ink/ink4095.xml"/><Relationship Id="rId308" Type="http://schemas.openxmlformats.org/officeDocument/2006/relationships/customXml" Target="../ink/ink4102.xml"/><Relationship Id="rId47" Type="http://schemas.openxmlformats.org/officeDocument/2006/relationships/image" Target="../media/image3188.png"/><Relationship Id="rId89" Type="http://schemas.openxmlformats.org/officeDocument/2006/relationships/image" Target="../media/image3207.png"/><Relationship Id="rId112" Type="http://schemas.openxmlformats.org/officeDocument/2006/relationships/customXml" Target="../ink/ink4004.xml"/><Relationship Id="rId154" Type="http://schemas.openxmlformats.org/officeDocument/2006/relationships/customXml" Target="../ink/ink4025.xml"/><Relationship Id="rId361" Type="http://schemas.openxmlformats.org/officeDocument/2006/relationships/image" Target="../media/image3868.png"/><Relationship Id="rId196" Type="http://schemas.openxmlformats.org/officeDocument/2006/relationships/customXml" Target="../ink/ink4046.xml"/><Relationship Id="rId417" Type="http://schemas.openxmlformats.org/officeDocument/2006/relationships/image" Target="../media/image3896.png"/><Relationship Id="rId459" Type="http://schemas.openxmlformats.org/officeDocument/2006/relationships/image" Target="../media/image3917.png"/><Relationship Id="rId16" Type="http://schemas.openxmlformats.org/officeDocument/2006/relationships/customXml" Target="../ink/ink3956.xml"/><Relationship Id="rId221" Type="http://schemas.openxmlformats.org/officeDocument/2006/relationships/image" Target="../media/image3806.png"/><Relationship Id="rId263" Type="http://schemas.openxmlformats.org/officeDocument/2006/relationships/image" Target="../media/image3824.png"/><Relationship Id="rId319" Type="http://schemas.openxmlformats.org/officeDocument/2006/relationships/image" Target="../media/image3848.png"/><Relationship Id="rId470" Type="http://schemas.openxmlformats.org/officeDocument/2006/relationships/customXml" Target="../ink/ink4183.xml"/><Relationship Id="rId58" Type="http://schemas.openxmlformats.org/officeDocument/2006/relationships/customXml" Target="../ink/ink3977.xml"/><Relationship Id="rId123" Type="http://schemas.openxmlformats.org/officeDocument/2006/relationships/image" Target="../media/image3224.png"/><Relationship Id="rId330" Type="http://schemas.openxmlformats.org/officeDocument/2006/relationships/customXml" Target="../ink/ink4113.xml"/><Relationship Id="rId165" Type="http://schemas.openxmlformats.org/officeDocument/2006/relationships/image" Target="../media/image3368.png"/><Relationship Id="rId372" Type="http://schemas.openxmlformats.org/officeDocument/2006/relationships/customXml" Target="../ink/ink4134.xml"/><Relationship Id="rId428" Type="http://schemas.openxmlformats.org/officeDocument/2006/relationships/customXml" Target="../ink/ink4162.xml"/><Relationship Id="rId232" Type="http://schemas.openxmlformats.org/officeDocument/2006/relationships/customXml" Target="../ink/ink4064.xml"/><Relationship Id="rId274" Type="http://schemas.openxmlformats.org/officeDocument/2006/relationships/customXml" Target="../ink/ink4085.xml"/><Relationship Id="rId27" Type="http://schemas.openxmlformats.org/officeDocument/2006/relationships/image" Target="../media/image3180.png"/><Relationship Id="rId69" Type="http://schemas.openxmlformats.org/officeDocument/2006/relationships/image" Target="../media/image3198.png"/><Relationship Id="rId134" Type="http://schemas.openxmlformats.org/officeDocument/2006/relationships/customXml" Target="../ink/ink4015.xml"/><Relationship Id="rId80" Type="http://schemas.openxmlformats.org/officeDocument/2006/relationships/customXml" Target="../ink/ink3988.xml"/><Relationship Id="rId176" Type="http://schemas.openxmlformats.org/officeDocument/2006/relationships/customXml" Target="../ink/ink4036.xml"/><Relationship Id="rId341" Type="http://schemas.openxmlformats.org/officeDocument/2006/relationships/image" Target="../media/image3858.png"/><Relationship Id="rId383" Type="http://schemas.openxmlformats.org/officeDocument/2006/relationships/image" Target="../media/image3879.png"/><Relationship Id="rId439" Type="http://schemas.openxmlformats.org/officeDocument/2006/relationships/image" Target="../media/image3907.png"/><Relationship Id="rId201" Type="http://schemas.openxmlformats.org/officeDocument/2006/relationships/image" Target="../media/image3799.png"/><Relationship Id="rId243" Type="http://schemas.openxmlformats.org/officeDocument/2006/relationships/image" Target="../media/image3817.png"/><Relationship Id="rId285" Type="http://schemas.openxmlformats.org/officeDocument/2006/relationships/image" Target="../media/image3832.png"/><Relationship Id="rId450" Type="http://schemas.openxmlformats.org/officeDocument/2006/relationships/customXml" Target="../ink/ink4173.xml"/><Relationship Id="rId38" Type="http://schemas.openxmlformats.org/officeDocument/2006/relationships/customXml" Target="../ink/ink3967.xml"/><Relationship Id="rId103" Type="http://schemas.openxmlformats.org/officeDocument/2006/relationships/image" Target="../media/image3214.png"/><Relationship Id="rId310" Type="http://schemas.openxmlformats.org/officeDocument/2006/relationships/customXml" Target="../ink/ink4103.xml"/><Relationship Id="rId91" Type="http://schemas.openxmlformats.org/officeDocument/2006/relationships/image" Target="../media/image3208.png"/><Relationship Id="rId145" Type="http://schemas.openxmlformats.org/officeDocument/2006/relationships/image" Target="../media/image3275.png"/><Relationship Id="rId187" Type="http://schemas.openxmlformats.org/officeDocument/2006/relationships/image" Target="../media/image3792.png"/><Relationship Id="rId352" Type="http://schemas.openxmlformats.org/officeDocument/2006/relationships/customXml" Target="../ink/ink4124.xml"/><Relationship Id="rId394" Type="http://schemas.openxmlformats.org/officeDocument/2006/relationships/customXml" Target="../ink/ink4145.xml"/><Relationship Id="rId408" Type="http://schemas.openxmlformats.org/officeDocument/2006/relationships/customXml" Target="../ink/ink4152.xml"/><Relationship Id="rId212" Type="http://schemas.openxmlformats.org/officeDocument/2006/relationships/customXml" Target="../ink/ink4054.xml"/><Relationship Id="rId254" Type="http://schemas.openxmlformats.org/officeDocument/2006/relationships/customXml" Target="../ink/ink4075.xml"/><Relationship Id="rId49" Type="http://schemas.openxmlformats.org/officeDocument/2006/relationships/image" Target="../media/image3189.png"/><Relationship Id="rId114" Type="http://schemas.openxmlformats.org/officeDocument/2006/relationships/customXml" Target="../ink/ink4005.xml"/><Relationship Id="rId296" Type="http://schemas.openxmlformats.org/officeDocument/2006/relationships/customXml" Target="../ink/ink4096.xml"/><Relationship Id="rId461" Type="http://schemas.openxmlformats.org/officeDocument/2006/relationships/image" Target="../media/image3918.png"/><Relationship Id="rId60" Type="http://schemas.openxmlformats.org/officeDocument/2006/relationships/customXml" Target="../ink/ink3978.xml"/><Relationship Id="rId156" Type="http://schemas.openxmlformats.org/officeDocument/2006/relationships/customXml" Target="../ink/ink4026.xml"/><Relationship Id="rId198" Type="http://schemas.openxmlformats.org/officeDocument/2006/relationships/customXml" Target="../ink/ink4047.xml"/><Relationship Id="rId321" Type="http://schemas.openxmlformats.org/officeDocument/2006/relationships/image" Target="../media/image3849.png"/><Relationship Id="rId363" Type="http://schemas.openxmlformats.org/officeDocument/2006/relationships/image" Target="../media/image3869.png"/><Relationship Id="rId419" Type="http://schemas.openxmlformats.org/officeDocument/2006/relationships/image" Target="../media/image3897.png"/><Relationship Id="rId223" Type="http://schemas.openxmlformats.org/officeDocument/2006/relationships/image" Target="../media/image3807.png"/><Relationship Id="rId430" Type="http://schemas.openxmlformats.org/officeDocument/2006/relationships/customXml" Target="../ink/ink4163.xml"/><Relationship Id="rId18" Type="http://schemas.openxmlformats.org/officeDocument/2006/relationships/customXml" Target="../ink/ink3957.xml"/><Relationship Id="rId265" Type="http://schemas.openxmlformats.org/officeDocument/2006/relationships/image" Target="../media/image3825.png"/><Relationship Id="rId472" Type="http://schemas.openxmlformats.org/officeDocument/2006/relationships/customXml" Target="../ink/ink4184.xml"/><Relationship Id="rId125" Type="http://schemas.openxmlformats.org/officeDocument/2006/relationships/image" Target="../media/image3225.png"/><Relationship Id="rId167" Type="http://schemas.openxmlformats.org/officeDocument/2006/relationships/image" Target="../media/image3782.png"/><Relationship Id="rId332" Type="http://schemas.openxmlformats.org/officeDocument/2006/relationships/customXml" Target="../ink/ink4114.xml"/><Relationship Id="rId374" Type="http://schemas.openxmlformats.org/officeDocument/2006/relationships/customXml" Target="../ink/ink4135.xml"/><Relationship Id="rId71" Type="http://schemas.openxmlformats.org/officeDocument/2006/relationships/image" Target="../media/image3199.png"/><Relationship Id="rId234" Type="http://schemas.openxmlformats.org/officeDocument/2006/relationships/customXml" Target="../ink/ink4065.xml"/><Relationship Id="rId2" Type="http://schemas.openxmlformats.org/officeDocument/2006/relationships/customXml" Target="../ink/ink3949.xml"/><Relationship Id="rId29" Type="http://schemas.openxmlformats.org/officeDocument/2006/relationships/image" Target="../media/image3181.png"/><Relationship Id="rId276" Type="http://schemas.openxmlformats.org/officeDocument/2006/relationships/customXml" Target="../ink/ink4086.xml"/><Relationship Id="rId441" Type="http://schemas.openxmlformats.org/officeDocument/2006/relationships/image" Target="../media/image3908.png"/><Relationship Id="rId40" Type="http://schemas.openxmlformats.org/officeDocument/2006/relationships/customXml" Target="../ink/ink3968.xml"/><Relationship Id="rId136" Type="http://schemas.openxmlformats.org/officeDocument/2006/relationships/customXml" Target="../ink/ink4016.xml"/><Relationship Id="rId178" Type="http://schemas.openxmlformats.org/officeDocument/2006/relationships/customXml" Target="../ink/ink4037.xml"/><Relationship Id="rId301" Type="http://schemas.openxmlformats.org/officeDocument/2006/relationships/image" Target="../media/image3839.png"/><Relationship Id="rId343" Type="http://schemas.openxmlformats.org/officeDocument/2006/relationships/image" Target="../media/image3859.png"/><Relationship Id="rId82" Type="http://schemas.openxmlformats.org/officeDocument/2006/relationships/customXml" Target="../ink/ink3989.xml"/><Relationship Id="rId203" Type="http://schemas.openxmlformats.org/officeDocument/2006/relationships/image" Target="../media/image3800.png"/><Relationship Id="rId385" Type="http://schemas.openxmlformats.org/officeDocument/2006/relationships/image" Target="../media/image3880.png"/><Relationship Id="rId245" Type="http://schemas.openxmlformats.org/officeDocument/2006/relationships/image" Target="../media/image3818.png"/><Relationship Id="rId287" Type="http://schemas.openxmlformats.org/officeDocument/2006/relationships/image" Target="../media/image3435.png"/><Relationship Id="rId410" Type="http://schemas.openxmlformats.org/officeDocument/2006/relationships/customXml" Target="../ink/ink4153.xml"/><Relationship Id="rId452" Type="http://schemas.openxmlformats.org/officeDocument/2006/relationships/customXml" Target="../ink/ink4174.xml"/><Relationship Id="rId30" Type="http://schemas.openxmlformats.org/officeDocument/2006/relationships/customXml" Target="../ink/ink3963.xml"/><Relationship Id="rId105" Type="http://schemas.openxmlformats.org/officeDocument/2006/relationships/image" Target="../media/image3215.png"/><Relationship Id="rId126" Type="http://schemas.openxmlformats.org/officeDocument/2006/relationships/customXml" Target="../ink/ink4011.xml"/><Relationship Id="rId147" Type="http://schemas.openxmlformats.org/officeDocument/2006/relationships/image" Target="../media/image3355.png"/><Relationship Id="rId168" Type="http://schemas.openxmlformats.org/officeDocument/2006/relationships/customXml" Target="../ink/ink4032.xml"/><Relationship Id="rId312" Type="http://schemas.openxmlformats.org/officeDocument/2006/relationships/customXml" Target="../ink/ink4104.xml"/><Relationship Id="rId333" Type="http://schemas.openxmlformats.org/officeDocument/2006/relationships/image" Target="../media/image3458.png"/><Relationship Id="rId354" Type="http://schemas.openxmlformats.org/officeDocument/2006/relationships/customXml" Target="../ink/ink4125.xml"/><Relationship Id="rId51" Type="http://schemas.openxmlformats.org/officeDocument/2006/relationships/image" Target="../media/image2841.png"/><Relationship Id="rId72" Type="http://schemas.openxmlformats.org/officeDocument/2006/relationships/customXml" Target="../ink/ink3984.xml"/><Relationship Id="rId93" Type="http://schemas.openxmlformats.org/officeDocument/2006/relationships/image" Target="../media/image3209.png"/><Relationship Id="rId189" Type="http://schemas.openxmlformats.org/officeDocument/2006/relationships/image" Target="../media/image3793.png"/><Relationship Id="rId375" Type="http://schemas.openxmlformats.org/officeDocument/2006/relationships/image" Target="../media/image3875.png"/><Relationship Id="rId396" Type="http://schemas.openxmlformats.org/officeDocument/2006/relationships/customXml" Target="../ink/ink4146.xml"/><Relationship Id="rId3" Type="http://schemas.openxmlformats.org/officeDocument/2006/relationships/image" Target="../media/image3171.png"/><Relationship Id="rId214" Type="http://schemas.openxmlformats.org/officeDocument/2006/relationships/customXml" Target="../ink/ink4055.xml"/><Relationship Id="rId235" Type="http://schemas.openxmlformats.org/officeDocument/2006/relationships/image" Target="../media/image3813.png"/><Relationship Id="rId256" Type="http://schemas.openxmlformats.org/officeDocument/2006/relationships/customXml" Target="../ink/ink4076.xml"/><Relationship Id="rId277" Type="http://schemas.openxmlformats.org/officeDocument/2006/relationships/image" Target="../media/image3829.png"/><Relationship Id="rId298" Type="http://schemas.openxmlformats.org/officeDocument/2006/relationships/customXml" Target="../ink/ink4097.xml"/><Relationship Id="rId400" Type="http://schemas.openxmlformats.org/officeDocument/2006/relationships/customXml" Target="../ink/ink4148.xml"/><Relationship Id="rId421" Type="http://schemas.openxmlformats.org/officeDocument/2006/relationships/image" Target="../media/image3898.png"/><Relationship Id="rId442" Type="http://schemas.openxmlformats.org/officeDocument/2006/relationships/customXml" Target="../ink/ink4169.xml"/><Relationship Id="rId463" Type="http://schemas.openxmlformats.org/officeDocument/2006/relationships/image" Target="../media/image3919.png"/><Relationship Id="rId116" Type="http://schemas.openxmlformats.org/officeDocument/2006/relationships/customXml" Target="../ink/ink4006.xml"/><Relationship Id="rId137" Type="http://schemas.openxmlformats.org/officeDocument/2006/relationships/image" Target="../media/image3230.png"/><Relationship Id="rId158" Type="http://schemas.openxmlformats.org/officeDocument/2006/relationships/customXml" Target="../ink/ink4027.xml"/><Relationship Id="rId302" Type="http://schemas.openxmlformats.org/officeDocument/2006/relationships/customXml" Target="../ink/ink4099.xml"/><Relationship Id="rId323" Type="http://schemas.openxmlformats.org/officeDocument/2006/relationships/image" Target="../media/image3850.png"/><Relationship Id="rId344" Type="http://schemas.openxmlformats.org/officeDocument/2006/relationships/customXml" Target="../ink/ink4120.xml"/><Relationship Id="rId20" Type="http://schemas.openxmlformats.org/officeDocument/2006/relationships/customXml" Target="../ink/ink3958.xml"/><Relationship Id="rId41" Type="http://schemas.openxmlformats.org/officeDocument/2006/relationships/image" Target="../media/image3185.png"/><Relationship Id="rId62" Type="http://schemas.openxmlformats.org/officeDocument/2006/relationships/customXml" Target="../ink/ink3979.xml"/><Relationship Id="rId83" Type="http://schemas.openxmlformats.org/officeDocument/2006/relationships/image" Target="../media/image3205.png"/><Relationship Id="rId179" Type="http://schemas.openxmlformats.org/officeDocument/2006/relationships/image" Target="../media/image3788.png"/><Relationship Id="rId365" Type="http://schemas.openxmlformats.org/officeDocument/2006/relationships/image" Target="../media/image3870.png"/><Relationship Id="rId386" Type="http://schemas.openxmlformats.org/officeDocument/2006/relationships/customXml" Target="../ink/ink4141.xml"/><Relationship Id="rId190" Type="http://schemas.openxmlformats.org/officeDocument/2006/relationships/customXml" Target="../ink/ink4043.xml"/><Relationship Id="rId204" Type="http://schemas.openxmlformats.org/officeDocument/2006/relationships/customXml" Target="../ink/ink4050.xml"/><Relationship Id="rId225" Type="http://schemas.openxmlformats.org/officeDocument/2006/relationships/image" Target="../media/image3808.png"/><Relationship Id="rId246" Type="http://schemas.openxmlformats.org/officeDocument/2006/relationships/customXml" Target="../ink/ink4071.xml"/><Relationship Id="rId267" Type="http://schemas.openxmlformats.org/officeDocument/2006/relationships/image" Target="../media/image3826.png"/><Relationship Id="rId288" Type="http://schemas.openxmlformats.org/officeDocument/2006/relationships/customXml" Target="../ink/ink4092.xml"/><Relationship Id="rId411" Type="http://schemas.openxmlformats.org/officeDocument/2006/relationships/image" Target="../media/image3893.png"/><Relationship Id="rId432" Type="http://schemas.openxmlformats.org/officeDocument/2006/relationships/customXml" Target="../ink/ink4164.xml"/><Relationship Id="rId453" Type="http://schemas.openxmlformats.org/officeDocument/2006/relationships/image" Target="../media/image3914.png"/><Relationship Id="rId106" Type="http://schemas.openxmlformats.org/officeDocument/2006/relationships/customXml" Target="../ink/ink4001.xml"/><Relationship Id="rId127" Type="http://schemas.openxmlformats.org/officeDocument/2006/relationships/image" Target="../media/image3226.png"/><Relationship Id="rId313" Type="http://schemas.openxmlformats.org/officeDocument/2006/relationships/image" Target="../media/image3845.png"/><Relationship Id="rId10" Type="http://schemas.openxmlformats.org/officeDocument/2006/relationships/customXml" Target="../ink/ink3953.xml"/><Relationship Id="rId31" Type="http://schemas.openxmlformats.org/officeDocument/2006/relationships/image" Target="../media/image3182.png"/><Relationship Id="rId52" Type="http://schemas.openxmlformats.org/officeDocument/2006/relationships/customXml" Target="../ink/ink3974.xml"/><Relationship Id="rId73" Type="http://schemas.openxmlformats.org/officeDocument/2006/relationships/image" Target="../media/image3200.png"/><Relationship Id="rId94" Type="http://schemas.openxmlformats.org/officeDocument/2006/relationships/customXml" Target="../ink/ink3995.xml"/><Relationship Id="rId148" Type="http://schemas.openxmlformats.org/officeDocument/2006/relationships/customXml" Target="../ink/ink4022.xml"/><Relationship Id="rId169" Type="http://schemas.openxmlformats.org/officeDocument/2006/relationships/image" Target="../media/image3783.png"/><Relationship Id="rId334" Type="http://schemas.openxmlformats.org/officeDocument/2006/relationships/customXml" Target="../ink/ink4115.xml"/><Relationship Id="rId355" Type="http://schemas.openxmlformats.org/officeDocument/2006/relationships/image" Target="../media/image3865.png"/><Relationship Id="rId376" Type="http://schemas.openxmlformats.org/officeDocument/2006/relationships/customXml" Target="../ink/ink4136.xml"/><Relationship Id="rId397" Type="http://schemas.openxmlformats.org/officeDocument/2006/relationships/image" Target="../media/image3886.png"/><Relationship Id="rId4" Type="http://schemas.openxmlformats.org/officeDocument/2006/relationships/customXml" Target="../ink/ink3950.xml"/><Relationship Id="rId180" Type="http://schemas.openxmlformats.org/officeDocument/2006/relationships/customXml" Target="../ink/ink4038.xml"/><Relationship Id="rId215" Type="http://schemas.openxmlformats.org/officeDocument/2006/relationships/image" Target="../media/image3805.png"/><Relationship Id="rId236" Type="http://schemas.openxmlformats.org/officeDocument/2006/relationships/customXml" Target="../ink/ink4066.xml"/><Relationship Id="rId257" Type="http://schemas.openxmlformats.org/officeDocument/2006/relationships/image" Target="../media/image3821.png"/><Relationship Id="rId278" Type="http://schemas.openxmlformats.org/officeDocument/2006/relationships/customXml" Target="../ink/ink4087.xml"/><Relationship Id="rId401" Type="http://schemas.openxmlformats.org/officeDocument/2006/relationships/image" Target="../media/image3888.png"/><Relationship Id="rId422" Type="http://schemas.openxmlformats.org/officeDocument/2006/relationships/customXml" Target="../ink/ink4159.xml"/><Relationship Id="rId443" Type="http://schemas.openxmlformats.org/officeDocument/2006/relationships/image" Target="../media/image3909.png"/><Relationship Id="rId464" Type="http://schemas.openxmlformats.org/officeDocument/2006/relationships/customXml" Target="../ink/ink4180.xml"/><Relationship Id="rId303" Type="http://schemas.openxmlformats.org/officeDocument/2006/relationships/image" Target="../media/image3840.png"/><Relationship Id="rId42" Type="http://schemas.openxmlformats.org/officeDocument/2006/relationships/customXml" Target="../ink/ink3969.xml"/><Relationship Id="rId84" Type="http://schemas.openxmlformats.org/officeDocument/2006/relationships/customXml" Target="../ink/ink3990.xml"/><Relationship Id="rId138" Type="http://schemas.openxmlformats.org/officeDocument/2006/relationships/customXml" Target="../ink/ink4017.xml"/><Relationship Id="rId345" Type="http://schemas.openxmlformats.org/officeDocument/2006/relationships/image" Target="../media/image3860.png"/><Relationship Id="rId387" Type="http://schemas.openxmlformats.org/officeDocument/2006/relationships/image" Target="../media/image3881.png"/><Relationship Id="rId191" Type="http://schemas.openxmlformats.org/officeDocument/2006/relationships/image" Target="../media/image3794.png"/><Relationship Id="rId205" Type="http://schemas.openxmlformats.org/officeDocument/2006/relationships/image" Target="../media/image3801.png"/><Relationship Id="rId247" Type="http://schemas.openxmlformats.org/officeDocument/2006/relationships/image" Target="../media/image3415.png"/><Relationship Id="rId412" Type="http://schemas.openxmlformats.org/officeDocument/2006/relationships/customXml" Target="../ink/ink4154.xml"/><Relationship Id="rId107" Type="http://schemas.openxmlformats.org/officeDocument/2006/relationships/image" Target="../media/image3216.png"/><Relationship Id="rId289" Type="http://schemas.openxmlformats.org/officeDocument/2006/relationships/image" Target="../media/image3833.png"/><Relationship Id="rId454" Type="http://schemas.openxmlformats.org/officeDocument/2006/relationships/customXml" Target="../ink/ink4175.xml"/><Relationship Id="rId11" Type="http://schemas.openxmlformats.org/officeDocument/2006/relationships/image" Target="../media/image3174.png"/><Relationship Id="rId53" Type="http://schemas.openxmlformats.org/officeDocument/2006/relationships/image" Target="../media/image3190.png"/><Relationship Id="rId149" Type="http://schemas.openxmlformats.org/officeDocument/2006/relationships/image" Target="../media/image3356.png"/><Relationship Id="rId314" Type="http://schemas.openxmlformats.org/officeDocument/2006/relationships/customXml" Target="../ink/ink4105.xml"/><Relationship Id="rId356" Type="http://schemas.openxmlformats.org/officeDocument/2006/relationships/customXml" Target="../ink/ink4126.xml"/><Relationship Id="rId398" Type="http://schemas.openxmlformats.org/officeDocument/2006/relationships/customXml" Target="../ink/ink4147.xml"/><Relationship Id="rId95" Type="http://schemas.openxmlformats.org/officeDocument/2006/relationships/image" Target="../media/image3210.png"/><Relationship Id="rId160" Type="http://schemas.openxmlformats.org/officeDocument/2006/relationships/customXml" Target="../ink/ink4028.xml"/><Relationship Id="rId216" Type="http://schemas.openxmlformats.org/officeDocument/2006/relationships/customXml" Target="../ink/ink4056.xml"/><Relationship Id="rId423" Type="http://schemas.openxmlformats.org/officeDocument/2006/relationships/image" Target="../media/image3899.png"/><Relationship Id="rId258" Type="http://schemas.openxmlformats.org/officeDocument/2006/relationships/customXml" Target="../ink/ink4077.xml"/><Relationship Id="rId465" Type="http://schemas.openxmlformats.org/officeDocument/2006/relationships/image" Target="../media/image3920.png"/><Relationship Id="rId22" Type="http://schemas.openxmlformats.org/officeDocument/2006/relationships/customXml" Target="../ink/ink3959.xml"/><Relationship Id="rId64" Type="http://schemas.openxmlformats.org/officeDocument/2006/relationships/customXml" Target="../ink/ink3980.xml"/><Relationship Id="rId118" Type="http://schemas.openxmlformats.org/officeDocument/2006/relationships/customXml" Target="../ink/ink4007.xml"/><Relationship Id="rId325" Type="http://schemas.openxmlformats.org/officeDocument/2006/relationships/image" Target="../media/image3851.png"/><Relationship Id="rId367" Type="http://schemas.openxmlformats.org/officeDocument/2006/relationships/image" Target="../media/image3871.png"/><Relationship Id="rId171" Type="http://schemas.openxmlformats.org/officeDocument/2006/relationships/image" Target="../media/image3784.png"/><Relationship Id="rId227" Type="http://schemas.openxmlformats.org/officeDocument/2006/relationships/image" Target="../media/image3809.png"/><Relationship Id="rId269" Type="http://schemas.openxmlformats.org/officeDocument/2006/relationships/image" Target="../media/image3426.png"/><Relationship Id="rId434" Type="http://schemas.openxmlformats.org/officeDocument/2006/relationships/customXml" Target="../ink/ink4165.xml"/><Relationship Id="rId33" Type="http://schemas.openxmlformats.org/officeDocument/2006/relationships/image" Target="../media/image3183.png"/><Relationship Id="rId129" Type="http://schemas.openxmlformats.org/officeDocument/2006/relationships/image" Target="../media/image2880.png"/><Relationship Id="rId280" Type="http://schemas.openxmlformats.org/officeDocument/2006/relationships/customXml" Target="../ink/ink4088.xml"/><Relationship Id="rId336" Type="http://schemas.openxmlformats.org/officeDocument/2006/relationships/customXml" Target="../ink/ink4116.xml"/><Relationship Id="rId75" Type="http://schemas.openxmlformats.org/officeDocument/2006/relationships/image" Target="../media/image3201.png"/><Relationship Id="rId140" Type="http://schemas.openxmlformats.org/officeDocument/2006/relationships/customXml" Target="../ink/ink4018.xml"/><Relationship Id="rId182" Type="http://schemas.openxmlformats.org/officeDocument/2006/relationships/customXml" Target="../ink/ink4039.xml"/><Relationship Id="rId378" Type="http://schemas.openxmlformats.org/officeDocument/2006/relationships/customXml" Target="../ink/ink4137.xml"/><Relationship Id="rId403" Type="http://schemas.openxmlformats.org/officeDocument/2006/relationships/image" Target="../media/image3889.png"/><Relationship Id="rId6" Type="http://schemas.openxmlformats.org/officeDocument/2006/relationships/customXml" Target="../ink/ink3951.xml"/><Relationship Id="rId238" Type="http://schemas.openxmlformats.org/officeDocument/2006/relationships/customXml" Target="../ink/ink4067.xml"/><Relationship Id="rId445" Type="http://schemas.openxmlformats.org/officeDocument/2006/relationships/image" Target="../media/image3910.png"/><Relationship Id="rId291" Type="http://schemas.openxmlformats.org/officeDocument/2006/relationships/image" Target="../media/image3834.png"/><Relationship Id="rId305" Type="http://schemas.openxmlformats.org/officeDocument/2006/relationships/image" Target="../media/image3841.png"/><Relationship Id="rId347" Type="http://schemas.openxmlformats.org/officeDocument/2006/relationships/image" Target="../media/image3861.png"/><Relationship Id="rId44" Type="http://schemas.openxmlformats.org/officeDocument/2006/relationships/customXml" Target="../ink/ink3970.xml"/><Relationship Id="rId86" Type="http://schemas.openxmlformats.org/officeDocument/2006/relationships/customXml" Target="../ink/ink3991.xml"/><Relationship Id="rId151" Type="http://schemas.openxmlformats.org/officeDocument/2006/relationships/image" Target="../media/image3303.png"/><Relationship Id="rId389" Type="http://schemas.openxmlformats.org/officeDocument/2006/relationships/image" Target="../media/image3882.png"/><Relationship Id="rId193" Type="http://schemas.openxmlformats.org/officeDocument/2006/relationships/image" Target="../media/image3795.png"/><Relationship Id="rId207" Type="http://schemas.openxmlformats.org/officeDocument/2006/relationships/image" Target="../media/image3802.png"/><Relationship Id="rId249" Type="http://schemas.openxmlformats.org/officeDocument/2006/relationships/image" Target="../media/image3416.png"/><Relationship Id="rId414" Type="http://schemas.openxmlformats.org/officeDocument/2006/relationships/customXml" Target="../ink/ink4155.xml"/><Relationship Id="rId456" Type="http://schemas.openxmlformats.org/officeDocument/2006/relationships/customXml" Target="../ink/ink4176.xml"/><Relationship Id="rId13" Type="http://schemas.openxmlformats.org/officeDocument/2006/relationships/image" Target="../media/image2822.png"/><Relationship Id="rId109" Type="http://schemas.openxmlformats.org/officeDocument/2006/relationships/image" Target="../media/image3217.png"/><Relationship Id="rId260" Type="http://schemas.openxmlformats.org/officeDocument/2006/relationships/customXml" Target="../ink/ink4078.xml"/><Relationship Id="rId316" Type="http://schemas.openxmlformats.org/officeDocument/2006/relationships/customXml" Target="../ink/ink4106.xml"/><Relationship Id="rId55" Type="http://schemas.openxmlformats.org/officeDocument/2006/relationships/image" Target="../media/image3191.png"/><Relationship Id="rId97" Type="http://schemas.openxmlformats.org/officeDocument/2006/relationships/image" Target="../media/image3211.png"/><Relationship Id="rId120" Type="http://schemas.openxmlformats.org/officeDocument/2006/relationships/customXml" Target="../ink/ink4008.xml"/><Relationship Id="rId358" Type="http://schemas.openxmlformats.org/officeDocument/2006/relationships/customXml" Target="../ink/ink4127.xml"/><Relationship Id="rId162" Type="http://schemas.openxmlformats.org/officeDocument/2006/relationships/customXml" Target="../ink/ink4029.xml"/><Relationship Id="rId218" Type="http://schemas.openxmlformats.org/officeDocument/2006/relationships/customXml" Target="../ink/ink4057.xml"/><Relationship Id="rId425" Type="http://schemas.openxmlformats.org/officeDocument/2006/relationships/image" Target="../media/image3900.png"/><Relationship Id="rId467" Type="http://schemas.openxmlformats.org/officeDocument/2006/relationships/image" Target="../media/image3921.png"/><Relationship Id="rId271" Type="http://schemas.openxmlformats.org/officeDocument/2006/relationships/image" Target="../media/image3827.png"/><Relationship Id="rId24" Type="http://schemas.openxmlformats.org/officeDocument/2006/relationships/customXml" Target="../ink/ink3960.xml"/><Relationship Id="rId66" Type="http://schemas.openxmlformats.org/officeDocument/2006/relationships/customXml" Target="../ink/ink3981.xml"/><Relationship Id="rId131" Type="http://schemas.openxmlformats.org/officeDocument/2006/relationships/image" Target="../media/image3227.png"/><Relationship Id="rId327" Type="http://schemas.openxmlformats.org/officeDocument/2006/relationships/image" Target="../media/image3852.png"/><Relationship Id="rId369" Type="http://schemas.openxmlformats.org/officeDocument/2006/relationships/image" Target="../media/image3872.png"/><Relationship Id="rId173" Type="http://schemas.openxmlformats.org/officeDocument/2006/relationships/image" Target="../media/image3785.png"/><Relationship Id="rId229" Type="http://schemas.openxmlformats.org/officeDocument/2006/relationships/image" Target="../media/image3810.png"/><Relationship Id="rId380" Type="http://schemas.openxmlformats.org/officeDocument/2006/relationships/customXml" Target="../ink/ink4138.xml"/><Relationship Id="rId436" Type="http://schemas.openxmlformats.org/officeDocument/2006/relationships/customXml" Target="../ink/ink4166.xml"/><Relationship Id="rId240" Type="http://schemas.openxmlformats.org/officeDocument/2006/relationships/customXml" Target="../ink/ink4068.xml"/><Relationship Id="rId35" Type="http://schemas.openxmlformats.org/officeDocument/2006/relationships/image" Target="../media/image2833.png"/><Relationship Id="rId77" Type="http://schemas.openxmlformats.org/officeDocument/2006/relationships/image" Target="../media/image3202.png"/><Relationship Id="rId100" Type="http://schemas.openxmlformats.org/officeDocument/2006/relationships/customXml" Target="../ink/ink3998.xml"/><Relationship Id="rId282" Type="http://schemas.openxmlformats.org/officeDocument/2006/relationships/customXml" Target="../ink/ink4089.xml"/><Relationship Id="rId338" Type="http://schemas.openxmlformats.org/officeDocument/2006/relationships/customXml" Target="../ink/ink4117.xml"/><Relationship Id="rId8" Type="http://schemas.openxmlformats.org/officeDocument/2006/relationships/customXml" Target="../ink/ink3952.xml"/><Relationship Id="rId142" Type="http://schemas.openxmlformats.org/officeDocument/2006/relationships/customXml" Target="../ink/ink4019.xml"/><Relationship Id="rId184" Type="http://schemas.openxmlformats.org/officeDocument/2006/relationships/customXml" Target="../ink/ink4040.xml"/><Relationship Id="rId391" Type="http://schemas.openxmlformats.org/officeDocument/2006/relationships/image" Target="../media/image3883.png"/><Relationship Id="rId405" Type="http://schemas.openxmlformats.org/officeDocument/2006/relationships/image" Target="../media/image3890.png"/><Relationship Id="rId447" Type="http://schemas.openxmlformats.org/officeDocument/2006/relationships/image" Target="../media/image3911.png"/><Relationship Id="rId251" Type="http://schemas.openxmlformats.org/officeDocument/2006/relationships/image" Target="../media/image3417.png"/><Relationship Id="rId46" Type="http://schemas.openxmlformats.org/officeDocument/2006/relationships/customXml" Target="../ink/ink3971.xml"/><Relationship Id="rId293" Type="http://schemas.openxmlformats.org/officeDocument/2006/relationships/image" Target="../media/image3835.png"/><Relationship Id="rId307" Type="http://schemas.openxmlformats.org/officeDocument/2006/relationships/image" Target="../media/image3842.png"/><Relationship Id="rId349" Type="http://schemas.openxmlformats.org/officeDocument/2006/relationships/image" Target="../media/image3862.png"/><Relationship Id="rId88" Type="http://schemas.openxmlformats.org/officeDocument/2006/relationships/customXml" Target="../ink/ink3992.xml"/><Relationship Id="rId111" Type="http://schemas.openxmlformats.org/officeDocument/2006/relationships/image" Target="../media/image3218.png"/><Relationship Id="rId153" Type="http://schemas.openxmlformats.org/officeDocument/2006/relationships/image" Target="../media/image3357.png"/><Relationship Id="rId195" Type="http://schemas.openxmlformats.org/officeDocument/2006/relationships/image" Target="../media/image3796.png"/><Relationship Id="rId209" Type="http://schemas.openxmlformats.org/officeDocument/2006/relationships/image" Target="../media/image3803.png"/><Relationship Id="rId360" Type="http://schemas.openxmlformats.org/officeDocument/2006/relationships/customXml" Target="../ink/ink4128.xml"/><Relationship Id="rId416" Type="http://schemas.openxmlformats.org/officeDocument/2006/relationships/customXml" Target="../ink/ink4156.xml"/><Relationship Id="rId220" Type="http://schemas.openxmlformats.org/officeDocument/2006/relationships/customXml" Target="../ink/ink4058.xml"/><Relationship Id="rId458" Type="http://schemas.openxmlformats.org/officeDocument/2006/relationships/customXml" Target="../ink/ink4177.xml"/><Relationship Id="rId15" Type="http://schemas.openxmlformats.org/officeDocument/2006/relationships/image" Target="../media/image2823.png"/><Relationship Id="rId57" Type="http://schemas.openxmlformats.org/officeDocument/2006/relationships/image" Target="../media/image3192.png"/><Relationship Id="rId262" Type="http://schemas.openxmlformats.org/officeDocument/2006/relationships/customXml" Target="../ink/ink4079.xml"/><Relationship Id="rId318" Type="http://schemas.openxmlformats.org/officeDocument/2006/relationships/customXml" Target="../ink/ink4107.xml"/><Relationship Id="rId99" Type="http://schemas.openxmlformats.org/officeDocument/2006/relationships/image" Target="../media/image3212.png"/><Relationship Id="rId122" Type="http://schemas.openxmlformats.org/officeDocument/2006/relationships/customXml" Target="../ink/ink4009.xml"/><Relationship Id="rId164" Type="http://schemas.openxmlformats.org/officeDocument/2006/relationships/customXml" Target="../ink/ink4030.xml"/><Relationship Id="rId371" Type="http://schemas.openxmlformats.org/officeDocument/2006/relationships/image" Target="../media/image3873.png"/><Relationship Id="rId427" Type="http://schemas.openxmlformats.org/officeDocument/2006/relationships/image" Target="../media/image3901.png"/><Relationship Id="rId469" Type="http://schemas.openxmlformats.org/officeDocument/2006/relationships/image" Target="../media/image3922.png"/><Relationship Id="rId26" Type="http://schemas.openxmlformats.org/officeDocument/2006/relationships/customXml" Target="../ink/ink3961.xml"/><Relationship Id="rId231" Type="http://schemas.openxmlformats.org/officeDocument/2006/relationships/image" Target="../media/image3811.png"/><Relationship Id="rId273" Type="http://schemas.openxmlformats.org/officeDocument/2006/relationships/image" Target="../media/image3428.png"/><Relationship Id="rId329" Type="http://schemas.openxmlformats.org/officeDocument/2006/relationships/image" Target="../media/image3853.png"/><Relationship Id="rId68" Type="http://schemas.openxmlformats.org/officeDocument/2006/relationships/customXml" Target="../ink/ink3982.xml"/><Relationship Id="rId133" Type="http://schemas.openxmlformats.org/officeDocument/2006/relationships/image" Target="../media/image3228.png"/><Relationship Id="rId175" Type="http://schemas.openxmlformats.org/officeDocument/2006/relationships/image" Target="../media/image3786.png"/><Relationship Id="rId340" Type="http://schemas.openxmlformats.org/officeDocument/2006/relationships/customXml" Target="../ink/ink4118.xml"/><Relationship Id="rId200" Type="http://schemas.openxmlformats.org/officeDocument/2006/relationships/customXml" Target="../ink/ink4048.xml"/><Relationship Id="rId382" Type="http://schemas.openxmlformats.org/officeDocument/2006/relationships/customXml" Target="../ink/ink4139.xml"/><Relationship Id="rId438" Type="http://schemas.openxmlformats.org/officeDocument/2006/relationships/customXml" Target="../ink/ink4167.xml"/><Relationship Id="rId242" Type="http://schemas.openxmlformats.org/officeDocument/2006/relationships/customXml" Target="../ink/ink4069.xml"/><Relationship Id="rId284" Type="http://schemas.openxmlformats.org/officeDocument/2006/relationships/customXml" Target="../ink/ink4090.xml"/><Relationship Id="rId37" Type="http://schemas.openxmlformats.org/officeDocument/2006/relationships/image" Target="../media/image3184.png"/><Relationship Id="rId79" Type="http://schemas.openxmlformats.org/officeDocument/2006/relationships/image" Target="../media/image3203.png"/><Relationship Id="rId102" Type="http://schemas.openxmlformats.org/officeDocument/2006/relationships/customXml" Target="../ink/ink3999.xml"/><Relationship Id="rId144" Type="http://schemas.openxmlformats.org/officeDocument/2006/relationships/customXml" Target="../ink/ink4020.xml"/><Relationship Id="rId90" Type="http://schemas.openxmlformats.org/officeDocument/2006/relationships/customXml" Target="../ink/ink3993.xml"/><Relationship Id="rId186" Type="http://schemas.openxmlformats.org/officeDocument/2006/relationships/customXml" Target="../ink/ink4041.xml"/><Relationship Id="rId351" Type="http://schemas.openxmlformats.org/officeDocument/2006/relationships/image" Target="../media/image3863.png"/><Relationship Id="rId393" Type="http://schemas.openxmlformats.org/officeDocument/2006/relationships/image" Target="../media/image3884.png"/><Relationship Id="rId407" Type="http://schemas.openxmlformats.org/officeDocument/2006/relationships/image" Target="../media/image3891.png"/><Relationship Id="rId449" Type="http://schemas.openxmlformats.org/officeDocument/2006/relationships/image" Target="../media/image3912.png"/><Relationship Id="rId211" Type="http://schemas.openxmlformats.org/officeDocument/2006/relationships/image" Target="../media/image3397.png"/><Relationship Id="rId253" Type="http://schemas.openxmlformats.org/officeDocument/2006/relationships/image" Target="../media/image3819.png"/><Relationship Id="rId295" Type="http://schemas.openxmlformats.org/officeDocument/2006/relationships/image" Target="../media/image3836.png"/><Relationship Id="rId309" Type="http://schemas.openxmlformats.org/officeDocument/2006/relationships/image" Target="../media/image3843.png"/><Relationship Id="rId460" Type="http://schemas.openxmlformats.org/officeDocument/2006/relationships/customXml" Target="../ink/ink4178.xml"/><Relationship Id="rId48" Type="http://schemas.openxmlformats.org/officeDocument/2006/relationships/customXml" Target="../ink/ink3972.xml"/><Relationship Id="rId113" Type="http://schemas.openxmlformats.org/officeDocument/2006/relationships/image" Target="../media/image3219.png"/><Relationship Id="rId320" Type="http://schemas.openxmlformats.org/officeDocument/2006/relationships/customXml" Target="../ink/ink4108.xml"/><Relationship Id="rId155" Type="http://schemas.openxmlformats.org/officeDocument/2006/relationships/image" Target="../media/image3358.png"/><Relationship Id="rId197" Type="http://schemas.openxmlformats.org/officeDocument/2006/relationships/image" Target="../media/image3797.png"/><Relationship Id="rId362" Type="http://schemas.openxmlformats.org/officeDocument/2006/relationships/customXml" Target="../ink/ink4129.xml"/><Relationship Id="rId418" Type="http://schemas.openxmlformats.org/officeDocument/2006/relationships/customXml" Target="../ink/ink4157.xml"/><Relationship Id="rId222" Type="http://schemas.openxmlformats.org/officeDocument/2006/relationships/customXml" Target="../ink/ink4059.xml"/><Relationship Id="rId264" Type="http://schemas.openxmlformats.org/officeDocument/2006/relationships/customXml" Target="../ink/ink4080.xml"/><Relationship Id="rId471" Type="http://schemas.openxmlformats.org/officeDocument/2006/relationships/image" Target="../media/image3923.png"/><Relationship Id="rId17" Type="http://schemas.openxmlformats.org/officeDocument/2006/relationships/image" Target="../media/image3175.png"/><Relationship Id="rId59" Type="http://schemas.openxmlformats.org/officeDocument/2006/relationships/image" Target="../media/image3193.png"/><Relationship Id="rId124" Type="http://schemas.openxmlformats.org/officeDocument/2006/relationships/customXml" Target="../ink/ink4010.xml"/><Relationship Id="rId70" Type="http://schemas.openxmlformats.org/officeDocument/2006/relationships/customXml" Target="../ink/ink3983.xml"/><Relationship Id="rId166" Type="http://schemas.openxmlformats.org/officeDocument/2006/relationships/customXml" Target="../ink/ink4031.xml"/><Relationship Id="rId331" Type="http://schemas.openxmlformats.org/officeDocument/2006/relationships/image" Target="../media/image3854.png"/><Relationship Id="rId373" Type="http://schemas.openxmlformats.org/officeDocument/2006/relationships/image" Target="../media/image3874.png"/><Relationship Id="rId429" Type="http://schemas.openxmlformats.org/officeDocument/2006/relationships/image" Target="../media/image390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812.png"/><Relationship Id="rId440" Type="http://schemas.openxmlformats.org/officeDocument/2006/relationships/customXml" Target="../ink/ink4168.xml"/><Relationship Id="rId28" Type="http://schemas.openxmlformats.org/officeDocument/2006/relationships/customXml" Target="../ink/ink3962.xml"/><Relationship Id="rId275" Type="http://schemas.openxmlformats.org/officeDocument/2006/relationships/image" Target="../media/image3828.png"/><Relationship Id="rId300" Type="http://schemas.openxmlformats.org/officeDocument/2006/relationships/customXml" Target="../ink/ink4098.xml"/><Relationship Id="rId81" Type="http://schemas.openxmlformats.org/officeDocument/2006/relationships/image" Target="../media/image3204.png"/><Relationship Id="rId135" Type="http://schemas.openxmlformats.org/officeDocument/2006/relationships/image" Target="../media/image3229.png"/><Relationship Id="rId177" Type="http://schemas.openxmlformats.org/officeDocument/2006/relationships/image" Target="../media/image3787.png"/><Relationship Id="rId342" Type="http://schemas.openxmlformats.org/officeDocument/2006/relationships/customXml" Target="../ink/ink4119.xml"/><Relationship Id="rId384" Type="http://schemas.openxmlformats.org/officeDocument/2006/relationships/customXml" Target="../ink/ink4140.xml"/><Relationship Id="rId202" Type="http://schemas.openxmlformats.org/officeDocument/2006/relationships/customXml" Target="../ink/ink4049.xml"/><Relationship Id="rId244" Type="http://schemas.openxmlformats.org/officeDocument/2006/relationships/customXml" Target="../ink/ink4070.xml"/><Relationship Id="rId39" Type="http://schemas.openxmlformats.org/officeDocument/2006/relationships/image" Target="../media/image2835.png"/><Relationship Id="rId286" Type="http://schemas.openxmlformats.org/officeDocument/2006/relationships/customXml" Target="../ink/ink4091.xml"/><Relationship Id="rId451" Type="http://schemas.openxmlformats.org/officeDocument/2006/relationships/image" Target="../media/image3913.png"/><Relationship Id="rId50" Type="http://schemas.openxmlformats.org/officeDocument/2006/relationships/customXml" Target="../ink/ink3973.xml"/><Relationship Id="rId104" Type="http://schemas.openxmlformats.org/officeDocument/2006/relationships/customXml" Target="../ink/ink4000.xml"/><Relationship Id="rId146" Type="http://schemas.openxmlformats.org/officeDocument/2006/relationships/customXml" Target="../ink/ink4021.xml"/><Relationship Id="rId188" Type="http://schemas.openxmlformats.org/officeDocument/2006/relationships/customXml" Target="../ink/ink4042.xml"/><Relationship Id="rId311" Type="http://schemas.openxmlformats.org/officeDocument/2006/relationships/image" Target="../media/image3844.png"/><Relationship Id="rId353" Type="http://schemas.openxmlformats.org/officeDocument/2006/relationships/image" Target="../media/image3864.png"/><Relationship Id="rId395" Type="http://schemas.openxmlformats.org/officeDocument/2006/relationships/image" Target="../media/image3885.png"/><Relationship Id="rId409" Type="http://schemas.openxmlformats.org/officeDocument/2006/relationships/image" Target="../media/image3892.png"/><Relationship Id="rId92" Type="http://schemas.openxmlformats.org/officeDocument/2006/relationships/customXml" Target="../ink/ink3994.xml"/><Relationship Id="rId213" Type="http://schemas.openxmlformats.org/officeDocument/2006/relationships/image" Target="../media/image3804.png"/><Relationship Id="rId420" Type="http://schemas.openxmlformats.org/officeDocument/2006/relationships/customXml" Target="../ink/ink4158.xml"/><Relationship Id="rId255" Type="http://schemas.openxmlformats.org/officeDocument/2006/relationships/image" Target="../media/image3820.png"/><Relationship Id="rId297" Type="http://schemas.openxmlformats.org/officeDocument/2006/relationships/image" Target="../media/image3837.png"/><Relationship Id="rId462" Type="http://schemas.openxmlformats.org/officeDocument/2006/relationships/customXml" Target="../ink/ink4179.xml"/><Relationship Id="rId115" Type="http://schemas.openxmlformats.org/officeDocument/2006/relationships/image" Target="../media/image3220.png"/><Relationship Id="rId157" Type="http://schemas.openxmlformats.org/officeDocument/2006/relationships/image" Target="../media/image3359.png"/><Relationship Id="rId322" Type="http://schemas.openxmlformats.org/officeDocument/2006/relationships/customXml" Target="../ink/ink4109.xml"/><Relationship Id="rId364" Type="http://schemas.openxmlformats.org/officeDocument/2006/relationships/customXml" Target="../ink/ink4130.xml"/><Relationship Id="rId61" Type="http://schemas.openxmlformats.org/officeDocument/2006/relationships/image" Target="../media/image3194.png"/><Relationship Id="rId199" Type="http://schemas.openxmlformats.org/officeDocument/2006/relationships/image" Target="../media/image3798.png"/><Relationship Id="rId19" Type="http://schemas.openxmlformats.org/officeDocument/2006/relationships/image" Target="../media/image3176.png"/><Relationship Id="rId224" Type="http://schemas.openxmlformats.org/officeDocument/2006/relationships/customXml" Target="../ink/ink4060.xml"/><Relationship Id="rId266" Type="http://schemas.openxmlformats.org/officeDocument/2006/relationships/customXml" Target="../ink/ink4081.xml"/><Relationship Id="rId431" Type="http://schemas.openxmlformats.org/officeDocument/2006/relationships/image" Target="../media/image3903.png"/><Relationship Id="rId473" Type="http://schemas.openxmlformats.org/officeDocument/2006/relationships/image" Target="../media/image3924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1.png"/><Relationship Id="rId299" Type="http://schemas.openxmlformats.org/officeDocument/2006/relationships/image" Target="../media/image4072.png"/><Relationship Id="rId21" Type="http://schemas.openxmlformats.org/officeDocument/2006/relationships/image" Target="../media/image3933.png"/><Relationship Id="rId63" Type="http://schemas.openxmlformats.org/officeDocument/2006/relationships/image" Target="../media/image3954.png"/><Relationship Id="rId159" Type="http://schemas.openxmlformats.org/officeDocument/2006/relationships/image" Target="../media/image4002.png"/><Relationship Id="rId324" Type="http://schemas.openxmlformats.org/officeDocument/2006/relationships/customXml" Target="../ink/ink4346.xml"/><Relationship Id="rId170" Type="http://schemas.openxmlformats.org/officeDocument/2006/relationships/customXml" Target="../ink/ink4269.xml"/><Relationship Id="rId226" Type="http://schemas.openxmlformats.org/officeDocument/2006/relationships/customXml" Target="../ink/ink4297.xml"/><Relationship Id="rId268" Type="http://schemas.openxmlformats.org/officeDocument/2006/relationships/customXml" Target="../ink/ink4318.xml"/><Relationship Id="rId32" Type="http://schemas.openxmlformats.org/officeDocument/2006/relationships/customXml" Target="../ink/ink4200.xml"/><Relationship Id="rId74" Type="http://schemas.openxmlformats.org/officeDocument/2006/relationships/customXml" Target="../ink/ink4221.xml"/><Relationship Id="rId128" Type="http://schemas.openxmlformats.org/officeDocument/2006/relationships/customXml" Target="../ink/ink4248.xml"/><Relationship Id="rId335" Type="http://schemas.openxmlformats.org/officeDocument/2006/relationships/image" Target="../media/image4090.png"/><Relationship Id="rId5" Type="http://schemas.openxmlformats.org/officeDocument/2006/relationships/image" Target="../media/image3926.png"/><Relationship Id="rId181" Type="http://schemas.openxmlformats.org/officeDocument/2006/relationships/image" Target="../media/image4013.png"/><Relationship Id="rId237" Type="http://schemas.openxmlformats.org/officeDocument/2006/relationships/image" Target="../media/image4041.png"/><Relationship Id="rId279" Type="http://schemas.openxmlformats.org/officeDocument/2006/relationships/image" Target="../media/image4062.png"/><Relationship Id="rId43" Type="http://schemas.openxmlformats.org/officeDocument/2006/relationships/image" Target="../media/image3944.png"/><Relationship Id="rId139" Type="http://schemas.openxmlformats.org/officeDocument/2006/relationships/image" Target="../media/image3992.png"/><Relationship Id="rId290" Type="http://schemas.openxmlformats.org/officeDocument/2006/relationships/customXml" Target="../ink/ink4329.xml"/><Relationship Id="rId304" Type="http://schemas.openxmlformats.org/officeDocument/2006/relationships/customXml" Target="../ink/ink4336.xml"/><Relationship Id="rId346" Type="http://schemas.openxmlformats.org/officeDocument/2006/relationships/customXml" Target="../ink/ink4357.xml"/><Relationship Id="rId85" Type="http://schemas.openxmlformats.org/officeDocument/2006/relationships/image" Target="../media/image3965.png"/><Relationship Id="rId150" Type="http://schemas.openxmlformats.org/officeDocument/2006/relationships/customXml" Target="../ink/ink4259.xml"/><Relationship Id="rId192" Type="http://schemas.openxmlformats.org/officeDocument/2006/relationships/customXml" Target="../ink/ink4280.xml"/><Relationship Id="rId206" Type="http://schemas.openxmlformats.org/officeDocument/2006/relationships/customXml" Target="../ink/ink4287.xml"/><Relationship Id="rId248" Type="http://schemas.openxmlformats.org/officeDocument/2006/relationships/customXml" Target="../ink/ink4308.xml"/><Relationship Id="rId12" Type="http://schemas.openxmlformats.org/officeDocument/2006/relationships/customXml" Target="../ink/ink4190.xml"/><Relationship Id="rId108" Type="http://schemas.openxmlformats.org/officeDocument/2006/relationships/customXml" Target="../ink/ink4238.xml"/><Relationship Id="rId315" Type="http://schemas.openxmlformats.org/officeDocument/2006/relationships/image" Target="../media/image4080.png"/><Relationship Id="rId357" Type="http://schemas.openxmlformats.org/officeDocument/2006/relationships/image" Target="../media/image4101.png"/><Relationship Id="rId54" Type="http://schemas.openxmlformats.org/officeDocument/2006/relationships/customXml" Target="../ink/ink4211.xml"/><Relationship Id="rId96" Type="http://schemas.openxmlformats.org/officeDocument/2006/relationships/customXml" Target="../ink/ink4232.xml"/><Relationship Id="rId161" Type="http://schemas.openxmlformats.org/officeDocument/2006/relationships/image" Target="../media/image4003.png"/><Relationship Id="rId217" Type="http://schemas.openxmlformats.org/officeDocument/2006/relationships/image" Target="../media/image4031.png"/><Relationship Id="rId259" Type="http://schemas.openxmlformats.org/officeDocument/2006/relationships/image" Target="../media/image4052.png"/><Relationship Id="rId23" Type="http://schemas.openxmlformats.org/officeDocument/2006/relationships/image" Target="../media/image3934.png"/><Relationship Id="rId119" Type="http://schemas.openxmlformats.org/officeDocument/2006/relationships/image" Target="../media/image3982.png"/><Relationship Id="rId270" Type="http://schemas.openxmlformats.org/officeDocument/2006/relationships/customXml" Target="../ink/ink4319.xml"/><Relationship Id="rId326" Type="http://schemas.openxmlformats.org/officeDocument/2006/relationships/customXml" Target="../ink/ink4347.xml"/><Relationship Id="rId65" Type="http://schemas.openxmlformats.org/officeDocument/2006/relationships/image" Target="../media/image3955.png"/><Relationship Id="rId130" Type="http://schemas.openxmlformats.org/officeDocument/2006/relationships/customXml" Target="../ink/ink4249.xml"/><Relationship Id="rId172" Type="http://schemas.openxmlformats.org/officeDocument/2006/relationships/customXml" Target="../ink/ink4270.xml"/><Relationship Id="rId228" Type="http://schemas.openxmlformats.org/officeDocument/2006/relationships/customXml" Target="../ink/ink4298.xml"/><Relationship Id="rId281" Type="http://schemas.openxmlformats.org/officeDocument/2006/relationships/image" Target="../media/image4063.png"/><Relationship Id="rId337" Type="http://schemas.openxmlformats.org/officeDocument/2006/relationships/image" Target="../media/image4091.png"/><Relationship Id="rId34" Type="http://schemas.openxmlformats.org/officeDocument/2006/relationships/customXml" Target="../ink/ink4201.xml"/><Relationship Id="rId76" Type="http://schemas.openxmlformats.org/officeDocument/2006/relationships/customXml" Target="../ink/ink4222.xml"/><Relationship Id="rId141" Type="http://schemas.openxmlformats.org/officeDocument/2006/relationships/image" Target="../media/image3993.png"/><Relationship Id="rId7" Type="http://schemas.openxmlformats.org/officeDocument/2006/relationships/image" Target="../media/image3927.png"/><Relationship Id="rId183" Type="http://schemas.openxmlformats.org/officeDocument/2006/relationships/image" Target="../media/image4014.png"/><Relationship Id="rId239" Type="http://schemas.openxmlformats.org/officeDocument/2006/relationships/image" Target="../media/image4042.png"/><Relationship Id="rId250" Type="http://schemas.openxmlformats.org/officeDocument/2006/relationships/customXml" Target="../ink/ink4309.xml"/><Relationship Id="rId292" Type="http://schemas.openxmlformats.org/officeDocument/2006/relationships/customXml" Target="../ink/ink4330.xml"/><Relationship Id="rId306" Type="http://schemas.openxmlformats.org/officeDocument/2006/relationships/customXml" Target="../ink/ink4337.xml"/><Relationship Id="rId45" Type="http://schemas.openxmlformats.org/officeDocument/2006/relationships/image" Target="../media/image3945.png"/><Relationship Id="rId87" Type="http://schemas.openxmlformats.org/officeDocument/2006/relationships/image" Target="../media/image3966.png"/><Relationship Id="rId110" Type="http://schemas.openxmlformats.org/officeDocument/2006/relationships/customXml" Target="../ink/ink4239.xml"/><Relationship Id="rId348" Type="http://schemas.openxmlformats.org/officeDocument/2006/relationships/customXml" Target="../ink/ink4358.xml"/><Relationship Id="rId152" Type="http://schemas.openxmlformats.org/officeDocument/2006/relationships/customXml" Target="../ink/ink4260.xml"/><Relationship Id="rId194" Type="http://schemas.openxmlformats.org/officeDocument/2006/relationships/customXml" Target="../ink/ink4281.xml"/><Relationship Id="rId208" Type="http://schemas.openxmlformats.org/officeDocument/2006/relationships/customXml" Target="../ink/ink4288.xml"/><Relationship Id="rId261" Type="http://schemas.openxmlformats.org/officeDocument/2006/relationships/image" Target="../media/image4053.png"/><Relationship Id="rId14" Type="http://schemas.openxmlformats.org/officeDocument/2006/relationships/customXml" Target="../ink/ink4191.xml"/><Relationship Id="rId56" Type="http://schemas.openxmlformats.org/officeDocument/2006/relationships/customXml" Target="../ink/ink4212.xml"/><Relationship Id="rId317" Type="http://schemas.openxmlformats.org/officeDocument/2006/relationships/image" Target="../media/image4081.png"/><Relationship Id="rId359" Type="http://schemas.openxmlformats.org/officeDocument/2006/relationships/image" Target="../media/image4102.png"/><Relationship Id="rId98" Type="http://schemas.openxmlformats.org/officeDocument/2006/relationships/customXml" Target="../ink/ink4233.xml"/><Relationship Id="rId121" Type="http://schemas.openxmlformats.org/officeDocument/2006/relationships/image" Target="../media/image3983.png"/><Relationship Id="rId163" Type="http://schemas.openxmlformats.org/officeDocument/2006/relationships/image" Target="../media/image4004.png"/><Relationship Id="rId219" Type="http://schemas.openxmlformats.org/officeDocument/2006/relationships/image" Target="../media/image4032.png"/><Relationship Id="rId230" Type="http://schemas.openxmlformats.org/officeDocument/2006/relationships/customXml" Target="../ink/ink4299.xml"/><Relationship Id="rId25" Type="http://schemas.openxmlformats.org/officeDocument/2006/relationships/image" Target="../media/image3935.png"/><Relationship Id="rId67" Type="http://schemas.openxmlformats.org/officeDocument/2006/relationships/image" Target="../media/image3956.png"/><Relationship Id="rId272" Type="http://schemas.openxmlformats.org/officeDocument/2006/relationships/customXml" Target="../ink/ink4320.xml"/><Relationship Id="rId328" Type="http://schemas.openxmlformats.org/officeDocument/2006/relationships/customXml" Target="../ink/ink4348.xml"/><Relationship Id="rId88" Type="http://schemas.openxmlformats.org/officeDocument/2006/relationships/customXml" Target="../ink/ink4228.xml"/><Relationship Id="rId111" Type="http://schemas.openxmlformats.org/officeDocument/2006/relationships/image" Target="../media/image3978.png"/><Relationship Id="rId132" Type="http://schemas.openxmlformats.org/officeDocument/2006/relationships/customXml" Target="../ink/ink4250.xml"/><Relationship Id="rId153" Type="http://schemas.openxmlformats.org/officeDocument/2006/relationships/image" Target="../media/image3999.png"/><Relationship Id="rId174" Type="http://schemas.openxmlformats.org/officeDocument/2006/relationships/customXml" Target="../ink/ink4271.xml"/><Relationship Id="rId195" Type="http://schemas.openxmlformats.org/officeDocument/2006/relationships/image" Target="../media/image4020.png"/><Relationship Id="rId209" Type="http://schemas.openxmlformats.org/officeDocument/2006/relationships/image" Target="../media/image4027.png"/><Relationship Id="rId360" Type="http://schemas.openxmlformats.org/officeDocument/2006/relationships/customXml" Target="../ink/ink4364.xml"/><Relationship Id="rId220" Type="http://schemas.openxmlformats.org/officeDocument/2006/relationships/customXml" Target="../ink/ink4294.xml"/><Relationship Id="rId241" Type="http://schemas.openxmlformats.org/officeDocument/2006/relationships/image" Target="../media/image4043.png"/><Relationship Id="rId15" Type="http://schemas.openxmlformats.org/officeDocument/2006/relationships/image" Target="../media/image3930.png"/><Relationship Id="rId36" Type="http://schemas.openxmlformats.org/officeDocument/2006/relationships/customXml" Target="../ink/ink4202.xml"/><Relationship Id="rId57" Type="http://schemas.openxmlformats.org/officeDocument/2006/relationships/image" Target="../media/image3951.png"/><Relationship Id="rId262" Type="http://schemas.openxmlformats.org/officeDocument/2006/relationships/customXml" Target="../ink/ink4315.xml"/><Relationship Id="rId283" Type="http://schemas.openxmlformats.org/officeDocument/2006/relationships/image" Target="../media/image4064.png"/><Relationship Id="rId318" Type="http://schemas.openxmlformats.org/officeDocument/2006/relationships/customXml" Target="../ink/ink4343.xml"/><Relationship Id="rId339" Type="http://schemas.openxmlformats.org/officeDocument/2006/relationships/image" Target="../media/image4092.png"/><Relationship Id="rId78" Type="http://schemas.openxmlformats.org/officeDocument/2006/relationships/customXml" Target="../ink/ink4223.xml"/><Relationship Id="rId99" Type="http://schemas.openxmlformats.org/officeDocument/2006/relationships/image" Target="../media/image3972.png"/><Relationship Id="rId101" Type="http://schemas.openxmlformats.org/officeDocument/2006/relationships/image" Target="../media/image3973.png"/><Relationship Id="rId122" Type="http://schemas.openxmlformats.org/officeDocument/2006/relationships/customXml" Target="../ink/ink4245.xml"/><Relationship Id="rId143" Type="http://schemas.openxmlformats.org/officeDocument/2006/relationships/image" Target="../media/image3994.png"/><Relationship Id="rId164" Type="http://schemas.openxmlformats.org/officeDocument/2006/relationships/customXml" Target="../ink/ink4266.xml"/><Relationship Id="rId185" Type="http://schemas.openxmlformats.org/officeDocument/2006/relationships/image" Target="../media/image4015.png"/><Relationship Id="rId350" Type="http://schemas.openxmlformats.org/officeDocument/2006/relationships/customXml" Target="../ink/ink4359.xml"/><Relationship Id="rId9" Type="http://schemas.openxmlformats.org/officeDocument/2006/relationships/image" Target="../media/image3928.png"/><Relationship Id="rId210" Type="http://schemas.openxmlformats.org/officeDocument/2006/relationships/customXml" Target="../ink/ink4289.xml"/><Relationship Id="rId26" Type="http://schemas.openxmlformats.org/officeDocument/2006/relationships/customXml" Target="../ink/ink4197.xml"/><Relationship Id="rId231" Type="http://schemas.openxmlformats.org/officeDocument/2006/relationships/image" Target="../media/image4038.png"/><Relationship Id="rId252" Type="http://schemas.openxmlformats.org/officeDocument/2006/relationships/customXml" Target="../ink/ink4310.xml"/><Relationship Id="rId273" Type="http://schemas.openxmlformats.org/officeDocument/2006/relationships/image" Target="../media/image4059.png"/><Relationship Id="rId294" Type="http://schemas.openxmlformats.org/officeDocument/2006/relationships/customXml" Target="../ink/ink4331.xml"/><Relationship Id="rId308" Type="http://schemas.openxmlformats.org/officeDocument/2006/relationships/customXml" Target="../ink/ink4338.xml"/><Relationship Id="rId329" Type="http://schemas.openxmlformats.org/officeDocument/2006/relationships/image" Target="../media/image4087.png"/><Relationship Id="rId47" Type="http://schemas.openxmlformats.org/officeDocument/2006/relationships/image" Target="../media/image3946.png"/><Relationship Id="rId68" Type="http://schemas.openxmlformats.org/officeDocument/2006/relationships/customXml" Target="../ink/ink4218.xml"/><Relationship Id="rId89" Type="http://schemas.openxmlformats.org/officeDocument/2006/relationships/image" Target="../media/image3967.png"/><Relationship Id="rId112" Type="http://schemas.openxmlformats.org/officeDocument/2006/relationships/customXml" Target="../ink/ink4240.xml"/><Relationship Id="rId133" Type="http://schemas.openxmlformats.org/officeDocument/2006/relationships/image" Target="../media/image3989.png"/><Relationship Id="rId154" Type="http://schemas.openxmlformats.org/officeDocument/2006/relationships/customXml" Target="../ink/ink4261.xml"/><Relationship Id="rId175" Type="http://schemas.openxmlformats.org/officeDocument/2006/relationships/image" Target="../media/image4010.png"/><Relationship Id="rId340" Type="http://schemas.openxmlformats.org/officeDocument/2006/relationships/customXml" Target="../ink/ink4354.xml"/><Relationship Id="rId361" Type="http://schemas.openxmlformats.org/officeDocument/2006/relationships/image" Target="../media/image4103.png"/><Relationship Id="rId196" Type="http://schemas.openxmlformats.org/officeDocument/2006/relationships/customXml" Target="../ink/ink4282.xml"/><Relationship Id="rId200" Type="http://schemas.openxmlformats.org/officeDocument/2006/relationships/customXml" Target="../ink/ink4284.xml"/><Relationship Id="rId16" Type="http://schemas.openxmlformats.org/officeDocument/2006/relationships/customXml" Target="../ink/ink4192.xml"/><Relationship Id="rId221" Type="http://schemas.openxmlformats.org/officeDocument/2006/relationships/image" Target="../media/image4033.png"/><Relationship Id="rId242" Type="http://schemas.openxmlformats.org/officeDocument/2006/relationships/customXml" Target="../ink/ink4305.xml"/><Relationship Id="rId263" Type="http://schemas.openxmlformats.org/officeDocument/2006/relationships/image" Target="../media/image4054.png"/><Relationship Id="rId284" Type="http://schemas.openxmlformats.org/officeDocument/2006/relationships/customXml" Target="../ink/ink4326.xml"/><Relationship Id="rId319" Type="http://schemas.openxmlformats.org/officeDocument/2006/relationships/image" Target="../media/image4082.png"/><Relationship Id="rId37" Type="http://schemas.openxmlformats.org/officeDocument/2006/relationships/image" Target="../media/image3941.png"/><Relationship Id="rId58" Type="http://schemas.openxmlformats.org/officeDocument/2006/relationships/customXml" Target="../ink/ink4213.xml"/><Relationship Id="rId79" Type="http://schemas.openxmlformats.org/officeDocument/2006/relationships/image" Target="../media/image3962.png"/><Relationship Id="rId102" Type="http://schemas.openxmlformats.org/officeDocument/2006/relationships/customXml" Target="../ink/ink4235.xml"/><Relationship Id="rId123" Type="http://schemas.openxmlformats.org/officeDocument/2006/relationships/image" Target="../media/image3984.png"/><Relationship Id="rId144" Type="http://schemas.openxmlformats.org/officeDocument/2006/relationships/customXml" Target="../ink/ink4256.xml"/><Relationship Id="rId330" Type="http://schemas.openxmlformats.org/officeDocument/2006/relationships/customXml" Target="../ink/ink4349.xml"/><Relationship Id="rId90" Type="http://schemas.openxmlformats.org/officeDocument/2006/relationships/customXml" Target="../ink/ink4229.xml"/><Relationship Id="rId165" Type="http://schemas.openxmlformats.org/officeDocument/2006/relationships/image" Target="../media/image4005.png"/><Relationship Id="rId186" Type="http://schemas.openxmlformats.org/officeDocument/2006/relationships/customXml" Target="../ink/ink4277.xml"/><Relationship Id="rId351" Type="http://schemas.openxmlformats.org/officeDocument/2006/relationships/image" Target="../media/image4098.png"/><Relationship Id="rId211" Type="http://schemas.openxmlformats.org/officeDocument/2006/relationships/image" Target="../media/image4028.png"/><Relationship Id="rId232" Type="http://schemas.openxmlformats.org/officeDocument/2006/relationships/customXml" Target="../ink/ink4300.xml"/><Relationship Id="rId253" Type="http://schemas.openxmlformats.org/officeDocument/2006/relationships/image" Target="../media/image4049.png"/><Relationship Id="rId274" Type="http://schemas.openxmlformats.org/officeDocument/2006/relationships/customXml" Target="../ink/ink4321.xml"/><Relationship Id="rId295" Type="http://schemas.openxmlformats.org/officeDocument/2006/relationships/image" Target="../media/image4070.png"/><Relationship Id="rId309" Type="http://schemas.openxmlformats.org/officeDocument/2006/relationships/image" Target="../media/image4077.png"/><Relationship Id="rId27" Type="http://schemas.openxmlformats.org/officeDocument/2006/relationships/image" Target="../media/image3936.png"/><Relationship Id="rId48" Type="http://schemas.openxmlformats.org/officeDocument/2006/relationships/customXml" Target="../ink/ink4208.xml"/><Relationship Id="rId69" Type="http://schemas.openxmlformats.org/officeDocument/2006/relationships/image" Target="../media/image3957.png"/><Relationship Id="rId113" Type="http://schemas.openxmlformats.org/officeDocument/2006/relationships/image" Target="../media/image3979.png"/><Relationship Id="rId134" Type="http://schemas.openxmlformats.org/officeDocument/2006/relationships/customXml" Target="../ink/ink4251.xml"/><Relationship Id="rId320" Type="http://schemas.openxmlformats.org/officeDocument/2006/relationships/customXml" Target="../ink/ink4344.xml"/><Relationship Id="rId80" Type="http://schemas.openxmlformats.org/officeDocument/2006/relationships/customXml" Target="../ink/ink4224.xml"/><Relationship Id="rId155" Type="http://schemas.openxmlformats.org/officeDocument/2006/relationships/image" Target="../media/image4000.png"/><Relationship Id="rId176" Type="http://schemas.openxmlformats.org/officeDocument/2006/relationships/customXml" Target="../ink/ink4272.xml"/><Relationship Id="rId197" Type="http://schemas.openxmlformats.org/officeDocument/2006/relationships/image" Target="../media/image4021.png"/><Relationship Id="rId341" Type="http://schemas.openxmlformats.org/officeDocument/2006/relationships/image" Target="../media/image4093.png"/><Relationship Id="rId201" Type="http://schemas.openxmlformats.org/officeDocument/2006/relationships/image" Target="../media/image4023.png"/><Relationship Id="rId222" Type="http://schemas.openxmlformats.org/officeDocument/2006/relationships/customXml" Target="../ink/ink4295.xml"/><Relationship Id="rId243" Type="http://schemas.openxmlformats.org/officeDocument/2006/relationships/image" Target="../media/image4044.png"/><Relationship Id="rId264" Type="http://schemas.openxmlformats.org/officeDocument/2006/relationships/customXml" Target="../ink/ink4316.xml"/><Relationship Id="rId285" Type="http://schemas.openxmlformats.org/officeDocument/2006/relationships/image" Target="../media/image4065.png"/><Relationship Id="rId17" Type="http://schemas.openxmlformats.org/officeDocument/2006/relationships/image" Target="../media/image3931.png"/><Relationship Id="rId38" Type="http://schemas.openxmlformats.org/officeDocument/2006/relationships/customXml" Target="../ink/ink4203.xml"/><Relationship Id="rId59" Type="http://schemas.openxmlformats.org/officeDocument/2006/relationships/image" Target="../media/image3952.png"/><Relationship Id="rId103" Type="http://schemas.openxmlformats.org/officeDocument/2006/relationships/image" Target="../media/image3974.png"/><Relationship Id="rId124" Type="http://schemas.openxmlformats.org/officeDocument/2006/relationships/customXml" Target="../ink/ink4246.xml"/><Relationship Id="rId310" Type="http://schemas.openxmlformats.org/officeDocument/2006/relationships/customXml" Target="../ink/ink4339.xml"/><Relationship Id="rId70" Type="http://schemas.openxmlformats.org/officeDocument/2006/relationships/customXml" Target="../ink/ink4219.xml"/><Relationship Id="rId91" Type="http://schemas.openxmlformats.org/officeDocument/2006/relationships/image" Target="../media/image3968.png"/><Relationship Id="rId145" Type="http://schemas.openxmlformats.org/officeDocument/2006/relationships/image" Target="../media/image3995.png"/><Relationship Id="rId166" Type="http://schemas.openxmlformats.org/officeDocument/2006/relationships/customXml" Target="../ink/ink4267.xml"/><Relationship Id="rId187" Type="http://schemas.openxmlformats.org/officeDocument/2006/relationships/image" Target="../media/image4016.png"/><Relationship Id="rId331" Type="http://schemas.openxmlformats.org/officeDocument/2006/relationships/image" Target="../media/image4088.png"/><Relationship Id="rId352" Type="http://schemas.openxmlformats.org/officeDocument/2006/relationships/customXml" Target="../ink/ink436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90.xml"/><Relationship Id="rId233" Type="http://schemas.openxmlformats.org/officeDocument/2006/relationships/image" Target="../media/image4039.png"/><Relationship Id="rId254" Type="http://schemas.openxmlformats.org/officeDocument/2006/relationships/customXml" Target="../ink/ink4311.xml"/><Relationship Id="rId28" Type="http://schemas.openxmlformats.org/officeDocument/2006/relationships/customXml" Target="../ink/ink4198.xml"/><Relationship Id="rId49" Type="http://schemas.openxmlformats.org/officeDocument/2006/relationships/image" Target="../media/image3947.png"/><Relationship Id="rId114" Type="http://schemas.openxmlformats.org/officeDocument/2006/relationships/customXml" Target="../ink/ink4241.xml"/><Relationship Id="rId275" Type="http://schemas.openxmlformats.org/officeDocument/2006/relationships/image" Target="../media/image4060.png"/><Relationship Id="rId296" Type="http://schemas.openxmlformats.org/officeDocument/2006/relationships/customXml" Target="../ink/ink4332.xml"/><Relationship Id="rId300" Type="http://schemas.openxmlformats.org/officeDocument/2006/relationships/customXml" Target="../ink/ink4334.xml"/><Relationship Id="rId60" Type="http://schemas.openxmlformats.org/officeDocument/2006/relationships/customXml" Target="../ink/ink4214.xml"/><Relationship Id="rId81" Type="http://schemas.openxmlformats.org/officeDocument/2006/relationships/image" Target="../media/image3963.png"/><Relationship Id="rId135" Type="http://schemas.openxmlformats.org/officeDocument/2006/relationships/image" Target="../media/image3990.png"/><Relationship Id="rId156" Type="http://schemas.openxmlformats.org/officeDocument/2006/relationships/customXml" Target="../ink/ink4262.xml"/><Relationship Id="rId177" Type="http://schemas.openxmlformats.org/officeDocument/2006/relationships/image" Target="../media/image4011.png"/><Relationship Id="rId198" Type="http://schemas.openxmlformats.org/officeDocument/2006/relationships/customXml" Target="../ink/ink4283.xml"/><Relationship Id="rId321" Type="http://schemas.openxmlformats.org/officeDocument/2006/relationships/image" Target="../media/image4083.png"/><Relationship Id="rId342" Type="http://schemas.openxmlformats.org/officeDocument/2006/relationships/customXml" Target="../ink/ink4355.xml"/><Relationship Id="rId202" Type="http://schemas.openxmlformats.org/officeDocument/2006/relationships/customXml" Target="../ink/ink4285.xml"/><Relationship Id="rId223" Type="http://schemas.openxmlformats.org/officeDocument/2006/relationships/image" Target="../media/image4034.png"/><Relationship Id="rId244" Type="http://schemas.openxmlformats.org/officeDocument/2006/relationships/customXml" Target="../ink/ink4306.xml"/><Relationship Id="rId18" Type="http://schemas.openxmlformats.org/officeDocument/2006/relationships/customXml" Target="../ink/ink4193.xml"/><Relationship Id="rId39" Type="http://schemas.openxmlformats.org/officeDocument/2006/relationships/image" Target="../media/image3942.png"/><Relationship Id="rId265" Type="http://schemas.openxmlformats.org/officeDocument/2006/relationships/image" Target="../media/image4055.png"/><Relationship Id="rId286" Type="http://schemas.openxmlformats.org/officeDocument/2006/relationships/customXml" Target="../ink/ink4327.xml"/><Relationship Id="rId50" Type="http://schemas.openxmlformats.org/officeDocument/2006/relationships/customXml" Target="../ink/ink4209.xml"/><Relationship Id="rId104" Type="http://schemas.openxmlformats.org/officeDocument/2006/relationships/customXml" Target="../ink/ink4236.xml"/><Relationship Id="rId125" Type="http://schemas.openxmlformats.org/officeDocument/2006/relationships/image" Target="../media/image3985.png"/><Relationship Id="rId146" Type="http://schemas.openxmlformats.org/officeDocument/2006/relationships/customXml" Target="../ink/ink4257.xml"/><Relationship Id="rId167" Type="http://schemas.openxmlformats.org/officeDocument/2006/relationships/image" Target="../media/image4006.png"/><Relationship Id="rId188" Type="http://schemas.openxmlformats.org/officeDocument/2006/relationships/customXml" Target="../ink/ink4278.xml"/><Relationship Id="rId311" Type="http://schemas.openxmlformats.org/officeDocument/2006/relationships/image" Target="../media/image4078.png"/><Relationship Id="rId332" Type="http://schemas.openxmlformats.org/officeDocument/2006/relationships/customXml" Target="../ink/ink4350.xml"/><Relationship Id="rId353" Type="http://schemas.openxmlformats.org/officeDocument/2006/relationships/image" Target="../media/image4099.png"/><Relationship Id="rId71" Type="http://schemas.openxmlformats.org/officeDocument/2006/relationships/image" Target="../media/image3958.png"/><Relationship Id="rId92" Type="http://schemas.openxmlformats.org/officeDocument/2006/relationships/customXml" Target="../ink/ink4230.xml"/><Relationship Id="rId213" Type="http://schemas.openxmlformats.org/officeDocument/2006/relationships/image" Target="../media/image4029.png"/><Relationship Id="rId234" Type="http://schemas.openxmlformats.org/officeDocument/2006/relationships/customXml" Target="../ink/ink4301.xml"/><Relationship Id="rId2" Type="http://schemas.openxmlformats.org/officeDocument/2006/relationships/customXml" Target="../ink/ink4185.xml"/><Relationship Id="rId29" Type="http://schemas.openxmlformats.org/officeDocument/2006/relationships/image" Target="../media/image3937.png"/><Relationship Id="rId255" Type="http://schemas.openxmlformats.org/officeDocument/2006/relationships/image" Target="../media/image4050.png"/><Relationship Id="rId276" Type="http://schemas.openxmlformats.org/officeDocument/2006/relationships/customXml" Target="../ink/ink4322.xml"/><Relationship Id="rId297" Type="http://schemas.openxmlformats.org/officeDocument/2006/relationships/image" Target="../media/image4071.png"/><Relationship Id="rId40" Type="http://schemas.openxmlformats.org/officeDocument/2006/relationships/customXml" Target="../ink/ink4204.xml"/><Relationship Id="rId115" Type="http://schemas.openxmlformats.org/officeDocument/2006/relationships/image" Target="../media/image3980.png"/><Relationship Id="rId136" Type="http://schemas.openxmlformats.org/officeDocument/2006/relationships/customXml" Target="../ink/ink4252.xml"/><Relationship Id="rId157" Type="http://schemas.openxmlformats.org/officeDocument/2006/relationships/image" Target="../media/image4001.png"/><Relationship Id="rId178" Type="http://schemas.openxmlformats.org/officeDocument/2006/relationships/customXml" Target="../ink/ink4273.xml"/><Relationship Id="rId301" Type="http://schemas.openxmlformats.org/officeDocument/2006/relationships/image" Target="../media/image4073.png"/><Relationship Id="rId322" Type="http://schemas.openxmlformats.org/officeDocument/2006/relationships/customXml" Target="../ink/ink4345.xml"/><Relationship Id="rId343" Type="http://schemas.openxmlformats.org/officeDocument/2006/relationships/image" Target="../media/image4094.png"/><Relationship Id="rId61" Type="http://schemas.openxmlformats.org/officeDocument/2006/relationships/image" Target="../media/image3953.png"/><Relationship Id="rId82" Type="http://schemas.openxmlformats.org/officeDocument/2006/relationships/customXml" Target="../ink/ink4225.xml"/><Relationship Id="rId199" Type="http://schemas.openxmlformats.org/officeDocument/2006/relationships/image" Target="../media/image4022.png"/><Relationship Id="rId203" Type="http://schemas.openxmlformats.org/officeDocument/2006/relationships/image" Target="../media/image4024.png"/><Relationship Id="rId19" Type="http://schemas.openxmlformats.org/officeDocument/2006/relationships/image" Target="../media/image3932.png"/><Relationship Id="rId224" Type="http://schemas.openxmlformats.org/officeDocument/2006/relationships/customXml" Target="../ink/ink4296.xml"/><Relationship Id="rId245" Type="http://schemas.openxmlformats.org/officeDocument/2006/relationships/image" Target="../media/image4045.png"/><Relationship Id="rId266" Type="http://schemas.openxmlformats.org/officeDocument/2006/relationships/customXml" Target="../ink/ink4317.xml"/><Relationship Id="rId287" Type="http://schemas.openxmlformats.org/officeDocument/2006/relationships/image" Target="../media/image4066.png"/><Relationship Id="rId30" Type="http://schemas.openxmlformats.org/officeDocument/2006/relationships/customXml" Target="../ink/ink4199.xml"/><Relationship Id="rId105" Type="http://schemas.openxmlformats.org/officeDocument/2006/relationships/image" Target="../media/image3975.png"/><Relationship Id="rId126" Type="http://schemas.openxmlformats.org/officeDocument/2006/relationships/customXml" Target="../ink/ink4247.xml"/><Relationship Id="rId147" Type="http://schemas.openxmlformats.org/officeDocument/2006/relationships/image" Target="../media/image3996.png"/><Relationship Id="rId168" Type="http://schemas.openxmlformats.org/officeDocument/2006/relationships/customXml" Target="../ink/ink4268.xml"/><Relationship Id="rId312" Type="http://schemas.openxmlformats.org/officeDocument/2006/relationships/customXml" Target="../ink/ink4340.xml"/><Relationship Id="rId333" Type="http://schemas.openxmlformats.org/officeDocument/2006/relationships/image" Target="../media/image4089.png"/><Relationship Id="rId354" Type="http://schemas.openxmlformats.org/officeDocument/2006/relationships/customXml" Target="../ink/ink4361.xml"/><Relationship Id="rId51" Type="http://schemas.openxmlformats.org/officeDocument/2006/relationships/image" Target="../media/image3948.png"/><Relationship Id="rId72" Type="http://schemas.openxmlformats.org/officeDocument/2006/relationships/customXml" Target="../ink/ink4220.xml"/><Relationship Id="rId93" Type="http://schemas.openxmlformats.org/officeDocument/2006/relationships/image" Target="../media/image3969.png"/><Relationship Id="rId189" Type="http://schemas.openxmlformats.org/officeDocument/2006/relationships/image" Target="../media/image4017.png"/><Relationship Id="rId3" Type="http://schemas.openxmlformats.org/officeDocument/2006/relationships/image" Target="../media/image3925.png"/><Relationship Id="rId214" Type="http://schemas.openxmlformats.org/officeDocument/2006/relationships/customXml" Target="../ink/ink4291.xml"/><Relationship Id="rId235" Type="http://schemas.openxmlformats.org/officeDocument/2006/relationships/image" Target="../media/image4040.png"/><Relationship Id="rId256" Type="http://schemas.openxmlformats.org/officeDocument/2006/relationships/customXml" Target="../ink/ink4312.xml"/><Relationship Id="rId277" Type="http://schemas.openxmlformats.org/officeDocument/2006/relationships/image" Target="../media/image4061.png"/><Relationship Id="rId298" Type="http://schemas.openxmlformats.org/officeDocument/2006/relationships/customXml" Target="../ink/ink4333.xml"/><Relationship Id="rId116" Type="http://schemas.openxmlformats.org/officeDocument/2006/relationships/customXml" Target="../ink/ink4242.xml"/><Relationship Id="rId137" Type="http://schemas.openxmlformats.org/officeDocument/2006/relationships/image" Target="../media/image3991.png"/><Relationship Id="rId158" Type="http://schemas.openxmlformats.org/officeDocument/2006/relationships/customXml" Target="../ink/ink4263.xml"/><Relationship Id="rId302" Type="http://schemas.openxmlformats.org/officeDocument/2006/relationships/customXml" Target="../ink/ink4335.xml"/><Relationship Id="rId323" Type="http://schemas.openxmlformats.org/officeDocument/2006/relationships/image" Target="../media/image4084.png"/><Relationship Id="rId344" Type="http://schemas.openxmlformats.org/officeDocument/2006/relationships/customXml" Target="../ink/ink4356.xml"/><Relationship Id="rId20" Type="http://schemas.openxmlformats.org/officeDocument/2006/relationships/customXml" Target="../ink/ink4194.xml"/><Relationship Id="rId41" Type="http://schemas.openxmlformats.org/officeDocument/2006/relationships/image" Target="../media/image3943.png"/><Relationship Id="rId62" Type="http://schemas.openxmlformats.org/officeDocument/2006/relationships/customXml" Target="../ink/ink4215.xml"/><Relationship Id="rId83" Type="http://schemas.openxmlformats.org/officeDocument/2006/relationships/image" Target="../media/image3964.png"/><Relationship Id="rId179" Type="http://schemas.openxmlformats.org/officeDocument/2006/relationships/image" Target="../media/image4012.png"/><Relationship Id="rId190" Type="http://schemas.openxmlformats.org/officeDocument/2006/relationships/customXml" Target="../ink/ink4279.xml"/><Relationship Id="rId204" Type="http://schemas.openxmlformats.org/officeDocument/2006/relationships/customXml" Target="../ink/ink4286.xml"/><Relationship Id="rId225" Type="http://schemas.openxmlformats.org/officeDocument/2006/relationships/image" Target="../media/image4035.png"/><Relationship Id="rId246" Type="http://schemas.openxmlformats.org/officeDocument/2006/relationships/customXml" Target="../ink/ink4307.xml"/><Relationship Id="rId267" Type="http://schemas.openxmlformats.org/officeDocument/2006/relationships/image" Target="../media/image4056.png"/><Relationship Id="rId288" Type="http://schemas.openxmlformats.org/officeDocument/2006/relationships/customXml" Target="../ink/ink4328.xml"/><Relationship Id="rId106" Type="http://schemas.openxmlformats.org/officeDocument/2006/relationships/customXml" Target="../ink/ink4237.xml"/><Relationship Id="rId127" Type="http://schemas.openxmlformats.org/officeDocument/2006/relationships/image" Target="../media/image3986.png"/><Relationship Id="rId313" Type="http://schemas.openxmlformats.org/officeDocument/2006/relationships/image" Target="../media/image4079.png"/><Relationship Id="rId10" Type="http://schemas.openxmlformats.org/officeDocument/2006/relationships/customXml" Target="../ink/ink4189.xml"/><Relationship Id="rId31" Type="http://schemas.openxmlformats.org/officeDocument/2006/relationships/image" Target="../media/image3938.png"/><Relationship Id="rId52" Type="http://schemas.openxmlformats.org/officeDocument/2006/relationships/customXml" Target="../ink/ink4210.xml"/><Relationship Id="rId73" Type="http://schemas.openxmlformats.org/officeDocument/2006/relationships/image" Target="../media/image3959.png"/><Relationship Id="rId94" Type="http://schemas.openxmlformats.org/officeDocument/2006/relationships/customXml" Target="../ink/ink4231.xml"/><Relationship Id="rId148" Type="http://schemas.openxmlformats.org/officeDocument/2006/relationships/customXml" Target="../ink/ink4258.xml"/><Relationship Id="rId169" Type="http://schemas.openxmlformats.org/officeDocument/2006/relationships/image" Target="../media/image4007.png"/><Relationship Id="rId334" Type="http://schemas.openxmlformats.org/officeDocument/2006/relationships/customXml" Target="../ink/ink4351.xml"/><Relationship Id="rId355" Type="http://schemas.openxmlformats.org/officeDocument/2006/relationships/image" Target="../media/image4100.png"/><Relationship Id="rId4" Type="http://schemas.openxmlformats.org/officeDocument/2006/relationships/customXml" Target="../ink/ink4186.xml"/><Relationship Id="rId180" Type="http://schemas.openxmlformats.org/officeDocument/2006/relationships/customXml" Target="../ink/ink4274.xml"/><Relationship Id="rId215" Type="http://schemas.openxmlformats.org/officeDocument/2006/relationships/image" Target="../media/image4030.png"/><Relationship Id="rId236" Type="http://schemas.openxmlformats.org/officeDocument/2006/relationships/customXml" Target="../ink/ink4302.xml"/><Relationship Id="rId257" Type="http://schemas.openxmlformats.org/officeDocument/2006/relationships/image" Target="../media/image4051.png"/><Relationship Id="rId278" Type="http://schemas.openxmlformats.org/officeDocument/2006/relationships/customXml" Target="../ink/ink4323.xml"/><Relationship Id="rId303" Type="http://schemas.openxmlformats.org/officeDocument/2006/relationships/image" Target="../media/image4074.png"/><Relationship Id="rId42" Type="http://schemas.openxmlformats.org/officeDocument/2006/relationships/customXml" Target="../ink/ink4205.xml"/><Relationship Id="rId84" Type="http://schemas.openxmlformats.org/officeDocument/2006/relationships/customXml" Target="../ink/ink4226.xml"/><Relationship Id="rId138" Type="http://schemas.openxmlformats.org/officeDocument/2006/relationships/customXml" Target="../ink/ink4253.xml"/><Relationship Id="rId345" Type="http://schemas.openxmlformats.org/officeDocument/2006/relationships/image" Target="../media/image4095.png"/><Relationship Id="rId191" Type="http://schemas.openxmlformats.org/officeDocument/2006/relationships/image" Target="../media/image4018.png"/><Relationship Id="rId205" Type="http://schemas.openxmlformats.org/officeDocument/2006/relationships/image" Target="../media/image4025.png"/><Relationship Id="rId247" Type="http://schemas.openxmlformats.org/officeDocument/2006/relationships/image" Target="../media/image4046.png"/><Relationship Id="rId107" Type="http://schemas.openxmlformats.org/officeDocument/2006/relationships/image" Target="../media/image3976.png"/><Relationship Id="rId289" Type="http://schemas.openxmlformats.org/officeDocument/2006/relationships/image" Target="../media/image4067.png"/><Relationship Id="rId11" Type="http://schemas.openxmlformats.org/officeDocument/2006/relationships/image" Target="../media/image605.png"/><Relationship Id="rId53" Type="http://schemas.openxmlformats.org/officeDocument/2006/relationships/image" Target="../media/image3949.png"/><Relationship Id="rId149" Type="http://schemas.openxmlformats.org/officeDocument/2006/relationships/image" Target="../media/image3997.png"/><Relationship Id="rId314" Type="http://schemas.openxmlformats.org/officeDocument/2006/relationships/customXml" Target="../ink/ink4341.xml"/><Relationship Id="rId356" Type="http://schemas.openxmlformats.org/officeDocument/2006/relationships/customXml" Target="../ink/ink4362.xml"/><Relationship Id="rId95" Type="http://schemas.openxmlformats.org/officeDocument/2006/relationships/image" Target="../media/image3970.png"/><Relationship Id="rId160" Type="http://schemas.openxmlformats.org/officeDocument/2006/relationships/customXml" Target="../ink/ink4264.xml"/><Relationship Id="rId216" Type="http://schemas.openxmlformats.org/officeDocument/2006/relationships/customXml" Target="../ink/ink4292.xml"/><Relationship Id="rId258" Type="http://schemas.openxmlformats.org/officeDocument/2006/relationships/customXml" Target="../ink/ink4313.xml"/><Relationship Id="rId22" Type="http://schemas.openxmlformats.org/officeDocument/2006/relationships/customXml" Target="../ink/ink4195.xml"/><Relationship Id="rId64" Type="http://schemas.openxmlformats.org/officeDocument/2006/relationships/customXml" Target="../ink/ink4216.xml"/><Relationship Id="rId118" Type="http://schemas.openxmlformats.org/officeDocument/2006/relationships/customXml" Target="../ink/ink4243.xml"/><Relationship Id="rId325" Type="http://schemas.openxmlformats.org/officeDocument/2006/relationships/image" Target="../media/image4085.png"/><Relationship Id="rId171" Type="http://schemas.openxmlformats.org/officeDocument/2006/relationships/image" Target="../media/image4008.png"/><Relationship Id="rId227" Type="http://schemas.openxmlformats.org/officeDocument/2006/relationships/image" Target="../media/image4036.png"/><Relationship Id="rId269" Type="http://schemas.openxmlformats.org/officeDocument/2006/relationships/image" Target="../media/image4057.png"/><Relationship Id="rId33" Type="http://schemas.openxmlformats.org/officeDocument/2006/relationships/image" Target="../media/image3939.png"/><Relationship Id="rId129" Type="http://schemas.openxmlformats.org/officeDocument/2006/relationships/image" Target="../media/image3987.png"/><Relationship Id="rId280" Type="http://schemas.openxmlformats.org/officeDocument/2006/relationships/customXml" Target="../ink/ink4324.xml"/><Relationship Id="rId336" Type="http://schemas.openxmlformats.org/officeDocument/2006/relationships/customXml" Target="../ink/ink4352.xml"/><Relationship Id="rId75" Type="http://schemas.openxmlformats.org/officeDocument/2006/relationships/image" Target="../media/image3960.png"/><Relationship Id="rId140" Type="http://schemas.openxmlformats.org/officeDocument/2006/relationships/customXml" Target="../ink/ink4254.xml"/><Relationship Id="rId182" Type="http://schemas.openxmlformats.org/officeDocument/2006/relationships/customXml" Target="../ink/ink4275.xml"/><Relationship Id="rId6" Type="http://schemas.openxmlformats.org/officeDocument/2006/relationships/customXml" Target="../ink/ink4187.xml"/><Relationship Id="rId238" Type="http://schemas.openxmlformats.org/officeDocument/2006/relationships/customXml" Target="../ink/ink4303.xml"/><Relationship Id="rId291" Type="http://schemas.openxmlformats.org/officeDocument/2006/relationships/image" Target="../media/image4068.png"/><Relationship Id="rId305" Type="http://schemas.openxmlformats.org/officeDocument/2006/relationships/image" Target="../media/image4075.png"/><Relationship Id="rId347" Type="http://schemas.openxmlformats.org/officeDocument/2006/relationships/image" Target="../media/image4096.png"/><Relationship Id="rId44" Type="http://schemas.openxmlformats.org/officeDocument/2006/relationships/customXml" Target="../ink/ink4206.xml"/><Relationship Id="rId86" Type="http://schemas.openxmlformats.org/officeDocument/2006/relationships/customXml" Target="../ink/ink4227.xml"/><Relationship Id="rId151" Type="http://schemas.openxmlformats.org/officeDocument/2006/relationships/image" Target="../media/image3998.png"/><Relationship Id="rId193" Type="http://schemas.openxmlformats.org/officeDocument/2006/relationships/image" Target="../media/image4019.png"/><Relationship Id="rId207" Type="http://schemas.openxmlformats.org/officeDocument/2006/relationships/image" Target="../media/image4026.png"/><Relationship Id="rId249" Type="http://schemas.openxmlformats.org/officeDocument/2006/relationships/image" Target="../media/image4047.png"/><Relationship Id="rId13" Type="http://schemas.openxmlformats.org/officeDocument/2006/relationships/image" Target="../media/image3929.png"/><Relationship Id="rId109" Type="http://schemas.openxmlformats.org/officeDocument/2006/relationships/image" Target="../media/image3977.png"/><Relationship Id="rId260" Type="http://schemas.openxmlformats.org/officeDocument/2006/relationships/customXml" Target="../ink/ink4314.xml"/><Relationship Id="rId316" Type="http://schemas.openxmlformats.org/officeDocument/2006/relationships/customXml" Target="../ink/ink4342.xml"/><Relationship Id="rId55" Type="http://schemas.openxmlformats.org/officeDocument/2006/relationships/image" Target="../media/image3950.png"/><Relationship Id="rId97" Type="http://schemas.openxmlformats.org/officeDocument/2006/relationships/image" Target="../media/image3971.png"/><Relationship Id="rId120" Type="http://schemas.openxmlformats.org/officeDocument/2006/relationships/customXml" Target="../ink/ink4244.xml"/><Relationship Id="rId358" Type="http://schemas.openxmlformats.org/officeDocument/2006/relationships/customXml" Target="../ink/ink4363.xml"/><Relationship Id="rId162" Type="http://schemas.openxmlformats.org/officeDocument/2006/relationships/customXml" Target="../ink/ink4265.xml"/><Relationship Id="rId218" Type="http://schemas.openxmlformats.org/officeDocument/2006/relationships/customXml" Target="../ink/ink4293.xml"/><Relationship Id="rId271" Type="http://schemas.openxmlformats.org/officeDocument/2006/relationships/image" Target="../media/image4058.png"/><Relationship Id="rId24" Type="http://schemas.openxmlformats.org/officeDocument/2006/relationships/customXml" Target="../ink/ink4196.xml"/><Relationship Id="rId66" Type="http://schemas.openxmlformats.org/officeDocument/2006/relationships/customXml" Target="../ink/ink4217.xml"/><Relationship Id="rId131" Type="http://schemas.openxmlformats.org/officeDocument/2006/relationships/image" Target="../media/image3988.png"/><Relationship Id="rId327" Type="http://schemas.openxmlformats.org/officeDocument/2006/relationships/image" Target="../media/image4086.png"/><Relationship Id="rId173" Type="http://schemas.openxmlformats.org/officeDocument/2006/relationships/image" Target="../media/image4009.png"/><Relationship Id="rId229" Type="http://schemas.openxmlformats.org/officeDocument/2006/relationships/image" Target="../media/image4037.png"/><Relationship Id="rId240" Type="http://schemas.openxmlformats.org/officeDocument/2006/relationships/customXml" Target="../ink/ink4304.xml"/><Relationship Id="rId35" Type="http://schemas.openxmlformats.org/officeDocument/2006/relationships/image" Target="../media/image3940.png"/><Relationship Id="rId77" Type="http://schemas.openxmlformats.org/officeDocument/2006/relationships/image" Target="../media/image3961.png"/><Relationship Id="rId100" Type="http://schemas.openxmlformats.org/officeDocument/2006/relationships/customXml" Target="../ink/ink4234.xml"/><Relationship Id="rId282" Type="http://schemas.openxmlformats.org/officeDocument/2006/relationships/customXml" Target="../ink/ink4325.xml"/><Relationship Id="rId338" Type="http://schemas.openxmlformats.org/officeDocument/2006/relationships/customXml" Target="../ink/ink4353.xml"/><Relationship Id="rId8" Type="http://schemas.openxmlformats.org/officeDocument/2006/relationships/customXml" Target="../ink/ink4188.xml"/><Relationship Id="rId142" Type="http://schemas.openxmlformats.org/officeDocument/2006/relationships/customXml" Target="../ink/ink4255.xml"/><Relationship Id="rId184" Type="http://schemas.openxmlformats.org/officeDocument/2006/relationships/customXml" Target="../ink/ink4276.xml"/><Relationship Id="rId251" Type="http://schemas.openxmlformats.org/officeDocument/2006/relationships/image" Target="../media/image4048.png"/><Relationship Id="rId46" Type="http://schemas.openxmlformats.org/officeDocument/2006/relationships/customXml" Target="../ink/ink4207.xml"/><Relationship Id="rId293" Type="http://schemas.openxmlformats.org/officeDocument/2006/relationships/image" Target="../media/image4069.png"/><Relationship Id="rId307" Type="http://schemas.openxmlformats.org/officeDocument/2006/relationships/image" Target="../media/image4076.png"/><Relationship Id="rId349" Type="http://schemas.openxmlformats.org/officeDocument/2006/relationships/image" Target="../media/image4097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61.png"/><Relationship Id="rId299" Type="http://schemas.openxmlformats.org/officeDocument/2006/relationships/image" Target="../media/image4250.png"/><Relationship Id="rId21" Type="http://schemas.openxmlformats.org/officeDocument/2006/relationships/image" Target="../media/image4113.png"/><Relationship Id="rId63" Type="http://schemas.openxmlformats.org/officeDocument/2006/relationships/image" Target="../media/image4134.png"/><Relationship Id="rId159" Type="http://schemas.openxmlformats.org/officeDocument/2006/relationships/image" Target="../media/image4182.png"/><Relationship Id="rId324" Type="http://schemas.openxmlformats.org/officeDocument/2006/relationships/customXml" Target="../ink/ink4526.xml"/><Relationship Id="rId366" Type="http://schemas.openxmlformats.org/officeDocument/2006/relationships/customXml" Target="../ink/ink4547.xml"/><Relationship Id="rId170" Type="http://schemas.openxmlformats.org/officeDocument/2006/relationships/customXml" Target="../ink/ink4449.xml"/><Relationship Id="rId226" Type="http://schemas.openxmlformats.org/officeDocument/2006/relationships/customXml" Target="../ink/ink4477.xml"/><Relationship Id="rId433" Type="http://schemas.openxmlformats.org/officeDocument/2006/relationships/image" Target="../media/image4317.png"/><Relationship Id="rId268" Type="http://schemas.openxmlformats.org/officeDocument/2006/relationships/customXml" Target="../ink/ink4498.xml"/><Relationship Id="rId32" Type="http://schemas.openxmlformats.org/officeDocument/2006/relationships/customXml" Target="../ink/ink4380.xml"/><Relationship Id="rId74" Type="http://schemas.openxmlformats.org/officeDocument/2006/relationships/customXml" Target="../ink/ink4401.xml"/><Relationship Id="rId128" Type="http://schemas.openxmlformats.org/officeDocument/2006/relationships/customXml" Target="../ink/ink4428.xml"/><Relationship Id="rId335" Type="http://schemas.openxmlformats.org/officeDocument/2006/relationships/image" Target="../media/image4268.png"/><Relationship Id="rId377" Type="http://schemas.openxmlformats.org/officeDocument/2006/relationships/image" Target="../media/image4289.png"/><Relationship Id="rId5" Type="http://schemas.openxmlformats.org/officeDocument/2006/relationships/image" Target="../media/image4105.png"/><Relationship Id="rId181" Type="http://schemas.openxmlformats.org/officeDocument/2006/relationships/image" Target="../media/image4191.png"/><Relationship Id="rId237" Type="http://schemas.openxmlformats.org/officeDocument/2006/relationships/image" Target="../media/image4219.png"/><Relationship Id="rId402" Type="http://schemas.openxmlformats.org/officeDocument/2006/relationships/customXml" Target="../ink/ink4565.xml"/><Relationship Id="rId279" Type="http://schemas.openxmlformats.org/officeDocument/2006/relationships/image" Target="../media/image4240.png"/><Relationship Id="rId444" Type="http://schemas.openxmlformats.org/officeDocument/2006/relationships/customXml" Target="../ink/ink4586.xml"/><Relationship Id="rId43" Type="http://schemas.openxmlformats.org/officeDocument/2006/relationships/image" Target="../media/image4124.png"/><Relationship Id="rId139" Type="http://schemas.openxmlformats.org/officeDocument/2006/relationships/image" Target="../media/image4172.png"/><Relationship Id="rId290" Type="http://schemas.openxmlformats.org/officeDocument/2006/relationships/customXml" Target="../ink/ink4509.xml"/><Relationship Id="rId304" Type="http://schemas.openxmlformats.org/officeDocument/2006/relationships/customXml" Target="../ink/ink4516.xml"/><Relationship Id="rId346" Type="http://schemas.openxmlformats.org/officeDocument/2006/relationships/customXml" Target="../ink/ink4537.xml"/><Relationship Id="rId388" Type="http://schemas.openxmlformats.org/officeDocument/2006/relationships/customXml" Target="../ink/ink4558.xml"/><Relationship Id="rId85" Type="http://schemas.openxmlformats.org/officeDocument/2006/relationships/image" Target="../media/image4145.png"/><Relationship Id="rId150" Type="http://schemas.openxmlformats.org/officeDocument/2006/relationships/customXml" Target="../ink/ink4439.xml"/><Relationship Id="rId192" Type="http://schemas.openxmlformats.org/officeDocument/2006/relationships/customXml" Target="../ink/ink4460.xml"/><Relationship Id="rId206" Type="http://schemas.openxmlformats.org/officeDocument/2006/relationships/customXml" Target="../ink/ink4467.xml"/><Relationship Id="rId413" Type="http://schemas.openxmlformats.org/officeDocument/2006/relationships/image" Target="../media/image4307.png"/><Relationship Id="rId248" Type="http://schemas.openxmlformats.org/officeDocument/2006/relationships/customXml" Target="../ink/ink4488.xml"/><Relationship Id="rId12" Type="http://schemas.openxmlformats.org/officeDocument/2006/relationships/customXml" Target="../ink/ink4370.xml"/><Relationship Id="rId108" Type="http://schemas.openxmlformats.org/officeDocument/2006/relationships/customXml" Target="../ink/ink4418.xml"/><Relationship Id="rId315" Type="http://schemas.openxmlformats.org/officeDocument/2006/relationships/image" Target="../media/image4258.png"/><Relationship Id="rId357" Type="http://schemas.openxmlformats.org/officeDocument/2006/relationships/image" Target="../media/image4279.png"/><Relationship Id="rId54" Type="http://schemas.openxmlformats.org/officeDocument/2006/relationships/customXml" Target="../ink/ink4391.xml"/><Relationship Id="rId96" Type="http://schemas.openxmlformats.org/officeDocument/2006/relationships/customXml" Target="../ink/ink4412.xml"/><Relationship Id="rId161" Type="http://schemas.openxmlformats.org/officeDocument/2006/relationships/image" Target="../media/image232.png"/><Relationship Id="rId217" Type="http://schemas.openxmlformats.org/officeDocument/2006/relationships/image" Target="../media/image4209.png"/><Relationship Id="rId399" Type="http://schemas.openxmlformats.org/officeDocument/2006/relationships/image" Target="../media/image4300.png"/><Relationship Id="rId259" Type="http://schemas.openxmlformats.org/officeDocument/2006/relationships/image" Target="../media/image4230.png"/><Relationship Id="rId424" Type="http://schemas.openxmlformats.org/officeDocument/2006/relationships/customXml" Target="../ink/ink4576.xml"/><Relationship Id="rId23" Type="http://schemas.openxmlformats.org/officeDocument/2006/relationships/image" Target="../media/image4114.png"/><Relationship Id="rId119" Type="http://schemas.openxmlformats.org/officeDocument/2006/relationships/image" Target="../media/image4162.png"/><Relationship Id="rId270" Type="http://schemas.openxmlformats.org/officeDocument/2006/relationships/customXml" Target="../ink/ink4499.xml"/><Relationship Id="rId326" Type="http://schemas.openxmlformats.org/officeDocument/2006/relationships/customXml" Target="../ink/ink4527.xml"/><Relationship Id="rId65" Type="http://schemas.openxmlformats.org/officeDocument/2006/relationships/image" Target="../media/image4135.png"/><Relationship Id="rId130" Type="http://schemas.openxmlformats.org/officeDocument/2006/relationships/customXml" Target="../ink/ink4429.xml"/><Relationship Id="rId368" Type="http://schemas.openxmlformats.org/officeDocument/2006/relationships/customXml" Target="../ink/ink4548.xml"/><Relationship Id="rId172" Type="http://schemas.openxmlformats.org/officeDocument/2006/relationships/customXml" Target="../ink/ink4450.xml"/><Relationship Id="rId228" Type="http://schemas.openxmlformats.org/officeDocument/2006/relationships/customXml" Target="../ink/ink4478.xml"/><Relationship Id="rId435" Type="http://schemas.openxmlformats.org/officeDocument/2006/relationships/image" Target="../media/image4318.png"/><Relationship Id="rId281" Type="http://schemas.openxmlformats.org/officeDocument/2006/relationships/image" Target="../media/image4241.png"/><Relationship Id="rId337" Type="http://schemas.openxmlformats.org/officeDocument/2006/relationships/image" Target="../media/image4269.png"/><Relationship Id="rId34" Type="http://schemas.openxmlformats.org/officeDocument/2006/relationships/customXml" Target="../ink/ink4381.xml"/><Relationship Id="rId76" Type="http://schemas.openxmlformats.org/officeDocument/2006/relationships/customXml" Target="../ink/ink4402.xml"/><Relationship Id="rId141" Type="http://schemas.openxmlformats.org/officeDocument/2006/relationships/image" Target="../media/image4173.png"/><Relationship Id="rId379" Type="http://schemas.openxmlformats.org/officeDocument/2006/relationships/image" Target="../media/image4290.png"/><Relationship Id="rId7" Type="http://schemas.openxmlformats.org/officeDocument/2006/relationships/image" Target="../media/image4106.png"/><Relationship Id="rId183" Type="http://schemas.openxmlformats.org/officeDocument/2006/relationships/image" Target="../media/image4192.png"/><Relationship Id="rId239" Type="http://schemas.openxmlformats.org/officeDocument/2006/relationships/image" Target="../media/image4220.png"/><Relationship Id="rId390" Type="http://schemas.openxmlformats.org/officeDocument/2006/relationships/customXml" Target="../ink/ink4559.xml"/><Relationship Id="rId404" Type="http://schemas.openxmlformats.org/officeDocument/2006/relationships/customXml" Target="../ink/ink4566.xml"/><Relationship Id="rId446" Type="http://schemas.openxmlformats.org/officeDocument/2006/relationships/customXml" Target="../ink/ink4587.xml"/><Relationship Id="rId250" Type="http://schemas.openxmlformats.org/officeDocument/2006/relationships/customXml" Target="../ink/ink4489.xml"/><Relationship Id="rId292" Type="http://schemas.openxmlformats.org/officeDocument/2006/relationships/customXml" Target="../ink/ink4510.xml"/><Relationship Id="rId306" Type="http://schemas.openxmlformats.org/officeDocument/2006/relationships/customXml" Target="../ink/ink4517.xml"/><Relationship Id="rId45" Type="http://schemas.openxmlformats.org/officeDocument/2006/relationships/image" Target="../media/image4125.png"/><Relationship Id="rId87" Type="http://schemas.openxmlformats.org/officeDocument/2006/relationships/image" Target="../media/image4146.png"/><Relationship Id="rId110" Type="http://schemas.openxmlformats.org/officeDocument/2006/relationships/customXml" Target="../ink/ink4419.xml"/><Relationship Id="rId348" Type="http://schemas.openxmlformats.org/officeDocument/2006/relationships/customXml" Target="../ink/ink4538.xml"/><Relationship Id="rId152" Type="http://schemas.openxmlformats.org/officeDocument/2006/relationships/customXml" Target="../ink/ink4440.xml"/><Relationship Id="rId194" Type="http://schemas.openxmlformats.org/officeDocument/2006/relationships/customXml" Target="../ink/ink4461.xml"/><Relationship Id="rId208" Type="http://schemas.openxmlformats.org/officeDocument/2006/relationships/customXml" Target="../ink/ink4468.xml"/><Relationship Id="rId415" Type="http://schemas.openxmlformats.org/officeDocument/2006/relationships/image" Target="../media/image4308.png"/><Relationship Id="rId261" Type="http://schemas.openxmlformats.org/officeDocument/2006/relationships/image" Target="../media/image4231.png"/><Relationship Id="rId14" Type="http://schemas.openxmlformats.org/officeDocument/2006/relationships/customXml" Target="../ink/ink4371.xml"/><Relationship Id="rId56" Type="http://schemas.openxmlformats.org/officeDocument/2006/relationships/customXml" Target="../ink/ink4392.xml"/><Relationship Id="rId317" Type="http://schemas.openxmlformats.org/officeDocument/2006/relationships/image" Target="../media/image4259.png"/><Relationship Id="rId359" Type="http://schemas.openxmlformats.org/officeDocument/2006/relationships/image" Target="../media/image4280.png"/><Relationship Id="rId98" Type="http://schemas.openxmlformats.org/officeDocument/2006/relationships/customXml" Target="../ink/ink4413.xml"/><Relationship Id="rId121" Type="http://schemas.openxmlformats.org/officeDocument/2006/relationships/image" Target="../media/image4163.png"/><Relationship Id="rId163" Type="http://schemas.openxmlformats.org/officeDocument/2006/relationships/image" Target="../media/image605.png"/><Relationship Id="rId219" Type="http://schemas.openxmlformats.org/officeDocument/2006/relationships/image" Target="../media/image4210.png"/><Relationship Id="rId370" Type="http://schemas.openxmlformats.org/officeDocument/2006/relationships/customXml" Target="../ink/ink4549.xml"/><Relationship Id="rId426" Type="http://schemas.openxmlformats.org/officeDocument/2006/relationships/customXml" Target="../ink/ink4577.xml"/><Relationship Id="rId230" Type="http://schemas.openxmlformats.org/officeDocument/2006/relationships/customXml" Target="../ink/ink4479.xml"/><Relationship Id="rId25" Type="http://schemas.openxmlformats.org/officeDocument/2006/relationships/image" Target="../media/image4115.png"/><Relationship Id="rId67" Type="http://schemas.openxmlformats.org/officeDocument/2006/relationships/image" Target="../media/image4136.png"/><Relationship Id="rId272" Type="http://schemas.openxmlformats.org/officeDocument/2006/relationships/customXml" Target="../ink/ink4500.xml"/><Relationship Id="rId328" Type="http://schemas.openxmlformats.org/officeDocument/2006/relationships/customXml" Target="../ink/ink4528.xml"/><Relationship Id="rId132" Type="http://schemas.openxmlformats.org/officeDocument/2006/relationships/customXml" Target="../ink/ink4430.xml"/><Relationship Id="rId174" Type="http://schemas.openxmlformats.org/officeDocument/2006/relationships/customXml" Target="../ink/ink4451.xml"/><Relationship Id="rId381" Type="http://schemas.openxmlformats.org/officeDocument/2006/relationships/image" Target="../media/image4291.png"/><Relationship Id="rId241" Type="http://schemas.openxmlformats.org/officeDocument/2006/relationships/image" Target="../media/image4221.png"/><Relationship Id="rId437" Type="http://schemas.openxmlformats.org/officeDocument/2006/relationships/image" Target="../media/image4319.png"/><Relationship Id="rId36" Type="http://schemas.openxmlformats.org/officeDocument/2006/relationships/customXml" Target="../ink/ink4382.xml"/><Relationship Id="rId283" Type="http://schemas.openxmlformats.org/officeDocument/2006/relationships/image" Target="../media/image4242.png"/><Relationship Id="rId339" Type="http://schemas.openxmlformats.org/officeDocument/2006/relationships/image" Target="../media/image4270.png"/><Relationship Id="rId78" Type="http://schemas.openxmlformats.org/officeDocument/2006/relationships/customXml" Target="../ink/ink4403.xml"/><Relationship Id="rId101" Type="http://schemas.openxmlformats.org/officeDocument/2006/relationships/image" Target="../media/image4153.png"/><Relationship Id="rId143" Type="http://schemas.openxmlformats.org/officeDocument/2006/relationships/image" Target="../media/image4174.png"/><Relationship Id="rId185" Type="http://schemas.openxmlformats.org/officeDocument/2006/relationships/image" Target="../media/image4193.png"/><Relationship Id="rId350" Type="http://schemas.openxmlformats.org/officeDocument/2006/relationships/customXml" Target="../ink/ink4539.xml"/><Relationship Id="rId406" Type="http://schemas.openxmlformats.org/officeDocument/2006/relationships/customXml" Target="../ink/ink4567.xml"/><Relationship Id="rId9" Type="http://schemas.openxmlformats.org/officeDocument/2006/relationships/image" Target="../media/image4107.png"/><Relationship Id="rId210" Type="http://schemas.openxmlformats.org/officeDocument/2006/relationships/customXml" Target="../ink/ink4469.xml"/><Relationship Id="rId392" Type="http://schemas.openxmlformats.org/officeDocument/2006/relationships/customXml" Target="../ink/ink4560.xml"/><Relationship Id="rId448" Type="http://schemas.openxmlformats.org/officeDocument/2006/relationships/customXml" Target="../ink/ink4588.xml"/><Relationship Id="rId252" Type="http://schemas.openxmlformats.org/officeDocument/2006/relationships/customXml" Target="../ink/ink4490.xml"/><Relationship Id="rId294" Type="http://schemas.openxmlformats.org/officeDocument/2006/relationships/customXml" Target="../ink/ink4511.xml"/><Relationship Id="rId308" Type="http://schemas.openxmlformats.org/officeDocument/2006/relationships/customXml" Target="../ink/ink4518.xml"/><Relationship Id="rId47" Type="http://schemas.openxmlformats.org/officeDocument/2006/relationships/image" Target="../media/image4126.png"/><Relationship Id="rId89" Type="http://schemas.openxmlformats.org/officeDocument/2006/relationships/image" Target="../media/image4147.png"/><Relationship Id="rId112" Type="http://schemas.openxmlformats.org/officeDocument/2006/relationships/customXml" Target="../ink/ink4420.xml"/><Relationship Id="rId154" Type="http://schemas.openxmlformats.org/officeDocument/2006/relationships/customXml" Target="../ink/ink4441.xml"/><Relationship Id="rId361" Type="http://schemas.openxmlformats.org/officeDocument/2006/relationships/image" Target="../media/image4281.png"/><Relationship Id="rId196" Type="http://schemas.openxmlformats.org/officeDocument/2006/relationships/customXml" Target="../ink/ink4462.xml"/><Relationship Id="rId417" Type="http://schemas.openxmlformats.org/officeDocument/2006/relationships/image" Target="../media/image4309.png"/><Relationship Id="rId16" Type="http://schemas.openxmlformats.org/officeDocument/2006/relationships/customXml" Target="../ink/ink4372.xml"/><Relationship Id="rId221" Type="http://schemas.openxmlformats.org/officeDocument/2006/relationships/image" Target="../media/image4211.png"/><Relationship Id="rId263" Type="http://schemas.openxmlformats.org/officeDocument/2006/relationships/image" Target="../media/image4232.png"/><Relationship Id="rId319" Type="http://schemas.openxmlformats.org/officeDocument/2006/relationships/image" Target="../media/image4260.png"/><Relationship Id="rId58" Type="http://schemas.openxmlformats.org/officeDocument/2006/relationships/customXml" Target="../ink/ink4393.xml"/><Relationship Id="rId123" Type="http://schemas.openxmlformats.org/officeDocument/2006/relationships/image" Target="../media/image4164.png"/><Relationship Id="rId330" Type="http://schemas.openxmlformats.org/officeDocument/2006/relationships/customXml" Target="../ink/ink4529.xml"/><Relationship Id="rId165" Type="http://schemas.openxmlformats.org/officeDocument/2006/relationships/image" Target="../media/image4183.png"/><Relationship Id="rId372" Type="http://schemas.openxmlformats.org/officeDocument/2006/relationships/customXml" Target="../ink/ink4550.xml"/><Relationship Id="rId428" Type="http://schemas.openxmlformats.org/officeDocument/2006/relationships/customXml" Target="../ink/ink4578.xml"/><Relationship Id="rId232" Type="http://schemas.openxmlformats.org/officeDocument/2006/relationships/customXml" Target="../ink/ink4480.xml"/><Relationship Id="rId274" Type="http://schemas.openxmlformats.org/officeDocument/2006/relationships/customXml" Target="../ink/ink4501.xml"/><Relationship Id="rId27" Type="http://schemas.openxmlformats.org/officeDocument/2006/relationships/image" Target="../media/image4116.png"/><Relationship Id="rId69" Type="http://schemas.openxmlformats.org/officeDocument/2006/relationships/image" Target="../media/image4137.png"/><Relationship Id="rId134" Type="http://schemas.openxmlformats.org/officeDocument/2006/relationships/customXml" Target="../ink/ink4431.xml"/><Relationship Id="rId80" Type="http://schemas.openxmlformats.org/officeDocument/2006/relationships/customXml" Target="../ink/ink4404.xml"/><Relationship Id="rId176" Type="http://schemas.openxmlformats.org/officeDocument/2006/relationships/customXml" Target="../ink/ink4452.xml"/><Relationship Id="rId341" Type="http://schemas.openxmlformats.org/officeDocument/2006/relationships/image" Target="../media/image4271.png"/><Relationship Id="rId383" Type="http://schemas.openxmlformats.org/officeDocument/2006/relationships/image" Target="../media/image4292.png"/><Relationship Id="rId439" Type="http://schemas.openxmlformats.org/officeDocument/2006/relationships/image" Target="../media/image4320.png"/><Relationship Id="rId201" Type="http://schemas.openxmlformats.org/officeDocument/2006/relationships/image" Target="../media/image4201.png"/><Relationship Id="rId243" Type="http://schemas.openxmlformats.org/officeDocument/2006/relationships/image" Target="../media/image4222.png"/><Relationship Id="rId285" Type="http://schemas.openxmlformats.org/officeDocument/2006/relationships/image" Target="../media/image4243.png"/><Relationship Id="rId450" Type="http://schemas.openxmlformats.org/officeDocument/2006/relationships/customXml" Target="../ink/ink4589.xml"/><Relationship Id="rId38" Type="http://schemas.openxmlformats.org/officeDocument/2006/relationships/customXml" Target="../ink/ink4383.xml"/><Relationship Id="rId103" Type="http://schemas.openxmlformats.org/officeDocument/2006/relationships/image" Target="../media/image4154.png"/><Relationship Id="rId310" Type="http://schemas.openxmlformats.org/officeDocument/2006/relationships/customXml" Target="../ink/ink4519.xml"/><Relationship Id="rId91" Type="http://schemas.openxmlformats.org/officeDocument/2006/relationships/image" Target="../media/image4148.png"/><Relationship Id="rId145" Type="http://schemas.openxmlformats.org/officeDocument/2006/relationships/image" Target="../media/image4175.png"/><Relationship Id="rId187" Type="http://schemas.openxmlformats.org/officeDocument/2006/relationships/image" Target="../media/image4194.png"/><Relationship Id="rId352" Type="http://schemas.openxmlformats.org/officeDocument/2006/relationships/customXml" Target="../ink/ink4540.xml"/><Relationship Id="rId394" Type="http://schemas.openxmlformats.org/officeDocument/2006/relationships/customXml" Target="../ink/ink4561.xml"/><Relationship Id="rId408" Type="http://schemas.openxmlformats.org/officeDocument/2006/relationships/customXml" Target="../ink/ink4568.xml"/><Relationship Id="rId212" Type="http://schemas.openxmlformats.org/officeDocument/2006/relationships/customXml" Target="../ink/ink4470.xml"/><Relationship Id="rId254" Type="http://schemas.openxmlformats.org/officeDocument/2006/relationships/customXml" Target="../ink/ink4491.xml"/><Relationship Id="rId49" Type="http://schemas.openxmlformats.org/officeDocument/2006/relationships/image" Target="../media/image4127.png"/><Relationship Id="rId114" Type="http://schemas.openxmlformats.org/officeDocument/2006/relationships/customXml" Target="../ink/ink4421.xml"/><Relationship Id="rId296" Type="http://schemas.openxmlformats.org/officeDocument/2006/relationships/customXml" Target="../ink/ink4512.xml"/><Relationship Id="rId60" Type="http://schemas.openxmlformats.org/officeDocument/2006/relationships/customXml" Target="../ink/ink4394.xml"/><Relationship Id="rId156" Type="http://schemas.openxmlformats.org/officeDocument/2006/relationships/customXml" Target="../ink/ink4442.xml"/><Relationship Id="rId198" Type="http://schemas.openxmlformats.org/officeDocument/2006/relationships/customXml" Target="../ink/ink4463.xml"/><Relationship Id="rId321" Type="http://schemas.openxmlformats.org/officeDocument/2006/relationships/image" Target="../media/image4261.png"/><Relationship Id="rId363" Type="http://schemas.openxmlformats.org/officeDocument/2006/relationships/image" Target="../media/image4282.png"/><Relationship Id="rId419" Type="http://schemas.openxmlformats.org/officeDocument/2006/relationships/image" Target="../media/image4310.png"/><Relationship Id="rId223" Type="http://schemas.openxmlformats.org/officeDocument/2006/relationships/image" Target="../media/image4212.png"/><Relationship Id="rId430" Type="http://schemas.openxmlformats.org/officeDocument/2006/relationships/customXml" Target="../ink/ink4579.xml"/><Relationship Id="rId18" Type="http://schemas.openxmlformats.org/officeDocument/2006/relationships/customXml" Target="../ink/ink4373.xml"/><Relationship Id="rId265" Type="http://schemas.openxmlformats.org/officeDocument/2006/relationships/image" Target="../media/image4233.png"/><Relationship Id="rId50" Type="http://schemas.openxmlformats.org/officeDocument/2006/relationships/customXml" Target="../ink/ink4389.xml"/><Relationship Id="rId104" Type="http://schemas.openxmlformats.org/officeDocument/2006/relationships/customXml" Target="../ink/ink4416.xml"/><Relationship Id="rId125" Type="http://schemas.openxmlformats.org/officeDocument/2006/relationships/image" Target="../media/image4165.png"/><Relationship Id="rId146" Type="http://schemas.openxmlformats.org/officeDocument/2006/relationships/customXml" Target="../ink/ink4437.xml"/><Relationship Id="rId167" Type="http://schemas.openxmlformats.org/officeDocument/2006/relationships/image" Target="../media/image4184.png"/><Relationship Id="rId188" Type="http://schemas.openxmlformats.org/officeDocument/2006/relationships/customXml" Target="../ink/ink4458.xml"/><Relationship Id="rId311" Type="http://schemas.openxmlformats.org/officeDocument/2006/relationships/image" Target="../media/image4256.png"/><Relationship Id="rId332" Type="http://schemas.openxmlformats.org/officeDocument/2006/relationships/customXml" Target="../ink/ink4530.xml"/><Relationship Id="rId353" Type="http://schemas.openxmlformats.org/officeDocument/2006/relationships/image" Target="../media/image4277.png"/><Relationship Id="rId374" Type="http://schemas.openxmlformats.org/officeDocument/2006/relationships/customXml" Target="../ink/ink4551.xml"/><Relationship Id="rId395" Type="http://schemas.openxmlformats.org/officeDocument/2006/relationships/image" Target="../media/image4298.png"/><Relationship Id="rId409" Type="http://schemas.openxmlformats.org/officeDocument/2006/relationships/image" Target="../media/image4305.png"/><Relationship Id="rId71" Type="http://schemas.openxmlformats.org/officeDocument/2006/relationships/image" Target="../media/image4138.png"/><Relationship Id="rId92" Type="http://schemas.openxmlformats.org/officeDocument/2006/relationships/customXml" Target="../ink/ink4410.xml"/><Relationship Id="rId213" Type="http://schemas.openxmlformats.org/officeDocument/2006/relationships/image" Target="../media/image4207.png"/><Relationship Id="rId234" Type="http://schemas.openxmlformats.org/officeDocument/2006/relationships/customXml" Target="../ink/ink4481.xml"/><Relationship Id="rId420" Type="http://schemas.openxmlformats.org/officeDocument/2006/relationships/customXml" Target="../ink/ink4574.xml"/><Relationship Id="rId2" Type="http://schemas.openxmlformats.org/officeDocument/2006/relationships/customXml" Target="../ink/ink4365.xml"/><Relationship Id="rId29" Type="http://schemas.openxmlformats.org/officeDocument/2006/relationships/image" Target="../media/image4117.png"/><Relationship Id="rId255" Type="http://schemas.openxmlformats.org/officeDocument/2006/relationships/image" Target="../media/image4228.png"/><Relationship Id="rId276" Type="http://schemas.openxmlformats.org/officeDocument/2006/relationships/customXml" Target="../ink/ink4502.xml"/><Relationship Id="rId297" Type="http://schemas.openxmlformats.org/officeDocument/2006/relationships/image" Target="../media/image4249.png"/><Relationship Id="rId441" Type="http://schemas.openxmlformats.org/officeDocument/2006/relationships/image" Target="../media/image4321.png"/><Relationship Id="rId40" Type="http://schemas.openxmlformats.org/officeDocument/2006/relationships/customXml" Target="../ink/ink4384.xml"/><Relationship Id="rId115" Type="http://schemas.openxmlformats.org/officeDocument/2006/relationships/image" Target="../media/image4160.png"/><Relationship Id="rId136" Type="http://schemas.openxmlformats.org/officeDocument/2006/relationships/customXml" Target="../ink/ink4432.xml"/><Relationship Id="rId157" Type="http://schemas.openxmlformats.org/officeDocument/2006/relationships/image" Target="../media/image4181.png"/><Relationship Id="rId178" Type="http://schemas.openxmlformats.org/officeDocument/2006/relationships/customXml" Target="../ink/ink4453.xml"/><Relationship Id="rId301" Type="http://schemas.openxmlformats.org/officeDocument/2006/relationships/image" Target="../media/image4251.png"/><Relationship Id="rId322" Type="http://schemas.openxmlformats.org/officeDocument/2006/relationships/customXml" Target="../ink/ink4525.xml"/><Relationship Id="rId343" Type="http://schemas.openxmlformats.org/officeDocument/2006/relationships/image" Target="../media/image4272.png"/><Relationship Id="rId364" Type="http://schemas.openxmlformats.org/officeDocument/2006/relationships/customXml" Target="../ink/ink4546.xml"/><Relationship Id="rId61" Type="http://schemas.openxmlformats.org/officeDocument/2006/relationships/image" Target="../media/image4133.png"/><Relationship Id="rId82" Type="http://schemas.openxmlformats.org/officeDocument/2006/relationships/customXml" Target="../ink/ink4405.xml"/><Relationship Id="rId199" Type="http://schemas.openxmlformats.org/officeDocument/2006/relationships/image" Target="../media/image4200.png"/><Relationship Id="rId203" Type="http://schemas.openxmlformats.org/officeDocument/2006/relationships/image" Target="../media/image4202.png"/><Relationship Id="rId385" Type="http://schemas.openxmlformats.org/officeDocument/2006/relationships/image" Target="../media/image4293.png"/><Relationship Id="rId19" Type="http://schemas.openxmlformats.org/officeDocument/2006/relationships/image" Target="../media/image4112.png"/><Relationship Id="rId224" Type="http://schemas.openxmlformats.org/officeDocument/2006/relationships/customXml" Target="../ink/ink4476.xml"/><Relationship Id="rId245" Type="http://schemas.openxmlformats.org/officeDocument/2006/relationships/image" Target="../media/image4223.png"/><Relationship Id="rId266" Type="http://schemas.openxmlformats.org/officeDocument/2006/relationships/customXml" Target="../ink/ink4497.xml"/><Relationship Id="rId287" Type="http://schemas.openxmlformats.org/officeDocument/2006/relationships/image" Target="../media/image4244.png"/><Relationship Id="rId410" Type="http://schemas.openxmlformats.org/officeDocument/2006/relationships/customXml" Target="../ink/ink4569.xml"/><Relationship Id="rId431" Type="http://schemas.openxmlformats.org/officeDocument/2006/relationships/image" Target="../media/image4316.png"/><Relationship Id="rId30" Type="http://schemas.openxmlformats.org/officeDocument/2006/relationships/customXml" Target="../ink/ink4379.xml"/><Relationship Id="rId105" Type="http://schemas.openxmlformats.org/officeDocument/2006/relationships/image" Target="../media/image4155.png"/><Relationship Id="rId126" Type="http://schemas.openxmlformats.org/officeDocument/2006/relationships/customXml" Target="../ink/ink4427.xml"/><Relationship Id="rId147" Type="http://schemas.openxmlformats.org/officeDocument/2006/relationships/image" Target="../media/image4176.png"/><Relationship Id="rId168" Type="http://schemas.openxmlformats.org/officeDocument/2006/relationships/customXml" Target="../ink/ink4448.xml"/><Relationship Id="rId312" Type="http://schemas.openxmlformats.org/officeDocument/2006/relationships/customXml" Target="../ink/ink4520.xml"/><Relationship Id="rId333" Type="http://schemas.openxmlformats.org/officeDocument/2006/relationships/image" Target="../media/image4267.png"/><Relationship Id="rId354" Type="http://schemas.openxmlformats.org/officeDocument/2006/relationships/customXml" Target="../ink/ink4541.xml"/><Relationship Id="rId51" Type="http://schemas.openxmlformats.org/officeDocument/2006/relationships/image" Target="../media/image4128.png"/><Relationship Id="rId72" Type="http://schemas.openxmlformats.org/officeDocument/2006/relationships/customXml" Target="../ink/ink4400.xml"/><Relationship Id="rId93" Type="http://schemas.openxmlformats.org/officeDocument/2006/relationships/image" Target="../media/image4149.png"/><Relationship Id="rId189" Type="http://schemas.openxmlformats.org/officeDocument/2006/relationships/image" Target="../media/image4195.png"/><Relationship Id="rId375" Type="http://schemas.openxmlformats.org/officeDocument/2006/relationships/image" Target="../media/image4288.png"/><Relationship Id="rId396" Type="http://schemas.openxmlformats.org/officeDocument/2006/relationships/customXml" Target="../ink/ink4562.xml"/><Relationship Id="rId3" Type="http://schemas.openxmlformats.org/officeDocument/2006/relationships/image" Target="../media/image4104.png"/><Relationship Id="rId214" Type="http://schemas.openxmlformats.org/officeDocument/2006/relationships/customXml" Target="../ink/ink4471.xml"/><Relationship Id="rId235" Type="http://schemas.openxmlformats.org/officeDocument/2006/relationships/image" Target="../media/image4218.png"/><Relationship Id="rId256" Type="http://schemas.openxmlformats.org/officeDocument/2006/relationships/customXml" Target="../ink/ink4492.xml"/><Relationship Id="rId277" Type="http://schemas.openxmlformats.org/officeDocument/2006/relationships/image" Target="../media/image4239.png"/><Relationship Id="rId298" Type="http://schemas.openxmlformats.org/officeDocument/2006/relationships/customXml" Target="../ink/ink4513.xml"/><Relationship Id="rId400" Type="http://schemas.openxmlformats.org/officeDocument/2006/relationships/customXml" Target="../ink/ink4564.xml"/><Relationship Id="rId421" Type="http://schemas.openxmlformats.org/officeDocument/2006/relationships/image" Target="../media/image4311.png"/><Relationship Id="rId442" Type="http://schemas.openxmlformats.org/officeDocument/2006/relationships/customXml" Target="../ink/ink4585.xml"/><Relationship Id="rId116" Type="http://schemas.openxmlformats.org/officeDocument/2006/relationships/customXml" Target="../ink/ink4422.xml"/><Relationship Id="rId137" Type="http://schemas.openxmlformats.org/officeDocument/2006/relationships/image" Target="../media/image4171.png"/><Relationship Id="rId158" Type="http://schemas.openxmlformats.org/officeDocument/2006/relationships/customXml" Target="../ink/ink4443.xml"/><Relationship Id="rId302" Type="http://schemas.openxmlformats.org/officeDocument/2006/relationships/customXml" Target="../ink/ink4515.xml"/><Relationship Id="rId323" Type="http://schemas.openxmlformats.org/officeDocument/2006/relationships/image" Target="../media/image4262.png"/><Relationship Id="rId344" Type="http://schemas.openxmlformats.org/officeDocument/2006/relationships/customXml" Target="../ink/ink4536.xml"/><Relationship Id="rId20" Type="http://schemas.openxmlformats.org/officeDocument/2006/relationships/customXml" Target="../ink/ink4374.xml"/><Relationship Id="rId41" Type="http://schemas.openxmlformats.org/officeDocument/2006/relationships/image" Target="../media/image4123.png"/><Relationship Id="rId62" Type="http://schemas.openxmlformats.org/officeDocument/2006/relationships/customXml" Target="../ink/ink4395.xml"/><Relationship Id="rId83" Type="http://schemas.openxmlformats.org/officeDocument/2006/relationships/image" Target="../media/image4144.png"/><Relationship Id="rId179" Type="http://schemas.openxmlformats.org/officeDocument/2006/relationships/image" Target="../media/image4190.png"/><Relationship Id="rId365" Type="http://schemas.openxmlformats.org/officeDocument/2006/relationships/image" Target="../media/image4283.png"/><Relationship Id="rId386" Type="http://schemas.openxmlformats.org/officeDocument/2006/relationships/customXml" Target="../ink/ink4557.xml"/><Relationship Id="rId190" Type="http://schemas.openxmlformats.org/officeDocument/2006/relationships/customXml" Target="../ink/ink4459.xml"/><Relationship Id="rId204" Type="http://schemas.openxmlformats.org/officeDocument/2006/relationships/customXml" Target="../ink/ink4466.xml"/><Relationship Id="rId225" Type="http://schemas.openxmlformats.org/officeDocument/2006/relationships/image" Target="../media/image4213.png"/><Relationship Id="rId246" Type="http://schemas.openxmlformats.org/officeDocument/2006/relationships/customXml" Target="../ink/ink4487.xml"/><Relationship Id="rId267" Type="http://schemas.openxmlformats.org/officeDocument/2006/relationships/image" Target="../media/image4234.png"/><Relationship Id="rId288" Type="http://schemas.openxmlformats.org/officeDocument/2006/relationships/customXml" Target="../ink/ink4508.xml"/><Relationship Id="rId411" Type="http://schemas.openxmlformats.org/officeDocument/2006/relationships/image" Target="../media/image4306.png"/><Relationship Id="rId432" Type="http://schemas.openxmlformats.org/officeDocument/2006/relationships/customXml" Target="../ink/ink4580.xml"/><Relationship Id="rId106" Type="http://schemas.openxmlformats.org/officeDocument/2006/relationships/customXml" Target="../ink/ink4417.xml"/><Relationship Id="rId127" Type="http://schemas.openxmlformats.org/officeDocument/2006/relationships/image" Target="../media/image4166.png"/><Relationship Id="rId313" Type="http://schemas.openxmlformats.org/officeDocument/2006/relationships/image" Target="../media/image4257.png"/><Relationship Id="rId10" Type="http://schemas.openxmlformats.org/officeDocument/2006/relationships/customXml" Target="../ink/ink4369.xml"/><Relationship Id="rId31" Type="http://schemas.openxmlformats.org/officeDocument/2006/relationships/image" Target="../media/image4118.png"/><Relationship Id="rId52" Type="http://schemas.openxmlformats.org/officeDocument/2006/relationships/customXml" Target="../ink/ink4390.xml"/><Relationship Id="rId73" Type="http://schemas.openxmlformats.org/officeDocument/2006/relationships/image" Target="../media/image4139.png"/><Relationship Id="rId94" Type="http://schemas.openxmlformats.org/officeDocument/2006/relationships/customXml" Target="../ink/ink4411.xml"/><Relationship Id="rId148" Type="http://schemas.openxmlformats.org/officeDocument/2006/relationships/customXml" Target="../ink/ink4438.xml"/><Relationship Id="rId169" Type="http://schemas.openxmlformats.org/officeDocument/2006/relationships/image" Target="../media/image4185.png"/><Relationship Id="rId334" Type="http://schemas.openxmlformats.org/officeDocument/2006/relationships/customXml" Target="../ink/ink4531.xml"/><Relationship Id="rId355" Type="http://schemas.openxmlformats.org/officeDocument/2006/relationships/image" Target="../media/image4278.png"/><Relationship Id="rId376" Type="http://schemas.openxmlformats.org/officeDocument/2006/relationships/customXml" Target="../ink/ink4552.xml"/><Relationship Id="rId397" Type="http://schemas.openxmlformats.org/officeDocument/2006/relationships/image" Target="../media/image4299.png"/><Relationship Id="rId4" Type="http://schemas.openxmlformats.org/officeDocument/2006/relationships/customXml" Target="../ink/ink4366.xml"/><Relationship Id="rId180" Type="http://schemas.openxmlformats.org/officeDocument/2006/relationships/customXml" Target="../ink/ink4454.xml"/><Relationship Id="rId215" Type="http://schemas.openxmlformats.org/officeDocument/2006/relationships/image" Target="../media/image4208.png"/><Relationship Id="rId236" Type="http://schemas.openxmlformats.org/officeDocument/2006/relationships/customXml" Target="../ink/ink4482.xml"/><Relationship Id="rId257" Type="http://schemas.openxmlformats.org/officeDocument/2006/relationships/image" Target="../media/image4229.png"/><Relationship Id="rId278" Type="http://schemas.openxmlformats.org/officeDocument/2006/relationships/customXml" Target="../ink/ink4503.xml"/><Relationship Id="rId401" Type="http://schemas.openxmlformats.org/officeDocument/2006/relationships/image" Target="../media/image4301.png"/><Relationship Id="rId422" Type="http://schemas.openxmlformats.org/officeDocument/2006/relationships/customXml" Target="../ink/ink4575.xml"/><Relationship Id="rId443" Type="http://schemas.openxmlformats.org/officeDocument/2006/relationships/image" Target="../media/image4322.png"/><Relationship Id="rId303" Type="http://schemas.openxmlformats.org/officeDocument/2006/relationships/image" Target="../media/image4252.png"/><Relationship Id="rId42" Type="http://schemas.openxmlformats.org/officeDocument/2006/relationships/customXml" Target="../ink/ink4385.xml"/><Relationship Id="rId84" Type="http://schemas.openxmlformats.org/officeDocument/2006/relationships/customXml" Target="../ink/ink4406.xml"/><Relationship Id="rId138" Type="http://schemas.openxmlformats.org/officeDocument/2006/relationships/customXml" Target="../ink/ink4433.xml"/><Relationship Id="rId345" Type="http://schemas.openxmlformats.org/officeDocument/2006/relationships/image" Target="../media/image4273.png"/><Relationship Id="rId387" Type="http://schemas.openxmlformats.org/officeDocument/2006/relationships/image" Target="../media/image4294.png"/><Relationship Id="rId191" Type="http://schemas.openxmlformats.org/officeDocument/2006/relationships/image" Target="../media/image4196.png"/><Relationship Id="rId205" Type="http://schemas.openxmlformats.org/officeDocument/2006/relationships/image" Target="../media/image4203.png"/><Relationship Id="rId247" Type="http://schemas.openxmlformats.org/officeDocument/2006/relationships/image" Target="../media/image4224.png"/><Relationship Id="rId412" Type="http://schemas.openxmlformats.org/officeDocument/2006/relationships/customXml" Target="../ink/ink4570.xml"/><Relationship Id="rId107" Type="http://schemas.openxmlformats.org/officeDocument/2006/relationships/image" Target="../media/image4156.png"/><Relationship Id="rId289" Type="http://schemas.openxmlformats.org/officeDocument/2006/relationships/image" Target="../media/image4245.png"/><Relationship Id="rId11" Type="http://schemas.openxmlformats.org/officeDocument/2006/relationships/image" Target="../media/image4108.png"/><Relationship Id="rId53" Type="http://schemas.openxmlformats.org/officeDocument/2006/relationships/image" Target="../media/image4129.png"/><Relationship Id="rId149" Type="http://schemas.openxmlformats.org/officeDocument/2006/relationships/image" Target="../media/image4177.png"/><Relationship Id="rId314" Type="http://schemas.openxmlformats.org/officeDocument/2006/relationships/customXml" Target="../ink/ink4521.xml"/><Relationship Id="rId356" Type="http://schemas.openxmlformats.org/officeDocument/2006/relationships/customXml" Target="../ink/ink4542.xml"/><Relationship Id="rId398" Type="http://schemas.openxmlformats.org/officeDocument/2006/relationships/customXml" Target="../ink/ink4563.xml"/><Relationship Id="rId95" Type="http://schemas.openxmlformats.org/officeDocument/2006/relationships/image" Target="../media/image4150.png"/><Relationship Id="rId160" Type="http://schemas.openxmlformats.org/officeDocument/2006/relationships/customXml" Target="../ink/ink4444.xml"/><Relationship Id="rId216" Type="http://schemas.openxmlformats.org/officeDocument/2006/relationships/customXml" Target="../ink/ink4472.xml"/><Relationship Id="rId423" Type="http://schemas.openxmlformats.org/officeDocument/2006/relationships/image" Target="../media/image4312.png"/><Relationship Id="rId258" Type="http://schemas.openxmlformats.org/officeDocument/2006/relationships/customXml" Target="../ink/ink4493.xml"/><Relationship Id="rId22" Type="http://schemas.openxmlformats.org/officeDocument/2006/relationships/customXml" Target="../ink/ink4375.xml"/><Relationship Id="rId64" Type="http://schemas.openxmlformats.org/officeDocument/2006/relationships/customXml" Target="../ink/ink4396.xml"/><Relationship Id="rId118" Type="http://schemas.openxmlformats.org/officeDocument/2006/relationships/customXml" Target="../ink/ink4423.xml"/><Relationship Id="rId325" Type="http://schemas.openxmlformats.org/officeDocument/2006/relationships/image" Target="../media/image4263.png"/><Relationship Id="rId367" Type="http://schemas.openxmlformats.org/officeDocument/2006/relationships/image" Target="../media/image4284.png"/><Relationship Id="rId171" Type="http://schemas.openxmlformats.org/officeDocument/2006/relationships/image" Target="../media/image4186.png"/><Relationship Id="rId227" Type="http://schemas.openxmlformats.org/officeDocument/2006/relationships/image" Target="../media/image4214.png"/><Relationship Id="rId269" Type="http://schemas.openxmlformats.org/officeDocument/2006/relationships/image" Target="../media/image4235.png"/><Relationship Id="rId434" Type="http://schemas.openxmlformats.org/officeDocument/2006/relationships/customXml" Target="../ink/ink4581.xml"/><Relationship Id="rId33" Type="http://schemas.openxmlformats.org/officeDocument/2006/relationships/image" Target="../media/image4119.png"/><Relationship Id="rId129" Type="http://schemas.openxmlformats.org/officeDocument/2006/relationships/image" Target="../media/image4167.png"/><Relationship Id="rId280" Type="http://schemas.openxmlformats.org/officeDocument/2006/relationships/customXml" Target="../ink/ink4504.xml"/><Relationship Id="rId336" Type="http://schemas.openxmlformats.org/officeDocument/2006/relationships/customXml" Target="../ink/ink4532.xml"/><Relationship Id="rId75" Type="http://schemas.openxmlformats.org/officeDocument/2006/relationships/image" Target="../media/image4140.png"/><Relationship Id="rId140" Type="http://schemas.openxmlformats.org/officeDocument/2006/relationships/customXml" Target="../ink/ink4434.xml"/><Relationship Id="rId182" Type="http://schemas.openxmlformats.org/officeDocument/2006/relationships/customXml" Target="../ink/ink4455.xml"/><Relationship Id="rId378" Type="http://schemas.openxmlformats.org/officeDocument/2006/relationships/customXml" Target="../ink/ink4553.xml"/><Relationship Id="rId403" Type="http://schemas.openxmlformats.org/officeDocument/2006/relationships/image" Target="../media/image4302.png"/><Relationship Id="rId6" Type="http://schemas.openxmlformats.org/officeDocument/2006/relationships/customXml" Target="../ink/ink4367.xml"/><Relationship Id="rId238" Type="http://schemas.openxmlformats.org/officeDocument/2006/relationships/customXml" Target="../ink/ink4483.xml"/><Relationship Id="rId445" Type="http://schemas.openxmlformats.org/officeDocument/2006/relationships/image" Target="../media/image4323.png"/><Relationship Id="rId291" Type="http://schemas.openxmlformats.org/officeDocument/2006/relationships/image" Target="../media/image4246.png"/><Relationship Id="rId305" Type="http://schemas.openxmlformats.org/officeDocument/2006/relationships/image" Target="../media/image4253.png"/><Relationship Id="rId347" Type="http://schemas.openxmlformats.org/officeDocument/2006/relationships/image" Target="../media/image4274.png"/><Relationship Id="rId44" Type="http://schemas.openxmlformats.org/officeDocument/2006/relationships/customXml" Target="../ink/ink4386.xml"/><Relationship Id="rId86" Type="http://schemas.openxmlformats.org/officeDocument/2006/relationships/customXml" Target="../ink/ink4407.xml"/><Relationship Id="rId151" Type="http://schemas.openxmlformats.org/officeDocument/2006/relationships/image" Target="../media/image4178.png"/><Relationship Id="rId389" Type="http://schemas.openxmlformats.org/officeDocument/2006/relationships/image" Target="../media/image4295.png"/><Relationship Id="rId193" Type="http://schemas.openxmlformats.org/officeDocument/2006/relationships/image" Target="../media/image4197.png"/><Relationship Id="rId207" Type="http://schemas.openxmlformats.org/officeDocument/2006/relationships/image" Target="../media/image4204.png"/><Relationship Id="rId249" Type="http://schemas.openxmlformats.org/officeDocument/2006/relationships/image" Target="../media/image4225.png"/><Relationship Id="rId414" Type="http://schemas.openxmlformats.org/officeDocument/2006/relationships/customXml" Target="../ink/ink4571.xml"/><Relationship Id="rId13" Type="http://schemas.openxmlformats.org/officeDocument/2006/relationships/image" Target="../media/image4109.png"/><Relationship Id="rId109" Type="http://schemas.openxmlformats.org/officeDocument/2006/relationships/image" Target="../media/image4157.png"/><Relationship Id="rId260" Type="http://schemas.openxmlformats.org/officeDocument/2006/relationships/customXml" Target="../ink/ink4494.xml"/><Relationship Id="rId316" Type="http://schemas.openxmlformats.org/officeDocument/2006/relationships/customXml" Target="../ink/ink4522.xml"/><Relationship Id="rId55" Type="http://schemas.openxmlformats.org/officeDocument/2006/relationships/image" Target="../media/image4130.png"/><Relationship Id="rId97" Type="http://schemas.openxmlformats.org/officeDocument/2006/relationships/image" Target="../media/image4151.png"/><Relationship Id="rId120" Type="http://schemas.openxmlformats.org/officeDocument/2006/relationships/customXml" Target="../ink/ink4424.xml"/><Relationship Id="rId358" Type="http://schemas.openxmlformats.org/officeDocument/2006/relationships/customXml" Target="../ink/ink4543.xml"/><Relationship Id="rId162" Type="http://schemas.openxmlformats.org/officeDocument/2006/relationships/customXml" Target="../ink/ink4445.xml"/><Relationship Id="rId218" Type="http://schemas.openxmlformats.org/officeDocument/2006/relationships/customXml" Target="../ink/ink4473.xml"/><Relationship Id="rId425" Type="http://schemas.openxmlformats.org/officeDocument/2006/relationships/image" Target="../media/image4313.png"/><Relationship Id="rId271" Type="http://schemas.openxmlformats.org/officeDocument/2006/relationships/image" Target="../media/image4236.png"/><Relationship Id="rId24" Type="http://schemas.openxmlformats.org/officeDocument/2006/relationships/customXml" Target="../ink/ink4376.xml"/><Relationship Id="rId66" Type="http://schemas.openxmlformats.org/officeDocument/2006/relationships/customXml" Target="../ink/ink4397.xml"/><Relationship Id="rId131" Type="http://schemas.openxmlformats.org/officeDocument/2006/relationships/image" Target="../media/image4168.png"/><Relationship Id="rId327" Type="http://schemas.openxmlformats.org/officeDocument/2006/relationships/image" Target="../media/image4264.png"/><Relationship Id="rId369" Type="http://schemas.openxmlformats.org/officeDocument/2006/relationships/image" Target="../media/image4285.png"/><Relationship Id="rId173" Type="http://schemas.openxmlformats.org/officeDocument/2006/relationships/image" Target="../media/image4187.png"/><Relationship Id="rId229" Type="http://schemas.openxmlformats.org/officeDocument/2006/relationships/image" Target="../media/image4215.png"/><Relationship Id="rId380" Type="http://schemas.openxmlformats.org/officeDocument/2006/relationships/customXml" Target="../ink/ink4554.xml"/><Relationship Id="rId436" Type="http://schemas.openxmlformats.org/officeDocument/2006/relationships/customXml" Target="../ink/ink4582.xml"/><Relationship Id="rId240" Type="http://schemas.openxmlformats.org/officeDocument/2006/relationships/customXml" Target="../ink/ink4484.xml"/><Relationship Id="rId35" Type="http://schemas.openxmlformats.org/officeDocument/2006/relationships/image" Target="../media/image4120.png"/><Relationship Id="rId77" Type="http://schemas.openxmlformats.org/officeDocument/2006/relationships/image" Target="../media/image4141.png"/><Relationship Id="rId100" Type="http://schemas.openxmlformats.org/officeDocument/2006/relationships/customXml" Target="../ink/ink4414.xml"/><Relationship Id="rId282" Type="http://schemas.openxmlformats.org/officeDocument/2006/relationships/customXml" Target="../ink/ink4505.xml"/><Relationship Id="rId338" Type="http://schemas.openxmlformats.org/officeDocument/2006/relationships/customXml" Target="../ink/ink4533.xml"/><Relationship Id="rId8" Type="http://schemas.openxmlformats.org/officeDocument/2006/relationships/customXml" Target="../ink/ink4368.xml"/><Relationship Id="rId142" Type="http://schemas.openxmlformats.org/officeDocument/2006/relationships/customXml" Target="../ink/ink4435.xml"/><Relationship Id="rId184" Type="http://schemas.openxmlformats.org/officeDocument/2006/relationships/customXml" Target="../ink/ink4456.xml"/><Relationship Id="rId391" Type="http://schemas.openxmlformats.org/officeDocument/2006/relationships/image" Target="../media/image4296.png"/><Relationship Id="rId405" Type="http://schemas.openxmlformats.org/officeDocument/2006/relationships/image" Target="../media/image4303.png"/><Relationship Id="rId447" Type="http://schemas.openxmlformats.org/officeDocument/2006/relationships/image" Target="../media/image4324.png"/><Relationship Id="rId251" Type="http://schemas.openxmlformats.org/officeDocument/2006/relationships/image" Target="../media/image4226.png"/><Relationship Id="rId46" Type="http://schemas.openxmlformats.org/officeDocument/2006/relationships/customXml" Target="../ink/ink4387.xml"/><Relationship Id="rId293" Type="http://schemas.openxmlformats.org/officeDocument/2006/relationships/image" Target="../media/image4247.png"/><Relationship Id="rId307" Type="http://schemas.openxmlformats.org/officeDocument/2006/relationships/image" Target="../media/image4254.png"/><Relationship Id="rId349" Type="http://schemas.openxmlformats.org/officeDocument/2006/relationships/image" Target="../media/image4275.png"/><Relationship Id="rId88" Type="http://schemas.openxmlformats.org/officeDocument/2006/relationships/customXml" Target="../ink/ink4408.xml"/><Relationship Id="rId111" Type="http://schemas.openxmlformats.org/officeDocument/2006/relationships/image" Target="../media/image4158.png"/><Relationship Id="rId153" Type="http://schemas.openxmlformats.org/officeDocument/2006/relationships/image" Target="../media/image4179.png"/><Relationship Id="rId195" Type="http://schemas.openxmlformats.org/officeDocument/2006/relationships/image" Target="../media/image4198.png"/><Relationship Id="rId209" Type="http://schemas.openxmlformats.org/officeDocument/2006/relationships/image" Target="../media/image4205.png"/><Relationship Id="rId360" Type="http://schemas.openxmlformats.org/officeDocument/2006/relationships/customXml" Target="../ink/ink4544.xml"/><Relationship Id="rId416" Type="http://schemas.openxmlformats.org/officeDocument/2006/relationships/customXml" Target="../ink/ink4572.xml"/><Relationship Id="rId220" Type="http://schemas.openxmlformats.org/officeDocument/2006/relationships/customXml" Target="../ink/ink4474.xml"/><Relationship Id="rId15" Type="http://schemas.openxmlformats.org/officeDocument/2006/relationships/image" Target="../media/image4110.png"/><Relationship Id="rId57" Type="http://schemas.openxmlformats.org/officeDocument/2006/relationships/image" Target="../media/image4131.png"/><Relationship Id="rId262" Type="http://schemas.openxmlformats.org/officeDocument/2006/relationships/customXml" Target="../ink/ink4495.xml"/><Relationship Id="rId318" Type="http://schemas.openxmlformats.org/officeDocument/2006/relationships/customXml" Target="../ink/ink4523.xml"/><Relationship Id="rId99" Type="http://schemas.openxmlformats.org/officeDocument/2006/relationships/image" Target="../media/image4152.png"/><Relationship Id="rId122" Type="http://schemas.openxmlformats.org/officeDocument/2006/relationships/customXml" Target="../ink/ink4425.xml"/><Relationship Id="rId164" Type="http://schemas.openxmlformats.org/officeDocument/2006/relationships/customXml" Target="../ink/ink4446.xml"/><Relationship Id="rId371" Type="http://schemas.openxmlformats.org/officeDocument/2006/relationships/image" Target="../media/image4286.png"/><Relationship Id="rId427" Type="http://schemas.openxmlformats.org/officeDocument/2006/relationships/image" Target="../media/image4314.png"/><Relationship Id="rId26" Type="http://schemas.openxmlformats.org/officeDocument/2006/relationships/customXml" Target="../ink/ink4377.xml"/><Relationship Id="rId231" Type="http://schemas.openxmlformats.org/officeDocument/2006/relationships/image" Target="../media/image4216.png"/><Relationship Id="rId273" Type="http://schemas.openxmlformats.org/officeDocument/2006/relationships/image" Target="../media/image4237.png"/><Relationship Id="rId329" Type="http://schemas.openxmlformats.org/officeDocument/2006/relationships/image" Target="../media/image4265.png"/><Relationship Id="rId68" Type="http://schemas.openxmlformats.org/officeDocument/2006/relationships/customXml" Target="../ink/ink4398.xml"/><Relationship Id="rId133" Type="http://schemas.openxmlformats.org/officeDocument/2006/relationships/image" Target="../media/image4169.png"/><Relationship Id="rId175" Type="http://schemas.openxmlformats.org/officeDocument/2006/relationships/image" Target="../media/image4188.png"/><Relationship Id="rId340" Type="http://schemas.openxmlformats.org/officeDocument/2006/relationships/customXml" Target="../ink/ink4534.xml"/><Relationship Id="rId200" Type="http://schemas.openxmlformats.org/officeDocument/2006/relationships/customXml" Target="../ink/ink4464.xml"/><Relationship Id="rId382" Type="http://schemas.openxmlformats.org/officeDocument/2006/relationships/customXml" Target="../ink/ink4555.xml"/><Relationship Id="rId438" Type="http://schemas.openxmlformats.org/officeDocument/2006/relationships/customXml" Target="../ink/ink4583.xml"/><Relationship Id="rId242" Type="http://schemas.openxmlformats.org/officeDocument/2006/relationships/customXml" Target="../ink/ink4485.xml"/><Relationship Id="rId284" Type="http://schemas.openxmlformats.org/officeDocument/2006/relationships/customXml" Target="../ink/ink4506.xml"/><Relationship Id="rId37" Type="http://schemas.openxmlformats.org/officeDocument/2006/relationships/image" Target="../media/image4121.png"/><Relationship Id="rId79" Type="http://schemas.openxmlformats.org/officeDocument/2006/relationships/image" Target="../media/image4142.png"/><Relationship Id="rId102" Type="http://schemas.openxmlformats.org/officeDocument/2006/relationships/customXml" Target="../ink/ink4415.xml"/><Relationship Id="rId144" Type="http://schemas.openxmlformats.org/officeDocument/2006/relationships/customXml" Target="../ink/ink4436.xml"/><Relationship Id="rId90" Type="http://schemas.openxmlformats.org/officeDocument/2006/relationships/customXml" Target="../ink/ink4409.xml"/><Relationship Id="rId186" Type="http://schemas.openxmlformats.org/officeDocument/2006/relationships/customXml" Target="../ink/ink4457.xml"/><Relationship Id="rId351" Type="http://schemas.openxmlformats.org/officeDocument/2006/relationships/image" Target="../media/image4276.png"/><Relationship Id="rId393" Type="http://schemas.openxmlformats.org/officeDocument/2006/relationships/image" Target="../media/image4297.png"/><Relationship Id="rId407" Type="http://schemas.openxmlformats.org/officeDocument/2006/relationships/image" Target="../media/image4304.png"/><Relationship Id="rId449" Type="http://schemas.openxmlformats.org/officeDocument/2006/relationships/image" Target="../media/image4325.png"/><Relationship Id="rId211" Type="http://schemas.openxmlformats.org/officeDocument/2006/relationships/image" Target="../media/image4206.png"/><Relationship Id="rId253" Type="http://schemas.openxmlformats.org/officeDocument/2006/relationships/image" Target="../media/image4227.png"/><Relationship Id="rId295" Type="http://schemas.openxmlformats.org/officeDocument/2006/relationships/image" Target="../media/image4248.png"/><Relationship Id="rId309" Type="http://schemas.openxmlformats.org/officeDocument/2006/relationships/image" Target="../media/image4255.png"/><Relationship Id="rId48" Type="http://schemas.openxmlformats.org/officeDocument/2006/relationships/customXml" Target="../ink/ink4388.xml"/><Relationship Id="rId113" Type="http://schemas.openxmlformats.org/officeDocument/2006/relationships/image" Target="../media/image4159.png"/><Relationship Id="rId320" Type="http://schemas.openxmlformats.org/officeDocument/2006/relationships/customXml" Target="../ink/ink4524.xml"/><Relationship Id="rId155" Type="http://schemas.openxmlformats.org/officeDocument/2006/relationships/image" Target="../media/image4180.png"/><Relationship Id="rId197" Type="http://schemas.openxmlformats.org/officeDocument/2006/relationships/image" Target="../media/image4199.png"/><Relationship Id="rId362" Type="http://schemas.openxmlformats.org/officeDocument/2006/relationships/customXml" Target="../ink/ink4545.xml"/><Relationship Id="rId418" Type="http://schemas.openxmlformats.org/officeDocument/2006/relationships/customXml" Target="../ink/ink4573.xml"/><Relationship Id="rId222" Type="http://schemas.openxmlformats.org/officeDocument/2006/relationships/customXml" Target="../ink/ink4475.xml"/><Relationship Id="rId264" Type="http://schemas.openxmlformats.org/officeDocument/2006/relationships/customXml" Target="../ink/ink4496.xml"/><Relationship Id="rId17" Type="http://schemas.openxmlformats.org/officeDocument/2006/relationships/image" Target="../media/image4111.png"/><Relationship Id="rId59" Type="http://schemas.openxmlformats.org/officeDocument/2006/relationships/image" Target="../media/image4132.png"/><Relationship Id="rId124" Type="http://schemas.openxmlformats.org/officeDocument/2006/relationships/customXml" Target="../ink/ink4426.xml"/><Relationship Id="rId70" Type="http://schemas.openxmlformats.org/officeDocument/2006/relationships/customXml" Target="../ink/ink4399.xml"/><Relationship Id="rId166" Type="http://schemas.openxmlformats.org/officeDocument/2006/relationships/customXml" Target="../ink/ink4447.xml"/><Relationship Id="rId331" Type="http://schemas.openxmlformats.org/officeDocument/2006/relationships/image" Target="../media/image4266.png"/><Relationship Id="rId373" Type="http://schemas.openxmlformats.org/officeDocument/2006/relationships/image" Target="../media/image4287.png"/><Relationship Id="rId429" Type="http://schemas.openxmlformats.org/officeDocument/2006/relationships/image" Target="../media/image431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217.png"/><Relationship Id="rId440" Type="http://schemas.openxmlformats.org/officeDocument/2006/relationships/customXml" Target="../ink/ink4584.xml"/><Relationship Id="rId28" Type="http://schemas.openxmlformats.org/officeDocument/2006/relationships/customXml" Target="../ink/ink4378.xml"/><Relationship Id="rId275" Type="http://schemas.openxmlformats.org/officeDocument/2006/relationships/image" Target="../media/image4238.png"/><Relationship Id="rId300" Type="http://schemas.openxmlformats.org/officeDocument/2006/relationships/customXml" Target="../ink/ink4514.xml"/><Relationship Id="rId81" Type="http://schemas.openxmlformats.org/officeDocument/2006/relationships/image" Target="../media/image4143.png"/><Relationship Id="rId135" Type="http://schemas.openxmlformats.org/officeDocument/2006/relationships/image" Target="../media/image4170.png"/><Relationship Id="rId177" Type="http://schemas.openxmlformats.org/officeDocument/2006/relationships/image" Target="../media/image4189.png"/><Relationship Id="rId342" Type="http://schemas.openxmlformats.org/officeDocument/2006/relationships/customXml" Target="../ink/ink4535.xml"/><Relationship Id="rId384" Type="http://schemas.openxmlformats.org/officeDocument/2006/relationships/customXml" Target="../ink/ink4556.xml"/><Relationship Id="rId202" Type="http://schemas.openxmlformats.org/officeDocument/2006/relationships/customXml" Target="../ink/ink4465.xml"/><Relationship Id="rId244" Type="http://schemas.openxmlformats.org/officeDocument/2006/relationships/customXml" Target="../ink/ink4486.xml"/><Relationship Id="rId39" Type="http://schemas.openxmlformats.org/officeDocument/2006/relationships/image" Target="../media/image4122.png"/><Relationship Id="rId286" Type="http://schemas.openxmlformats.org/officeDocument/2006/relationships/customXml" Target="../ink/ink4507.xml"/><Relationship Id="rId451" Type="http://schemas.openxmlformats.org/officeDocument/2006/relationships/image" Target="../media/image432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3.png"/><Relationship Id="rId299" Type="http://schemas.openxmlformats.org/officeDocument/2006/relationships/image" Target="../media/image4474.png"/><Relationship Id="rId21" Type="http://schemas.openxmlformats.org/officeDocument/2006/relationships/image" Target="../media/image4336.png"/><Relationship Id="rId63" Type="http://schemas.openxmlformats.org/officeDocument/2006/relationships/image" Target="../media/image4356.png"/><Relationship Id="rId159" Type="http://schemas.openxmlformats.org/officeDocument/2006/relationships/image" Target="../media/image4404.png"/><Relationship Id="rId324" Type="http://schemas.openxmlformats.org/officeDocument/2006/relationships/customXml" Target="../ink/ink4751.xml"/><Relationship Id="rId366" Type="http://schemas.openxmlformats.org/officeDocument/2006/relationships/customXml" Target="../ink/ink4772.xml"/><Relationship Id="rId170" Type="http://schemas.openxmlformats.org/officeDocument/2006/relationships/customXml" Target="../ink/ink4674.xml"/><Relationship Id="rId226" Type="http://schemas.openxmlformats.org/officeDocument/2006/relationships/customXml" Target="../ink/ink4702.xml"/><Relationship Id="rId433" Type="http://schemas.openxmlformats.org/officeDocument/2006/relationships/image" Target="../media/image4541.png"/><Relationship Id="rId268" Type="http://schemas.openxmlformats.org/officeDocument/2006/relationships/customXml" Target="../ink/ink4723.xml"/><Relationship Id="rId32" Type="http://schemas.openxmlformats.org/officeDocument/2006/relationships/customXml" Target="../ink/ink4605.xml"/><Relationship Id="rId74" Type="http://schemas.openxmlformats.org/officeDocument/2006/relationships/customXml" Target="../ink/ink4626.xml"/><Relationship Id="rId128" Type="http://schemas.openxmlformats.org/officeDocument/2006/relationships/customXml" Target="../ink/ink4653.xml"/><Relationship Id="rId335" Type="http://schemas.openxmlformats.org/officeDocument/2006/relationships/image" Target="../media/image4492.png"/><Relationship Id="rId377" Type="http://schemas.openxmlformats.org/officeDocument/2006/relationships/image" Target="../media/image4513.png"/><Relationship Id="rId5" Type="http://schemas.openxmlformats.org/officeDocument/2006/relationships/image" Target="../media/image4328.png"/><Relationship Id="rId181" Type="http://schemas.openxmlformats.org/officeDocument/2006/relationships/image" Target="../media/image4415.png"/><Relationship Id="rId237" Type="http://schemas.openxmlformats.org/officeDocument/2006/relationships/image" Target="../media/image4443.png"/><Relationship Id="rId402" Type="http://schemas.openxmlformats.org/officeDocument/2006/relationships/customXml" Target="../ink/ink4790.xml"/><Relationship Id="rId279" Type="http://schemas.openxmlformats.org/officeDocument/2006/relationships/image" Target="../media/image4464.png"/><Relationship Id="rId444" Type="http://schemas.openxmlformats.org/officeDocument/2006/relationships/customXml" Target="../ink/ink4811.xml"/><Relationship Id="rId43" Type="http://schemas.openxmlformats.org/officeDocument/2006/relationships/image" Target="../media/image4346.png"/><Relationship Id="rId139" Type="http://schemas.openxmlformats.org/officeDocument/2006/relationships/image" Target="../media/image4394.png"/><Relationship Id="rId290" Type="http://schemas.openxmlformats.org/officeDocument/2006/relationships/customXml" Target="../ink/ink4734.xml"/><Relationship Id="rId304" Type="http://schemas.openxmlformats.org/officeDocument/2006/relationships/customXml" Target="../ink/ink4741.xml"/><Relationship Id="rId346" Type="http://schemas.openxmlformats.org/officeDocument/2006/relationships/customXml" Target="../ink/ink4762.xml"/><Relationship Id="rId388" Type="http://schemas.openxmlformats.org/officeDocument/2006/relationships/customXml" Target="../ink/ink4783.xml"/><Relationship Id="rId85" Type="http://schemas.openxmlformats.org/officeDocument/2006/relationships/image" Target="../media/image4367.png"/><Relationship Id="rId150" Type="http://schemas.openxmlformats.org/officeDocument/2006/relationships/customXml" Target="../ink/ink4664.xml"/><Relationship Id="rId192" Type="http://schemas.openxmlformats.org/officeDocument/2006/relationships/customXml" Target="../ink/ink4685.xml"/><Relationship Id="rId206" Type="http://schemas.openxmlformats.org/officeDocument/2006/relationships/customXml" Target="../ink/ink4692.xml"/><Relationship Id="rId413" Type="http://schemas.openxmlformats.org/officeDocument/2006/relationships/image" Target="../media/image4531.png"/><Relationship Id="rId248" Type="http://schemas.openxmlformats.org/officeDocument/2006/relationships/customXml" Target="../ink/ink4713.xml"/><Relationship Id="rId455" Type="http://schemas.openxmlformats.org/officeDocument/2006/relationships/image" Target="../media/image4552.png"/><Relationship Id="rId12" Type="http://schemas.openxmlformats.org/officeDocument/2006/relationships/customXml" Target="../ink/ink4595.xml"/><Relationship Id="rId108" Type="http://schemas.openxmlformats.org/officeDocument/2006/relationships/customXml" Target="../ink/ink4643.xml"/><Relationship Id="rId315" Type="http://schemas.openxmlformats.org/officeDocument/2006/relationships/image" Target="../media/image4482.png"/><Relationship Id="rId357" Type="http://schemas.openxmlformats.org/officeDocument/2006/relationships/image" Target="../media/image4503.png"/><Relationship Id="rId54" Type="http://schemas.openxmlformats.org/officeDocument/2006/relationships/customXml" Target="../ink/ink4616.xml"/><Relationship Id="rId96" Type="http://schemas.openxmlformats.org/officeDocument/2006/relationships/customXml" Target="../ink/ink4637.xml"/><Relationship Id="rId161" Type="http://schemas.openxmlformats.org/officeDocument/2006/relationships/image" Target="../media/image4405.png"/><Relationship Id="rId217" Type="http://schemas.openxmlformats.org/officeDocument/2006/relationships/image" Target="../media/image4433.png"/><Relationship Id="rId399" Type="http://schemas.openxmlformats.org/officeDocument/2006/relationships/image" Target="../media/image4524.png"/><Relationship Id="rId259" Type="http://schemas.openxmlformats.org/officeDocument/2006/relationships/image" Target="../media/image4454.png"/><Relationship Id="rId424" Type="http://schemas.openxmlformats.org/officeDocument/2006/relationships/customXml" Target="../ink/ink4801.xml"/><Relationship Id="rId23" Type="http://schemas.openxmlformats.org/officeDocument/2006/relationships/image" Target="../media/image4337.png"/><Relationship Id="rId119" Type="http://schemas.openxmlformats.org/officeDocument/2006/relationships/image" Target="../media/image4384.png"/><Relationship Id="rId270" Type="http://schemas.openxmlformats.org/officeDocument/2006/relationships/customXml" Target="../ink/ink4724.xml"/><Relationship Id="rId326" Type="http://schemas.openxmlformats.org/officeDocument/2006/relationships/customXml" Target="../ink/ink4752.xml"/><Relationship Id="rId65" Type="http://schemas.openxmlformats.org/officeDocument/2006/relationships/image" Target="../media/image4357.png"/><Relationship Id="rId130" Type="http://schemas.openxmlformats.org/officeDocument/2006/relationships/customXml" Target="../ink/ink4654.xml"/><Relationship Id="rId368" Type="http://schemas.openxmlformats.org/officeDocument/2006/relationships/customXml" Target="../ink/ink4773.xml"/><Relationship Id="rId172" Type="http://schemas.openxmlformats.org/officeDocument/2006/relationships/customXml" Target="../ink/ink4675.xml"/><Relationship Id="rId228" Type="http://schemas.openxmlformats.org/officeDocument/2006/relationships/customXml" Target="../ink/ink4703.xml"/><Relationship Id="rId435" Type="http://schemas.openxmlformats.org/officeDocument/2006/relationships/image" Target="../media/image4542.png"/><Relationship Id="rId281" Type="http://schemas.openxmlformats.org/officeDocument/2006/relationships/image" Target="../media/image4465.png"/><Relationship Id="rId337" Type="http://schemas.openxmlformats.org/officeDocument/2006/relationships/image" Target="../media/image4493.png"/><Relationship Id="rId34" Type="http://schemas.openxmlformats.org/officeDocument/2006/relationships/customXml" Target="../ink/ink4606.xml"/><Relationship Id="rId76" Type="http://schemas.openxmlformats.org/officeDocument/2006/relationships/customXml" Target="../ink/ink4627.xml"/><Relationship Id="rId141" Type="http://schemas.openxmlformats.org/officeDocument/2006/relationships/image" Target="../media/image4395.png"/><Relationship Id="rId379" Type="http://schemas.openxmlformats.org/officeDocument/2006/relationships/image" Target="../media/image4514.png"/><Relationship Id="rId7" Type="http://schemas.openxmlformats.org/officeDocument/2006/relationships/image" Target="../media/image4329.png"/><Relationship Id="rId183" Type="http://schemas.openxmlformats.org/officeDocument/2006/relationships/image" Target="../media/image4416.png"/><Relationship Id="rId239" Type="http://schemas.openxmlformats.org/officeDocument/2006/relationships/image" Target="../media/image4444.png"/><Relationship Id="rId390" Type="http://schemas.openxmlformats.org/officeDocument/2006/relationships/customXml" Target="../ink/ink4784.xml"/><Relationship Id="rId404" Type="http://schemas.openxmlformats.org/officeDocument/2006/relationships/customXml" Target="../ink/ink4791.xml"/><Relationship Id="rId446" Type="http://schemas.openxmlformats.org/officeDocument/2006/relationships/customXml" Target="../ink/ink4812.xml"/><Relationship Id="rId250" Type="http://schemas.openxmlformats.org/officeDocument/2006/relationships/customXml" Target="../ink/ink4714.xml"/><Relationship Id="rId292" Type="http://schemas.openxmlformats.org/officeDocument/2006/relationships/customXml" Target="../ink/ink4735.xml"/><Relationship Id="rId306" Type="http://schemas.openxmlformats.org/officeDocument/2006/relationships/customXml" Target="../ink/ink4742.xml"/><Relationship Id="rId45" Type="http://schemas.openxmlformats.org/officeDocument/2006/relationships/image" Target="../media/image4347.png"/><Relationship Id="rId87" Type="http://schemas.openxmlformats.org/officeDocument/2006/relationships/image" Target="../media/image4368.png"/><Relationship Id="rId110" Type="http://schemas.openxmlformats.org/officeDocument/2006/relationships/customXml" Target="../ink/ink4644.xml"/><Relationship Id="rId348" Type="http://schemas.openxmlformats.org/officeDocument/2006/relationships/customXml" Target="../ink/ink4763.xml"/><Relationship Id="rId152" Type="http://schemas.openxmlformats.org/officeDocument/2006/relationships/customXml" Target="../ink/ink4665.xml"/><Relationship Id="rId194" Type="http://schemas.openxmlformats.org/officeDocument/2006/relationships/customXml" Target="../ink/ink4686.xml"/><Relationship Id="rId208" Type="http://schemas.openxmlformats.org/officeDocument/2006/relationships/customXml" Target="../ink/ink4693.xml"/><Relationship Id="rId415" Type="http://schemas.openxmlformats.org/officeDocument/2006/relationships/image" Target="../media/image4532.png"/><Relationship Id="rId457" Type="http://schemas.openxmlformats.org/officeDocument/2006/relationships/image" Target="../media/image4553.png"/><Relationship Id="rId261" Type="http://schemas.openxmlformats.org/officeDocument/2006/relationships/image" Target="../media/image4455.png"/><Relationship Id="rId14" Type="http://schemas.openxmlformats.org/officeDocument/2006/relationships/customXml" Target="../ink/ink4596.xml"/><Relationship Id="rId56" Type="http://schemas.openxmlformats.org/officeDocument/2006/relationships/customXml" Target="../ink/ink4617.xml"/><Relationship Id="rId317" Type="http://schemas.openxmlformats.org/officeDocument/2006/relationships/image" Target="../media/image4483.png"/><Relationship Id="rId359" Type="http://schemas.openxmlformats.org/officeDocument/2006/relationships/image" Target="../media/image4504.png"/><Relationship Id="rId98" Type="http://schemas.openxmlformats.org/officeDocument/2006/relationships/customXml" Target="../ink/ink4638.xml"/><Relationship Id="rId121" Type="http://schemas.openxmlformats.org/officeDocument/2006/relationships/image" Target="../media/image4385.png"/><Relationship Id="rId163" Type="http://schemas.openxmlformats.org/officeDocument/2006/relationships/image" Target="../media/image4406.png"/><Relationship Id="rId219" Type="http://schemas.openxmlformats.org/officeDocument/2006/relationships/image" Target="../media/image4434.png"/><Relationship Id="rId370" Type="http://schemas.openxmlformats.org/officeDocument/2006/relationships/customXml" Target="../ink/ink4774.xml"/><Relationship Id="rId426" Type="http://schemas.openxmlformats.org/officeDocument/2006/relationships/customXml" Target="../ink/ink4802.xml"/><Relationship Id="rId230" Type="http://schemas.openxmlformats.org/officeDocument/2006/relationships/customXml" Target="../ink/ink4704.xml"/><Relationship Id="rId25" Type="http://schemas.openxmlformats.org/officeDocument/2006/relationships/image" Target="../media/image4338.png"/><Relationship Id="rId67" Type="http://schemas.openxmlformats.org/officeDocument/2006/relationships/image" Target="../media/image4358.png"/><Relationship Id="rId272" Type="http://schemas.openxmlformats.org/officeDocument/2006/relationships/customXml" Target="../ink/ink4725.xml"/><Relationship Id="rId328" Type="http://schemas.openxmlformats.org/officeDocument/2006/relationships/customXml" Target="../ink/ink4753.xml"/><Relationship Id="rId132" Type="http://schemas.openxmlformats.org/officeDocument/2006/relationships/customXml" Target="../ink/ink4655.xml"/><Relationship Id="rId174" Type="http://schemas.openxmlformats.org/officeDocument/2006/relationships/customXml" Target="../ink/ink4676.xml"/><Relationship Id="rId381" Type="http://schemas.openxmlformats.org/officeDocument/2006/relationships/image" Target="../media/image4515.png"/><Relationship Id="rId241" Type="http://schemas.openxmlformats.org/officeDocument/2006/relationships/image" Target="../media/image4445.png"/><Relationship Id="rId437" Type="http://schemas.openxmlformats.org/officeDocument/2006/relationships/image" Target="../media/image4543.png"/><Relationship Id="rId36" Type="http://schemas.openxmlformats.org/officeDocument/2006/relationships/customXml" Target="../ink/ink4607.xml"/><Relationship Id="rId283" Type="http://schemas.openxmlformats.org/officeDocument/2006/relationships/image" Target="../media/image4466.png"/><Relationship Id="rId339" Type="http://schemas.openxmlformats.org/officeDocument/2006/relationships/image" Target="../media/image4494.png"/><Relationship Id="rId78" Type="http://schemas.openxmlformats.org/officeDocument/2006/relationships/customXml" Target="../ink/ink4628.xml"/><Relationship Id="rId101" Type="http://schemas.openxmlformats.org/officeDocument/2006/relationships/image" Target="../media/image4375.png"/><Relationship Id="rId143" Type="http://schemas.openxmlformats.org/officeDocument/2006/relationships/image" Target="../media/image4396.png"/><Relationship Id="rId185" Type="http://schemas.openxmlformats.org/officeDocument/2006/relationships/image" Target="../media/image4417.png"/><Relationship Id="rId350" Type="http://schemas.openxmlformats.org/officeDocument/2006/relationships/customXml" Target="../ink/ink4764.xml"/><Relationship Id="rId406" Type="http://schemas.openxmlformats.org/officeDocument/2006/relationships/customXml" Target="../ink/ink4792.xml"/><Relationship Id="rId9" Type="http://schemas.openxmlformats.org/officeDocument/2006/relationships/image" Target="../media/image4330.png"/><Relationship Id="rId210" Type="http://schemas.openxmlformats.org/officeDocument/2006/relationships/customXml" Target="../ink/ink4694.xml"/><Relationship Id="rId392" Type="http://schemas.openxmlformats.org/officeDocument/2006/relationships/customXml" Target="../ink/ink4785.xml"/><Relationship Id="rId448" Type="http://schemas.openxmlformats.org/officeDocument/2006/relationships/customXml" Target="../ink/ink4813.xml"/><Relationship Id="rId252" Type="http://schemas.openxmlformats.org/officeDocument/2006/relationships/customXml" Target="../ink/ink4715.xml"/><Relationship Id="rId294" Type="http://schemas.openxmlformats.org/officeDocument/2006/relationships/customXml" Target="../ink/ink4736.xml"/><Relationship Id="rId308" Type="http://schemas.openxmlformats.org/officeDocument/2006/relationships/customXml" Target="../ink/ink4743.xml"/><Relationship Id="rId47" Type="http://schemas.openxmlformats.org/officeDocument/2006/relationships/image" Target="../media/image4348.png"/><Relationship Id="rId89" Type="http://schemas.openxmlformats.org/officeDocument/2006/relationships/image" Target="../media/image4369.png"/><Relationship Id="rId112" Type="http://schemas.openxmlformats.org/officeDocument/2006/relationships/customXml" Target="../ink/ink4645.xml"/><Relationship Id="rId154" Type="http://schemas.openxmlformats.org/officeDocument/2006/relationships/customXml" Target="../ink/ink4666.xml"/><Relationship Id="rId361" Type="http://schemas.openxmlformats.org/officeDocument/2006/relationships/image" Target="../media/image4505.png"/><Relationship Id="rId196" Type="http://schemas.openxmlformats.org/officeDocument/2006/relationships/customXml" Target="../ink/ink4687.xml"/><Relationship Id="rId417" Type="http://schemas.openxmlformats.org/officeDocument/2006/relationships/image" Target="../media/image4533.png"/><Relationship Id="rId16" Type="http://schemas.openxmlformats.org/officeDocument/2006/relationships/customXml" Target="../ink/ink4597.xml"/><Relationship Id="rId221" Type="http://schemas.openxmlformats.org/officeDocument/2006/relationships/image" Target="../media/image4435.png"/><Relationship Id="rId263" Type="http://schemas.openxmlformats.org/officeDocument/2006/relationships/image" Target="../media/image4456.png"/><Relationship Id="rId319" Type="http://schemas.openxmlformats.org/officeDocument/2006/relationships/image" Target="../media/image4484.png"/><Relationship Id="rId58" Type="http://schemas.openxmlformats.org/officeDocument/2006/relationships/customXml" Target="../ink/ink4618.xml"/><Relationship Id="rId123" Type="http://schemas.openxmlformats.org/officeDocument/2006/relationships/image" Target="../media/image4386.png"/><Relationship Id="rId330" Type="http://schemas.openxmlformats.org/officeDocument/2006/relationships/customXml" Target="../ink/ink4754.xml"/><Relationship Id="rId165" Type="http://schemas.openxmlformats.org/officeDocument/2006/relationships/image" Target="../media/image4407.png"/><Relationship Id="rId372" Type="http://schemas.openxmlformats.org/officeDocument/2006/relationships/customXml" Target="../ink/ink4775.xml"/><Relationship Id="rId428" Type="http://schemas.openxmlformats.org/officeDocument/2006/relationships/customXml" Target="../ink/ink4803.xml"/><Relationship Id="rId232" Type="http://schemas.openxmlformats.org/officeDocument/2006/relationships/customXml" Target="../ink/ink4705.xml"/><Relationship Id="rId274" Type="http://schemas.openxmlformats.org/officeDocument/2006/relationships/customXml" Target="../ink/ink4726.xml"/><Relationship Id="rId27" Type="http://schemas.openxmlformats.org/officeDocument/2006/relationships/image" Target="../media/image4339.png"/><Relationship Id="rId69" Type="http://schemas.openxmlformats.org/officeDocument/2006/relationships/image" Target="../media/image4359.png"/><Relationship Id="rId134" Type="http://schemas.openxmlformats.org/officeDocument/2006/relationships/customXml" Target="../ink/ink4656.xml"/><Relationship Id="rId80" Type="http://schemas.openxmlformats.org/officeDocument/2006/relationships/customXml" Target="../ink/ink4629.xml"/><Relationship Id="rId176" Type="http://schemas.openxmlformats.org/officeDocument/2006/relationships/customXml" Target="../ink/ink4677.xml"/><Relationship Id="rId341" Type="http://schemas.openxmlformats.org/officeDocument/2006/relationships/image" Target="../media/image4495.png"/><Relationship Id="rId383" Type="http://schemas.openxmlformats.org/officeDocument/2006/relationships/image" Target="../media/image4516.png"/><Relationship Id="rId439" Type="http://schemas.openxmlformats.org/officeDocument/2006/relationships/image" Target="../media/image4544.png"/><Relationship Id="rId201" Type="http://schemas.openxmlformats.org/officeDocument/2006/relationships/image" Target="../media/image4425.png"/><Relationship Id="rId243" Type="http://schemas.openxmlformats.org/officeDocument/2006/relationships/image" Target="../media/image4446.png"/><Relationship Id="rId285" Type="http://schemas.openxmlformats.org/officeDocument/2006/relationships/image" Target="../media/image4467.png"/><Relationship Id="rId450" Type="http://schemas.openxmlformats.org/officeDocument/2006/relationships/customXml" Target="../ink/ink4814.xml"/><Relationship Id="rId38" Type="http://schemas.openxmlformats.org/officeDocument/2006/relationships/customXml" Target="../ink/ink4608.xml"/><Relationship Id="rId103" Type="http://schemas.openxmlformats.org/officeDocument/2006/relationships/image" Target="../media/image4376.png"/><Relationship Id="rId310" Type="http://schemas.openxmlformats.org/officeDocument/2006/relationships/customXml" Target="../ink/ink4744.xml"/><Relationship Id="rId91" Type="http://schemas.openxmlformats.org/officeDocument/2006/relationships/image" Target="../media/image4370.png"/><Relationship Id="rId145" Type="http://schemas.openxmlformats.org/officeDocument/2006/relationships/image" Target="../media/image4397.png"/><Relationship Id="rId187" Type="http://schemas.openxmlformats.org/officeDocument/2006/relationships/image" Target="../media/image4418.png"/><Relationship Id="rId352" Type="http://schemas.openxmlformats.org/officeDocument/2006/relationships/customXml" Target="../ink/ink4765.xml"/><Relationship Id="rId394" Type="http://schemas.openxmlformats.org/officeDocument/2006/relationships/customXml" Target="../ink/ink4786.xml"/><Relationship Id="rId408" Type="http://schemas.openxmlformats.org/officeDocument/2006/relationships/customXml" Target="../ink/ink4793.xml"/><Relationship Id="rId212" Type="http://schemas.openxmlformats.org/officeDocument/2006/relationships/customXml" Target="../ink/ink4695.xml"/><Relationship Id="rId254" Type="http://schemas.openxmlformats.org/officeDocument/2006/relationships/customXml" Target="../ink/ink4716.xml"/><Relationship Id="rId49" Type="http://schemas.openxmlformats.org/officeDocument/2006/relationships/image" Target="../media/image4349.png"/><Relationship Id="rId114" Type="http://schemas.openxmlformats.org/officeDocument/2006/relationships/customXml" Target="../ink/ink4646.xml"/><Relationship Id="rId296" Type="http://schemas.openxmlformats.org/officeDocument/2006/relationships/customXml" Target="../ink/ink4737.xml"/><Relationship Id="rId60" Type="http://schemas.openxmlformats.org/officeDocument/2006/relationships/customXml" Target="../ink/ink4619.xml"/><Relationship Id="rId156" Type="http://schemas.openxmlformats.org/officeDocument/2006/relationships/customXml" Target="../ink/ink4667.xml"/><Relationship Id="rId198" Type="http://schemas.openxmlformats.org/officeDocument/2006/relationships/customXml" Target="../ink/ink4688.xml"/><Relationship Id="rId321" Type="http://schemas.openxmlformats.org/officeDocument/2006/relationships/image" Target="../media/image4485.png"/><Relationship Id="rId363" Type="http://schemas.openxmlformats.org/officeDocument/2006/relationships/image" Target="../media/image4506.png"/><Relationship Id="rId419" Type="http://schemas.openxmlformats.org/officeDocument/2006/relationships/image" Target="../media/image4534.png"/><Relationship Id="rId223" Type="http://schemas.openxmlformats.org/officeDocument/2006/relationships/image" Target="../media/image4436.png"/><Relationship Id="rId430" Type="http://schemas.openxmlformats.org/officeDocument/2006/relationships/customXml" Target="../ink/ink4804.xml"/><Relationship Id="rId18" Type="http://schemas.openxmlformats.org/officeDocument/2006/relationships/customXml" Target="../ink/ink4598.xml"/><Relationship Id="rId265" Type="http://schemas.openxmlformats.org/officeDocument/2006/relationships/image" Target="../media/image4457.png"/><Relationship Id="rId125" Type="http://schemas.openxmlformats.org/officeDocument/2006/relationships/image" Target="../media/image4387.png"/><Relationship Id="rId167" Type="http://schemas.openxmlformats.org/officeDocument/2006/relationships/image" Target="../media/image4408.png"/><Relationship Id="rId332" Type="http://schemas.openxmlformats.org/officeDocument/2006/relationships/customXml" Target="../ink/ink4755.xml"/><Relationship Id="rId374" Type="http://schemas.openxmlformats.org/officeDocument/2006/relationships/customXml" Target="../ink/ink4776.xml"/><Relationship Id="rId71" Type="http://schemas.openxmlformats.org/officeDocument/2006/relationships/image" Target="../media/image4360.png"/><Relationship Id="rId234" Type="http://schemas.openxmlformats.org/officeDocument/2006/relationships/customXml" Target="../ink/ink4706.xml"/><Relationship Id="rId2" Type="http://schemas.openxmlformats.org/officeDocument/2006/relationships/customXml" Target="../ink/ink4590.xml"/><Relationship Id="rId29" Type="http://schemas.openxmlformats.org/officeDocument/2006/relationships/image" Target="../media/image4340.png"/><Relationship Id="rId255" Type="http://schemas.openxmlformats.org/officeDocument/2006/relationships/image" Target="../media/image4452.png"/><Relationship Id="rId276" Type="http://schemas.openxmlformats.org/officeDocument/2006/relationships/customXml" Target="../ink/ink4727.xml"/><Relationship Id="rId297" Type="http://schemas.openxmlformats.org/officeDocument/2006/relationships/image" Target="../media/image4473.png"/><Relationship Id="rId441" Type="http://schemas.openxmlformats.org/officeDocument/2006/relationships/image" Target="../media/image4545.png"/><Relationship Id="rId40" Type="http://schemas.openxmlformats.org/officeDocument/2006/relationships/customXml" Target="../ink/ink4609.xml"/><Relationship Id="rId115" Type="http://schemas.openxmlformats.org/officeDocument/2006/relationships/image" Target="../media/image4382.png"/><Relationship Id="rId136" Type="http://schemas.openxmlformats.org/officeDocument/2006/relationships/customXml" Target="../ink/ink4657.xml"/><Relationship Id="rId157" Type="http://schemas.openxmlformats.org/officeDocument/2006/relationships/image" Target="../media/image4403.png"/><Relationship Id="rId178" Type="http://schemas.openxmlformats.org/officeDocument/2006/relationships/customXml" Target="../ink/ink4678.xml"/><Relationship Id="rId301" Type="http://schemas.openxmlformats.org/officeDocument/2006/relationships/image" Target="../media/image4475.png"/><Relationship Id="rId322" Type="http://schemas.openxmlformats.org/officeDocument/2006/relationships/customXml" Target="../ink/ink4750.xml"/><Relationship Id="rId343" Type="http://schemas.openxmlformats.org/officeDocument/2006/relationships/image" Target="../media/image4496.png"/><Relationship Id="rId364" Type="http://schemas.openxmlformats.org/officeDocument/2006/relationships/customXml" Target="../ink/ink4771.xml"/><Relationship Id="rId61" Type="http://schemas.openxmlformats.org/officeDocument/2006/relationships/image" Target="../media/image4355.png"/><Relationship Id="rId82" Type="http://schemas.openxmlformats.org/officeDocument/2006/relationships/customXml" Target="../ink/ink4630.xml"/><Relationship Id="rId199" Type="http://schemas.openxmlformats.org/officeDocument/2006/relationships/image" Target="../media/image4424.png"/><Relationship Id="rId203" Type="http://schemas.openxmlformats.org/officeDocument/2006/relationships/image" Target="../media/image4426.png"/><Relationship Id="rId385" Type="http://schemas.openxmlformats.org/officeDocument/2006/relationships/image" Target="../media/image4517.png"/><Relationship Id="rId19" Type="http://schemas.openxmlformats.org/officeDocument/2006/relationships/image" Target="../media/image4335.png"/><Relationship Id="rId224" Type="http://schemas.openxmlformats.org/officeDocument/2006/relationships/customXml" Target="../ink/ink4701.xml"/><Relationship Id="rId245" Type="http://schemas.openxmlformats.org/officeDocument/2006/relationships/image" Target="../media/image4447.png"/><Relationship Id="rId266" Type="http://schemas.openxmlformats.org/officeDocument/2006/relationships/customXml" Target="../ink/ink4722.xml"/><Relationship Id="rId287" Type="http://schemas.openxmlformats.org/officeDocument/2006/relationships/image" Target="../media/image4468.png"/><Relationship Id="rId410" Type="http://schemas.openxmlformats.org/officeDocument/2006/relationships/customXml" Target="../ink/ink4794.xml"/><Relationship Id="rId431" Type="http://schemas.openxmlformats.org/officeDocument/2006/relationships/image" Target="../media/image4540.png"/><Relationship Id="rId452" Type="http://schemas.openxmlformats.org/officeDocument/2006/relationships/customXml" Target="../ink/ink4815.xml"/><Relationship Id="rId30" Type="http://schemas.openxmlformats.org/officeDocument/2006/relationships/customXml" Target="../ink/ink4604.xml"/><Relationship Id="rId105" Type="http://schemas.openxmlformats.org/officeDocument/2006/relationships/image" Target="../media/image4377.png"/><Relationship Id="rId126" Type="http://schemas.openxmlformats.org/officeDocument/2006/relationships/customXml" Target="../ink/ink4652.xml"/><Relationship Id="rId147" Type="http://schemas.openxmlformats.org/officeDocument/2006/relationships/image" Target="../media/image4398.png"/><Relationship Id="rId168" Type="http://schemas.openxmlformats.org/officeDocument/2006/relationships/customXml" Target="../ink/ink4673.xml"/><Relationship Id="rId312" Type="http://schemas.openxmlformats.org/officeDocument/2006/relationships/customXml" Target="../ink/ink4745.xml"/><Relationship Id="rId333" Type="http://schemas.openxmlformats.org/officeDocument/2006/relationships/image" Target="../media/image4491.png"/><Relationship Id="rId354" Type="http://schemas.openxmlformats.org/officeDocument/2006/relationships/customXml" Target="../ink/ink4766.xml"/><Relationship Id="rId51" Type="http://schemas.openxmlformats.org/officeDocument/2006/relationships/image" Target="../media/image4350.png"/><Relationship Id="rId72" Type="http://schemas.openxmlformats.org/officeDocument/2006/relationships/customXml" Target="../ink/ink4625.xml"/><Relationship Id="rId93" Type="http://schemas.openxmlformats.org/officeDocument/2006/relationships/image" Target="../media/image4371.png"/><Relationship Id="rId189" Type="http://schemas.openxmlformats.org/officeDocument/2006/relationships/image" Target="../media/image4419.png"/><Relationship Id="rId375" Type="http://schemas.openxmlformats.org/officeDocument/2006/relationships/image" Target="../media/image4512.png"/><Relationship Id="rId396" Type="http://schemas.openxmlformats.org/officeDocument/2006/relationships/customXml" Target="../ink/ink4787.xml"/><Relationship Id="rId3" Type="http://schemas.openxmlformats.org/officeDocument/2006/relationships/image" Target="../media/image4327.png"/><Relationship Id="rId214" Type="http://schemas.openxmlformats.org/officeDocument/2006/relationships/customXml" Target="../ink/ink4696.xml"/><Relationship Id="rId235" Type="http://schemas.openxmlformats.org/officeDocument/2006/relationships/image" Target="../media/image4442.png"/><Relationship Id="rId256" Type="http://schemas.openxmlformats.org/officeDocument/2006/relationships/customXml" Target="../ink/ink4717.xml"/><Relationship Id="rId277" Type="http://schemas.openxmlformats.org/officeDocument/2006/relationships/image" Target="../media/image4463.png"/><Relationship Id="rId298" Type="http://schemas.openxmlformats.org/officeDocument/2006/relationships/customXml" Target="../ink/ink4738.xml"/><Relationship Id="rId400" Type="http://schemas.openxmlformats.org/officeDocument/2006/relationships/customXml" Target="../ink/ink4789.xml"/><Relationship Id="rId421" Type="http://schemas.openxmlformats.org/officeDocument/2006/relationships/image" Target="../media/image4535.png"/><Relationship Id="rId442" Type="http://schemas.openxmlformats.org/officeDocument/2006/relationships/customXml" Target="../ink/ink4810.xml"/><Relationship Id="rId116" Type="http://schemas.openxmlformats.org/officeDocument/2006/relationships/customXml" Target="../ink/ink4647.xml"/><Relationship Id="rId137" Type="http://schemas.openxmlformats.org/officeDocument/2006/relationships/image" Target="../media/image4393.png"/><Relationship Id="rId158" Type="http://schemas.openxmlformats.org/officeDocument/2006/relationships/customXml" Target="../ink/ink4668.xml"/><Relationship Id="rId302" Type="http://schemas.openxmlformats.org/officeDocument/2006/relationships/customXml" Target="../ink/ink4740.xml"/><Relationship Id="rId323" Type="http://schemas.openxmlformats.org/officeDocument/2006/relationships/image" Target="../media/image4486.png"/><Relationship Id="rId344" Type="http://schemas.openxmlformats.org/officeDocument/2006/relationships/customXml" Target="../ink/ink4761.xml"/><Relationship Id="rId20" Type="http://schemas.openxmlformats.org/officeDocument/2006/relationships/customXml" Target="../ink/ink4599.xml"/><Relationship Id="rId41" Type="http://schemas.openxmlformats.org/officeDocument/2006/relationships/image" Target="../media/image737.png"/><Relationship Id="rId62" Type="http://schemas.openxmlformats.org/officeDocument/2006/relationships/customXml" Target="../ink/ink4620.xml"/><Relationship Id="rId83" Type="http://schemas.openxmlformats.org/officeDocument/2006/relationships/image" Target="../media/image4366.png"/><Relationship Id="rId179" Type="http://schemas.openxmlformats.org/officeDocument/2006/relationships/image" Target="../media/image4414.png"/><Relationship Id="rId365" Type="http://schemas.openxmlformats.org/officeDocument/2006/relationships/image" Target="../media/image4507.png"/><Relationship Id="rId386" Type="http://schemas.openxmlformats.org/officeDocument/2006/relationships/customXml" Target="../ink/ink4782.xml"/><Relationship Id="rId190" Type="http://schemas.openxmlformats.org/officeDocument/2006/relationships/customXml" Target="../ink/ink4684.xml"/><Relationship Id="rId204" Type="http://schemas.openxmlformats.org/officeDocument/2006/relationships/customXml" Target="../ink/ink4691.xml"/><Relationship Id="rId225" Type="http://schemas.openxmlformats.org/officeDocument/2006/relationships/image" Target="../media/image4437.png"/><Relationship Id="rId246" Type="http://schemas.openxmlformats.org/officeDocument/2006/relationships/customXml" Target="../ink/ink4712.xml"/><Relationship Id="rId267" Type="http://schemas.openxmlformats.org/officeDocument/2006/relationships/image" Target="../media/image4458.png"/><Relationship Id="rId288" Type="http://schemas.openxmlformats.org/officeDocument/2006/relationships/customXml" Target="../ink/ink4733.xml"/><Relationship Id="rId411" Type="http://schemas.openxmlformats.org/officeDocument/2006/relationships/image" Target="../media/image4530.png"/><Relationship Id="rId432" Type="http://schemas.openxmlformats.org/officeDocument/2006/relationships/customXml" Target="../ink/ink4805.xml"/><Relationship Id="rId453" Type="http://schemas.openxmlformats.org/officeDocument/2006/relationships/image" Target="../media/image4551.png"/><Relationship Id="rId106" Type="http://schemas.openxmlformats.org/officeDocument/2006/relationships/customXml" Target="../ink/ink4642.xml"/><Relationship Id="rId127" Type="http://schemas.openxmlformats.org/officeDocument/2006/relationships/image" Target="../media/image4388.png"/><Relationship Id="rId313" Type="http://schemas.openxmlformats.org/officeDocument/2006/relationships/image" Target="../media/image4481.png"/><Relationship Id="rId10" Type="http://schemas.openxmlformats.org/officeDocument/2006/relationships/customXml" Target="../ink/ink4594.xml"/><Relationship Id="rId31" Type="http://schemas.openxmlformats.org/officeDocument/2006/relationships/image" Target="../media/image4341.png"/><Relationship Id="rId52" Type="http://schemas.openxmlformats.org/officeDocument/2006/relationships/customXml" Target="../ink/ink4615.xml"/><Relationship Id="rId73" Type="http://schemas.openxmlformats.org/officeDocument/2006/relationships/image" Target="../media/image4361.png"/><Relationship Id="rId94" Type="http://schemas.openxmlformats.org/officeDocument/2006/relationships/customXml" Target="../ink/ink4636.xml"/><Relationship Id="rId148" Type="http://schemas.openxmlformats.org/officeDocument/2006/relationships/customXml" Target="../ink/ink4663.xml"/><Relationship Id="rId169" Type="http://schemas.openxmlformats.org/officeDocument/2006/relationships/image" Target="../media/image4409.png"/><Relationship Id="rId334" Type="http://schemas.openxmlformats.org/officeDocument/2006/relationships/customXml" Target="../ink/ink4756.xml"/><Relationship Id="rId355" Type="http://schemas.openxmlformats.org/officeDocument/2006/relationships/image" Target="../media/image4502.png"/><Relationship Id="rId376" Type="http://schemas.openxmlformats.org/officeDocument/2006/relationships/customXml" Target="../ink/ink4777.xml"/><Relationship Id="rId397" Type="http://schemas.openxmlformats.org/officeDocument/2006/relationships/image" Target="../media/image4523.png"/><Relationship Id="rId4" Type="http://schemas.openxmlformats.org/officeDocument/2006/relationships/customXml" Target="../ink/ink4591.xml"/><Relationship Id="rId180" Type="http://schemas.openxmlformats.org/officeDocument/2006/relationships/customXml" Target="../ink/ink4679.xml"/><Relationship Id="rId215" Type="http://schemas.openxmlformats.org/officeDocument/2006/relationships/image" Target="../media/image4432.png"/><Relationship Id="rId236" Type="http://schemas.openxmlformats.org/officeDocument/2006/relationships/customXml" Target="../ink/ink4707.xml"/><Relationship Id="rId257" Type="http://schemas.openxmlformats.org/officeDocument/2006/relationships/image" Target="../media/image4453.png"/><Relationship Id="rId278" Type="http://schemas.openxmlformats.org/officeDocument/2006/relationships/customXml" Target="../ink/ink4728.xml"/><Relationship Id="rId401" Type="http://schemas.openxmlformats.org/officeDocument/2006/relationships/image" Target="../media/image4525.png"/><Relationship Id="rId422" Type="http://schemas.openxmlformats.org/officeDocument/2006/relationships/customXml" Target="../ink/ink4800.xml"/><Relationship Id="rId443" Type="http://schemas.openxmlformats.org/officeDocument/2006/relationships/image" Target="../media/image4546.png"/><Relationship Id="rId303" Type="http://schemas.openxmlformats.org/officeDocument/2006/relationships/image" Target="../media/image4476.png"/><Relationship Id="rId42" Type="http://schemas.openxmlformats.org/officeDocument/2006/relationships/customXml" Target="../ink/ink4610.xml"/><Relationship Id="rId84" Type="http://schemas.openxmlformats.org/officeDocument/2006/relationships/customXml" Target="../ink/ink4631.xml"/><Relationship Id="rId138" Type="http://schemas.openxmlformats.org/officeDocument/2006/relationships/customXml" Target="../ink/ink4658.xml"/><Relationship Id="rId345" Type="http://schemas.openxmlformats.org/officeDocument/2006/relationships/image" Target="../media/image4497.png"/><Relationship Id="rId387" Type="http://schemas.openxmlformats.org/officeDocument/2006/relationships/image" Target="../media/image4518.png"/><Relationship Id="rId191" Type="http://schemas.openxmlformats.org/officeDocument/2006/relationships/image" Target="../media/image4420.png"/><Relationship Id="rId205" Type="http://schemas.openxmlformats.org/officeDocument/2006/relationships/image" Target="../media/image4427.png"/><Relationship Id="rId247" Type="http://schemas.openxmlformats.org/officeDocument/2006/relationships/image" Target="../media/image4448.png"/><Relationship Id="rId412" Type="http://schemas.openxmlformats.org/officeDocument/2006/relationships/customXml" Target="../ink/ink4795.xml"/><Relationship Id="rId107" Type="http://schemas.openxmlformats.org/officeDocument/2006/relationships/image" Target="../media/image4378.png"/><Relationship Id="rId289" Type="http://schemas.openxmlformats.org/officeDocument/2006/relationships/image" Target="../media/image4469.png"/><Relationship Id="rId454" Type="http://schemas.openxmlformats.org/officeDocument/2006/relationships/customXml" Target="../ink/ink4816.xml"/><Relationship Id="rId11" Type="http://schemas.openxmlformats.org/officeDocument/2006/relationships/image" Target="../media/image4331.png"/><Relationship Id="rId53" Type="http://schemas.openxmlformats.org/officeDocument/2006/relationships/image" Target="../media/image4351.png"/><Relationship Id="rId149" Type="http://schemas.openxmlformats.org/officeDocument/2006/relationships/image" Target="../media/image4399.png"/><Relationship Id="rId314" Type="http://schemas.openxmlformats.org/officeDocument/2006/relationships/customXml" Target="../ink/ink4746.xml"/><Relationship Id="rId356" Type="http://schemas.openxmlformats.org/officeDocument/2006/relationships/customXml" Target="../ink/ink4767.xml"/><Relationship Id="rId398" Type="http://schemas.openxmlformats.org/officeDocument/2006/relationships/customXml" Target="../ink/ink4788.xml"/><Relationship Id="rId95" Type="http://schemas.openxmlformats.org/officeDocument/2006/relationships/image" Target="../media/image4372.png"/><Relationship Id="rId160" Type="http://schemas.openxmlformats.org/officeDocument/2006/relationships/customXml" Target="../ink/ink4669.xml"/><Relationship Id="rId216" Type="http://schemas.openxmlformats.org/officeDocument/2006/relationships/customXml" Target="../ink/ink4697.xml"/><Relationship Id="rId423" Type="http://schemas.openxmlformats.org/officeDocument/2006/relationships/image" Target="../media/image4536.png"/><Relationship Id="rId258" Type="http://schemas.openxmlformats.org/officeDocument/2006/relationships/customXml" Target="../ink/ink4718.xml"/><Relationship Id="rId22" Type="http://schemas.openxmlformats.org/officeDocument/2006/relationships/customXml" Target="../ink/ink4600.xml"/><Relationship Id="rId64" Type="http://schemas.openxmlformats.org/officeDocument/2006/relationships/customXml" Target="../ink/ink4621.xml"/><Relationship Id="rId118" Type="http://schemas.openxmlformats.org/officeDocument/2006/relationships/customXml" Target="../ink/ink4648.xml"/><Relationship Id="rId325" Type="http://schemas.openxmlformats.org/officeDocument/2006/relationships/image" Target="../media/image4487.png"/><Relationship Id="rId367" Type="http://schemas.openxmlformats.org/officeDocument/2006/relationships/image" Target="../media/image4508.png"/><Relationship Id="rId171" Type="http://schemas.openxmlformats.org/officeDocument/2006/relationships/image" Target="../media/image4410.png"/><Relationship Id="rId227" Type="http://schemas.openxmlformats.org/officeDocument/2006/relationships/image" Target="../media/image4438.png"/><Relationship Id="rId269" Type="http://schemas.openxmlformats.org/officeDocument/2006/relationships/image" Target="../media/image4459.png"/><Relationship Id="rId434" Type="http://schemas.openxmlformats.org/officeDocument/2006/relationships/customXml" Target="../ink/ink4806.xml"/><Relationship Id="rId33" Type="http://schemas.openxmlformats.org/officeDocument/2006/relationships/image" Target="../media/image4342.png"/><Relationship Id="rId129" Type="http://schemas.openxmlformats.org/officeDocument/2006/relationships/image" Target="../media/image4389.png"/><Relationship Id="rId280" Type="http://schemas.openxmlformats.org/officeDocument/2006/relationships/customXml" Target="../ink/ink4729.xml"/><Relationship Id="rId336" Type="http://schemas.openxmlformats.org/officeDocument/2006/relationships/customXml" Target="../ink/ink4757.xml"/><Relationship Id="rId75" Type="http://schemas.openxmlformats.org/officeDocument/2006/relationships/image" Target="../media/image4362.png"/><Relationship Id="rId140" Type="http://schemas.openxmlformats.org/officeDocument/2006/relationships/customXml" Target="../ink/ink4659.xml"/><Relationship Id="rId182" Type="http://schemas.openxmlformats.org/officeDocument/2006/relationships/customXml" Target="../ink/ink4680.xml"/><Relationship Id="rId378" Type="http://schemas.openxmlformats.org/officeDocument/2006/relationships/customXml" Target="../ink/ink4778.xml"/><Relationship Id="rId403" Type="http://schemas.openxmlformats.org/officeDocument/2006/relationships/image" Target="../media/image4526.png"/><Relationship Id="rId6" Type="http://schemas.openxmlformats.org/officeDocument/2006/relationships/customXml" Target="../ink/ink4592.xml"/><Relationship Id="rId238" Type="http://schemas.openxmlformats.org/officeDocument/2006/relationships/customXml" Target="../ink/ink4708.xml"/><Relationship Id="rId445" Type="http://schemas.openxmlformats.org/officeDocument/2006/relationships/image" Target="../media/image4547.png"/><Relationship Id="rId291" Type="http://schemas.openxmlformats.org/officeDocument/2006/relationships/image" Target="../media/image4470.png"/><Relationship Id="rId305" Type="http://schemas.openxmlformats.org/officeDocument/2006/relationships/image" Target="../media/image4477.png"/><Relationship Id="rId347" Type="http://schemas.openxmlformats.org/officeDocument/2006/relationships/image" Target="../media/image4498.png"/><Relationship Id="rId44" Type="http://schemas.openxmlformats.org/officeDocument/2006/relationships/customXml" Target="../ink/ink4611.xml"/><Relationship Id="rId86" Type="http://schemas.openxmlformats.org/officeDocument/2006/relationships/customXml" Target="../ink/ink4632.xml"/><Relationship Id="rId151" Type="http://schemas.openxmlformats.org/officeDocument/2006/relationships/image" Target="../media/image4400.png"/><Relationship Id="rId389" Type="http://schemas.openxmlformats.org/officeDocument/2006/relationships/image" Target="../media/image4519.png"/><Relationship Id="rId193" Type="http://schemas.openxmlformats.org/officeDocument/2006/relationships/image" Target="../media/image4421.png"/><Relationship Id="rId207" Type="http://schemas.openxmlformats.org/officeDocument/2006/relationships/image" Target="../media/image4428.png"/><Relationship Id="rId249" Type="http://schemas.openxmlformats.org/officeDocument/2006/relationships/image" Target="../media/image4449.png"/><Relationship Id="rId414" Type="http://schemas.openxmlformats.org/officeDocument/2006/relationships/customXml" Target="../ink/ink4796.xml"/><Relationship Id="rId456" Type="http://schemas.openxmlformats.org/officeDocument/2006/relationships/customXml" Target="../ink/ink4817.xml"/><Relationship Id="rId13" Type="http://schemas.openxmlformats.org/officeDocument/2006/relationships/image" Target="../media/image4332.png"/><Relationship Id="rId109" Type="http://schemas.openxmlformats.org/officeDocument/2006/relationships/image" Target="../media/image4379.png"/><Relationship Id="rId260" Type="http://schemas.openxmlformats.org/officeDocument/2006/relationships/customXml" Target="../ink/ink4719.xml"/><Relationship Id="rId316" Type="http://schemas.openxmlformats.org/officeDocument/2006/relationships/customXml" Target="../ink/ink4747.xml"/><Relationship Id="rId55" Type="http://schemas.openxmlformats.org/officeDocument/2006/relationships/image" Target="../media/image4352.png"/><Relationship Id="rId97" Type="http://schemas.openxmlformats.org/officeDocument/2006/relationships/image" Target="../media/image4373.png"/><Relationship Id="rId120" Type="http://schemas.openxmlformats.org/officeDocument/2006/relationships/customXml" Target="../ink/ink4649.xml"/><Relationship Id="rId358" Type="http://schemas.openxmlformats.org/officeDocument/2006/relationships/customXml" Target="../ink/ink4768.xml"/><Relationship Id="rId162" Type="http://schemas.openxmlformats.org/officeDocument/2006/relationships/customXml" Target="../ink/ink4670.xml"/><Relationship Id="rId218" Type="http://schemas.openxmlformats.org/officeDocument/2006/relationships/customXml" Target="../ink/ink4698.xml"/><Relationship Id="rId425" Type="http://schemas.openxmlformats.org/officeDocument/2006/relationships/image" Target="../media/image4537.png"/><Relationship Id="rId271" Type="http://schemas.openxmlformats.org/officeDocument/2006/relationships/image" Target="../media/image4460.png"/><Relationship Id="rId24" Type="http://schemas.openxmlformats.org/officeDocument/2006/relationships/customXml" Target="../ink/ink4601.xml"/><Relationship Id="rId66" Type="http://schemas.openxmlformats.org/officeDocument/2006/relationships/customXml" Target="../ink/ink4622.xml"/><Relationship Id="rId131" Type="http://schemas.openxmlformats.org/officeDocument/2006/relationships/image" Target="../media/image4390.png"/><Relationship Id="rId327" Type="http://schemas.openxmlformats.org/officeDocument/2006/relationships/image" Target="../media/image4488.png"/><Relationship Id="rId369" Type="http://schemas.openxmlformats.org/officeDocument/2006/relationships/image" Target="../media/image4509.png"/><Relationship Id="rId173" Type="http://schemas.openxmlformats.org/officeDocument/2006/relationships/image" Target="../media/image4411.png"/><Relationship Id="rId229" Type="http://schemas.openxmlformats.org/officeDocument/2006/relationships/image" Target="../media/image4439.png"/><Relationship Id="rId380" Type="http://schemas.openxmlformats.org/officeDocument/2006/relationships/customXml" Target="../ink/ink4779.xml"/><Relationship Id="rId436" Type="http://schemas.openxmlformats.org/officeDocument/2006/relationships/customXml" Target="../ink/ink4807.xml"/><Relationship Id="rId240" Type="http://schemas.openxmlformats.org/officeDocument/2006/relationships/customXml" Target="../ink/ink4709.xml"/><Relationship Id="rId35" Type="http://schemas.openxmlformats.org/officeDocument/2006/relationships/image" Target="../media/image4343.png"/><Relationship Id="rId77" Type="http://schemas.openxmlformats.org/officeDocument/2006/relationships/image" Target="../media/image4363.png"/><Relationship Id="rId100" Type="http://schemas.openxmlformats.org/officeDocument/2006/relationships/customXml" Target="../ink/ink4639.xml"/><Relationship Id="rId282" Type="http://schemas.openxmlformats.org/officeDocument/2006/relationships/customXml" Target="../ink/ink4730.xml"/><Relationship Id="rId338" Type="http://schemas.openxmlformats.org/officeDocument/2006/relationships/customXml" Target="../ink/ink4758.xml"/><Relationship Id="rId8" Type="http://schemas.openxmlformats.org/officeDocument/2006/relationships/customXml" Target="../ink/ink4593.xml"/><Relationship Id="rId142" Type="http://schemas.openxmlformats.org/officeDocument/2006/relationships/customXml" Target="../ink/ink4660.xml"/><Relationship Id="rId184" Type="http://schemas.openxmlformats.org/officeDocument/2006/relationships/customXml" Target="../ink/ink4681.xml"/><Relationship Id="rId391" Type="http://schemas.openxmlformats.org/officeDocument/2006/relationships/image" Target="../media/image4520.png"/><Relationship Id="rId405" Type="http://schemas.openxmlformats.org/officeDocument/2006/relationships/image" Target="../media/image4527.png"/><Relationship Id="rId447" Type="http://schemas.openxmlformats.org/officeDocument/2006/relationships/image" Target="../media/image4548.png"/><Relationship Id="rId251" Type="http://schemas.openxmlformats.org/officeDocument/2006/relationships/image" Target="../media/image4450.png"/><Relationship Id="rId46" Type="http://schemas.openxmlformats.org/officeDocument/2006/relationships/customXml" Target="../ink/ink4612.xml"/><Relationship Id="rId293" Type="http://schemas.openxmlformats.org/officeDocument/2006/relationships/image" Target="../media/image4471.png"/><Relationship Id="rId307" Type="http://schemas.openxmlformats.org/officeDocument/2006/relationships/image" Target="../media/image4478.png"/><Relationship Id="rId349" Type="http://schemas.openxmlformats.org/officeDocument/2006/relationships/image" Target="../media/image4499.png"/><Relationship Id="rId88" Type="http://schemas.openxmlformats.org/officeDocument/2006/relationships/customXml" Target="../ink/ink4633.xml"/><Relationship Id="rId111" Type="http://schemas.openxmlformats.org/officeDocument/2006/relationships/image" Target="../media/image4380.png"/><Relationship Id="rId153" Type="http://schemas.openxmlformats.org/officeDocument/2006/relationships/image" Target="../media/image4401.png"/><Relationship Id="rId195" Type="http://schemas.openxmlformats.org/officeDocument/2006/relationships/image" Target="../media/image4422.png"/><Relationship Id="rId209" Type="http://schemas.openxmlformats.org/officeDocument/2006/relationships/image" Target="../media/image4429.png"/><Relationship Id="rId360" Type="http://schemas.openxmlformats.org/officeDocument/2006/relationships/customXml" Target="../ink/ink4769.xml"/><Relationship Id="rId416" Type="http://schemas.openxmlformats.org/officeDocument/2006/relationships/customXml" Target="../ink/ink4797.xml"/><Relationship Id="rId220" Type="http://schemas.openxmlformats.org/officeDocument/2006/relationships/customXml" Target="../ink/ink4699.xml"/><Relationship Id="rId15" Type="http://schemas.openxmlformats.org/officeDocument/2006/relationships/image" Target="../media/image4333.png"/><Relationship Id="rId57" Type="http://schemas.openxmlformats.org/officeDocument/2006/relationships/image" Target="../media/image4353.png"/><Relationship Id="rId262" Type="http://schemas.openxmlformats.org/officeDocument/2006/relationships/customXml" Target="../ink/ink4720.xml"/><Relationship Id="rId318" Type="http://schemas.openxmlformats.org/officeDocument/2006/relationships/customXml" Target="../ink/ink4748.xml"/><Relationship Id="rId99" Type="http://schemas.openxmlformats.org/officeDocument/2006/relationships/image" Target="../media/image4374.png"/><Relationship Id="rId122" Type="http://schemas.openxmlformats.org/officeDocument/2006/relationships/customXml" Target="../ink/ink4650.xml"/><Relationship Id="rId164" Type="http://schemas.openxmlformats.org/officeDocument/2006/relationships/customXml" Target="../ink/ink4671.xml"/><Relationship Id="rId371" Type="http://schemas.openxmlformats.org/officeDocument/2006/relationships/image" Target="../media/image4510.png"/><Relationship Id="rId427" Type="http://schemas.openxmlformats.org/officeDocument/2006/relationships/image" Target="../media/image4538.png"/><Relationship Id="rId26" Type="http://schemas.openxmlformats.org/officeDocument/2006/relationships/customXml" Target="../ink/ink4602.xml"/><Relationship Id="rId231" Type="http://schemas.openxmlformats.org/officeDocument/2006/relationships/image" Target="../media/image4440.png"/><Relationship Id="rId273" Type="http://schemas.openxmlformats.org/officeDocument/2006/relationships/image" Target="../media/image4461.png"/><Relationship Id="rId329" Type="http://schemas.openxmlformats.org/officeDocument/2006/relationships/image" Target="../media/image4489.png"/><Relationship Id="rId68" Type="http://schemas.openxmlformats.org/officeDocument/2006/relationships/customXml" Target="../ink/ink4623.xml"/><Relationship Id="rId133" Type="http://schemas.openxmlformats.org/officeDocument/2006/relationships/image" Target="../media/image4391.png"/><Relationship Id="rId175" Type="http://schemas.openxmlformats.org/officeDocument/2006/relationships/image" Target="../media/image4412.png"/><Relationship Id="rId340" Type="http://schemas.openxmlformats.org/officeDocument/2006/relationships/customXml" Target="../ink/ink4759.xml"/><Relationship Id="rId200" Type="http://schemas.openxmlformats.org/officeDocument/2006/relationships/customXml" Target="../ink/ink4689.xml"/><Relationship Id="rId382" Type="http://schemas.openxmlformats.org/officeDocument/2006/relationships/customXml" Target="../ink/ink4780.xml"/><Relationship Id="rId438" Type="http://schemas.openxmlformats.org/officeDocument/2006/relationships/customXml" Target="../ink/ink4808.xml"/><Relationship Id="rId242" Type="http://schemas.openxmlformats.org/officeDocument/2006/relationships/customXml" Target="../ink/ink4710.xml"/><Relationship Id="rId284" Type="http://schemas.openxmlformats.org/officeDocument/2006/relationships/customXml" Target="../ink/ink4731.xml"/><Relationship Id="rId37" Type="http://schemas.openxmlformats.org/officeDocument/2006/relationships/image" Target="../media/image4344.png"/><Relationship Id="rId79" Type="http://schemas.openxmlformats.org/officeDocument/2006/relationships/image" Target="../media/image4364.png"/><Relationship Id="rId102" Type="http://schemas.openxmlformats.org/officeDocument/2006/relationships/customXml" Target="../ink/ink4640.xml"/><Relationship Id="rId144" Type="http://schemas.openxmlformats.org/officeDocument/2006/relationships/customXml" Target="../ink/ink4661.xml"/><Relationship Id="rId90" Type="http://schemas.openxmlformats.org/officeDocument/2006/relationships/customXml" Target="../ink/ink4634.xml"/><Relationship Id="rId186" Type="http://schemas.openxmlformats.org/officeDocument/2006/relationships/customXml" Target="../ink/ink4682.xml"/><Relationship Id="rId351" Type="http://schemas.openxmlformats.org/officeDocument/2006/relationships/image" Target="../media/image4500.png"/><Relationship Id="rId393" Type="http://schemas.openxmlformats.org/officeDocument/2006/relationships/image" Target="../media/image4521.png"/><Relationship Id="rId407" Type="http://schemas.openxmlformats.org/officeDocument/2006/relationships/image" Target="../media/image4528.png"/><Relationship Id="rId449" Type="http://schemas.openxmlformats.org/officeDocument/2006/relationships/image" Target="../media/image4549.png"/><Relationship Id="rId211" Type="http://schemas.openxmlformats.org/officeDocument/2006/relationships/image" Target="../media/image4430.png"/><Relationship Id="rId253" Type="http://schemas.openxmlformats.org/officeDocument/2006/relationships/image" Target="../media/image4451.png"/><Relationship Id="rId295" Type="http://schemas.openxmlformats.org/officeDocument/2006/relationships/image" Target="../media/image4472.png"/><Relationship Id="rId309" Type="http://schemas.openxmlformats.org/officeDocument/2006/relationships/image" Target="../media/image4479.png"/><Relationship Id="rId48" Type="http://schemas.openxmlformats.org/officeDocument/2006/relationships/customXml" Target="../ink/ink4613.xml"/><Relationship Id="rId113" Type="http://schemas.openxmlformats.org/officeDocument/2006/relationships/image" Target="../media/image4381.png"/><Relationship Id="rId320" Type="http://schemas.openxmlformats.org/officeDocument/2006/relationships/customXml" Target="../ink/ink4749.xml"/><Relationship Id="rId155" Type="http://schemas.openxmlformats.org/officeDocument/2006/relationships/image" Target="../media/image4402.png"/><Relationship Id="rId197" Type="http://schemas.openxmlformats.org/officeDocument/2006/relationships/image" Target="../media/image4423.png"/><Relationship Id="rId362" Type="http://schemas.openxmlformats.org/officeDocument/2006/relationships/customXml" Target="../ink/ink4770.xml"/><Relationship Id="rId418" Type="http://schemas.openxmlformats.org/officeDocument/2006/relationships/customXml" Target="../ink/ink4798.xml"/><Relationship Id="rId222" Type="http://schemas.openxmlformats.org/officeDocument/2006/relationships/customXml" Target="../ink/ink4700.xml"/><Relationship Id="rId264" Type="http://schemas.openxmlformats.org/officeDocument/2006/relationships/customXml" Target="../ink/ink4721.xml"/><Relationship Id="rId17" Type="http://schemas.openxmlformats.org/officeDocument/2006/relationships/image" Target="../media/image4334.png"/><Relationship Id="rId59" Type="http://schemas.openxmlformats.org/officeDocument/2006/relationships/image" Target="../media/image4354.png"/><Relationship Id="rId124" Type="http://schemas.openxmlformats.org/officeDocument/2006/relationships/customXml" Target="../ink/ink4651.xml"/><Relationship Id="rId70" Type="http://schemas.openxmlformats.org/officeDocument/2006/relationships/customXml" Target="../ink/ink4624.xml"/><Relationship Id="rId166" Type="http://schemas.openxmlformats.org/officeDocument/2006/relationships/customXml" Target="../ink/ink4672.xml"/><Relationship Id="rId331" Type="http://schemas.openxmlformats.org/officeDocument/2006/relationships/image" Target="../media/image4490.png"/><Relationship Id="rId373" Type="http://schemas.openxmlformats.org/officeDocument/2006/relationships/image" Target="../media/image4511.png"/><Relationship Id="rId429" Type="http://schemas.openxmlformats.org/officeDocument/2006/relationships/image" Target="../media/image453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441.png"/><Relationship Id="rId440" Type="http://schemas.openxmlformats.org/officeDocument/2006/relationships/customXml" Target="../ink/ink4809.xml"/><Relationship Id="rId28" Type="http://schemas.openxmlformats.org/officeDocument/2006/relationships/customXml" Target="../ink/ink4603.xml"/><Relationship Id="rId275" Type="http://schemas.openxmlformats.org/officeDocument/2006/relationships/image" Target="../media/image4462.png"/><Relationship Id="rId300" Type="http://schemas.openxmlformats.org/officeDocument/2006/relationships/customXml" Target="../ink/ink4739.xml"/><Relationship Id="rId81" Type="http://schemas.openxmlformats.org/officeDocument/2006/relationships/image" Target="../media/image4365.png"/><Relationship Id="rId135" Type="http://schemas.openxmlformats.org/officeDocument/2006/relationships/image" Target="../media/image4392.png"/><Relationship Id="rId177" Type="http://schemas.openxmlformats.org/officeDocument/2006/relationships/image" Target="../media/image4413.png"/><Relationship Id="rId342" Type="http://schemas.openxmlformats.org/officeDocument/2006/relationships/customXml" Target="../ink/ink4760.xml"/><Relationship Id="rId384" Type="http://schemas.openxmlformats.org/officeDocument/2006/relationships/customXml" Target="../ink/ink4781.xml"/><Relationship Id="rId202" Type="http://schemas.openxmlformats.org/officeDocument/2006/relationships/customXml" Target="../ink/ink4690.xml"/><Relationship Id="rId244" Type="http://schemas.openxmlformats.org/officeDocument/2006/relationships/customXml" Target="../ink/ink4711.xml"/><Relationship Id="rId39" Type="http://schemas.openxmlformats.org/officeDocument/2006/relationships/image" Target="../media/image4345.png"/><Relationship Id="rId286" Type="http://schemas.openxmlformats.org/officeDocument/2006/relationships/customXml" Target="../ink/ink4732.xml"/><Relationship Id="rId451" Type="http://schemas.openxmlformats.org/officeDocument/2006/relationships/image" Target="../media/image4550.png"/><Relationship Id="rId50" Type="http://schemas.openxmlformats.org/officeDocument/2006/relationships/customXml" Target="../ink/ink4614.xml"/><Relationship Id="rId104" Type="http://schemas.openxmlformats.org/officeDocument/2006/relationships/customXml" Target="../ink/ink4641.xml"/><Relationship Id="rId146" Type="http://schemas.openxmlformats.org/officeDocument/2006/relationships/customXml" Target="../ink/ink4662.xml"/><Relationship Id="rId188" Type="http://schemas.openxmlformats.org/officeDocument/2006/relationships/customXml" Target="../ink/ink4683.xml"/><Relationship Id="rId311" Type="http://schemas.openxmlformats.org/officeDocument/2006/relationships/image" Target="../media/image4480.png"/><Relationship Id="rId353" Type="http://schemas.openxmlformats.org/officeDocument/2006/relationships/image" Target="../media/image4501.png"/><Relationship Id="rId395" Type="http://schemas.openxmlformats.org/officeDocument/2006/relationships/image" Target="../media/image4522.png"/><Relationship Id="rId409" Type="http://schemas.openxmlformats.org/officeDocument/2006/relationships/image" Target="../media/image4529.png"/><Relationship Id="rId92" Type="http://schemas.openxmlformats.org/officeDocument/2006/relationships/customXml" Target="../ink/ink4635.xml"/><Relationship Id="rId213" Type="http://schemas.openxmlformats.org/officeDocument/2006/relationships/image" Target="../media/image4431.png"/><Relationship Id="rId420" Type="http://schemas.openxmlformats.org/officeDocument/2006/relationships/customXml" Target="../ink/ink4799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0.png"/><Relationship Id="rId299" Type="http://schemas.openxmlformats.org/officeDocument/2006/relationships/customXml" Target="../ink/ink4968.xml"/><Relationship Id="rId21" Type="http://schemas.openxmlformats.org/officeDocument/2006/relationships/image" Target="../media/image4563.png"/><Relationship Id="rId63" Type="http://schemas.openxmlformats.org/officeDocument/2006/relationships/image" Target="../media/image4583.png"/><Relationship Id="rId159" Type="http://schemas.openxmlformats.org/officeDocument/2006/relationships/image" Target="../media/image4631.png"/><Relationship Id="rId170" Type="http://schemas.openxmlformats.org/officeDocument/2006/relationships/customXml" Target="../ink/ink4902.xml"/><Relationship Id="rId226" Type="http://schemas.openxmlformats.org/officeDocument/2006/relationships/customXml" Target="../ink/ink4931.xml"/><Relationship Id="rId268" Type="http://schemas.openxmlformats.org/officeDocument/2006/relationships/customXml" Target="../ink/ink4952.xml"/><Relationship Id="rId32" Type="http://schemas.openxmlformats.org/officeDocument/2006/relationships/customXml" Target="../ink/ink4833.xml"/><Relationship Id="rId74" Type="http://schemas.openxmlformats.org/officeDocument/2006/relationships/customXml" Target="../ink/ink4854.xml"/><Relationship Id="rId128" Type="http://schemas.openxmlformats.org/officeDocument/2006/relationships/customXml" Target="../ink/ink4881.xml"/><Relationship Id="rId5" Type="http://schemas.openxmlformats.org/officeDocument/2006/relationships/image" Target="../media/image4555.png"/><Relationship Id="rId181" Type="http://schemas.openxmlformats.org/officeDocument/2006/relationships/image" Target="../media/image4642.png"/><Relationship Id="rId237" Type="http://schemas.openxmlformats.org/officeDocument/2006/relationships/image" Target="../media/image4669.png"/><Relationship Id="rId279" Type="http://schemas.openxmlformats.org/officeDocument/2006/relationships/image" Target="../media/image4690.png"/><Relationship Id="rId43" Type="http://schemas.openxmlformats.org/officeDocument/2006/relationships/image" Target="../media/image4573.png"/><Relationship Id="rId139" Type="http://schemas.openxmlformats.org/officeDocument/2006/relationships/image" Target="../media/image4621.png"/><Relationship Id="rId290" Type="http://schemas.openxmlformats.org/officeDocument/2006/relationships/customXml" Target="../ink/ink4963.xml"/><Relationship Id="rId304" Type="http://schemas.openxmlformats.org/officeDocument/2006/relationships/image" Target="../media/image4702.png"/><Relationship Id="rId85" Type="http://schemas.openxmlformats.org/officeDocument/2006/relationships/image" Target="../media/image4594.png"/><Relationship Id="rId150" Type="http://schemas.openxmlformats.org/officeDocument/2006/relationships/customXml" Target="../ink/ink4892.xml"/><Relationship Id="rId192" Type="http://schemas.openxmlformats.org/officeDocument/2006/relationships/customXml" Target="../ink/ink4913.xml"/><Relationship Id="rId206" Type="http://schemas.openxmlformats.org/officeDocument/2006/relationships/customXml" Target="../ink/ink4921.xml"/><Relationship Id="rId248" Type="http://schemas.openxmlformats.org/officeDocument/2006/relationships/customXml" Target="../ink/ink4942.xml"/><Relationship Id="rId12" Type="http://schemas.openxmlformats.org/officeDocument/2006/relationships/customXml" Target="../ink/ink4823.xml"/><Relationship Id="rId108" Type="http://schemas.openxmlformats.org/officeDocument/2006/relationships/customXml" Target="../ink/ink4871.xml"/><Relationship Id="rId315" Type="http://schemas.openxmlformats.org/officeDocument/2006/relationships/customXml" Target="../ink/ink4976.xml"/><Relationship Id="rId54" Type="http://schemas.openxmlformats.org/officeDocument/2006/relationships/customXml" Target="../ink/ink4844.xml"/><Relationship Id="rId96" Type="http://schemas.openxmlformats.org/officeDocument/2006/relationships/customXml" Target="../ink/ink4865.xml"/><Relationship Id="rId161" Type="http://schemas.openxmlformats.org/officeDocument/2006/relationships/image" Target="../media/image4632.png"/><Relationship Id="rId217" Type="http://schemas.openxmlformats.org/officeDocument/2006/relationships/image" Target="../media/image4659.png"/><Relationship Id="rId259" Type="http://schemas.openxmlformats.org/officeDocument/2006/relationships/image" Target="../media/image4680.png"/><Relationship Id="rId23" Type="http://schemas.openxmlformats.org/officeDocument/2006/relationships/image" Target="../media/image4564.png"/><Relationship Id="rId119" Type="http://schemas.openxmlformats.org/officeDocument/2006/relationships/image" Target="../media/image4611.png"/><Relationship Id="rId270" Type="http://schemas.openxmlformats.org/officeDocument/2006/relationships/customXml" Target="../ink/ink4953.xml"/><Relationship Id="rId65" Type="http://schemas.openxmlformats.org/officeDocument/2006/relationships/image" Target="../media/image4584.png"/><Relationship Id="rId130" Type="http://schemas.openxmlformats.org/officeDocument/2006/relationships/customXml" Target="../ink/ink4882.xml"/><Relationship Id="rId172" Type="http://schemas.openxmlformats.org/officeDocument/2006/relationships/customXml" Target="../ink/ink4903.xml"/><Relationship Id="rId228" Type="http://schemas.openxmlformats.org/officeDocument/2006/relationships/customXml" Target="../ink/ink4932.xml"/><Relationship Id="rId13" Type="http://schemas.openxmlformats.org/officeDocument/2006/relationships/image" Target="../media/image4559.png"/><Relationship Id="rId109" Type="http://schemas.openxmlformats.org/officeDocument/2006/relationships/image" Target="../media/image4606.png"/><Relationship Id="rId260" Type="http://schemas.openxmlformats.org/officeDocument/2006/relationships/customXml" Target="../ink/ink4948.xml"/><Relationship Id="rId281" Type="http://schemas.openxmlformats.org/officeDocument/2006/relationships/image" Target="../media/image4691.png"/><Relationship Id="rId316" Type="http://schemas.openxmlformats.org/officeDocument/2006/relationships/image" Target="../media/image4708.png"/><Relationship Id="rId34" Type="http://schemas.openxmlformats.org/officeDocument/2006/relationships/customXml" Target="../ink/ink4834.xml"/><Relationship Id="rId55" Type="http://schemas.openxmlformats.org/officeDocument/2006/relationships/image" Target="../media/image4579.png"/><Relationship Id="rId76" Type="http://schemas.openxmlformats.org/officeDocument/2006/relationships/customXml" Target="../ink/ink4855.xml"/><Relationship Id="rId97" Type="http://schemas.openxmlformats.org/officeDocument/2006/relationships/image" Target="../media/image4600.png"/><Relationship Id="rId120" Type="http://schemas.openxmlformats.org/officeDocument/2006/relationships/customXml" Target="../ink/ink4877.xml"/><Relationship Id="rId141" Type="http://schemas.openxmlformats.org/officeDocument/2006/relationships/image" Target="../media/image4622.png"/><Relationship Id="rId7" Type="http://schemas.openxmlformats.org/officeDocument/2006/relationships/image" Target="../media/image4556.png"/><Relationship Id="rId162" Type="http://schemas.openxmlformats.org/officeDocument/2006/relationships/customXml" Target="../ink/ink4898.xml"/><Relationship Id="rId183" Type="http://schemas.openxmlformats.org/officeDocument/2006/relationships/image" Target="../media/image4643.png"/><Relationship Id="rId218" Type="http://schemas.openxmlformats.org/officeDocument/2006/relationships/customXml" Target="../ink/ink4927.xml"/><Relationship Id="rId239" Type="http://schemas.openxmlformats.org/officeDocument/2006/relationships/image" Target="../media/image4670.png"/><Relationship Id="rId250" Type="http://schemas.openxmlformats.org/officeDocument/2006/relationships/customXml" Target="../ink/ink4943.xml"/><Relationship Id="rId271" Type="http://schemas.openxmlformats.org/officeDocument/2006/relationships/image" Target="../media/image4686.png"/><Relationship Id="rId292" Type="http://schemas.openxmlformats.org/officeDocument/2006/relationships/customXml" Target="../ink/ink4964.xml"/><Relationship Id="rId306" Type="http://schemas.openxmlformats.org/officeDocument/2006/relationships/image" Target="../media/image4703.png"/><Relationship Id="rId24" Type="http://schemas.openxmlformats.org/officeDocument/2006/relationships/customXml" Target="../ink/ink4829.xml"/><Relationship Id="rId45" Type="http://schemas.openxmlformats.org/officeDocument/2006/relationships/image" Target="../media/image4574.png"/><Relationship Id="rId66" Type="http://schemas.openxmlformats.org/officeDocument/2006/relationships/customXml" Target="../ink/ink4850.xml"/><Relationship Id="rId87" Type="http://schemas.openxmlformats.org/officeDocument/2006/relationships/image" Target="../media/image4595.png"/><Relationship Id="rId110" Type="http://schemas.openxmlformats.org/officeDocument/2006/relationships/customXml" Target="../ink/ink4872.xml"/><Relationship Id="rId131" Type="http://schemas.openxmlformats.org/officeDocument/2006/relationships/image" Target="../media/image4617.png"/><Relationship Id="rId152" Type="http://schemas.openxmlformats.org/officeDocument/2006/relationships/customXml" Target="../ink/ink4893.xml"/><Relationship Id="rId173" Type="http://schemas.openxmlformats.org/officeDocument/2006/relationships/image" Target="../media/image4638.png"/><Relationship Id="rId194" Type="http://schemas.openxmlformats.org/officeDocument/2006/relationships/customXml" Target="../ink/ink4914.xml"/><Relationship Id="rId208" Type="http://schemas.openxmlformats.org/officeDocument/2006/relationships/customXml" Target="../ink/ink4922.xml"/><Relationship Id="rId229" Type="http://schemas.openxmlformats.org/officeDocument/2006/relationships/image" Target="../media/image4665.png"/><Relationship Id="rId240" Type="http://schemas.openxmlformats.org/officeDocument/2006/relationships/customXml" Target="../ink/ink4938.xml"/><Relationship Id="rId261" Type="http://schemas.openxmlformats.org/officeDocument/2006/relationships/image" Target="../media/image4681.png"/><Relationship Id="rId14" Type="http://schemas.openxmlformats.org/officeDocument/2006/relationships/customXml" Target="../ink/ink4824.xml"/><Relationship Id="rId35" Type="http://schemas.openxmlformats.org/officeDocument/2006/relationships/image" Target="../media/image313.png"/><Relationship Id="rId56" Type="http://schemas.openxmlformats.org/officeDocument/2006/relationships/customXml" Target="../ink/ink4845.xml"/><Relationship Id="rId77" Type="http://schemas.openxmlformats.org/officeDocument/2006/relationships/image" Target="../media/image4590.png"/><Relationship Id="rId100" Type="http://schemas.openxmlformats.org/officeDocument/2006/relationships/customXml" Target="../ink/ink4867.xml"/><Relationship Id="rId282" Type="http://schemas.openxmlformats.org/officeDocument/2006/relationships/customXml" Target="../ink/ink4959.xml"/><Relationship Id="rId317" Type="http://schemas.openxmlformats.org/officeDocument/2006/relationships/customXml" Target="../ink/ink4977.xml"/><Relationship Id="rId8" Type="http://schemas.openxmlformats.org/officeDocument/2006/relationships/customXml" Target="../ink/ink4821.xml"/><Relationship Id="rId98" Type="http://schemas.openxmlformats.org/officeDocument/2006/relationships/customXml" Target="../ink/ink4866.xml"/><Relationship Id="rId121" Type="http://schemas.openxmlformats.org/officeDocument/2006/relationships/image" Target="../media/image4612.png"/><Relationship Id="rId142" Type="http://schemas.openxmlformats.org/officeDocument/2006/relationships/customXml" Target="../ink/ink4888.xml"/><Relationship Id="rId163" Type="http://schemas.openxmlformats.org/officeDocument/2006/relationships/image" Target="../media/image4633.png"/><Relationship Id="rId184" Type="http://schemas.openxmlformats.org/officeDocument/2006/relationships/customXml" Target="../ink/ink4909.xml"/><Relationship Id="rId219" Type="http://schemas.openxmlformats.org/officeDocument/2006/relationships/image" Target="../media/image4660.png"/><Relationship Id="rId230" Type="http://schemas.openxmlformats.org/officeDocument/2006/relationships/customXml" Target="../ink/ink4933.xml"/><Relationship Id="rId251" Type="http://schemas.openxmlformats.org/officeDocument/2006/relationships/image" Target="../media/image4676.png"/><Relationship Id="rId25" Type="http://schemas.openxmlformats.org/officeDocument/2006/relationships/image" Target="../media/image4565.png"/><Relationship Id="rId46" Type="http://schemas.openxmlformats.org/officeDocument/2006/relationships/customXml" Target="../ink/ink4840.xml"/><Relationship Id="rId67" Type="http://schemas.openxmlformats.org/officeDocument/2006/relationships/image" Target="../media/image4585.png"/><Relationship Id="rId272" Type="http://schemas.openxmlformats.org/officeDocument/2006/relationships/customXml" Target="../ink/ink4954.xml"/><Relationship Id="rId293" Type="http://schemas.openxmlformats.org/officeDocument/2006/relationships/customXml" Target="../ink/ink4965.xml"/><Relationship Id="rId307" Type="http://schemas.openxmlformats.org/officeDocument/2006/relationships/customXml" Target="../ink/ink4972.xml"/><Relationship Id="rId88" Type="http://schemas.openxmlformats.org/officeDocument/2006/relationships/customXml" Target="../ink/ink4861.xml"/><Relationship Id="rId111" Type="http://schemas.openxmlformats.org/officeDocument/2006/relationships/image" Target="../media/image4607.png"/><Relationship Id="rId132" Type="http://schemas.openxmlformats.org/officeDocument/2006/relationships/customXml" Target="../ink/ink4883.xml"/><Relationship Id="rId153" Type="http://schemas.openxmlformats.org/officeDocument/2006/relationships/image" Target="../media/image4628.png"/><Relationship Id="rId174" Type="http://schemas.openxmlformats.org/officeDocument/2006/relationships/customXml" Target="../ink/ink4904.xml"/><Relationship Id="rId195" Type="http://schemas.openxmlformats.org/officeDocument/2006/relationships/customXml" Target="../ink/ink4915.xml"/><Relationship Id="rId209" Type="http://schemas.openxmlformats.org/officeDocument/2006/relationships/image" Target="../media/image4655.png"/><Relationship Id="rId220" Type="http://schemas.openxmlformats.org/officeDocument/2006/relationships/customXml" Target="../ink/ink4928.xml"/><Relationship Id="rId241" Type="http://schemas.openxmlformats.org/officeDocument/2006/relationships/image" Target="../media/image4671.png"/><Relationship Id="rId15" Type="http://schemas.openxmlformats.org/officeDocument/2006/relationships/image" Target="../media/image4560.png"/><Relationship Id="rId36" Type="http://schemas.openxmlformats.org/officeDocument/2006/relationships/customXml" Target="../ink/ink4835.xml"/><Relationship Id="rId57" Type="http://schemas.openxmlformats.org/officeDocument/2006/relationships/image" Target="../media/image4580.png"/><Relationship Id="rId262" Type="http://schemas.openxmlformats.org/officeDocument/2006/relationships/customXml" Target="../ink/ink4949.xml"/><Relationship Id="rId283" Type="http://schemas.openxmlformats.org/officeDocument/2006/relationships/image" Target="../media/image4692.png"/><Relationship Id="rId318" Type="http://schemas.openxmlformats.org/officeDocument/2006/relationships/image" Target="../media/image4709.png"/><Relationship Id="rId78" Type="http://schemas.openxmlformats.org/officeDocument/2006/relationships/customXml" Target="../ink/ink4856.xml"/><Relationship Id="rId99" Type="http://schemas.openxmlformats.org/officeDocument/2006/relationships/image" Target="../media/image4601.png"/><Relationship Id="rId101" Type="http://schemas.openxmlformats.org/officeDocument/2006/relationships/image" Target="../media/image4602.png"/><Relationship Id="rId122" Type="http://schemas.openxmlformats.org/officeDocument/2006/relationships/customXml" Target="../ink/ink4878.xml"/><Relationship Id="rId143" Type="http://schemas.openxmlformats.org/officeDocument/2006/relationships/image" Target="../media/image4623.png"/><Relationship Id="rId164" Type="http://schemas.openxmlformats.org/officeDocument/2006/relationships/customXml" Target="../ink/ink4899.xml"/><Relationship Id="rId185" Type="http://schemas.openxmlformats.org/officeDocument/2006/relationships/image" Target="../media/image4644.png"/><Relationship Id="rId9" Type="http://schemas.openxmlformats.org/officeDocument/2006/relationships/image" Target="../media/image4557.png"/><Relationship Id="rId210" Type="http://schemas.openxmlformats.org/officeDocument/2006/relationships/customXml" Target="../ink/ink4923.xml"/><Relationship Id="rId26" Type="http://schemas.openxmlformats.org/officeDocument/2006/relationships/customXml" Target="../ink/ink4830.xml"/><Relationship Id="rId231" Type="http://schemas.openxmlformats.org/officeDocument/2006/relationships/image" Target="../media/image4666.png"/><Relationship Id="rId252" Type="http://schemas.openxmlformats.org/officeDocument/2006/relationships/customXml" Target="../ink/ink4944.xml"/><Relationship Id="rId273" Type="http://schemas.openxmlformats.org/officeDocument/2006/relationships/image" Target="../media/image4687.png"/><Relationship Id="rId294" Type="http://schemas.openxmlformats.org/officeDocument/2006/relationships/image" Target="../media/image4697.png"/><Relationship Id="rId308" Type="http://schemas.openxmlformats.org/officeDocument/2006/relationships/image" Target="../media/image4704.png"/><Relationship Id="rId47" Type="http://schemas.openxmlformats.org/officeDocument/2006/relationships/image" Target="../media/image4575.png"/><Relationship Id="rId68" Type="http://schemas.openxmlformats.org/officeDocument/2006/relationships/customXml" Target="../ink/ink4851.xml"/><Relationship Id="rId89" Type="http://schemas.openxmlformats.org/officeDocument/2006/relationships/image" Target="../media/image4596.png"/><Relationship Id="rId112" Type="http://schemas.openxmlformats.org/officeDocument/2006/relationships/customXml" Target="../ink/ink4873.xml"/><Relationship Id="rId133" Type="http://schemas.openxmlformats.org/officeDocument/2006/relationships/image" Target="../media/image4618.png"/><Relationship Id="rId154" Type="http://schemas.openxmlformats.org/officeDocument/2006/relationships/customXml" Target="../ink/ink4894.xml"/><Relationship Id="rId175" Type="http://schemas.openxmlformats.org/officeDocument/2006/relationships/image" Target="../media/image4639.png"/><Relationship Id="rId196" Type="http://schemas.openxmlformats.org/officeDocument/2006/relationships/customXml" Target="../ink/ink4916.xml"/><Relationship Id="rId200" Type="http://schemas.openxmlformats.org/officeDocument/2006/relationships/customXml" Target="../ink/ink4918.xml"/><Relationship Id="rId16" Type="http://schemas.openxmlformats.org/officeDocument/2006/relationships/customXml" Target="../ink/ink4825.xml"/><Relationship Id="rId221" Type="http://schemas.openxmlformats.org/officeDocument/2006/relationships/image" Target="../media/image4661.png"/><Relationship Id="rId242" Type="http://schemas.openxmlformats.org/officeDocument/2006/relationships/customXml" Target="../ink/ink4939.xml"/><Relationship Id="rId263" Type="http://schemas.openxmlformats.org/officeDocument/2006/relationships/image" Target="../media/image4682.png"/><Relationship Id="rId284" Type="http://schemas.openxmlformats.org/officeDocument/2006/relationships/customXml" Target="../ink/ink4960.xml"/><Relationship Id="rId37" Type="http://schemas.openxmlformats.org/officeDocument/2006/relationships/image" Target="../media/image4570.png"/><Relationship Id="rId58" Type="http://schemas.openxmlformats.org/officeDocument/2006/relationships/customXml" Target="../ink/ink4846.xml"/><Relationship Id="rId79" Type="http://schemas.openxmlformats.org/officeDocument/2006/relationships/image" Target="../media/image4591.png"/><Relationship Id="rId102" Type="http://schemas.openxmlformats.org/officeDocument/2006/relationships/customXml" Target="../ink/ink4868.xml"/><Relationship Id="rId123" Type="http://schemas.openxmlformats.org/officeDocument/2006/relationships/image" Target="../media/image4613.png"/><Relationship Id="rId144" Type="http://schemas.openxmlformats.org/officeDocument/2006/relationships/customXml" Target="../ink/ink4889.xml"/><Relationship Id="rId90" Type="http://schemas.openxmlformats.org/officeDocument/2006/relationships/customXml" Target="../ink/ink4862.xml"/><Relationship Id="rId165" Type="http://schemas.openxmlformats.org/officeDocument/2006/relationships/image" Target="../media/image4634.png"/><Relationship Id="rId186" Type="http://schemas.openxmlformats.org/officeDocument/2006/relationships/customXml" Target="../ink/ink4910.xml"/><Relationship Id="rId211" Type="http://schemas.openxmlformats.org/officeDocument/2006/relationships/image" Target="../media/image4656.png"/><Relationship Id="rId232" Type="http://schemas.openxmlformats.org/officeDocument/2006/relationships/customXml" Target="../ink/ink4934.xml"/><Relationship Id="rId253" Type="http://schemas.openxmlformats.org/officeDocument/2006/relationships/image" Target="../media/image4677.png"/><Relationship Id="rId274" Type="http://schemas.openxmlformats.org/officeDocument/2006/relationships/customXml" Target="../ink/ink4955.xml"/><Relationship Id="rId295" Type="http://schemas.openxmlformats.org/officeDocument/2006/relationships/customXml" Target="../ink/ink4966.xml"/><Relationship Id="rId309" Type="http://schemas.openxmlformats.org/officeDocument/2006/relationships/customXml" Target="../ink/ink4973.xml"/><Relationship Id="rId27" Type="http://schemas.openxmlformats.org/officeDocument/2006/relationships/image" Target="../media/image4566.png"/><Relationship Id="rId48" Type="http://schemas.openxmlformats.org/officeDocument/2006/relationships/customXml" Target="../ink/ink4841.xml"/><Relationship Id="rId69" Type="http://schemas.openxmlformats.org/officeDocument/2006/relationships/image" Target="../media/image4586.png"/><Relationship Id="rId113" Type="http://schemas.openxmlformats.org/officeDocument/2006/relationships/image" Target="../media/image4608.png"/><Relationship Id="rId134" Type="http://schemas.openxmlformats.org/officeDocument/2006/relationships/customXml" Target="../ink/ink4884.xml"/><Relationship Id="rId80" Type="http://schemas.openxmlformats.org/officeDocument/2006/relationships/customXml" Target="../ink/ink4857.xml"/><Relationship Id="rId155" Type="http://schemas.openxmlformats.org/officeDocument/2006/relationships/image" Target="../media/image4629.png"/><Relationship Id="rId176" Type="http://schemas.openxmlformats.org/officeDocument/2006/relationships/customXml" Target="../ink/ink4905.xml"/><Relationship Id="rId197" Type="http://schemas.openxmlformats.org/officeDocument/2006/relationships/image" Target="../media/image4649.png"/><Relationship Id="rId201" Type="http://schemas.openxmlformats.org/officeDocument/2006/relationships/image" Target="../media/image4651.png"/><Relationship Id="rId222" Type="http://schemas.openxmlformats.org/officeDocument/2006/relationships/customXml" Target="../ink/ink4929.xml"/><Relationship Id="rId243" Type="http://schemas.openxmlformats.org/officeDocument/2006/relationships/image" Target="../media/image4672.png"/><Relationship Id="rId264" Type="http://schemas.openxmlformats.org/officeDocument/2006/relationships/customXml" Target="../ink/ink4950.xml"/><Relationship Id="rId285" Type="http://schemas.openxmlformats.org/officeDocument/2006/relationships/image" Target="../media/image4693.png"/><Relationship Id="rId17" Type="http://schemas.openxmlformats.org/officeDocument/2006/relationships/image" Target="../media/image4561.png"/><Relationship Id="rId38" Type="http://schemas.openxmlformats.org/officeDocument/2006/relationships/customXml" Target="../ink/ink4836.xml"/><Relationship Id="rId59" Type="http://schemas.openxmlformats.org/officeDocument/2006/relationships/image" Target="../media/image4581.png"/><Relationship Id="rId103" Type="http://schemas.openxmlformats.org/officeDocument/2006/relationships/image" Target="../media/image4603.png"/><Relationship Id="rId124" Type="http://schemas.openxmlformats.org/officeDocument/2006/relationships/customXml" Target="../ink/ink4879.xml"/><Relationship Id="rId310" Type="http://schemas.openxmlformats.org/officeDocument/2006/relationships/image" Target="../media/image4705.png"/><Relationship Id="rId70" Type="http://schemas.openxmlformats.org/officeDocument/2006/relationships/customXml" Target="../ink/ink4852.xml"/><Relationship Id="rId91" Type="http://schemas.openxmlformats.org/officeDocument/2006/relationships/image" Target="../media/image4597.png"/><Relationship Id="rId145" Type="http://schemas.openxmlformats.org/officeDocument/2006/relationships/image" Target="../media/image4624.png"/><Relationship Id="rId166" Type="http://schemas.openxmlformats.org/officeDocument/2006/relationships/customXml" Target="../ink/ink4900.xml"/><Relationship Id="rId187" Type="http://schemas.openxmlformats.org/officeDocument/2006/relationships/image" Target="../media/image464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924.xml"/><Relationship Id="rId233" Type="http://schemas.openxmlformats.org/officeDocument/2006/relationships/image" Target="../media/image4667.png"/><Relationship Id="rId254" Type="http://schemas.openxmlformats.org/officeDocument/2006/relationships/customXml" Target="../ink/ink4945.xml"/><Relationship Id="rId28" Type="http://schemas.openxmlformats.org/officeDocument/2006/relationships/customXml" Target="../ink/ink4831.xml"/><Relationship Id="rId49" Type="http://schemas.openxmlformats.org/officeDocument/2006/relationships/image" Target="../media/image4576.png"/><Relationship Id="rId114" Type="http://schemas.openxmlformats.org/officeDocument/2006/relationships/customXml" Target="../ink/ink4874.xml"/><Relationship Id="rId275" Type="http://schemas.openxmlformats.org/officeDocument/2006/relationships/image" Target="../media/image4688.png"/><Relationship Id="rId296" Type="http://schemas.openxmlformats.org/officeDocument/2006/relationships/image" Target="../media/image4698.png"/><Relationship Id="rId300" Type="http://schemas.openxmlformats.org/officeDocument/2006/relationships/image" Target="../media/image4700.png"/><Relationship Id="rId60" Type="http://schemas.openxmlformats.org/officeDocument/2006/relationships/customXml" Target="../ink/ink4847.xml"/><Relationship Id="rId81" Type="http://schemas.openxmlformats.org/officeDocument/2006/relationships/image" Target="../media/image4592.png"/><Relationship Id="rId135" Type="http://schemas.openxmlformats.org/officeDocument/2006/relationships/image" Target="../media/image4619.png"/><Relationship Id="rId156" Type="http://schemas.openxmlformats.org/officeDocument/2006/relationships/customXml" Target="../ink/ink4895.xml"/><Relationship Id="rId177" Type="http://schemas.openxmlformats.org/officeDocument/2006/relationships/image" Target="../media/image4640.png"/><Relationship Id="rId198" Type="http://schemas.openxmlformats.org/officeDocument/2006/relationships/customXml" Target="../ink/ink4917.xml"/><Relationship Id="rId202" Type="http://schemas.openxmlformats.org/officeDocument/2006/relationships/customXml" Target="../ink/ink4919.xml"/><Relationship Id="rId223" Type="http://schemas.openxmlformats.org/officeDocument/2006/relationships/image" Target="../media/image4662.png"/><Relationship Id="rId244" Type="http://schemas.openxmlformats.org/officeDocument/2006/relationships/customXml" Target="../ink/ink4940.xml"/><Relationship Id="rId18" Type="http://schemas.openxmlformats.org/officeDocument/2006/relationships/customXml" Target="../ink/ink4826.xml"/><Relationship Id="rId39" Type="http://schemas.openxmlformats.org/officeDocument/2006/relationships/image" Target="../media/image4571.png"/><Relationship Id="rId265" Type="http://schemas.openxmlformats.org/officeDocument/2006/relationships/image" Target="../media/image4683.png"/><Relationship Id="rId286" Type="http://schemas.openxmlformats.org/officeDocument/2006/relationships/customXml" Target="../ink/ink4961.xml"/><Relationship Id="rId50" Type="http://schemas.openxmlformats.org/officeDocument/2006/relationships/customXml" Target="../ink/ink4842.xml"/><Relationship Id="rId104" Type="http://schemas.openxmlformats.org/officeDocument/2006/relationships/customXml" Target="../ink/ink4869.xml"/><Relationship Id="rId125" Type="http://schemas.openxmlformats.org/officeDocument/2006/relationships/image" Target="../media/image4614.png"/><Relationship Id="rId146" Type="http://schemas.openxmlformats.org/officeDocument/2006/relationships/customXml" Target="../ink/ink4890.xml"/><Relationship Id="rId167" Type="http://schemas.openxmlformats.org/officeDocument/2006/relationships/image" Target="../media/image4635.png"/><Relationship Id="rId188" Type="http://schemas.openxmlformats.org/officeDocument/2006/relationships/customXml" Target="../ink/ink4911.xml"/><Relationship Id="rId311" Type="http://schemas.openxmlformats.org/officeDocument/2006/relationships/customXml" Target="../ink/ink4974.xml"/><Relationship Id="rId71" Type="http://schemas.openxmlformats.org/officeDocument/2006/relationships/image" Target="../media/image4587.png"/><Relationship Id="rId92" Type="http://schemas.openxmlformats.org/officeDocument/2006/relationships/customXml" Target="../ink/ink4863.xml"/><Relationship Id="rId213" Type="http://schemas.openxmlformats.org/officeDocument/2006/relationships/image" Target="../media/image4657.png"/><Relationship Id="rId234" Type="http://schemas.openxmlformats.org/officeDocument/2006/relationships/customXml" Target="../ink/ink4935.xml"/><Relationship Id="rId2" Type="http://schemas.openxmlformats.org/officeDocument/2006/relationships/customXml" Target="../ink/ink4818.xml"/><Relationship Id="rId29" Type="http://schemas.openxmlformats.org/officeDocument/2006/relationships/image" Target="../media/image4567.png"/><Relationship Id="rId255" Type="http://schemas.openxmlformats.org/officeDocument/2006/relationships/image" Target="../media/image4678.png"/><Relationship Id="rId276" Type="http://schemas.openxmlformats.org/officeDocument/2006/relationships/customXml" Target="../ink/ink4956.xml"/><Relationship Id="rId297" Type="http://schemas.openxmlformats.org/officeDocument/2006/relationships/customXml" Target="../ink/ink4967.xml"/><Relationship Id="rId40" Type="http://schemas.openxmlformats.org/officeDocument/2006/relationships/customXml" Target="../ink/ink4837.xml"/><Relationship Id="rId115" Type="http://schemas.openxmlformats.org/officeDocument/2006/relationships/image" Target="../media/image4609.png"/><Relationship Id="rId136" Type="http://schemas.openxmlformats.org/officeDocument/2006/relationships/customXml" Target="../ink/ink4885.xml"/><Relationship Id="rId157" Type="http://schemas.openxmlformats.org/officeDocument/2006/relationships/image" Target="../media/image4630.png"/><Relationship Id="rId178" Type="http://schemas.openxmlformats.org/officeDocument/2006/relationships/customXml" Target="../ink/ink4906.xml"/><Relationship Id="rId301" Type="http://schemas.openxmlformats.org/officeDocument/2006/relationships/customXml" Target="../ink/ink4969.xml"/><Relationship Id="rId61" Type="http://schemas.openxmlformats.org/officeDocument/2006/relationships/image" Target="../media/image4582.png"/><Relationship Id="rId82" Type="http://schemas.openxmlformats.org/officeDocument/2006/relationships/customXml" Target="../ink/ink4858.xml"/><Relationship Id="rId199" Type="http://schemas.openxmlformats.org/officeDocument/2006/relationships/image" Target="../media/image4650.png"/><Relationship Id="rId203" Type="http://schemas.openxmlformats.org/officeDocument/2006/relationships/image" Target="../media/image4652.png"/><Relationship Id="rId19" Type="http://schemas.openxmlformats.org/officeDocument/2006/relationships/image" Target="../media/image4562.png"/><Relationship Id="rId224" Type="http://schemas.openxmlformats.org/officeDocument/2006/relationships/customXml" Target="../ink/ink4930.xml"/><Relationship Id="rId245" Type="http://schemas.openxmlformats.org/officeDocument/2006/relationships/image" Target="../media/image4673.png"/><Relationship Id="rId266" Type="http://schemas.openxmlformats.org/officeDocument/2006/relationships/customXml" Target="../ink/ink4951.xml"/><Relationship Id="rId287" Type="http://schemas.openxmlformats.org/officeDocument/2006/relationships/image" Target="../media/image4694.png"/><Relationship Id="rId30" Type="http://schemas.openxmlformats.org/officeDocument/2006/relationships/customXml" Target="../ink/ink4832.xml"/><Relationship Id="rId105" Type="http://schemas.openxmlformats.org/officeDocument/2006/relationships/image" Target="../media/image4604.png"/><Relationship Id="rId126" Type="http://schemas.openxmlformats.org/officeDocument/2006/relationships/customXml" Target="../ink/ink4880.xml"/><Relationship Id="rId147" Type="http://schemas.openxmlformats.org/officeDocument/2006/relationships/image" Target="../media/image4625.png"/><Relationship Id="rId168" Type="http://schemas.openxmlformats.org/officeDocument/2006/relationships/customXml" Target="../ink/ink4901.xml"/><Relationship Id="rId312" Type="http://schemas.openxmlformats.org/officeDocument/2006/relationships/image" Target="../media/image4706.png"/><Relationship Id="rId51" Type="http://schemas.openxmlformats.org/officeDocument/2006/relationships/image" Target="../media/image4577.png"/><Relationship Id="rId72" Type="http://schemas.openxmlformats.org/officeDocument/2006/relationships/customXml" Target="../ink/ink4853.xml"/><Relationship Id="rId93" Type="http://schemas.openxmlformats.org/officeDocument/2006/relationships/image" Target="../media/image4598.png"/><Relationship Id="rId189" Type="http://schemas.openxmlformats.org/officeDocument/2006/relationships/image" Target="../media/image4646.png"/><Relationship Id="rId3" Type="http://schemas.openxmlformats.org/officeDocument/2006/relationships/image" Target="../media/image4554.png"/><Relationship Id="rId214" Type="http://schemas.openxmlformats.org/officeDocument/2006/relationships/customXml" Target="../ink/ink4925.xml"/><Relationship Id="rId235" Type="http://schemas.openxmlformats.org/officeDocument/2006/relationships/image" Target="../media/image4668.png"/><Relationship Id="rId256" Type="http://schemas.openxmlformats.org/officeDocument/2006/relationships/customXml" Target="../ink/ink4946.xml"/><Relationship Id="rId277" Type="http://schemas.openxmlformats.org/officeDocument/2006/relationships/image" Target="../media/image4689.png"/><Relationship Id="rId298" Type="http://schemas.openxmlformats.org/officeDocument/2006/relationships/image" Target="../media/image4699.png"/><Relationship Id="rId116" Type="http://schemas.openxmlformats.org/officeDocument/2006/relationships/customXml" Target="../ink/ink4875.xml"/><Relationship Id="rId137" Type="http://schemas.openxmlformats.org/officeDocument/2006/relationships/image" Target="../media/image4620.png"/><Relationship Id="rId158" Type="http://schemas.openxmlformats.org/officeDocument/2006/relationships/customXml" Target="../ink/ink4896.xml"/><Relationship Id="rId302" Type="http://schemas.openxmlformats.org/officeDocument/2006/relationships/image" Target="../media/image4701.png"/><Relationship Id="rId20" Type="http://schemas.openxmlformats.org/officeDocument/2006/relationships/customXml" Target="../ink/ink4827.xml"/><Relationship Id="rId41" Type="http://schemas.openxmlformats.org/officeDocument/2006/relationships/image" Target="../media/image4572.png"/><Relationship Id="rId62" Type="http://schemas.openxmlformats.org/officeDocument/2006/relationships/customXml" Target="../ink/ink4848.xml"/><Relationship Id="rId83" Type="http://schemas.openxmlformats.org/officeDocument/2006/relationships/image" Target="../media/image4593.png"/><Relationship Id="rId179" Type="http://schemas.openxmlformats.org/officeDocument/2006/relationships/image" Target="../media/image4641.png"/><Relationship Id="rId190" Type="http://schemas.openxmlformats.org/officeDocument/2006/relationships/customXml" Target="../ink/ink4912.xml"/><Relationship Id="rId204" Type="http://schemas.openxmlformats.org/officeDocument/2006/relationships/customXml" Target="../ink/ink4920.xml"/><Relationship Id="rId225" Type="http://schemas.openxmlformats.org/officeDocument/2006/relationships/image" Target="../media/image4663.png"/><Relationship Id="rId246" Type="http://schemas.openxmlformats.org/officeDocument/2006/relationships/customXml" Target="../ink/ink4941.xml"/><Relationship Id="rId267" Type="http://schemas.openxmlformats.org/officeDocument/2006/relationships/image" Target="../media/image4684.png"/><Relationship Id="rId288" Type="http://schemas.openxmlformats.org/officeDocument/2006/relationships/customXml" Target="../ink/ink4962.xml"/><Relationship Id="rId106" Type="http://schemas.openxmlformats.org/officeDocument/2006/relationships/customXml" Target="../ink/ink4870.xml"/><Relationship Id="rId127" Type="http://schemas.openxmlformats.org/officeDocument/2006/relationships/image" Target="../media/image4615.png"/><Relationship Id="rId313" Type="http://schemas.openxmlformats.org/officeDocument/2006/relationships/customXml" Target="../ink/ink4975.xml"/><Relationship Id="rId10" Type="http://schemas.openxmlformats.org/officeDocument/2006/relationships/customXml" Target="../ink/ink4822.xml"/><Relationship Id="rId31" Type="http://schemas.openxmlformats.org/officeDocument/2006/relationships/image" Target="../media/image4568.png"/><Relationship Id="rId52" Type="http://schemas.openxmlformats.org/officeDocument/2006/relationships/customXml" Target="../ink/ink4843.xml"/><Relationship Id="rId73" Type="http://schemas.openxmlformats.org/officeDocument/2006/relationships/image" Target="../media/image4588.png"/><Relationship Id="rId94" Type="http://schemas.openxmlformats.org/officeDocument/2006/relationships/customXml" Target="../ink/ink4864.xml"/><Relationship Id="rId148" Type="http://schemas.openxmlformats.org/officeDocument/2006/relationships/customXml" Target="../ink/ink4891.xml"/><Relationship Id="rId169" Type="http://schemas.openxmlformats.org/officeDocument/2006/relationships/image" Target="../media/image4636.png"/><Relationship Id="rId4" Type="http://schemas.openxmlformats.org/officeDocument/2006/relationships/customXml" Target="../ink/ink4819.xml"/><Relationship Id="rId180" Type="http://schemas.openxmlformats.org/officeDocument/2006/relationships/customXml" Target="../ink/ink4907.xml"/><Relationship Id="rId215" Type="http://schemas.openxmlformats.org/officeDocument/2006/relationships/image" Target="../media/image4658.png"/><Relationship Id="rId236" Type="http://schemas.openxmlformats.org/officeDocument/2006/relationships/customXml" Target="../ink/ink4936.xml"/><Relationship Id="rId257" Type="http://schemas.openxmlformats.org/officeDocument/2006/relationships/image" Target="../media/image4679.png"/><Relationship Id="rId278" Type="http://schemas.openxmlformats.org/officeDocument/2006/relationships/customXml" Target="../ink/ink4957.xml"/><Relationship Id="rId303" Type="http://schemas.openxmlformats.org/officeDocument/2006/relationships/customXml" Target="../ink/ink4970.xml"/><Relationship Id="rId42" Type="http://schemas.openxmlformats.org/officeDocument/2006/relationships/customXml" Target="../ink/ink4838.xml"/><Relationship Id="rId84" Type="http://schemas.openxmlformats.org/officeDocument/2006/relationships/customXml" Target="../ink/ink4859.xml"/><Relationship Id="rId138" Type="http://schemas.openxmlformats.org/officeDocument/2006/relationships/customXml" Target="../ink/ink4886.xml"/><Relationship Id="rId191" Type="http://schemas.openxmlformats.org/officeDocument/2006/relationships/image" Target="../media/image4647.png"/><Relationship Id="rId205" Type="http://schemas.openxmlformats.org/officeDocument/2006/relationships/image" Target="../media/image4653.png"/><Relationship Id="rId247" Type="http://schemas.openxmlformats.org/officeDocument/2006/relationships/image" Target="../media/image4674.png"/><Relationship Id="rId107" Type="http://schemas.openxmlformats.org/officeDocument/2006/relationships/image" Target="../media/image4605.png"/><Relationship Id="rId289" Type="http://schemas.openxmlformats.org/officeDocument/2006/relationships/image" Target="../media/image4695.png"/><Relationship Id="rId11" Type="http://schemas.openxmlformats.org/officeDocument/2006/relationships/image" Target="../media/image4558.png"/><Relationship Id="rId53" Type="http://schemas.openxmlformats.org/officeDocument/2006/relationships/image" Target="../media/image4578.png"/><Relationship Id="rId149" Type="http://schemas.openxmlformats.org/officeDocument/2006/relationships/image" Target="../media/image4626.png"/><Relationship Id="rId314" Type="http://schemas.openxmlformats.org/officeDocument/2006/relationships/image" Target="../media/image4707.png"/><Relationship Id="rId95" Type="http://schemas.openxmlformats.org/officeDocument/2006/relationships/image" Target="../media/image4599.png"/><Relationship Id="rId160" Type="http://schemas.openxmlformats.org/officeDocument/2006/relationships/customXml" Target="../ink/ink4897.xml"/><Relationship Id="rId216" Type="http://schemas.openxmlformats.org/officeDocument/2006/relationships/customXml" Target="../ink/ink4926.xml"/><Relationship Id="rId258" Type="http://schemas.openxmlformats.org/officeDocument/2006/relationships/customXml" Target="../ink/ink4947.xml"/><Relationship Id="rId22" Type="http://schemas.openxmlformats.org/officeDocument/2006/relationships/customXml" Target="../ink/ink4828.xml"/><Relationship Id="rId64" Type="http://schemas.openxmlformats.org/officeDocument/2006/relationships/customXml" Target="../ink/ink4849.xml"/><Relationship Id="rId118" Type="http://schemas.openxmlformats.org/officeDocument/2006/relationships/customXml" Target="../ink/ink4876.xml"/><Relationship Id="rId171" Type="http://schemas.openxmlformats.org/officeDocument/2006/relationships/image" Target="../media/image4637.png"/><Relationship Id="rId227" Type="http://schemas.openxmlformats.org/officeDocument/2006/relationships/image" Target="../media/image4664.png"/><Relationship Id="rId269" Type="http://schemas.openxmlformats.org/officeDocument/2006/relationships/image" Target="../media/image4685.png"/><Relationship Id="rId33" Type="http://schemas.openxmlformats.org/officeDocument/2006/relationships/image" Target="../media/image4569.png"/><Relationship Id="rId129" Type="http://schemas.openxmlformats.org/officeDocument/2006/relationships/image" Target="../media/image4616.png"/><Relationship Id="rId280" Type="http://schemas.openxmlformats.org/officeDocument/2006/relationships/customXml" Target="../ink/ink4958.xml"/><Relationship Id="rId75" Type="http://schemas.openxmlformats.org/officeDocument/2006/relationships/image" Target="../media/image4589.png"/><Relationship Id="rId140" Type="http://schemas.openxmlformats.org/officeDocument/2006/relationships/customXml" Target="../ink/ink4887.xml"/><Relationship Id="rId182" Type="http://schemas.openxmlformats.org/officeDocument/2006/relationships/customXml" Target="../ink/ink4908.xml"/><Relationship Id="rId6" Type="http://schemas.openxmlformats.org/officeDocument/2006/relationships/customXml" Target="../ink/ink4820.xml"/><Relationship Id="rId238" Type="http://schemas.openxmlformats.org/officeDocument/2006/relationships/customXml" Target="../ink/ink4937.xml"/><Relationship Id="rId291" Type="http://schemas.openxmlformats.org/officeDocument/2006/relationships/image" Target="../media/image4696.png"/><Relationship Id="rId305" Type="http://schemas.openxmlformats.org/officeDocument/2006/relationships/customXml" Target="../ink/ink4971.xml"/><Relationship Id="rId44" Type="http://schemas.openxmlformats.org/officeDocument/2006/relationships/customXml" Target="../ink/ink4839.xml"/><Relationship Id="rId86" Type="http://schemas.openxmlformats.org/officeDocument/2006/relationships/customXml" Target="../ink/ink4860.xml"/><Relationship Id="rId151" Type="http://schemas.openxmlformats.org/officeDocument/2006/relationships/image" Target="../media/image4627.png"/><Relationship Id="rId193" Type="http://schemas.openxmlformats.org/officeDocument/2006/relationships/image" Target="../media/image4648.png"/><Relationship Id="rId207" Type="http://schemas.openxmlformats.org/officeDocument/2006/relationships/image" Target="../media/image4654.png"/><Relationship Id="rId249" Type="http://schemas.openxmlformats.org/officeDocument/2006/relationships/image" Target="../media/image467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66.png"/><Relationship Id="rId21" Type="http://schemas.openxmlformats.org/officeDocument/2006/relationships/image" Target="../media/image4719.png"/><Relationship Id="rId42" Type="http://schemas.openxmlformats.org/officeDocument/2006/relationships/customXml" Target="../ink/ink4998.xml"/><Relationship Id="rId63" Type="http://schemas.openxmlformats.org/officeDocument/2006/relationships/image" Target="../media/image4740.png"/><Relationship Id="rId84" Type="http://schemas.openxmlformats.org/officeDocument/2006/relationships/customXml" Target="../ink/ink5019.xml"/><Relationship Id="rId138" Type="http://schemas.openxmlformats.org/officeDocument/2006/relationships/customXml" Target="../ink/ink5046.xml"/><Relationship Id="rId159" Type="http://schemas.openxmlformats.org/officeDocument/2006/relationships/image" Target="../media/image4787.png"/><Relationship Id="rId170" Type="http://schemas.openxmlformats.org/officeDocument/2006/relationships/customXml" Target="../ink/ink5062.xml"/><Relationship Id="rId191" Type="http://schemas.openxmlformats.org/officeDocument/2006/relationships/image" Target="../media/image4803.png"/><Relationship Id="rId205" Type="http://schemas.openxmlformats.org/officeDocument/2006/relationships/image" Target="../media/image4810.png"/><Relationship Id="rId226" Type="http://schemas.openxmlformats.org/officeDocument/2006/relationships/customXml" Target="../ink/ink5090.xml"/><Relationship Id="rId107" Type="http://schemas.openxmlformats.org/officeDocument/2006/relationships/image" Target="../media/image4761.png"/><Relationship Id="rId11" Type="http://schemas.openxmlformats.org/officeDocument/2006/relationships/image" Target="../media/image4714.png"/><Relationship Id="rId32" Type="http://schemas.openxmlformats.org/officeDocument/2006/relationships/customXml" Target="../ink/ink4993.xml"/><Relationship Id="rId53" Type="http://schemas.openxmlformats.org/officeDocument/2006/relationships/image" Target="../media/image4735.png"/><Relationship Id="rId74" Type="http://schemas.openxmlformats.org/officeDocument/2006/relationships/customXml" Target="../ink/ink5014.xml"/><Relationship Id="rId128" Type="http://schemas.openxmlformats.org/officeDocument/2006/relationships/customXml" Target="../ink/ink5041.xml"/><Relationship Id="rId149" Type="http://schemas.openxmlformats.org/officeDocument/2006/relationships/image" Target="../media/image4782.png"/><Relationship Id="rId5" Type="http://schemas.openxmlformats.org/officeDocument/2006/relationships/image" Target="../media/image4711.png"/><Relationship Id="rId95" Type="http://schemas.openxmlformats.org/officeDocument/2006/relationships/image" Target="../media/image4755.png"/><Relationship Id="rId160" Type="http://schemas.openxmlformats.org/officeDocument/2006/relationships/customXml" Target="../ink/ink5057.xml"/><Relationship Id="rId181" Type="http://schemas.openxmlformats.org/officeDocument/2006/relationships/image" Target="../media/image4798.png"/><Relationship Id="rId216" Type="http://schemas.openxmlformats.org/officeDocument/2006/relationships/customXml" Target="../ink/ink5085.xml"/><Relationship Id="rId22" Type="http://schemas.openxmlformats.org/officeDocument/2006/relationships/customXml" Target="../ink/ink4988.xml"/><Relationship Id="rId43" Type="http://schemas.openxmlformats.org/officeDocument/2006/relationships/image" Target="../media/image4730.png"/><Relationship Id="rId64" Type="http://schemas.openxmlformats.org/officeDocument/2006/relationships/customXml" Target="../ink/ink5009.xml"/><Relationship Id="rId118" Type="http://schemas.openxmlformats.org/officeDocument/2006/relationships/customXml" Target="../ink/ink5036.xml"/><Relationship Id="rId139" Type="http://schemas.openxmlformats.org/officeDocument/2006/relationships/image" Target="../media/image4777.png"/><Relationship Id="rId85" Type="http://schemas.openxmlformats.org/officeDocument/2006/relationships/image" Target="../media/image4750.png"/><Relationship Id="rId150" Type="http://schemas.openxmlformats.org/officeDocument/2006/relationships/customXml" Target="../ink/ink5052.xml"/><Relationship Id="rId171" Type="http://schemas.openxmlformats.org/officeDocument/2006/relationships/image" Target="../media/image4793.png"/><Relationship Id="rId192" Type="http://schemas.openxmlformats.org/officeDocument/2006/relationships/customXml" Target="../ink/ink5073.xml"/><Relationship Id="rId206" Type="http://schemas.openxmlformats.org/officeDocument/2006/relationships/customXml" Target="../ink/ink5080.xml"/><Relationship Id="rId227" Type="http://schemas.openxmlformats.org/officeDocument/2006/relationships/image" Target="../media/image4821.png"/><Relationship Id="rId12" Type="http://schemas.openxmlformats.org/officeDocument/2006/relationships/customXml" Target="../ink/ink4983.xml"/><Relationship Id="rId33" Type="http://schemas.openxmlformats.org/officeDocument/2006/relationships/image" Target="../media/image4725.png"/><Relationship Id="rId108" Type="http://schemas.openxmlformats.org/officeDocument/2006/relationships/customXml" Target="../ink/ink5031.xml"/><Relationship Id="rId129" Type="http://schemas.openxmlformats.org/officeDocument/2006/relationships/image" Target="../media/image4772.png"/><Relationship Id="rId54" Type="http://schemas.openxmlformats.org/officeDocument/2006/relationships/customXml" Target="../ink/ink5004.xml"/><Relationship Id="rId75" Type="http://schemas.openxmlformats.org/officeDocument/2006/relationships/image" Target="../media/image168.png"/><Relationship Id="rId96" Type="http://schemas.openxmlformats.org/officeDocument/2006/relationships/customXml" Target="../ink/ink5025.xml"/><Relationship Id="rId140" Type="http://schemas.openxmlformats.org/officeDocument/2006/relationships/customXml" Target="../ink/ink5047.xml"/><Relationship Id="rId161" Type="http://schemas.openxmlformats.org/officeDocument/2006/relationships/image" Target="../media/image4788.png"/><Relationship Id="rId182" Type="http://schemas.openxmlformats.org/officeDocument/2006/relationships/customXml" Target="../ink/ink5068.xml"/><Relationship Id="rId217" Type="http://schemas.openxmlformats.org/officeDocument/2006/relationships/image" Target="../media/image4816.png"/><Relationship Id="rId6" Type="http://schemas.openxmlformats.org/officeDocument/2006/relationships/customXml" Target="../ink/ink4980.xml"/><Relationship Id="rId23" Type="http://schemas.openxmlformats.org/officeDocument/2006/relationships/image" Target="../media/image4720.png"/><Relationship Id="rId119" Type="http://schemas.openxmlformats.org/officeDocument/2006/relationships/image" Target="../media/image4767.png"/><Relationship Id="rId44" Type="http://schemas.openxmlformats.org/officeDocument/2006/relationships/customXml" Target="../ink/ink4999.xml"/><Relationship Id="rId65" Type="http://schemas.openxmlformats.org/officeDocument/2006/relationships/image" Target="../media/image4741.png"/><Relationship Id="rId86" Type="http://schemas.openxmlformats.org/officeDocument/2006/relationships/customXml" Target="../ink/ink5020.xml"/><Relationship Id="rId130" Type="http://schemas.openxmlformats.org/officeDocument/2006/relationships/customXml" Target="../ink/ink5042.xml"/><Relationship Id="rId151" Type="http://schemas.openxmlformats.org/officeDocument/2006/relationships/image" Target="../media/image4783.png"/><Relationship Id="rId172" Type="http://schemas.openxmlformats.org/officeDocument/2006/relationships/customXml" Target="../ink/ink5063.xml"/><Relationship Id="rId193" Type="http://schemas.openxmlformats.org/officeDocument/2006/relationships/image" Target="../media/image4804.png"/><Relationship Id="rId207" Type="http://schemas.openxmlformats.org/officeDocument/2006/relationships/image" Target="../media/image4811.png"/><Relationship Id="rId228" Type="http://schemas.openxmlformats.org/officeDocument/2006/relationships/customXml" Target="../ink/ink5091.xml"/><Relationship Id="rId13" Type="http://schemas.openxmlformats.org/officeDocument/2006/relationships/image" Target="../media/image4715.png"/><Relationship Id="rId109" Type="http://schemas.openxmlformats.org/officeDocument/2006/relationships/image" Target="../media/image4762.png"/><Relationship Id="rId34" Type="http://schemas.openxmlformats.org/officeDocument/2006/relationships/customXml" Target="../ink/ink4994.xml"/><Relationship Id="rId55" Type="http://schemas.openxmlformats.org/officeDocument/2006/relationships/image" Target="../media/image4736.png"/><Relationship Id="rId76" Type="http://schemas.openxmlformats.org/officeDocument/2006/relationships/customXml" Target="../ink/ink5015.xml"/><Relationship Id="rId97" Type="http://schemas.openxmlformats.org/officeDocument/2006/relationships/image" Target="../media/image4756.png"/><Relationship Id="rId120" Type="http://schemas.openxmlformats.org/officeDocument/2006/relationships/customXml" Target="../ink/ink5037.xml"/><Relationship Id="rId141" Type="http://schemas.openxmlformats.org/officeDocument/2006/relationships/image" Target="../media/image4778.png"/><Relationship Id="rId7" Type="http://schemas.openxmlformats.org/officeDocument/2006/relationships/image" Target="../media/image4712.png"/><Relationship Id="rId162" Type="http://schemas.openxmlformats.org/officeDocument/2006/relationships/customXml" Target="../ink/ink5058.xml"/><Relationship Id="rId183" Type="http://schemas.openxmlformats.org/officeDocument/2006/relationships/image" Target="../media/image4799.png"/><Relationship Id="rId218" Type="http://schemas.openxmlformats.org/officeDocument/2006/relationships/customXml" Target="../ink/ink5086.xml"/><Relationship Id="rId24" Type="http://schemas.openxmlformats.org/officeDocument/2006/relationships/customXml" Target="../ink/ink4989.xml"/><Relationship Id="rId45" Type="http://schemas.openxmlformats.org/officeDocument/2006/relationships/image" Target="../media/image4731.png"/><Relationship Id="rId66" Type="http://schemas.openxmlformats.org/officeDocument/2006/relationships/customXml" Target="../ink/ink5010.xml"/><Relationship Id="rId87" Type="http://schemas.openxmlformats.org/officeDocument/2006/relationships/image" Target="../media/image4751.png"/><Relationship Id="rId110" Type="http://schemas.openxmlformats.org/officeDocument/2006/relationships/customXml" Target="../ink/ink5032.xml"/><Relationship Id="rId131" Type="http://schemas.openxmlformats.org/officeDocument/2006/relationships/image" Target="../media/image4773.png"/><Relationship Id="rId152" Type="http://schemas.openxmlformats.org/officeDocument/2006/relationships/customXml" Target="../ink/ink5053.xml"/><Relationship Id="rId173" Type="http://schemas.openxmlformats.org/officeDocument/2006/relationships/image" Target="../media/image4794.png"/><Relationship Id="rId194" Type="http://schemas.openxmlformats.org/officeDocument/2006/relationships/customXml" Target="../ink/ink5074.xml"/><Relationship Id="rId208" Type="http://schemas.openxmlformats.org/officeDocument/2006/relationships/customXml" Target="../ink/ink5081.xml"/><Relationship Id="rId229" Type="http://schemas.openxmlformats.org/officeDocument/2006/relationships/image" Target="../media/image4822.png"/><Relationship Id="rId14" Type="http://schemas.openxmlformats.org/officeDocument/2006/relationships/customXml" Target="../ink/ink4984.xml"/><Relationship Id="rId35" Type="http://schemas.openxmlformats.org/officeDocument/2006/relationships/image" Target="../media/image4726.png"/><Relationship Id="rId56" Type="http://schemas.openxmlformats.org/officeDocument/2006/relationships/customXml" Target="../ink/ink5005.xml"/><Relationship Id="rId77" Type="http://schemas.openxmlformats.org/officeDocument/2006/relationships/image" Target="../media/image4746.png"/><Relationship Id="rId100" Type="http://schemas.openxmlformats.org/officeDocument/2006/relationships/customXml" Target="../ink/ink5027.xml"/><Relationship Id="rId8" Type="http://schemas.openxmlformats.org/officeDocument/2006/relationships/customXml" Target="../ink/ink4981.xml"/><Relationship Id="rId98" Type="http://schemas.openxmlformats.org/officeDocument/2006/relationships/customXml" Target="../ink/ink5026.xml"/><Relationship Id="rId121" Type="http://schemas.openxmlformats.org/officeDocument/2006/relationships/image" Target="../media/image4768.png"/><Relationship Id="rId142" Type="http://schemas.openxmlformats.org/officeDocument/2006/relationships/customXml" Target="../ink/ink5048.xml"/><Relationship Id="rId163" Type="http://schemas.openxmlformats.org/officeDocument/2006/relationships/image" Target="../media/image4789.png"/><Relationship Id="rId184" Type="http://schemas.openxmlformats.org/officeDocument/2006/relationships/customXml" Target="../ink/ink5069.xml"/><Relationship Id="rId219" Type="http://schemas.openxmlformats.org/officeDocument/2006/relationships/image" Target="../media/image4817.png"/><Relationship Id="rId230" Type="http://schemas.openxmlformats.org/officeDocument/2006/relationships/customXml" Target="../ink/ink5092.xml"/><Relationship Id="rId25" Type="http://schemas.openxmlformats.org/officeDocument/2006/relationships/image" Target="../media/image4721.png"/><Relationship Id="rId46" Type="http://schemas.openxmlformats.org/officeDocument/2006/relationships/customXml" Target="../ink/ink5000.xml"/><Relationship Id="rId67" Type="http://schemas.openxmlformats.org/officeDocument/2006/relationships/image" Target="../media/image4742.png"/><Relationship Id="rId116" Type="http://schemas.openxmlformats.org/officeDocument/2006/relationships/customXml" Target="../ink/ink5035.xml"/><Relationship Id="rId137" Type="http://schemas.openxmlformats.org/officeDocument/2006/relationships/image" Target="../media/image4776.png"/><Relationship Id="rId158" Type="http://schemas.openxmlformats.org/officeDocument/2006/relationships/customXml" Target="../ink/ink5056.xml"/><Relationship Id="rId20" Type="http://schemas.openxmlformats.org/officeDocument/2006/relationships/customXml" Target="../ink/ink4987.xml"/><Relationship Id="rId41" Type="http://schemas.openxmlformats.org/officeDocument/2006/relationships/image" Target="../media/image4729.png"/><Relationship Id="rId62" Type="http://schemas.openxmlformats.org/officeDocument/2006/relationships/customXml" Target="../ink/ink5008.xml"/><Relationship Id="rId83" Type="http://schemas.openxmlformats.org/officeDocument/2006/relationships/image" Target="../media/image4749.png"/><Relationship Id="rId88" Type="http://schemas.openxmlformats.org/officeDocument/2006/relationships/customXml" Target="../ink/ink5021.xml"/><Relationship Id="rId111" Type="http://schemas.openxmlformats.org/officeDocument/2006/relationships/image" Target="../media/image4763.png"/><Relationship Id="rId132" Type="http://schemas.openxmlformats.org/officeDocument/2006/relationships/customXml" Target="../ink/ink5043.xml"/><Relationship Id="rId153" Type="http://schemas.openxmlformats.org/officeDocument/2006/relationships/image" Target="../media/image4784.png"/><Relationship Id="rId174" Type="http://schemas.openxmlformats.org/officeDocument/2006/relationships/customXml" Target="../ink/ink5064.xml"/><Relationship Id="rId179" Type="http://schemas.openxmlformats.org/officeDocument/2006/relationships/image" Target="../media/image4797.png"/><Relationship Id="rId195" Type="http://schemas.openxmlformats.org/officeDocument/2006/relationships/image" Target="../media/image4805.png"/><Relationship Id="rId209" Type="http://schemas.openxmlformats.org/officeDocument/2006/relationships/image" Target="../media/image4812.png"/><Relationship Id="rId190" Type="http://schemas.openxmlformats.org/officeDocument/2006/relationships/customXml" Target="../ink/ink5072.xml"/><Relationship Id="rId204" Type="http://schemas.openxmlformats.org/officeDocument/2006/relationships/customXml" Target="../ink/ink5079.xml"/><Relationship Id="rId220" Type="http://schemas.openxmlformats.org/officeDocument/2006/relationships/customXml" Target="../ink/ink5087.xml"/><Relationship Id="rId225" Type="http://schemas.openxmlformats.org/officeDocument/2006/relationships/image" Target="../media/image4820.png"/><Relationship Id="rId15" Type="http://schemas.openxmlformats.org/officeDocument/2006/relationships/image" Target="../media/image4716.png"/><Relationship Id="rId36" Type="http://schemas.openxmlformats.org/officeDocument/2006/relationships/customXml" Target="../ink/ink4995.xml"/><Relationship Id="rId57" Type="http://schemas.openxmlformats.org/officeDocument/2006/relationships/image" Target="../media/image4737.png"/><Relationship Id="rId106" Type="http://schemas.openxmlformats.org/officeDocument/2006/relationships/customXml" Target="../ink/ink5030.xml"/><Relationship Id="rId127" Type="http://schemas.openxmlformats.org/officeDocument/2006/relationships/image" Target="../media/image4771.png"/><Relationship Id="rId10" Type="http://schemas.openxmlformats.org/officeDocument/2006/relationships/customXml" Target="../ink/ink4982.xml"/><Relationship Id="rId31" Type="http://schemas.openxmlformats.org/officeDocument/2006/relationships/image" Target="../media/image4724.png"/><Relationship Id="rId52" Type="http://schemas.openxmlformats.org/officeDocument/2006/relationships/customXml" Target="../ink/ink5003.xml"/><Relationship Id="rId73" Type="http://schemas.openxmlformats.org/officeDocument/2006/relationships/image" Target="../media/image4745.png"/><Relationship Id="rId78" Type="http://schemas.openxmlformats.org/officeDocument/2006/relationships/customXml" Target="../ink/ink5016.xml"/><Relationship Id="rId94" Type="http://schemas.openxmlformats.org/officeDocument/2006/relationships/customXml" Target="../ink/ink5024.xml"/><Relationship Id="rId99" Type="http://schemas.openxmlformats.org/officeDocument/2006/relationships/image" Target="../media/image4757.png"/><Relationship Id="rId101" Type="http://schemas.openxmlformats.org/officeDocument/2006/relationships/image" Target="../media/image4758.png"/><Relationship Id="rId122" Type="http://schemas.openxmlformats.org/officeDocument/2006/relationships/customXml" Target="../ink/ink5038.xml"/><Relationship Id="rId143" Type="http://schemas.openxmlformats.org/officeDocument/2006/relationships/image" Target="../media/image4779.png"/><Relationship Id="rId148" Type="http://schemas.openxmlformats.org/officeDocument/2006/relationships/customXml" Target="../ink/ink5051.xml"/><Relationship Id="rId164" Type="http://schemas.openxmlformats.org/officeDocument/2006/relationships/customXml" Target="../ink/ink5059.xml"/><Relationship Id="rId169" Type="http://schemas.openxmlformats.org/officeDocument/2006/relationships/image" Target="../media/image4792.png"/><Relationship Id="rId185" Type="http://schemas.openxmlformats.org/officeDocument/2006/relationships/image" Target="../media/image4800.png"/><Relationship Id="rId4" Type="http://schemas.openxmlformats.org/officeDocument/2006/relationships/customXml" Target="../ink/ink4979.xml"/><Relationship Id="rId9" Type="http://schemas.openxmlformats.org/officeDocument/2006/relationships/image" Target="../media/image4713.png"/><Relationship Id="rId180" Type="http://schemas.openxmlformats.org/officeDocument/2006/relationships/customXml" Target="../ink/ink5067.xml"/><Relationship Id="rId210" Type="http://schemas.openxmlformats.org/officeDocument/2006/relationships/customXml" Target="../ink/ink5082.xml"/><Relationship Id="rId215" Type="http://schemas.openxmlformats.org/officeDocument/2006/relationships/image" Target="../media/image4815.png"/><Relationship Id="rId26" Type="http://schemas.openxmlformats.org/officeDocument/2006/relationships/customXml" Target="../ink/ink4990.xml"/><Relationship Id="rId231" Type="http://schemas.openxmlformats.org/officeDocument/2006/relationships/image" Target="../media/image4823.png"/><Relationship Id="rId47" Type="http://schemas.openxmlformats.org/officeDocument/2006/relationships/image" Target="../media/image4732.png"/><Relationship Id="rId68" Type="http://schemas.openxmlformats.org/officeDocument/2006/relationships/customXml" Target="../ink/ink5011.xml"/><Relationship Id="rId89" Type="http://schemas.openxmlformats.org/officeDocument/2006/relationships/image" Target="../media/image4752.png"/><Relationship Id="rId112" Type="http://schemas.openxmlformats.org/officeDocument/2006/relationships/customXml" Target="../ink/ink5033.xml"/><Relationship Id="rId133" Type="http://schemas.openxmlformats.org/officeDocument/2006/relationships/image" Target="../media/image4774.png"/><Relationship Id="rId154" Type="http://schemas.openxmlformats.org/officeDocument/2006/relationships/customXml" Target="../ink/ink5054.xml"/><Relationship Id="rId175" Type="http://schemas.openxmlformats.org/officeDocument/2006/relationships/image" Target="../media/image4795.png"/><Relationship Id="rId196" Type="http://schemas.openxmlformats.org/officeDocument/2006/relationships/customXml" Target="../ink/ink5075.xml"/><Relationship Id="rId200" Type="http://schemas.openxmlformats.org/officeDocument/2006/relationships/customXml" Target="../ink/ink5077.xml"/><Relationship Id="rId16" Type="http://schemas.openxmlformats.org/officeDocument/2006/relationships/customXml" Target="../ink/ink4985.xml"/><Relationship Id="rId221" Type="http://schemas.openxmlformats.org/officeDocument/2006/relationships/image" Target="../media/image4818.png"/><Relationship Id="rId37" Type="http://schemas.openxmlformats.org/officeDocument/2006/relationships/image" Target="../media/image4727.png"/><Relationship Id="rId58" Type="http://schemas.openxmlformats.org/officeDocument/2006/relationships/customXml" Target="../ink/ink5006.xml"/><Relationship Id="rId79" Type="http://schemas.openxmlformats.org/officeDocument/2006/relationships/image" Target="../media/image4747.png"/><Relationship Id="rId102" Type="http://schemas.openxmlformats.org/officeDocument/2006/relationships/customXml" Target="../ink/ink5028.xml"/><Relationship Id="rId123" Type="http://schemas.openxmlformats.org/officeDocument/2006/relationships/image" Target="../media/image4769.png"/><Relationship Id="rId144" Type="http://schemas.openxmlformats.org/officeDocument/2006/relationships/customXml" Target="../ink/ink5049.xml"/><Relationship Id="rId90" Type="http://schemas.openxmlformats.org/officeDocument/2006/relationships/customXml" Target="../ink/ink5022.xml"/><Relationship Id="rId165" Type="http://schemas.openxmlformats.org/officeDocument/2006/relationships/image" Target="../media/image4790.png"/><Relationship Id="rId186" Type="http://schemas.openxmlformats.org/officeDocument/2006/relationships/customXml" Target="../ink/ink5070.xml"/><Relationship Id="rId211" Type="http://schemas.openxmlformats.org/officeDocument/2006/relationships/image" Target="../media/image4813.png"/><Relationship Id="rId27" Type="http://schemas.openxmlformats.org/officeDocument/2006/relationships/image" Target="../media/image4722.png"/><Relationship Id="rId48" Type="http://schemas.openxmlformats.org/officeDocument/2006/relationships/customXml" Target="../ink/ink5001.xml"/><Relationship Id="rId69" Type="http://schemas.openxmlformats.org/officeDocument/2006/relationships/image" Target="../media/image4743.png"/><Relationship Id="rId113" Type="http://schemas.openxmlformats.org/officeDocument/2006/relationships/image" Target="../media/image4764.png"/><Relationship Id="rId134" Type="http://schemas.openxmlformats.org/officeDocument/2006/relationships/customXml" Target="../ink/ink5044.xml"/><Relationship Id="rId80" Type="http://schemas.openxmlformats.org/officeDocument/2006/relationships/customXml" Target="../ink/ink5017.xml"/><Relationship Id="rId155" Type="http://schemas.openxmlformats.org/officeDocument/2006/relationships/image" Target="../media/image4785.png"/><Relationship Id="rId176" Type="http://schemas.openxmlformats.org/officeDocument/2006/relationships/customXml" Target="../ink/ink5065.xml"/><Relationship Id="rId197" Type="http://schemas.openxmlformats.org/officeDocument/2006/relationships/image" Target="../media/image4806.png"/><Relationship Id="rId201" Type="http://schemas.openxmlformats.org/officeDocument/2006/relationships/image" Target="../media/image4808.png"/><Relationship Id="rId222" Type="http://schemas.openxmlformats.org/officeDocument/2006/relationships/customXml" Target="../ink/ink5088.xml"/><Relationship Id="rId17" Type="http://schemas.openxmlformats.org/officeDocument/2006/relationships/image" Target="../media/image4717.png"/><Relationship Id="rId38" Type="http://schemas.openxmlformats.org/officeDocument/2006/relationships/customXml" Target="../ink/ink4996.xml"/><Relationship Id="rId59" Type="http://schemas.openxmlformats.org/officeDocument/2006/relationships/image" Target="../media/image4738.png"/><Relationship Id="rId103" Type="http://schemas.openxmlformats.org/officeDocument/2006/relationships/image" Target="../media/image4759.png"/><Relationship Id="rId124" Type="http://schemas.openxmlformats.org/officeDocument/2006/relationships/customXml" Target="../ink/ink5039.xml"/><Relationship Id="rId70" Type="http://schemas.openxmlformats.org/officeDocument/2006/relationships/customXml" Target="../ink/ink5012.xml"/><Relationship Id="rId91" Type="http://schemas.openxmlformats.org/officeDocument/2006/relationships/image" Target="../media/image4753.png"/><Relationship Id="rId145" Type="http://schemas.openxmlformats.org/officeDocument/2006/relationships/image" Target="../media/image4780.png"/><Relationship Id="rId166" Type="http://schemas.openxmlformats.org/officeDocument/2006/relationships/customXml" Target="../ink/ink5060.xml"/><Relationship Id="rId187" Type="http://schemas.openxmlformats.org/officeDocument/2006/relationships/image" Target="../media/image480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83.xml"/><Relationship Id="rId28" Type="http://schemas.openxmlformats.org/officeDocument/2006/relationships/customXml" Target="../ink/ink4991.xml"/><Relationship Id="rId49" Type="http://schemas.openxmlformats.org/officeDocument/2006/relationships/image" Target="../media/image4733.png"/><Relationship Id="rId114" Type="http://schemas.openxmlformats.org/officeDocument/2006/relationships/customXml" Target="../ink/ink5034.xml"/><Relationship Id="rId60" Type="http://schemas.openxmlformats.org/officeDocument/2006/relationships/customXml" Target="../ink/ink5007.xml"/><Relationship Id="rId81" Type="http://schemas.openxmlformats.org/officeDocument/2006/relationships/image" Target="../media/image4748.png"/><Relationship Id="rId135" Type="http://schemas.openxmlformats.org/officeDocument/2006/relationships/image" Target="../media/image4775.png"/><Relationship Id="rId156" Type="http://schemas.openxmlformats.org/officeDocument/2006/relationships/customXml" Target="../ink/ink5055.xml"/><Relationship Id="rId177" Type="http://schemas.openxmlformats.org/officeDocument/2006/relationships/image" Target="../media/image4796.png"/><Relationship Id="rId198" Type="http://schemas.openxmlformats.org/officeDocument/2006/relationships/customXml" Target="../ink/ink5076.xml"/><Relationship Id="rId202" Type="http://schemas.openxmlformats.org/officeDocument/2006/relationships/customXml" Target="../ink/ink5078.xml"/><Relationship Id="rId223" Type="http://schemas.openxmlformats.org/officeDocument/2006/relationships/image" Target="../media/image4819.png"/><Relationship Id="rId18" Type="http://schemas.openxmlformats.org/officeDocument/2006/relationships/customXml" Target="../ink/ink4986.xml"/><Relationship Id="rId39" Type="http://schemas.openxmlformats.org/officeDocument/2006/relationships/image" Target="../media/image4728.png"/><Relationship Id="rId50" Type="http://schemas.openxmlformats.org/officeDocument/2006/relationships/customXml" Target="../ink/ink5002.xml"/><Relationship Id="rId104" Type="http://schemas.openxmlformats.org/officeDocument/2006/relationships/customXml" Target="../ink/ink5029.xml"/><Relationship Id="rId125" Type="http://schemas.openxmlformats.org/officeDocument/2006/relationships/image" Target="../media/image4770.png"/><Relationship Id="rId146" Type="http://schemas.openxmlformats.org/officeDocument/2006/relationships/customXml" Target="../ink/ink5050.xml"/><Relationship Id="rId167" Type="http://schemas.openxmlformats.org/officeDocument/2006/relationships/image" Target="../media/image4791.png"/><Relationship Id="rId188" Type="http://schemas.openxmlformats.org/officeDocument/2006/relationships/customXml" Target="../ink/ink5071.xml"/><Relationship Id="rId71" Type="http://schemas.openxmlformats.org/officeDocument/2006/relationships/image" Target="../media/image4744.png"/><Relationship Id="rId92" Type="http://schemas.openxmlformats.org/officeDocument/2006/relationships/customXml" Target="../ink/ink5023.xml"/><Relationship Id="rId213" Type="http://schemas.openxmlformats.org/officeDocument/2006/relationships/image" Target="../media/image4814.png"/><Relationship Id="rId2" Type="http://schemas.openxmlformats.org/officeDocument/2006/relationships/customXml" Target="../ink/ink4978.xml"/><Relationship Id="rId29" Type="http://schemas.openxmlformats.org/officeDocument/2006/relationships/image" Target="../media/image4723.png"/><Relationship Id="rId40" Type="http://schemas.openxmlformats.org/officeDocument/2006/relationships/customXml" Target="../ink/ink4997.xml"/><Relationship Id="rId115" Type="http://schemas.openxmlformats.org/officeDocument/2006/relationships/image" Target="../media/image4765.png"/><Relationship Id="rId136" Type="http://schemas.openxmlformats.org/officeDocument/2006/relationships/customXml" Target="../ink/ink5045.xml"/><Relationship Id="rId157" Type="http://schemas.openxmlformats.org/officeDocument/2006/relationships/image" Target="../media/image4786.png"/><Relationship Id="rId178" Type="http://schemas.openxmlformats.org/officeDocument/2006/relationships/customXml" Target="../ink/ink5066.xml"/><Relationship Id="rId61" Type="http://schemas.openxmlformats.org/officeDocument/2006/relationships/image" Target="../media/image4739.png"/><Relationship Id="rId82" Type="http://schemas.openxmlformats.org/officeDocument/2006/relationships/customXml" Target="../ink/ink5018.xml"/><Relationship Id="rId199" Type="http://schemas.openxmlformats.org/officeDocument/2006/relationships/image" Target="../media/image4807.png"/><Relationship Id="rId203" Type="http://schemas.openxmlformats.org/officeDocument/2006/relationships/image" Target="../media/image4809.png"/><Relationship Id="rId19" Type="http://schemas.openxmlformats.org/officeDocument/2006/relationships/image" Target="../media/image4718.png"/><Relationship Id="rId224" Type="http://schemas.openxmlformats.org/officeDocument/2006/relationships/customXml" Target="../ink/ink5089.xml"/><Relationship Id="rId30" Type="http://schemas.openxmlformats.org/officeDocument/2006/relationships/customXml" Target="../ink/ink4992.xml"/><Relationship Id="rId105" Type="http://schemas.openxmlformats.org/officeDocument/2006/relationships/image" Target="../media/image4760.png"/><Relationship Id="rId126" Type="http://schemas.openxmlformats.org/officeDocument/2006/relationships/customXml" Target="../ink/ink5040.xml"/><Relationship Id="rId147" Type="http://schemas.openxmlformats.org/officeDocument/2006/relationships/image" Target="../media/image4781.png"/><Relationship Id="rId168" Type="http://schemas.openxmlformats.org/officeDocument/2006/relationships/customXml" Target="../ink/ink5061.xml"/><Relationship Id="rId51" Type="http://schemas.openxmlformats.org/officeDocument/2006/relationships/image" Target="../media/image4734.png"/><Relationship Id="rId72" Type="http://schemas.openxmlformats.org/officeDocument/2006/relationships/customXml" Target="../ink/ink5013.xml"/><Relationship Id="rId93" Type="http://schemas.openxmlformats.org/officeDocument/2006/relationships/image" Target="../media/image4754.png"/><Relationship Id="rId189" Type="http://schemas.openxmlformats.org/officeDocument/2006/relationships/image" Target="../media/image4802.png"/><Relationship Id="rId3" Type="http://schemas.openxmlformats.org/officeDocument/2006/relationships/image" Target="../media/image4710.png"/><Relationship Id="rId214" Type="http://schemas.openxmlformats.org/officeDocument/2006/relationships/customXml" Target="../ink/ink5084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0.png"/><Relationship Id="rId21" Type="http://schemas.openxmlformats.org/officeDocument/2006/relationships/image" Target="../media/image4833.png"/><Relationship Id="rId63" Type="http://schemas.openxmlformats.org/officeDocument/2006/relationships/image" Target="../media/image4854.png"/><Relationship Id="rId159" Type="http://schemas.openxmlformats.org/officeDocument/2006/relationships/image" Target="../media/image4901.png"/><Relationship Id="rId170" Type="http://schemas.openxmlformats.org/officeDocument/2006/relationships/customXml" Target="../ink/ink5177.xml"/><Relationship Id="rId226" Type="http://schemas.openxmlformats.org/officeDocument/2006/relationships/customXml" Target="../ink/ink5205.xml"/><Relationship Id="rId268" Type="http://schemas.openxmlformats.org/officeDocument/2006/relationships/customXml" Target="../ink/ink5226.xml"/><Relationship Id="rId32" Type="http://schemas.openxmlformats.org/officeDocument/2006/relationships/customXml" Target="../ink/ink5108.xml"/><Relationship Id="rId74" Type="http://schemas.openxmlformats.org/officeDocument/2006/relationships/customXml" Target="../ink/ink5129.xml"/><Relationship Id="rId128" Type="http://schemas.openxmlformats.org/officeDocument/2006/relationships/customXml" Target="../ink/ink5156.xml"/><Relationship Id="rId5" Type="http://schemas.openxmlformats.org/officeDocument/2006/relationships/image" Target="../media/image4825.png"/><Relationship Id="rId181" Type="http://schemas.openxmlformats.org/officeDocument/2006/relationships/image" Target="../media/image4912.png"/><Relationship Id="rId237" Type="http://schemas.openxmlformats.org/officeDocument/2006/relationships/image" Target="../media/image4940.png"/><Relationship Id="rId279" Type="http://schemas.openxmlformats.org/officeDocument/2006/relationships/image" Target="../media/image4961.png"/><Relationship Id="rId43" Type="http://schemas.openxmlformats.org/officeDocument/2006/relationships/image" Target="../media/image4844.png"/><Relationship Id="rId139" Type="http://schemas.openxmlformats.org/officeDocument/2006/relationships/image" Target="../media/image4891.png"/><Relationship Id="rId290" Type="http://schemas.openxmlformats.org/officeDocument/2006/relationships/customXml" Target="../ink/ink5237.xml"/><Relationship Id="rId85" Type="http://schemas.openxmlformats.org/officeDocument/2006/relationships/image" Target="../media/image4864.png"/><Relationship Id="rId150" Type="http://schemas.openxmlformats.org/officeDocument/2006/relationships/customXml" Target="../ink/ink5167.xml"/><Relationship Id="rId192" Type="http://schemas.openxmlformats.org/officeDocument/2006/relationships/customXml" Target="../ink/ink5188.xml"/><Relationship Id="rId206" Type="http://schemas.openxmlformats.org/officeDocument/2006/relationships/customXml" Target="../ink/ink5195.xml"/><Relationship Id="rId248" Type="http://schemas.openxmlformats.org/officeDocument/2006/relationships/customXml" Target="../ink/ink5216.xml"/><Relationship Id="rId12" Type="http://schemas.openxmlformats.org/officeDocument/2006/relationships/customXml" Target="../ink/ink5098.xml"/><Relationship Id="rId33" Type="http://schemas.openxmlformats.org/officeDocument/2006/relationships/image" Target="../media/image4839.png"/><Relationship Id="rId108" Type="http://schemas.openxmlformats.org/officeDocument/2006/relationships/customXml" Target="../ink/ink5146.xml"/><Relationship Id="rId129" Type="http://schemas.openxmlformats.org/officeDocument/2006/relationships/image" Target="../media/image4886.png"/><Relationship Id="rId280" Type="http://schemas.openxmlformats.org/officeDocument/2006/relationships/customXml" Target="../ink/ink5232.xml"/><Relationship Id="rId54" Type="http://schemas.openxmlformats.org/officeDocument/2006/relationships/customXml" Target="../ink/ink5119.xml"/><Relationship Id="rId75" Type="http://schemas.openxmlformats.org/officeDocument/2006/relationships/image" Target="../media/image4859.png"/><Relationship Id="rId96" Type="http://schemas.openxmlformats.org/officeDocument/2006/relationships/customXml" Target="../ink/ink5140.xml"/><Relationship Id="rId140" Type="http://schemas.openxmlformats.org/officeDocument/2006/relationships/customXml" Target="../ink/ink5162.xml"/><Relationship Id="rId161" Type="http://schemas.openxmlformats.org/officeDocument/2006/relationships/image" Target="../media/image4902.png"/><Relationship Id="rId182" Type="http://schemas.openxmlformats.org/officeDocument/2006/relationships/customXml" Target="../ink/ink5183.xml"/><Relationship Id="rId217" Type="http://schemas.openxmlformats.org/officeDocument/2006/relationships/image" Target="../media/image4930.png"/><Relationship Id="rId6" Type="http://schemas.openxmlformats.org/officeDocument/2006/relationships/customXml" Target="../ink/ink5095.xml"/><Relationship Id="rId238" Type="http://schemas.openxmlformats.org/officeDocument/2006/relationships/customXml" Target="../ink/ink5211.xml"/><Relationship Id="rId259" Type="http://schemas.openxmlformats.org/officeDocument/2006/relationships/image" Target="../media/image4951.png"/><Relationship Id="rId23" Type="http://schemas.openxmlformats.org/officeDocument/2006/relationships/image" Target="../media/image4834.png"/><Relationship Id="rId119" Type="http://schemas.openxmlformats.org/officeDocument/2006/relationships/image" Target="../media/image4881.png"/><Relationship Id="rId270" Type="http://schemas.openxmlformats.org/officeDocument/2006/relationships/customXml" Target="../ink/ink5227.xml"/><Relationship Id="rId291" Type="http://schemas.openxmlformats.org/officeDocument/2006/relationships/image" Target="../media/image4967.png"/><Relationship Id="rId44" Type="http://schemas.openxmlformats.org/officeDocument/2006/relationships/customXml" Target="../ink/ink5114.xml"/><Relationship Id="rId65" Type="http://schemas.openxmlformats.org/officeDocument/2006/relationships/image" Target="../media/image3605.png"/><Relationship Id="rId86" Type="http://schemas.openxmlformats.org/officeDocument/2006/relationships/customXml" Target="../ink/ink5135.xml"/><Relationship Id="rId130" Type="http://schemas.openxmlformats.org/officeDocument/2006/relationships/customXml" Target="../ink/ink5157.xml"/><Relationship Id="rId151" Type="http://schemas.openxmlformats.org/officeDocument/2006/relationships/image" Target="../media/image4897.png"/><Relationship Id="rId172" Type="http://schemas.openxmlformats.org/officeDocument/2006/relationships/customXml" Target="../ink/ink5178.xml"/><Relationship Id="rId193" Type="http://schemas.openxmlformats.org/officeDocument/2006/relationships/image" Target="../media/image4918.png"/><Relationship Id="rId207" Type="http://schemas.openxmlformats.org/officeDocument/2006/relationships/image" Target="../media/image4925.png"/><Relationship Id="rId228" Type="http://schemas.openxmlformats.org/officeDocument/2006/relationships/customXml" Target="../ink/ink5206.xml"/><Relationship Id="rId249" Type="http://schemas.openxmlformats.org/officeDocument/2006/relationships/image" Target="../media/image4946.png"/><Relationship Id="rId13" Type="http://schemas.openxmlformats.org/officeDocument/2006/relationships/image" Target="../media/image4829.png"/><Relationship Id="rId109" Type="http://schemas.openxmlformats.org/officeDocument/2006/relationships/image" Target="../media/image4876.png"/><Relationship Id="rId260" Type="http://schemas.openxmlformats.org/officeDocument/2006/relationships/customXml" Target="../ink/ink5222.xml"/><Relationship Id="rId281" Type="http://schemas.openxmlformats.org/officeDocument/2006/relationships/image" Target="../media/image4962.png"/><Relationship Id="rId34" Type="http://schemas.openxmlformats.org/officeDocument/2006/relationships/customXml" Target="../ink/ink5109.xml"/><Relationship Id="rId55" Type="http://schemas.openxmlformats.org/officeDocument/2006/relationships/image" Target="../media/image4850.png"/><Relationship Id="rId76" Type="http://schemas.openxmlformats.org/officeDocument/2006/relationships/customXml" Target="../ink/ink5130.xml"/><Relationship Id="rId97" Type="http://schemas.openxmlformats.org/officeDocument/2006/relationships/image" Target="../media/image4870.png"/><Relationship Id="rId120" Type="http://schemas.openxmlformats.org/officeDocument/2006/relationships/customXml" Target="../ink/ink5152.xml"/><Relationship Id="rId141" Type="http://schemas.openxmlformats.org/officeDocument/2006/relationships/image" Target="../media/image4892.png"/><Relationship Id="rId7" Type="http://schemas.openxmlformats.org/officeDocument/2006/relationships/image" Target="../media/image4826.png"/><Relationship Id="rId162" Type="http://schemas.openxmlformats.org/officeDocument/2006/relationships/customXml" Target="../ink/ink5173.xml"/><Relationship Id="rId183" Type="http://schemas.openxmlformats.org/officeDocument/2006/relationships/image" Target="../media/image4913.png"/><Relationship Id="rId218" Type="http://schemas.openxmlformats.org/officeDocument/2006/relationships/customXml" Target="../ink/ink5201.xml"/><Relationship Id="rId239" Type="http://schemas.openxmlformats.org/officeDocument/2006/relationships/image" Target="../media/image4941.png"/><Relationship Id="rId250" Type="http://schemas.openxmlformats.org/officeDocument/2006/relationships/customXml" Target="../ink/ink5217.xml"/><Relationship Id="rId271" Type="http://schemas.openxmlformats.org/officeDocument/2006/relationships/image" Target="../media/image4957.png"/><Relationship Id="rId292" Type="http://schemas.openxmlformats.org/officeDocument/2006/relationships/customXml" Target="../ink/ink5238.xml"/><Relationship Id="rId24" Type="http://schemas.openxmlformats.org/officeDocument/2006/relationships/customXml" Target="../ink/ink5104.xml"/><Relationship Id="rId45" Type="http://schemas.openxmlformats.org/officeDocument/2006/relationships/image" Target="../media/image4845.png"/><Relationship Id="rId66" Type="http://schemas.openxmlformats.org/officeDocument/2006/relationships/customXml" Target="../ink/ink5125.xml"/><Relationship Id="rId87" Type="http://schemas.openxmlformats.org/officeDocument/2006/relationships/image" Target="../media/image4865.png"/><Relationship Id="rId110" Type="http://schemas.openxmlformats.org/officeDocument/2006/relationships/customXml" Target="../ink/ink5147.xml"/><Relationship Id="rId131" Type="http://schemas.openxmlformats.org/officeDocument/2006/relationships/image" Target="../media/image4887.png"/><Relationship Id="rId152" Type="http://schemas.openxmlformats.org/officeDocument/2006/relationships/customXml" Target="../ink/ink5168.xml"/><Relationship Id="rId173" Type="http://schemas.openxmlformats.org/officeDocument/2006/relationships/image" Target="../media/image4908.png"/><Relationship Id="rId194" Type="http://schemas.openxmlformats.org/officeDocument/2006/relationships/customXml" Target="../ink/ink5189.xml"/><Relationship Id="rId208" Type="http://schemas.openxmlformats.org/officeDocument/2006/relationships/customXml" Target="../ink/ink5196.xml"/><Relationship Id="rId229" Type="http://schemas.openxmlformats.org/officeDocument/2006/relationships/image" Target="../media/image4936.png"/><Relationship Id="rId240" Type="http://schemas.openxmlformats.org/officeDocument/2006/relationships/customXml" Target="../ink/ink5212.xml"/><Relationship Id="rId261" Type="http://schemas.openxmlformats.org/officeDocument/2006/relationships/image" Target="../media/image4952.png"/><Relationship Id="rId14" Type="http://schemas.openxmlformats.org/officeDocument/2006/relationships/customXml" Target="../ink/ink5099.xml"/><Relationship Id="rId35" Type="http://schemas.openxmlformats.org/officeDocument/2006/relationships/image" Target="../media/image4840.png"/><Relationship Id="rId56" Type="http://schemas.openxmlformats.org/officeDocument/2006/relationships/customXml" Target="../ink/ink5120.xml"/><Relationship Id="rId77" Type="http://schemas.openxmlformats.org/officeDocument/2006/relationships/image" Target="../media/image4860.png"/><Relationship Id="rId100" Type="http://schemas.openxmlformats.org/officeDocument/2006/relationships/customXml" Target="../ink/ink5142.xml"/><Relationship Id="rId282" Type="http://schemas.openxmlformats.org/officeDocument/2006/relationships/customXml" Target="../ink/ink5233.xml"/><Relationship Id="rId8" Type="http://schemas.openxmlformats.org/officeDocument/2006/relationships/customXml" Target="../ink/ink5096.xml"/><Relationship Id="rId98" Type="http://schemas.openxmlformats.org/officeDocument/2006/relationships/customXml" Target="../ink/ink5141.xml"/><Relationship Id="rId121" Type="http://schemas.openxmlformats.org/officeDocument/2006/relationships/image" Target="../media/image4882.png"/><Relationship Id="rId142" Type="http://schemas.openxmlformats.org/officeDocument/2006/relationships/customXml" Target="../ink/ink5163.xml"/><Relationship Id="rId163" Type="http://schemas.openxmlformats.org/officeDocument/2006/relationships/image" Target="../media/image4903.png"/><Relationship Id="rId184" Type="http://schemas.openxmlformats.org/officeDocument/2006/relationships/customXml" Target="../ink/ink5184.xml"/><Relationship Id="rId219" Type="http://schemas.openxmlformats.org/officeDocument/2006/relationships/image" Target="../media/image4931.png"/><Relationship Id="rId230" Type="http://schemas.openxmlformats.org/officeDocument/2006/relationships/customXml" Target="../ink/ink5207.xml"/><Relationship Id="rId251" Type="http://schemas.openxmlformats.org/officeDocument/2006/relationships/image" Target="../media/image4947.png"/><Relationship Id="rId25" Type="http://schemas.openxmlformats.org/officeDocument/2006/relationships/image" Target="../media/image4835.png"/><Relationship Id="rId46" Type="http://schemas.openxmlformats.org/officeDocument/2006/relationships/customXml" Target="../ink/ink5115.xml"/><Relationship Id="rId67" Type="http://schemas.openxmlformats.org/officeDocument/2006/relationships/image" Target="../media/image4855.png"/><Relationship Id="rId272" Type="http://schemas.openxmlformats.org/officeDocument/2006/relationships/customXml" Target="../ink/ink5228.xml"/><Relationship Id="rId293" Type="http://schemas.openxmlformats.org/officeDocument/2006/relationships/image" Target="../media/image4968.png"/><Relationship Id="rId88" Type="http://schemas.openxmlformats.org/officeDocument/2006/relationships/customXml" Target="../ink/ink5136.xml"/><Relationship Id="rId111" Type="http://schemas.openxmlformats.org/officeDocument/2006/relationships/image" Target="../media/image4877.png"/><Relationship Id="rId132" Type="http://schemas.openxmlformats.org/officeDocument/2006/relationships/customXml" Target="../ink/ink5158.xml"/><Relationship Id="rId153" Type="http://schemas.openxmlformats.org/officeDocument/2006/relationships/image" Target="../media/image4898.png"/><Relationship Id="rId174" Type="http://schemas.openxmlformats.org/officeDocument/2006/relationships/customXml" Target="../ink/ink5179.xml"/><Relationship Id="rId195" Type="http://schemas.openxmlformats.org/officeDocument/2006/relationships/image" Target="../media/image4919.png"/><Relationship Id="rId209" Type="http://schemas.openxmlformats.org/officeDocument/2006/relationships/image" Target="../media/image4926.png"/><Relationship Id="rId220" Type="http://schemas.openxmlformats.org/officeDocument/2006/relationships/customXml" Target="../ink/ink5202.xml"/><Relationship Id="rId241" Type="http://schemas.openxmlformats.org/officeDocument/2006/relationships/image" Target="../media/image4942.png"/><Relationship Id="rId15" Type="http://schemas.openxmlformats.org/officeDocument/2006/relationships/image" Target="../media/image4830.png"/><Relationship Id="rId36" Type="http://schemas.openxmlformats.org/officeDocument/2006/relationships/customXml" Target="../ink/ink5110.xml"/><Relationship Id="rId57" Type="http://schemas.openxmlformats.org/officeDocument/2006/relationships/image" Target="../media/image4851.png"/><Relationship Id="rId262" Type="http://schemas.openxmlformats.org/officeDocument/2006/relationships/customXml" Target="../ink/ink5223.xml"/><Relationship Id="rId283" Type="http://schemas.openxmlformats.org/officeDocument/2006/relationships/image" Target="../media/image4963.png"/><Relationship Id="rId78" Type="http://schemas.openxmlformats.org/officeDocument/2006/relationships/customXml" Target="../ink/ink5131.xml"/><Relationship Id="rId99" Type="http://schemas.openxmlformats.org/officeDocument/2006/relationships/image" Target="../media/image4871.png"/><Relationship Id="rId101" Type="http://schemas.openxmlformats.org/officeDocument/2006/relationships/image" Target="../media/image4872.png"/><Relationship Id="rId122" Type="http://schemas.openxmlformats.org/officeDocument/2006/relationships/customXml" Target="../ink/ink5153.xml"/><Relationship Id="rId143" Type="http://schemas.openxmlformats.org/officeDocument/2006/relationships/image" Target="../media/image4893.png"/><Relationship Id="rId164" Type="http://schemas.openxmlformats.org/officeDocument/2006/relationships/customXml" Target="../ink/ink5174.xml"/><Relationship Id="rId185" Type="http://schemas.openxmlformats.org/officeDocument/2006/relationships/image" Target="../media/image4914.png"/><Relationship Id="rId9" Type="http://schemas.openxmlformats.org/officeDocument/2006/relationships/image" Target="../media/image4827.png"/><Relationship Id="rId210" Type="http://schemas.openxmlformats.org/officeDocument/2006/relationships/customXml" Target="../ink/ink5197.xml"/><Relationship Id="rId26" Type="http://schemas.openxmlformats.org/officeDocument/2006/relationships/customXml" Target="../ink/ink5105.xml"/><Relationship Id="rId231" Type="http://schemas.openxmlformats.org/officeDocument/2006/relationships/image" Target="../media/image4937.png"/><Relationship Id="rId252" Type="http://schemas.openxmlformats.org/officeDocument/2006/relationships/customXml" Target="../ink/ink5218.xml"/><Relationship Id="rId273" Type="http://schemas.openxmlformats.org/officeDocument/2006/relationships/image" Target="../media/image4958.png"/><Relationship Id="rId294" Type="http://schemas.openxmlformats.org/officeDocument/2006/relationships/customXml" Target="../ink/ink5239.xml"/><Relationship Id="rId47" Type="http://schemas.openxmlformats.org/officeDocument/2006/relationships/image" Target="../media/image4846.png"/><Relationship Id="rId68" Type="http://schemas.openxmlformats.org/officeDocument/2006/relationships/customXml" Target="../ink/ink5126.xml"/><Relationship Id="rId89" Type="http://schemas.openxmlformats.org/officeDocument/2006/relationships/image" Target="../media/image4866.png"/><Relationship Id="rId112" Type="http://schemas.openxmlformats.org/officeDocument/2006/relationships/customXml" Target="../ink/ink5148.xml"/><Relationship Id="rId133" Type="http://schemas.openxmlformats.org/officeDocument/2006/relationships/image" Target="../media/image4888.png"/><Relationship Id="rId154" Type="http://schemas.openxmlformats.org/officeDocument/2006/relationships/customXml" Target="../ink/ink5169.xml"/><Relationship Id="rId175" Type="http://schemas.openxmlformats.org/officeDocument/2006/relationships/image" Target="../media/image4909.png"/><Relationship Id="rId196" Type="http://schemas.openxmlformats.org/officeDocument/2006/relationships/customXml" Target="../ink/ink5190.xml"/><Relationship Id="rId200" Type="http://schemas.openxmlformats.org/officeDocument/2006/relationships/customXml" Target="../ink/ink5192.xml"/><Relationship Id="rId16" Type="http://schemas.openxmlformats.org/officeDocument/2006/relationships/customXml" Target="../ink/ink5100.xml"/><Relationship Id="rId221" Type="http://schemas.openxmlformats.org/officeDocument/2006/relationships/image" Target="../media/image4932.png"/><Relationship Id="rId242" Type="http://schemas.openxmlformats.org/officeDocument/2006/relationships/customXml" Target="../ink/ink5213.xml"/><Relationship Id="rId263" Type="http://schemas.openxmlformats.org/officeDocument/2006/relationships/image" Target="../media/image4953.png"/><Relationship Id="rId284" Type="http://schemas.openxmlformats.org/officeDocument/2006/relationships/customXml" Target="../ink/ink5234.xml"/><Relationship Id="rId37" Type="http://schemas.openxmlformats.org/officeDocument/2006/relationships/image" Target="../media/image4841.png"/><Relationship Id="rId58" Type="http://schemas.openxmlformats.org/officeDocument/2006/relationships/customXml" Target="../ink/ink5121.xml"/><Relationship Id="rId79" Type="http://schemas.openxmlformats.org/officeDocument/2006/relationships/image" Target="../media/image4861.png"/><Relationship Id="rId102" Type="http://schemas.openxmlformats.org/officeDocument/2006/relationships/customXml" Target="../ink/ink5143.xml"/><Relationship Id="rId123" Type="http://schemas.openxmlformats.org/officeDocument/2006/relationships/image" Target="../media/image4883.png"/><Relationship Id="rId144" Type="http://schemas.openxmlformats.org/officeDocument/2006/relationships/customXml" Target="../ink/ink5164.xml"/><Relationship Id="rId90" Type="http://schemas.openxmlformats.org/officeDocument/2006/relationships/customXml" Target="../ink/ink5137.xml"/><Relationship Id="rId165" Type="http://schemas.openxmlformats.org/officeDocument/2006/relationships/image" Target="../media/image4904.png"/><Relationship Id="rId186" Type="http://schemas.openxmlformats.org/officeDocument/2006/relationships/customXml" Target="../ink/ink5185.xml"/><Relationship Id="rId211" Type="http://schemas.openxmlformats.org/officeDocument/2006/relationships/image" Target="../media/image4927.png"/><Relationship Id="rId232" Type="http://schemas.openxmlformats.org/officeDocument/2006/relationships/customXml" Target="../ink/ink5208.xml"/><Relationship Id="rId253" Type="http://schemas.openxmlformats.org/officeDocument/2006/relationships/image" Target="../media/image4948.png"/><Relationship Id="rId274" Type="http://schemas.openxmlformats.org/officeDocument/2006/relationships/customXml" Target="../ink/ink5229.xml"/><Relationship Id="rId295" Type="http://schemas.openxmlformats.org/officeDocument/2006/relationships/image" Target="../media/image4969.png"/><Relationship Id="rId27" Type="http://schemas.openxmlformats.org/officeDocument/2006/relationships/image" Target="../media/image4836.png"/><Relationship Id="rId48" Type="http://schemas.openxmlformats.org/officeDocument/2006/relationships/customXml" Target="../ink/ink5116.xml"/><Relationship Id="rId69" Type="http://schemas.openxmlformats.org/officeDocument/2006/relationships/image" Target="../media/image4856.png"/><Relationship Id="rId113" Type="http://schemas.openxmlformats.org/officeDocument/2006/relationships/image" Target="../media/image4878.png"/><Relationship Id="rId134" Type="http://schemas.openxmlformats.org/officeDocument/2006/relationships/customXml" Target="../ink/ink5159.xml"/><Relationship Id="rId80" Type="http://schemas.openxmlformats.org/officeDocument/2006/relationships/customXml" Target="../ink/ink5132.xml"/><Relationship Id="rId155" Type="http://schemas.openxmlformats.org/officeDocument/2006/relationships/image" Target="../media/image4899.png"/><Relationship Id="rId176" Type="http://schemas.openxmlformats.org/officeDocument/2006/relationships/customXml" Target="../ink/ink5180.xml"/><Relationship Id="rId197" Type="http://schemas.openxmlformats.org/officeDocument/2006/relationships/image" Target="../media/image4920.png"/><Relationship Id="rId201" Type="http://schemas.openxmlformats.org/officeDocument/2006/relationships/image" Target="../media/image4922.png"/><Relationship Id="rId222" Type="http://schemas.openxmlformats.org/officeDocument/2006/relationships/customXml" Target="../ink/ink5203.xml"/><Relationship Id="rId243" Type="http://schemas.openxmlformats.org/officeDocument/2006/relationships/image" Target="../media/image4943.png"/><Relationship Id="rId264" Type="http://schemas.openxmlformats.org/officeDocument/2006/relationships/customXml" Target="../ink/ink5224.xml"/><Relationship Id="rId285" Type="http://schemas.openxmlformats.org/officeDocument/2006/relationships/image" Target="../media/image4964.png"/><Relationship Id="rId17" Type="http://schemas.openxmlformats.org/officeDocument/2006/relationships/image" Target="../media/image4831.png"/><Relationship Id="rId38" Type="http://schemas.openxmlformats.org/officeDocument/2006/relationships/customXml" Target="../ink/ink5111.xml"/><Relationship Id="rId59" Type="http://schemas.openxmlformats.org/officeDocument/2006/relationships/image" Target="../media/image4852.png"/><Relationship Id="rId103" Type="http://schemas.openxmlformats.org/officeDocument/2006/relationships/image" Target="../media/image4873.png"/><Relationship Id="rId124" Type="http://schemas.openxmlformats.org/officeDocument/2006/relationships/customXml" Target="../ink/ink5154.xml"/><Relationship Id="rId70" Type="http://schemas.openxmlformats.org/officeDocument/2006/relationships/customXml" Target="../ink/ink5127.xml"/><Relationship Id="rId91" Type="http://schemas.openxmlformats.org/officeDocument/2006/relationships/image" Target="../media/image4867.png"/><Relationship Id="rId145" Type="http://schemas.openxmlformats.org/officeDocument/2006/relationships/image" Target="../media/image4894.png"/><Relationship Id="rId166" Type="http://schemas.openxmlformats.org/officeDocument/2006/relationships/customXml" Target="../ink/ink5175.xml"/><Relationship Id="rId187" Type="http://schemas.openxmlformats.org/officeDocument/2006/relationships/image" Target="../media/image491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198.xml"/><Relationship Id="rId233" Type="http://schemas.openxmlformats.org/officeDocument/2006/relationships/image" Target="../media/image4938.png"/><Relationship Id="rId254" Type="http://schemas.openxmlformats.org/officeDocument/2006/relationships/customXml" Target="../ink/ink5219.xml"/><Relationship Id="rId28" Type="http://schemas.openxmlformats.org/officeDocument/2006/relationships/customXml" Target="../ink/ink5106.xml"/><Relationship Id="rId49" Type="http://schemas.openxmlformats.org/officeDocument/2006/relationships/image" Target="../media/image4847.png"/><Relationship Id="rId114" Type="http://schemas.openxmlformats.org/officeDocument/2006/relationships/customXml" Target="../ink/ink5149.xml"/><Relationship Id="rId275" Type="http://schemas.openxmlformats.org/officeDocument/2006/relationships/image" Target="../media/image4959.png"/><Relationship Id="rId60" Type="http://schemas.openxmlformats.org/officeDocument/2006/relationships/customXml" Target="../ink/ink5122.xml"/><Relationship Id="rId81" Type="http://schemas.openxmlformats.org/officeDocument/2006/relationships/image" Target="../media/image4862.png"/><Relationship Id="rId135" Type="http://schemas.openxmlformats.org/officeDocument/2006/relationships/image" Target="../media/image4889.png"/><Relationship Id="rId156" Type="http://schemas.openxmlformats.org/officeDocument/2006/relationships/customXml" Target="../ink/ink5170.xml"/><Relationship Id="rId177" Type="http://schemas.openxmlformats.org/officeDocument/2006/relationships/image" Target="../media/image4910.png"/><Relationship Id="rId198" Type="http://schemas.openxmlformats.org/officeDocument/2006/relationships/customXml" Target="../ink/ink5191.xml"/><Relationship Id="rId202" Type="http://schemas.openxmlformats.org/officeDocument/2006/relationships/customXml" Target="../ink/ink5193.xml"/><Relationship Id="rId223" Type="http://schemas.openxmlformats.org/officeDocument/2006/relationships/image" Target="../media/image4933.png"/><Relationship Id="rId244" Type="http://schemas.openxmlformats.org/officeDocument/2006/relationships/customXml" Target="../ink/ink5214.xml"/><Relationship Id="rId18" Type="http://schemas.openxmlformats.org/officeDocument/2006/relationships/customXml" Target="../ink/ink5101.xml"/><Relationship Id="rId39" Type="http://schemas.openxmlformats.org/officeDocument/2006/relationships/image" Target="../media/image4842.png"/><Relationship Id="rId265" Type="http://schemas.openxmlformats.org/officeDocument/2006/relationships/image" Target="../media/image4954.png"/><Relationship Id="rId286" Type="http://schemas.openxmlformats.org/officeDocument/2006/relationships/customXml" Target="../ink/ink5235.xml"/><Relationship Id="rId50" Type="http://schemas.openxmlformats.org/officeDocument/2006/relationships/customXml" Target="../ink/ink5117.xml"/><Relationship Id="rId104" Type="http://schemas.openxmlformats.org/officeDocument/2006/relationships/customXml" Target="../ink/ink5144.xml"/><Relationship Id="rId125" Type="http://schemas.openxmlformats.org/officeDocument/2006/relationships/image" Target="../media/image4884.png"/><Relationship Id="rId146" Type="http://schemas.openxmlformats.org/officeDocument/2006/relationships/customXml" Target="../ink/ink5165.xml"/><Relationship Id="rId167" Type="http://schemas.openxmlformats.org/officeDocument/2006/relationships/image" Target="../media/image4905.png"/><Relationship Id="rId188" Type="http://schemas.openxmlformats.org/officeDocument/2006/relationships/customXml" Target="../ink/ink5186.xml"/><Relationship Id="rId71" Type="http://schemas.openxmlformats.org/officeDocument/2006/relationships/image" Target="../media/image4857.png"/><Relationship Id="rId92" Type="http://schemas.openxmlformats.org/officeDocument/2006/relationships/customXml" Target="../ink/ink5138.xml"/><Relationship Id="rId213" Type="http://schemas.openxmlformats.org/officeDocument/2006/relationships/image" Target="../media/image4928.png"/><Relationship Id="rId234" Type="http://schemas.openxmlformats.org/officeDocument/2006/relationships/customXml" Target="../ink/ink5209.xml"/><Relationship Id="rId2" Type="http://schemas.openxmlformats.org/officeDocument/2006/relationships/customXml" Target="../ink/ink5093.xml"/><Relationship Id="rId29" Type="http://schemas.openxmlformats.org/officeDocument/2006/relationships/image" Target="../media/image4837.png"/><Relationship Id="rId255" Type="http://schemas.openxmlformats.org/officeDocument/2006/relationships/image" Target="../media/image4949.png"/><Relationship Id="rId276" Type="http://schemas.openxmlformats.org/officeDocument/2006/relationships/customXml" Target="../ink/ink5230.xml"/><Relationship Id="rId40" Type="http://schemas.openxmlformats.org/officeDocument/2006/relationships/customXml" Target="../ink/ink5112.xml"/><Relationship Id="rId115" Type="http://schemas.openxmlformats.org/officeDocument/2006/relationships/image" Target="../media/image4879.png"/><Relationship Id="rId136" Type="http://schemas.openxmlformats.org/officeDocument/2006/relationships/customXml" Target="../ink/ink5160.xml"/><Relationship Id="rId157" Type="http://schemas.openxmlformats.org/officeDocument/2006/relationships/image" Target="../media/image4900.png"/><Relationship Id="rId178" Type="http://schemas.openxmlformats.org/officeDocument/2006/relationships/customXml" Target="../ink/ink5181.xml"/><Relationship Id="rId61" Type="http://schemas.openxmlformats.org/officeDocument/2006/relationships/image" Target="../media/image4853.png"/><Relationship Id="rId82" Type="http://schemas.openxmlformats.org/officeDocument/2006/relationships/customXml" Target="../ink/ink5133.xml"/><Relationship Id="rId199" Type="http://schemas.openxmlformats.org/officeDocument/2006/relationships/image" Target="../media/image4921.png"/><Relationship Id="rId203" Type="http://schemas.openxmlformats.org/officeDocument/2006/relationships/image" Target="../media/image4923.png"/><Relationship Id="rId19" Type="http://schemas.openxmlformats.org/officeDocument/2006/relationships/image" Target="../media/image4832.png"/><Relationship Id="rId224" Type="http://schemas.openxmlformats.org/officeDocument/2006/relationships/customXml" Target="../ink/ink5204.xml"/><Relationship Id="rId245" Type="http://schemas.openxmlformats.org/officeDocument/2006/relationships/image" Target="../media/image4944.png"/><Relationship Id="rId266" Type="http://schemas.openxmlformats.org/officeDocument/2006/relationships/customXml" Target="../ink/ink5225.xml"/><Relationship Id="rId287" Type="http://schemas.openxmlformats.org/officeDocument/2006/relationships/image" Target="../media/image4965.png"/><Relationship Id="rId30" Type="http://schemas.openxmlformats.org/officeDocument/2006/relationships/customXml" Target="../ink/ink5107.xml"/><Relationship Id="rId105" Type="http://schemas.openxmlformats.org/officeDocument/2006/relationships/image" Target="../media/image4874.png"/><Relationship Id="rId126" Type="http://schemas.openxmlformats.org/officeDocument/2006/relationships/customXml" Target="../ink/ink5155.xml"/><Relationship Id="rId147" Type="http://schemas.openxmlformats.org/officeDocument/2006/relationships/image" Target="../media/image4895.png"/><Relationship Id="rId168" Type="http://schemas.openxmlformats.org/officeDocument/2006/relationships/customXml" Target="../ink/ink5176.xml"/><Relationship Id="rId51" Type="http://schemas.openxmlformats.org/officeDocument/2006/relationships/image" Target="../media/image4848.png"/><Relationship Id="rId72" Type="http://schemas.openxmlformats.org/officeDocument/2006/relationships/customXml" Target="../ink/ink5128.xml"/><Relationship Id="rId93" Type="http://schemas.openxmlformats.org/officeDocument/2006/relationships/image" Target="../media/image4868.png"/><Relationship Id="rId189" Type="http://schemas.openxmlformats.org/officeDocument/2006/relationships/image" Target="../media/image4916.png"/><Relationship Id="rId3" Type="http://schemas.openxmlformats.org/officeDocument/2006/relationships/image" Target="../media/image4824.png"/><Relationship Id="rId214" Type="http://schemas.openxmlformats.org/officeDocument/2006/relationships/customXml" Target="../ink/ink5199.xml"/><Relationship Id="rId235" Type="http://schemas.openxmlformats.org/officeDocument/2006/relationships/image" Target="../media/image4939.png"/><Relationship Id="rId256" Type="http://schemas.openxmlformats.org/officeDocument/2006/relationships/customXml" Target="../ink/ink5220.xml"/><Relationship Id="rId277" Type="http://schemas.openxmlformats.org/officeDocument/2006/relationships/image" Target="../media/image4960.png"/><Relationship Id="rId116" Type="http://schemas.openxmlformats.org/officeDocument/2006/relationships/customXml" Target="../ink/ink5150.xml"/><Relationship Id="rId137" Type="http://schemas.openxmlformats.org/officeDocument/2006/relationships/image" Target="../media/image4890.png"/><Relationship Id="rId158" Type="http://schemas.openxmlformats.org/officeDocument/2006/relationships/customXml" Target="../ink/ink5171.xml"/><Relationship Id="rId20" Type="http://schemas.openxmlformats.org/officeDocument/2006/relationships/customXml" Target="../ink/ink5102.xml"/><Relationship Id="rId41" Type="http://schemas.openxmlformats.org/officeDocument/2006/relationships/image" Target="../media/image4843.png"/><Relationship Id="rId62" Type="http://schemas.openxmlformats.org/officeDocument/2006/relationships/customXml" Target="../ink/ink5123.xml"/><Relationship Id="rId83" Type="http://schemas.openxmlformats.org/officeDocument/2006/relationships/image" Target="../media/image4863.png"/><Relationship Id="rId179" Type="http://schemas.openxmlformats.org/officeDocument/2006/relationships/image" Target="../media/image4911.png"/><Relationship Id="rId190" Type="http://schemas.openxmlformats.org/officeDocument/2006/relationships/customXml" Target="../ink/ink5187.xml"/><Relationship Id="rId204" Type="http://schemas.openxmlformats.org/officeDocument/2006/relationships/customXml" Target="../ink/ink5194.xml"/><Relationship Id="rId225" Type="http://schemas.openxmlformats.org/officeDocument/2006/relationships/image" Target="../media/image4934.png"/><Relationship Id="rId246" Type="http://schemas.openxmlformats.org/officeDocument/2006/relationships/customXml" Target="../ink/ink5215.xml"/><Relationship Id="rId267" Type="http://schemas.openxmlformats.org/officeDocument/2006/relationships/image" Target="../media/image4955.png"/><Relationship Id="rId288" Type="http://schemas.openxmlformats.org/officeDocument/2006/relationships/customXml" Target="../ink/ink5236.xml"/><Relationship Id="rId106" Type="http://schemas.openxmlformats.org/officeDocument/2006/relationships/customXml" Target="../ink/ink5145.xml"/><Relationship Id="rId127" Type="http://schemas.openxmlformats.org/officeDocument/2006/relationships/image" Target="../media/image4885.png"/><Relationship Id="rId10" Type="http://schemas.openxmlformats.org/officeDocument/2006/relationships/customXml" Target="../ink/ink5097.xml"/><Relationship Id="rId31" Type="http://schemas.openxmlformats.org/officeDocument/2006/relationships/image" Target="../media/image4838.png"/><Relationship Id="rId52" Type="http://schemas.openxmlformats.org/officeDocument/2006/relationships/customXml" Target="../ink/ink5118.xml"/><Relationship Id="rId73" Type="http://schemas.openxmlformats.org/officeDocument/2006/relationships/image" Target="../media/image4858.png"/><Relationship Id="rId94" Type="http://schemas.openxmlformats.org/officeDocument/2006/relationships/customXml" Target="../ink/ink5139.xml"/><Relationship Id="rId148" Type="http://schemas.openxmlformats.org/officeDocument/2006/relationships/customXml" Target="../ink/ink5166.xml"/><Relationship Id="rId169" Type="http://schemas.openxmlformats.org/officeDocument/2006/relationships/image" Target="../media/image4906.png"/><Relationship Id="rId4" Type="http://schemas.openxmlformats.org/officeDocument/2006/relationships/customXml" Target="../ink/ink5094.xml"/><Relationship Id="rId180" Type="http://schemas.openxmlformats.org/officeDocument/2006/relationships/customXml" Target="../ink/ink5182.xml"/><Relationship Id="rId215" Type="http://schemas.openxmlformats.org/officeDocument/2006/relationships/image" Target="../media/image4929.png"/><Relationship Id="rId236" Type="http://schemas.openxmlformats.org/officeDocument/2006/relationships/customXml" Target="../ink/ink5210.xml"/><Relationship Id="rId257" Type="http://schemas.openxmlformats.org/officeDocument/2006/relationships/image" Target="../media/image4950.png"/><Relationship Id="rId278" Type="http://schemas.openxmlformats.org/officeDocument/2006/relationships/customXml" Target="../ink/ink5231.xml"/><Relationship Id="rId42" Type="http://schemas.openxmlformats.org/officeDocument/2006/relationships/customXml" Target="../ink/ink5113.xml"/><Relationship Id="rId84" Type="http://schemas.openxmlformats.org/officeDocument/2006/relationships/customXml" Target="../ink/ink5134.xml"/><Relationship Id="rId138" Type="http://schemas.openxmlformats.org/officeDocument/2006/relationships/customXml" Target="../ink/ink5161.xml"/><Relationship Id="rId191" Type="http://schemas.openxmlformats.org/officeDocument/2006/relationships/image" Target="../media/image4917.png"/><Relationship Id="rId205" Type="http://schemas.openxmlformats.org/officeDocument/2006/relationships/image" Target="../media/image4924.png"/><Relationship Id="rId247" Type="http://schemas.openxmlformats.org/officeDocument/2006/relationships/image" Target="../media/image4945.png"/><Relationship Id="rId107" Type="http://schemas.openxmlformats.org/officeDocument/2006/relationships/image" Target="../media/image4875.png"/><Relationship Id="rId289" Type="http://schemas.openxmlformats.org/officeDocument/2006/relationships/image" Target="../media/image4966.png"/><Relationship Id="rId11" Type="http://schemas.openxmlformats.org/officeDocument/2006/relationships/image" Target="../media/image4828.png"/><Relationship Id="rId53" Type="http://schemas.openxmlformats.org/officeDocument/2006/relationships/image" Target="../media/image4849.png"/><Relationship Id="rId149" Type="http://schemas.openxmlformats.org/officeDocument/2006/relationships/image" Target="../media/image4896.png"/><Relationship Id="rId95" Type="http://schemas.openxmlformats.org/officeDocument/2006/relationships/image" Target="../media/image4869.png"/><Relationship Id="rId160" Type="http://schemas.openxmlformats.org/officeDocument/2006/relationships/customXml" Target="../ink/ink5172.xml"/><Relationship Id="rId216" Type="http://schemas.openxmlformats.org/officeDocument/2006/relationships/customXml" Target="../ink/ink5200.xml"/><Relationship Id="rId258" Type="http://schemas.openxmlformats.org/officeDocument/2006/relationships/customXml" Target="../ink/ink5221.xml"/><Relationship Id="rId22" Type="http://schemas.openxmlformats.org/officeDocument/2006/relationships/customXml" Target="../ink/ink5103.xml"/><Relationship Id="rId64" Type="http://schemas.openxmlformats.org/officeDocument/2006/relationships/customXml" Target="../ink/ink5124.xml"/><Relationship Id="rId118" Type="http://schemas.openxmlformats.org/officeDocument/2006/relationships/customXml" Target="../ink/ink5151.xml"/><Relationship Id="rId171" Type="http://schemas.openxmlformats.org/officeDocument/2006/relationships/image" Target="../media/image4907.png"/><Relationship Id="rId227" Type="http://schemas.openxmlformats.org/officeDocument/2006/relationships/image" Target="../media/image4935.png"/><Relationship Id="rId269" Type="http://schemas.openxmlformats.org/officeDocument/2006/relationships/image" Target="../media/image4956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25.png"/><Relationship Id="rId299" Type="http://schemas.openxmlformats.org/officeDocument/2006/relationships/image" Target="../media/image5116.png"/><Relationship Id="rId21" Type="http://schemas.openxmlformats.org/officeDocument/2006/relationships/image" Target="../media/image4979.png"/><Relationship Id="rId63" Type="http://schemas.openxmlformats.org/officeDocument/2006/relationships/image" Target="../media/image4999.png"/><Relationship Id="rId159" Type="http://schemas.openxmlformats.org/officeDocument/2006/relationships/image" Target="../media/image5046.png"/><Relationship Id="rId324" Type="http://schemas.openxmlformats.org/officeDocument/2006/relationships/customXml" Target="../ink/ink5401.xml"/><Relationship Id="rId366" Type="http://schemas.openxmlformats.org/officeDocument/2006/relationships/customXml" Target="../ink/ink5422.xml"/><Relationship Id="rId170" Type="http://schemas.openxmlformats.org/officeDocument/2006/relationships/customXml" Target="../ink/ink5324.xml"/><Relationship Id="rId226" Type="http://schemas.openxmlformats.org/officeDocument/2006/relationships/customXml" Target="../ink/ink5352.xml"/><Relationship Id="rId433" Type="http://schemas.openxmlformats.org/officeDocument/2006/relationships/image" Target="../media/image5183.png"/><Relationship Id="rId268" Type="http://schemas.openxmlformats.org/officeDocument/2006/relationships/customXml" Target="../ink/ink5373.xml"/><Relationship Id="rId32" Type="http://schemas.openxmlformats.org/officeDocument/2006/relationships/customXml" Target="../ink/ink5255.xml"/><Relationship Id="rId74" Type="http://schemas.openxmlformats.org/officeDocument/2006/relationships/customXml" Target="../ink/ink5276.xml"/><Relationship Id="rId128" Type="http://schemas.openxmlformats.org/officeDocument/2006/relationships/customXml" Target="../ink/ink5303.xml"/><Relationship Id="rId335" Type="http://schemas.openxmlformats.org/officeDocument/2006/relationships/image" Target="../media/image5134.png"/><Relationship Id="rId377" Type="http://schemas.openxmlformats.org/officeDocument/2006/relationships/image" Target="../media/image5155.png"/><Relationship Id="rId5" Type="http://schemas.openxmlformats.org/officeDocument/2006/relationships/image" Target="../media/image4971.png"/><Relationship Id="rId181" Type="http://schemas.openxmlformats.org/officeDocument/2006/relationships/image" Target="../media/image5057.png"/><Relationship Id="rId237" Type="http://schemas.openxmlformats.org/officeDocument/2006/relationships/image" Target="../media/image5085.png"/><Relationship Id="rId402" Type="http://schemas.openxmlformats.org/officeDocument/2006/relationships/customXml" Target="../ink/ink5440.xml"/><Relationship Id="rId279" Type="http://schemas.openxmlformats.org/officeDocument/2006/relationships/image" Target="../media/image5106.png"/><Relationship Id="rId444" Type="http://schemas.openxmlformats.org/officeDocument/2006/relationships/customXml" Target="../ink/ink5461.xml"/><Relationship Id="rId43" Type="http://schemas.openxmlformats.org/officeDocument/2006/relationships/image" Target="../media/image4989.png"/><Relationship Id="rId139" Type="http://schemas.openxmlformats.org/officeDocument/2006/relationships/image" Target="../media/image5036.png"/><Relationship Id="rId290" Type="http://schemas.openxmlformats.org/officeDocument/2006/relationships/customXml" Target="../ink/ink5384.xml"/><Relationship Id="rId304" Type="http://schemas.openxmlformats.org/officeDocument/2006/relationships/customXml" Target="../ink/ink5391.xml"/><Relationship Id="rId346" Type="http://schemas.openxmlformats.org/officeDocument/2006/relationships/customXml" Target="../ink/ink5412.xml"/><Relationship Id="rId388" Type="http://schemas.openxmlformats.org/officeDocument/2006/relationships/customXml" Target="../ink/ink5433.xml"/><Relationship Id="rId85" Type="http://schemas.openxmlformats.org/officeDocument/2006/relationships/image" Target="../media/image5009.png"/><Relationship Id="rId150" Type="http://schemas.openxmlformats.org/officeDocument/2006/relationships/customXml" Target="../ink/ink5314.xml"/><Relationship Id="rId192" Type="http://schemas.openxmlformats.org/officeDocument/2006/relationships/customXml" Target="../ink/ink5335.xml"/><Relationship Id="rId206" Type="http://schemas.openxmlformats.org/officeDocument/2006/relationships/customXml" Target="../ink/ink5342.xml"/><Relationship Id="rId413" Type="http://schemas.openxmlformats.org/officeDocument/2006/relationships/image" Target="../media/image5173.png"/><Relationship Id="rId248" Type="http://schemas.openxmlformats.org/officeDocument/2006/relationships/customXml" Target="../ink/ink5363.xml"/><Relationship Id="rId12" Type="http://schemas.openxmlformats.org/officeDocument/2006/relationships/customXml" Target="../ink/ink5245.xml"/><Relationship Id="rId108" Type="http://schemas.openxmlformats.org/officeDocument/2006/relationships/customXml" Target="../ink/ink5293.xml"/><Relationship Id="rId315" Type="http://schemas.openxmlformats.org/officeDocument/2006/relationships/image" Target="../media/image5124.png"/><Relationship Id="rId357" Type="http://schemas.openxmlformats.org/officeDocument/2006/relationships/image" Target="../media/image5145.png"/><Relationship Id="rId54" Type="http://schemas.openxmlformats.org/officeDocument/2006/relationships/customXml" Target="../ink/ink5266.xml"/><Relationship Id="rId96" Type="http://schemas.openxmlformats.org/officeDocument/2006/relationships/customXml" Target="../ink/ink5287.xml"/><Relationship Id="rId161" Type="http://schemas.openxmlformats.org/officeDocument/2006/relationships/image" Target="../media/image5047.png"/><Relationship Id="rId217" Type="http://schemas.openxmlformats.org/officeDocument/2006/relationships/image" Target="../media/image5075.png"/><Relationship Id="rId399" Type="http://schemas.openxmlformats.org/officeDocument/2006/relationships/image" Target="../media/image5166.png"/><Relationship Id="rId259" Type="http://schemas.openxmlformats.org/officeDocument/2006/relationships/image" Target="../media/image5096.png"/><Relationship Id="rId424" Type="http://schemas.openxmlformats.org/officeDocument/2006/relationships/customXml" Target="../ink/ink5451.xml"/><Relationship Id="rId23" Type="http://schemas.openxmlformats.org/officeDocument/2006/relationships/image" Target="../media/image605.png"/><Relationship Id="rId119" Type="http://schemas.openxmlformats.org/officeDocument/2006/relationships/image" Target="../media/image5026.png"/><Relationship Id="rId270" Type="http://schemas.openxmlformats.org/officeDocument/2006/relationships/customXml" Target="../ink/ink5374.xml"/><Relationship Id="rId326" Type="http://schemas.openxmlformats.org/officeDocument/2006/relationships/customXml" Target="../ink/ink5402.xml"/><Relationship Id="rId65" Type="http://schemas.openxmlformats.org/officeDocument/2006/relationships/image" Target="../media/image5000.png"/><Relationship Id="rId130" Type="http://schemas.openxmlformats.org/officeDocument/2006/relationships/customXml" Target="../ink/ink5304.xml"/><Relationship Id="rId368" Type="http://schemas.openxmlformats.org/officeDocument/2006/relationships/customXml" Target="../ink/ink5423.xml"/><Relationship Id="rId172" Type="http://schemas.openxmlformats.org/officeDocument/2006/relationships/customXml" Target="../ink/ink5325.xml"/><Relationship Id="rId228" Type="http://schemas.openxmlformats.org/officeDocument/2006/relationships/customXml" Target="../ink/ink5353.xml"/><Relationship Id="rId435" Type="http://schemas.openxmlformats.org/officeDocument/2006/relationships/image" Target="../media/image5184.png"/><Relationship Id="rId281" Type="http://schemas.openxmlformats.org/officeDocument/2006/relationships/image" Target="../media/image5107.png"/><Relationship Id="rId337" Type="http://schemas.openxmlformats.org/officeDocument/2006/relationships/image" Target="../media/image5135.png"/><Relationship Id="rId34" Type="http://schemas.openxmlformats.org/officeDocument/2006/relationships/customXml" Target="../ink/ink5256.xml"/><Relationship Id="rId76" Type="http://schemas.openxmlformats.org/officeDocument/2006/relationships/customXml" Target="../ink/ink5277.xml"/><Relationship Id="rId141" Type="http://schemas.openxmlformats.org/officeDocument/2006/relationships/image" Target="../media/image5037.png"/><Relationship Id="rId379" Type="http://schemas.openxmlformats.org/officeDocument/2006/relationships/image" Target="../media/image5156.png"/><Relationship Id="rId7" Type="http://schemas.openxmlformats.org/officeDocument/2006/relationships/image" Target="../media/image4972.png"/><Relationship Id="rId183" Type="http://schemas.openxmlformats.org/officeDocument/2006/relationships/image" Target="../media/image5058.png"/><Relationship Id="rId239" Type="http://schemas.openxmlformats.org/officeDocument/2006/relationships/image" Target="../media/image5086.png"/><Relationship Id="rId390" Type="http://schemas.openxmlformats.org/officeDocument/2006/relationships/customXml" Target="../ink/ink5434.xml"/><Relationship Id="rId404" Type="http://schemas.openxmlformats.org/officeDocument/2006/relationships/customXml" Target="../ink/ink5441.xml"/><Relationship Id="rId250" Type="http://schemas.openxmlformats.org/officeDocument/2006/relationships/customXml" Target="../ink/ink5364.xml"/><Relationship Id="rId292" Type="http://schemas.openxmlformats.org/officeDocument/2006/relationships/customXml" Target="../ink/ink5385.xml"/><Relationship Id="rId306" Type="http://schemas.openxmlformats.org/officeDocument/2006/relationships/customXml" Target="../ink/ink5392.xml"/><Relationship Id="rId45" Type="http://schemas.openxmlformats.org/officeDocument/2006/relationships/image" Target="../media/image4990.png"/><Relationship Id="rId87" Type="http://schemas.openxmlformats.org/officeDocument/2006/relationships/image" Target="../media/image5010.png"/><Relationship Id="rId110" Type="http://schemas.openxmlformats.org/officeDocument/2006/relationships/customXml" Target="../ink/ink5294.xml"/><Relationship Id="rId348" Type="http://schemas.openxmlformats.org/officeDocument/2006/relationships/customXml" Target="../ink/ink5413.xml"/><Relationship Id="rId152" Type="http://schemas.openxmlformats.org/officeDocument/2006/relationships/customXml" Target="../ink/ink5315.xml"/><Relationship Id="rId194" Type="http://schemas.openxmlformats.org/officeDocument/2006/relationships/customXml" Target="../ink/ink5336.xml"/><Relationship Id="rId208" Type="http://schemas.openxmlformats.org/officeDocument/2006/relationships/customXml" Target="../ink/ink5343.xml"/><Relationship Id="rId415" Type="http://schemas.openxmlformats.org/officeDocument/2006/relationships/image" Target="../media/image5174.png"/><Relationship Id="rId261" Type="http://schemas.openxmlformats.org/officeDocument/2006/relationships/image" Target="../media/image5097.png"/><Relationship Id="rId14" Type="http://schemas.openxmlformats.org/officeDocument/2006/relationships/customXml" Target="../ink/ink5246.xml"/><Relationship Id="rId56" Type="http://schemas.openxmlformats.org/officeDocument/2006/relationships/customXml" Target="../ink/ink5267.xml"/><Relationship Id="rId317" Type="http://schemas.openxmlformats.org/officeDocument/2006/relationships/image" Target="../media/image5125.png"/><Relationship Id="rId359" Type="http://schemas.openxmlformats.org/officeDocument/2006/relationships/image" Target="../media/image5146.png"/><Relationship Id="rId98" Type="http://schemas.openxmlformats.org/officeDocument/2006/relationships/customXml" Target="../ink/ink5288.xml"/><Relationship Id="rId121" Type="http://schemas.openxmlformats.org/officeDocument/2006/relationships/image" Target="../media/image5027.png"/><Relationship Id="rId163" Type="http://schemas.openxmlformats.org/officeDocument/2006/relationships/image" Target="../media/image5048.png"/><Relationship Id="rId219" Type="http://schemas.openxmlformats.org/officeDocument/2006/relationships/image" Target="../media/image5076.png"/><Relationship Id="rId370" Type="http://schemas.openxmlformats.org/officeDocument/2006/relationships/customXml" Target="../ink/ink5424.xml"/><Relationship Id="rId426" Type="http://schemas.openxmlformats.org/officeDocument/2006/relationships/customXml" Target="../ink/ink5452.xml"/><Relationship Id="rId230" Type="http://schemas.openxmlformats.org/officeDocument/2006/relationships/customXml" Target="../ink/ink5354.xml"/><Relationship Id="rId25" Type="http://schemas.openxmlformats.org/officeDocument/2006/relationships/image" Target="../media/image4980.png"/><Relationship Id="rId67" Type="http://schemas.openxmlformats.org/officeDocument/2006/relationships/image" Target="../media/image5001.png"/><Relationship Id="rId272" Type="http://schemas.openxmlformats.org/officeDocument/2006/relationships/customXml" Target="../ink/ink5375.xml"/><Relationship Id="rId328" Type="http://schemas.openxmlformats.org/officeDocument/2006/relationships/customXml" Target="../ink/ink5403.xml"/><Relationship Id="rId132" Type="http://schemas.openxmlformats.org/officeDocument/2006/relationships/customXml" Target="../ink/ink5305.xml"/><Relationship Id="rId174" Type="http://schemas.openxmlformats.org/officeDocument/2006/relationships/customXml" Target="../ink/ink5326.xml"/><Relationship Id="rId381" Type="http://schemas.openxmlformats.org/officeDocument/2006/relationships/image" Target="../media/image5157.png"/><Relationship Id="rId241" Type="http://schemas.openxmlformats.org/officeDocument/2006/relationships/image" Target="../media/image5087.png"/><Relationship Id="rId437" Type="http://schemas.openxmlformats.org/officeDocument/2006/relationships/image" Target="../media/image5185.png"/><Relationship Id="rId36" Type="http://schemas.openxmlformats.org/officeDocument/2006/relationships/customXml" Target="../ink/ink5257.xml"/><Relationship Id="rId283" Type="http://schemas.openxmlformats.org/officeDocument/2006/relationships/image" Target="../media/image5108.png"/><Relationship Id="rId339" Type="http://schemas.openxmlformats.org/officeDocument/2006/relationships/image" Target="../media/image5136.png"/><Relationship Id="rId78" Type="http://schemas.openxmlformats.org/officeDocument/2006/relationships/customXml" Target="../ink/ink5278.xml"/><Relationship Id="rId101" Type="http://schemas.openxmlformats.org/officeDocument/2006/relationships/image" Target="../media/image5017.png"/><Relationship Id="rId143" Type="http://schemas.openxmlformats.org/officeDocument/2006/relationships/image" Target="../media/image5038.png"/><Relationship Id="rId185" Type="http://schemas.openxmlformats.org/officeDocument/2006/relationships/image" Target="../media/image5059.png"/><Relationship Id="rId350" Type="http://schemas.openxmlformats.org/officeDocument/2006/relationships/customXml" Target="../ink/ink5414.xml"/><Relationship Id="rId406" Type="http://schemas.openxmlformats.org/officeDocument/2006/relationships/customXml" Target="../ink/ink5442.xml"/><Relationship Id="rId9" Type="http://schemas.openxmlformats.org/officeDocument/2006/relationships/image" Target="../media/image4973.png"/><Relationship Id="rId210" Type="http://schemas.openxmlformats.org/officeDocument/2006/relationships/customXml" Target="../ink/ink5344.xml"/><Relationship Id="rId392" Type="http://schemas.openxmlformats.org/officeDocument/2006/relationships/customXml" Target="../ink/ink5435.xml"/><Relationship Id="rId252" Type="http://schemas.openxmlformats.org/officeDocument/2006/relationships/customXml" Target="../ink/ink5365.xml"/><Relationship Id="rId294" Type="http://schemas.openxmlformats.org/officeDocument/2006/relationships/customXml" Target="../ink/ink5386.xml"/><Relationship Id="rId308" Type="http://schemas.openxmlformats.org/officeDocument/2006/relationships/customXml" Target="../ink/ink5393.xml"/><Relationship Id="rId47" Type="http://schemas.openxmlformats.org/officeDocument/2006/relationships/image" Target="../media/image4991.png"/><Relationship Id="rId89" Type="http://schemas.openxmlformats.org/officeDocument/2006/relationships/image" Target="../media/image5011.png"/><Relationship Id="rId112" Type="http://schemas.openxmlformats.org/officeDocument/2006/relationships/customXml" Target="../ink/ink5295.xml"/><Relationship Id="rId154" Type="http://schemas.openxmlformats.org/officeDocument/2006/relationships/customXml" Target="../ink/ink5316.xml"/><Relationship Id="rId361" Type="http://schemas.openxmlformats.org/officeDocument/2006/relationships/image" Target="../media/image5147.png"/><Relationship Id="rId196" Type="http://schemas.openxmlformats.org/officeDocument/2006/relationships/customXml" Target="../ink/ink5337.xml"/><Relationship Id="rId417" Type="http://schemas.openxmlformats.org/officeDocument/2006/relationships/image" Target="../media/image5175.png"/><Relationship Id="rId16" Type="http://schemas.openxmlformats.org/officeDocument/2006/relationships/customXml" Target="../ink/ink5247.xml"/><Relationship Id="rId221" Type="http://schemas.openxmlformats.org/officeDocument/2006/relationships/image" Target="../media/image5077.png"/><Relationship Id="rId263" Type="http://schemas.openxmlformats.org/officeDocument/2006/relationships/image" Target="../media/image5098.png"/><Relationship Id="rId319" Type="http://schemas.openxmlformats.org/officeDocument/2006/relationships/image" Target="../media/image5126.png"/><Relationship Id="rId58" Type="http://schemas.openxmlformats.org/officeDocument/2006/relationships/customXml" Target="../ink/ink5268.xml"/><Relationship Id="rId123" Type="http://schemas.openxmlformats.org/officeDocument/2006/relationships/image" Target="../media/image5028.png"/><Relationship Id="rId330" Type="http://schemas.openxmlformats.org/officeDocument/2006/relationships/customXml" Target="../ink/ink5404.xml"/><Relationship Id="rId165" Type="http://schemas.openxmlformats.org/officeDocument/2006/relationships/image" Target="../media/image5049.png"/><Relationship Id="rId372" Type="http://schemas.openxmlformats.org/officeDocument/2006/relationships/customXml" Target="../ink/ink5425.xml"/><Relationship Id="rId428" Type="http://schemas.openxmlformats.org/officeDocument/2006/relationships/customXml" Target="../ink/ink5453.xml"/><Relationship Id="rId232" Type="http://schemas.openxmlformats.org/officeDocument/2006/relationships/customXml" Target="../ink/ink5355.xml"/><Relationship Id="rId274" Type="http://schemas.openxmlformats.org/officeDocument/2006/relationships/customXml" Target="../ink/ink5376.xml"/><Relationship Id="rId27" Type="http://schemas.openxmlformats.org/officeDocument/2006/relationships/image" Target="../media/image4981.png"/><Relationship Id="rId69" Type="http://schemas.openxmlformats.org/officeDocument/2006/relationships/image" Target="../media/image5002.png"/><Relationship Id="rId134" Type="http://schemas.openxmlformats.org/officeDocument/2006/relationships/customXml" Target="../ink/ink5306.xml"/><Relationship Id="rId80" Type="http://schemas.openxmlformats.org/officeDocument/2006/relationships/customXml" Target="../ink/ink5279.xml"/><Relationship Id="rId176" Type="http://schemas.openxmlformats.org/officeDocument/2006/relationships/customXml" Target="../ink/ink5327.xml"/><Relationship Id="rId341" Type="http://schemas.openxmlformats.org/officeDocument/2006/relationships/image" Target="../media/image5137.png"/><Relationship Id="rId383" Type="http://schemas.openxmlformats.org/officeDocument/2006/relationships/image" Target="../media/image5158.png"/><Relationship Id="rId439" Type="http://schemas.openxmlformats.org/officeDocument/2006/relationships/image" Target="../media/image5186.png"/><Relationship Id="rId201" Type="http://schemas.openxmlformats.org/officeDocument/2006/relationships/image" Target="../media/image5067.png"/><Relationship Id="rId243" Type="http://schemas.openxmlformats.org/officeDocument/2006/relationships/image" Target="../media/image5088.png"/><Relationship Id="rId285" Type="http://schemas.openxmlformats.org/officeDocument/2006/relationships/image" Target="../media/image5109.png"/><Relationship Id="rId38" Type="http://schemas.openxmlformats.org/officeDocument/2006/relationships/customXml" Target="../ink/ink5258.xml"/><Relationship Id="rId103" Type="http://schemas.openxmlformats.org/officeDocument/2006/relationships/image" Target="../media/image5018.png"/><Relationship Id="rId310" Type="http://schemas.openxmlformats.org/officeDocument/2006/relationships/customXml" Target="../ink/ink5394.xml"/><Relationship Id="rId91" Type="http://schemas.openxmlformats.org/officeDocument/2006/relationships/image" Target="../media/image5012.png"/><Relationship Id="rId145" Type="http://schemas.openxmlformats.org/officeDocument/2006/relationships/image" Target="../media/image5039.png"/><Relationship Id="rId187" Type="http://schemas.openxmlformats.org/officeDocument/2006/relationships/image" Target="../media/image5060.png"/><Relationship Id="rId352" Type="http://schemas.openxmlformats.org/officeDocument/2006/relationships/customXml" Target="../ink/ink5415.xml"/><Relationship Id="rId394" Type="http://schemas.openxmlformats.org/officeDocument/2006/relationships/customXml" Target="../ink/ink5436.xml"/><Relationship Id="rId408" Type="http://schemas.openxmlformats.org/officeDocument/2006/relationships/customXml" Target="../ink/ink5443.xml"/><Relationship Id="rId212" Type="http://schemas.openxmlformats.org/officeDocument/2006/relationships/customXml" Target="../ink/ink5345.xml"/><Relationship Id="rId254" Type="http://schemas.openxmlformats.org/officeDocument/2006/relationships/customXml" Target="../ink/ink5366.xml"/><Relationship Id="rId49" Type="http://schemas.openxmlformats.org/officeDocument/2006/relationships/image" Target="../media/image4992.png"/><Relationship Id="rId114" Type="http://schemas.openxmlformats.org/officeDocument/2006/relationships/customXml" Target="../ink/ink5296.xml"/><Relationship Id="rId296" Type="http://schemas.openxmlformats.org/officeDocument/2006/relationships/customXml" Target="../ink/ink5387.xml"/><Relationship Id="rId60" Type="http://schemas.openxmlformats.org/officeDocument/2006/relationships/customXml" Target="../ink/ink5269.xml"/><Relationship Id="rId156" Type="http://schemas.openxmlformats.org/officeDocument/2006/relationships/customXml" Target="../ink/ink5317.xml"/><Relationship Id="rId198" Type="http://schemas.openxmlformats.org/officeDocument/2006/relationships/customXml" Target="../ink/ink5338.xml"/><Relationship Id="rId321" Type="http://schemas.openxmlformats.org/officeDocument/2006/relationships/image" Target="../media/image5127.png"/><Relationship Id="rId363" Type="http://schemas.openxmlformats.org/officeDocument/2006/relationships/image" Target="../media/image5148.png"/><Relationship Id="rId419" Type="http://schemas.openxmlformats.org/officeDocument/2006/relationships/image" Target="../media/image5176.png"/><Relationship Id="rId223" Type="http://schemas.openxmlformats.org/officeDocument/2006/relationships/image" Target="../media/image5078.png"/><Relationship Id="rId430" Type="http://schemas.openxmlformats.org/officeDocument/2006/relationships/customXml" Target="../ink/ink5454.xml"/><Relationship Id="rId18" Type="http://schemas.openxmlformats.org/officeDocument/2006/relationships/customXml" Target="../ink/ink5248.xml"/><Relationship Id="rId39" Type="http://schemas.openxmlformats.org/officeDocument/2006/relationships/image" Target="../media/image4987.png"/><Relationship Id="rId265" Type="http://schemas.openxmlformats.org/officeDocument/2006/relationships/image" Target="../media/image5099.png"/><Relationship Id="rId286" Type="http://schemas.openxmlformats.org/officeDocument/2006/relationships/customXml" Target="../ink/ink5382.xml"/><Relationship Id="rId50" Type="http://schemas.openxmlformats.org/officeDocument/2006/relationships/customXml" Target="../ink/ink5264.xml"/><Relationship Id="rId104" Type="http://schemas.openxmlformats.org/officeDocument/2006/relationships/customXml" Target="../ink/ink5291.xml"/><Relationship Id="rId125" Type="http://schemas.openxmlformats.org/officeDocument/2006/relationships/image" Target="../media/image5029.png"/><Relationship Id="rId146" Type="http://schemas.openxmlformats.org/officeDocument/2006/relationships/customXml" Target="../ink/ink5312.xml"/><Relationship Id="rId167" Type="http://schemas.openxmlformats.org/officeDocument/2006/relationships/image" Target="../media/image5050.png"/><Relationship Id="rId188" Type="http://schemas.openxmlformats.org/officeDocument/2006/relationships/customXml" Target="../ink/ink5333.xml"/><Relationship Id="rId311" Type="http://schemas.openxmlformats.org/officeDocument/2006/relationships/image" Target="../media/image5122.png"/><Relationship Id="rId332" Type="http://schemas.openxmlformats.org/officeDocument/2006/relationships/customXml" Target="../ink/ink5405.xml"/><Relationship Id="rId353" Type="http://schemas.openxmlformats.org/officeDocument/2006/relationships/image" Target="../media/image5143.png"/><Relationship Id="rId374" Type="http://schemas.openxmlformats.org/officeDocument/2006/relationships/customXml" Target="../ink/ink5426.xml"/><Relationship Id="rId395" Type="http://schemas.openxmlformats.org/officeDocument/2006/relationships/image" Target="../media/image5164.png"/><Relationship Id="rId409" Type="http://schemas.openxmlformats.org/officeDocument/2006/relationships/image" Target="../media/image5171.png"/><Relationship Id="rId71" Type="http://schemas.openxmlformats.org/officeDocument/2006/relationships/image" Target="../media/image232.png"/><Relationship Id="rId92" Type="http://schemas.openxmlformats.org/officeDocument/2006/relationships/customXml" Target="../ink/ink5285.xml"/><Relationship Id="rId213" Type="http://schemas.openxmlformats.org/officeDocument/2006/relationships/image" Target="../media/image5073.png"/><Relationship Id="rId234" Type="http://schemas.openxmlformats.org/officeDocument/2006/relationships/customXml" Target="../ink/ink5356.xml"/><Relationship Id="rId420" Type="http://schemas.openxmlformats.org/officeDocument/2006/relationships/customXml" Target="../ink/ink5449.xml"/><Relationship Id="rId2" Type="http://schemas.openxmlformats.org/officeDocument/2006/relationships/customXml" Target="../ink/ink5240.xml"/><Relationship Id="rId29" Type="http://schemas.openxmlformats.org/officeDocument/2006/relationships/image" Target="../media/image4982.png"/><Relationship Id="rId255" Type="http://schemas.openxmlformats.org/officeDocument/2006/relationships/image" Target="../media/image5094.png"/><Relationship Id="rId276" Type="http://schemas.openxmlformats.org/officeDocument/2006/relationships/customXml" Target="../ink/ink5377.xml"/><Relationship Id="rId297" Type="http://schemas.openxmlformats.org/officeDocument/2006/relationships/image" Target="../media/image5115.png"/><Relationship Id="rId441" Type="http://schemas.openxmlformats.org/officeDocument/2006/relationships/image" Target="../media/image5187.png"/><Relationship Id="rId40" Type="http://schemas.openxmlformats.org/officeDocument/2006/relationships/customXml" Target="../ink/ink5259.xml"/><Relationship Id="rId115" Type="http://schemas.openxmlformats.org/officeDocument/2006/relationships/image" Target="../media/image5024.png"/><Relationship Id="rId136" Type="http://schemas.openxmlformats.org/officeDocument/2006/relationships/customXml" Target="../ink/ink5307.xml"/><Relationship Id="rId157" Type="http://schemas.openxmlformats.org/officeDocument/2006/relationships/image" Target="../media/image5045.png"/><Relationship Id="rId178" Type="http://schemas.openxmlformats.org/officeDocument/2006/relationships/customXml" Target="../ink/ink5328.xml"/><Relationship Id="rId301" Type="http://schemas.openxmlformats.org/officeDocument/2006/relationships/image" Target="../media/image5117.png"/><Relationship Id="rId322" Type="http://schemas.openxmlformats.org/officeDocument/2006/relationships/customXml" Target="../ink/ink5400.xml"/><Relationship Id="rId343" Type="http://schemas.openxmlformats.org/officeDocument/2006/relationships/image" Target="../media/image5138.png"/><Relationship Id="rId364" Type="http://schemas.openxmlformats.org/officeDocument/2006/relationships/customXml" Target="../ink/ink5421.xml"/><Relationship Id="rId61" Type="http://schemas.openxmlformats.org/officeDocument/2006/relationships/image" Target="../media/image4998.png"/><Relationship Id="rId82" Type="http://schemas.openxmlformats.org/officeDocument/2006/relationships/customXml" Target="../ink/ink5280.xml"/><Relationship Id="rId199" Type="http://schemas.openxmlformats.org/officeDocument/2006/relationships/image" Target="../media/image5066.png"/><Relationship Id="rId203" Type="http://schemas.openxmlformats.org/officeDocument/2006/relationships/image" Target="../media/image5068.png"/><Relationship Id="rId385" Type="http://schemas.openxmlformats.org/officeDocument/2006/relationships/image" Target="../media/image5159.png"/><Relationship Id="rId19" Type="http://schemas.openxmlformats.org/officeDocument/2006/relationships/image" Target="../media/image4978.png"/><Relationship Id="rId224" Type="http://schemas.openxmlformats.org/officeDocument/2006/relationships/customXml" Target="../ink/ink5351.xml"/><Relationship Id="rId245" Type="http://schemas.openxmlformats.org/officeDocument/2006/relationships/image" Target="../media/image5089.png"/><Relationship Id="rId266" Type="http://schemas.openxmlformats.org/officeDocument/2006/relationships/customXml" Target="../ink/ink5372.xml"/><Relationship Id="rId287" Type="http://schemas.openxmlformats.org/officeDocument/2006/relationships/image" Target="../media/image5110.png"/><Relationship Id="rId410" Type="http://schemas.openxmlformats.org/officeDocument/2006/relationships/customXml" Target="../ink/ink5444.xml"/><Relationship Id="rId431" Type="http://schemas.openxmlformats.org/officeDocument/2006/relationships/image" Target="../media/image5182.png"/><Relationship Id="rId30" Type="http://schemas.openxmlformats.org/officeDocument/2006/relationships/customXml" Target="../ink/ink5254.xml"/><Relationship Id="rId105" Type="http://schemas.openxmlformats.org/officeDocument/2006/relationships/image" Target="../media/image5019.png"/><Relationship Id="rId126" Type="http://schemas.openxmlformats.org/officeDocument/2006/relationships/customXml" Target="../ink/ink5302.xml"/><Relationship Id="rId147" Type="http://schemas.openxmlformats.org/officeDocument/2006/relationships/image" Target="../media/image5040.png"/><Relationship Id="rId168" Type="http://schemas.openxmlformats.org/officeDocument/2006/relationships/customXml" Target="../ink/ink5323.xml"/><Relationship Id="rId312" Type="http://schemas.openxmlformats.org/officeDocument/2006/relationships/customXml" Target="../ink/ink5395.xml"/><Relationship Id="rId333" Type="http://schemas.openxmlformats.org/officeDocument/2006/relationships/image" Target="../media/image5133.png"/><Relationship Id="rId354" Type="http://schemas.openxmlformats.org/officeDocument/2006/relationships/customXml" Target="../ink/ink5416.xml"/><Relationship Id="rId51" Type="http://schemas.openxmlformats.org/officeDocument/2006/relationships/image" Target="../media/image4993.png"/><Relationship Id="rId72" Type="http://schemas.openxmlformats.org/officeDocument/2006/relationships/customXml" Target="../ink/ink5275.xml"/><Relationship Id="rId93" Type="http://schemas.openxmlformats.org/officeDocument/2006/relationships/image" Target="../media/image5013.png"/><Relationship Id="rId189" Type="http://schemas.openxmlformats.org/officeDocument/2006/relationships/image" Target="../media/image5061.png"/><Relationship Id="rId375" Type="http://schemas.openxmlformats.org/officeDocument/2006/relationships/image" Target="../media/image5154.png"/><Relationship Id="rId396" Type="http://schemas.openxmlformats.org/officeDocument/2006/relationships/customXml" Target="../ink/ink5437.xml"/><Relationship Id="rId3" Type="http://schemas.openxmlformats.org/officeDocument/2006/relationships/image" Target="../media/image4970.png"/><Relationship Id="rId214" Type="http://schemas.openxmlformats.org/officeDocument/2006/relationships/customXml" Target="../ink/ink5346.xml"/><Relationship Id="rId235" Type="http://schemas.openxmlformats.org/officeDocument/2006/relationships/image" Target="../media/image5084.png"/><Relationship Id="rId256" Type="http://schemas.openxmlformats.org/officeDocument/2006/relationships/customXml" Target="../ink/ink5367.xml"/><Relationship Id="rId277" Type="http://schemas.openxmlformats.org/officeDocument/2006/relationships/image" Target="../media/image5105.png"/><Relationship Id="rId298" Type="http://schemas.openxmlformats.org/officeDocument/2006/relationships/customXml" Target="../ink/ink5388.xml"/><Relationship Id="rId400" Type="http://schemas.openxmlformats.org/officeDocument/2006/relationships/customXml" Target="../ink/ink5439.xml"/><Relationship Id="rId421" Type="http://schemas.openxmlformats.org/officeDocument/2006/relationships/image" Target="../media/image5177.png"/><Relationship Id="rId442" Type="http://schemas.openxmlformats.org/officeDocument/2006/relationships/customXml" Target="../ink/ink5460.xml"/><Relationship Id="rId116" Type="http://schemas.openxmlformats.org/officeDocument/2006/relationships/customXml" Target="../ink/ink5297.xml"/><Relationship Id="rId137" Type="http://schemas.openxmlformats.org/officeDocument/2006/relationships/image" Target="../media/image5035.png"/><Relationship Id="rId158" Type="http://schemas.openxmlformats.org/officeDocument/2006/relationships/customXml" Target="../ink/ink5318.xml"/><Relationship Id="rId302" Type="http://schemas.openxmlformats.org/officeDocument/2006/relationships/customXml" Target="../ink/ink5390.xml"/><Relationship Id="rId323" Type="http://schemas.openxmlformats.org/officeDocument/2006/relationships/image" Target="../media/image5128.png"/><Relationship Id="rId344" Type="http://schemas.openxmlformats.org/officeDocument/2006/relationships/customXml" Target="../ink/ink5411.xml"/><Relationship Id="rId20" Type="http://schemas.openxmlformats.org/officeDocument/2006/relationships/customXml" Target="../ink/ink5249.xml"/><Relationship Id="rId41" Type="http://schemas.openxmlformats.org/officeDocument/2006/relationships/image" Target="../media/image4988.png"/><Relationship Id="rId62" Type="http://schemas.openxmlformats.org/officeDocument/2006/relationships/customXml" Target="../ink/ink5270.xml"/><Relationship Id="rId83" Type="http://schemas.openxmlformats.org/officeDocument/2006/relationships/image" Target="../media/image5008.png"/><Relationship Id="rId179" Type="http://schemas.openxmlformats.org/officeDocument/2006/relationships/image" Target="../media/image5056.png"/><Relationship Id="rId365" Type="http://schemas.openxmlformats.org/officeDocument/2006/relationships/image" Target="../media/image5149.png"/><Relationship Id="rId386" Type="http://schemas.openxmlformats.org/officeDocument/2006/relationships/customXml" Target="../ink/ink5432.xml"/><Relationship Id="rId190" Type="http://schemas.openxmlformats.org/officeDocument/2006/relationships/customXml" Target="../ink/ink5334.xml"/><Relationship Id="rId204" Type="http://schemas.openxmlformats.org/officeDocument/2006/relationships/customXml" Target="../ink/ink5341.xml"/><Relationship Id="rId225" Type="http://schemas.openxmlformats.org/officeDocument/2006/relationships/image" Target="../media/image5079.png"/><Relationship Id="rId246" Type="http://schemas.openxmlformats.org/officeDocument/2006/relationships/customXml" Target="../ink/ink5362.xml"/><Relationship Id="rId267" Type="http://schemas.openxmlformats.org/officeDocument/2006/relationships/image" Target="../media/image5100.png"/><Relationship Id="rId288" Type="http://schemas.openxmlformats.org/officeDocument/2006/relationships/customXml" Target="../ink/ink5383.xml"/><Relationship Id="rId411" Type="http://schemas.openxmlformats.org/officeDocument/2006/relationships/image" Target="../media/image5172.png"/><Relationship Id="rId432" Type="http://schemas.openxmlformats.org/officeDocument/2006/relationships/customXml" Target="../ink/ink5455.xml"/><Relationship Id="rId106" Type="http://schemas.openxmlformats.org/officeDocument/2006/relationships/customXml" Target="../ink/ink5292.xml"/><Relationship Id="rId127" Type="http://schemas.openxmlformats.org/officeDocument/2006/relationships/image" Target="../media/image5030.png"/><Relationship Id="rId313" Type="http://schemas.openxmlformats.org/officeDocument/2006/relationships/image" Target="../media/image5123.png"/><Relationship Id="rId10" Type="http://schemas.openxmlformats.org/officeDocument/2006/relationships/customXml" Target="../ink/ink5244.xml"/><Relationship Id="rId31" Type="http://schemas.openxmlformats.org/officeDocument/2006/relationships/image" Target="../media/image4983.png"/><Relationship Id="rId52" Type="http://schemas.openxmlformats.org/officeDocument/2006/relationships/customXml" Target="../ink/ink5265.xml"/><Relationship Id="rId73" Type="http://schemas.openxmlformats.org/officeDocument/2006/relationships/image" Target="../media/image5003.png"/><Relationship Id="rId94" Type="http://schemas.openxmlformats.org/officeDocument/2006/relationships/customXml" Target="../ink/ink5286.xml"/><Relationship Id="rId148" Type="http://schemas.openxmlformats.org/officeDocument/2006/relationships/customXml" Target="../ink/ink5313.xml"/><Relationship Id="rId169" Type="http://schemas.openxmlformats.org/officeDocument/2006/relationships/image" Target="../media/image5051.png"/><Relationship Id="rId334" Type="http://schemas.openxmlformats.org/officeDocument/2006/relationships/customXml" Target="../ink/ink5406.xml"/><Relationship Id="rId355" Type="http://schemas.openxmlformats.org/officeDocument/2006/relationships/image" Target="../media/image5144.png"/><Relationship Id="rId376" Type="http://schemas.openxmlformats.org/officeDocument/2006/relationships/customXml" Target="../ink/ink5427.xml"/><Relationship Id="rId397" Type="http://schemas.openxmlformats.org/officeDocument/2006/relationships/image" Target="../media/image5165.png"/><Relationship Id="rId4" Type="http://schemas.openxmlformats.org/officeDocument/2006/relationships/customXml" Target="../ink/ink5241.xml"/><Relationship Id="rId180" Type="http://schemas.openxmlformats.org/officeDocument/2006/relationships/customXml" Target="../ink/ink5329.xml"/><Relationship Id="rId215" Type="http://schemas.openxmlformats.org/officeDocument/2006/relationships/image" Target="../media/image5074.png"/><Relationship Id="rId236" Type="http://schemas.openxmlformats.org/officeDocument/2006/relationships/customXml" Target="../ink/ink5357.xml"/><Relationship Id="rId257" Type="http://schemas.openxmlformats.org/officeDocument/2006/relationships/image" Target="../media/image5095.png"/><Relationship Id="rId278" Type="http://schemas.openxmlformats.org/officeDocument/2006/relationships/customXml" Target="../ink/ink5378.xml"/><Relationship Id="rId401" Type="http://schemas.openxmlformats.org/officeDocument/2006/relationships/image" Target="../media/image5167.png"/><Relationship Id="rId422" Type="http://schemas.openxmlformats.org/officeDocument/2006/relationships/customXml" Target="../ink/ink5450.xml"/><Relationship Id="rId443" Type="http://schemas.openxmlformats.org/officeDocument/2006/relationships/image" Target="../media/image5188.png"/><Relationship Id="rId303" Type="http://schemas.openxmlformats.org/officeDocument/2006/relationships/image" Target="../media/image5118.png"/><Relationship Id="rId42" Type="http://schemas.openxmlformats.org/officeDocument/2006/relationships/customXml" Target="../ink/ink5260.xml"/><Relationship Id="rId84" Type="http://schemas.openxmlformats.org/officeDocument/2006/relationships/customXml" Target="../ink/ink5281.xml"/><Relationship Id="rId138" Type="http://schemas.openxmlformats.org/officeDocument/2006/relationships/customXml" Target="../ink/ink5308.xml"/><Relationship Id="rId345" Type="http://schemas.openxmlformats.org/officeDocument/2006/relationships/image" Target="../media/image5139.png"/><Relationship Id="rId387" Type="http://schemas.openxmlformats.org/officeDocument/2006/relationships/image" Target="../media/image5160.png"/><Relationship Id="rId191" Type="http://schemas.openxmlformats.org/officeDocument/2006/relationships/image" Target="../media/image5062.png"/><Relationship Id="rId205" Type="http://schemas.openxmlformats.org/officeDocument/2006/relationships/image" Target="../media/image5069.png"/><Relationship Id="rId247" Type="http://schemas.openxmlformats.org/officeDocument/2006/relationships/image" Target="../media/image5090.png"/><Relationship Id="rId412" Type="http://schemas.openxmlformats.org/officeDocument/2006/relationships/customXml" Target="../ink/ink5445.xml"/><Relationship Id="rId107" Type="http://schemas.openxmlformats.org/officeDocument/2006/relationships/image" Target="../media/image5020.png"/><Relationship Id="rId289" Type="http://schemas.openxmlformats.org/officeDocument/2006/relationships/image" Target="../media/image5111.png"/><Relationship Id="rId11" Type="http://schemas.openxmlformats.org/officeDocument/2006/relationships/image" Target="../media/image4974.png"/><Relationship Id="rId53" Type="http://schemas.openxmlformats.org/officeDocument/2006/relationships/image" Target="../media/image4994.png"/><Relationship Id="rId149" Type="http://schemas.openxmlformats.org/officeDocument/2006/relationships/image" Target="../media/image5041.png"/><Relationship Id="rId314" Type="http://schemas.openxmlformats.org/officeDocument/2006/relationships/customXml" Target="../ink/ink5396.xml"/><Relationship Id="rId356" Type="http://schemas.openxmlformats.org/officeDocument/2006/relationships/customXml" Target="../ink/ink5417.xml"/><Relationship Id="rId398" Type="http://schemas.openxmlformats.org/officeDocument/2006/relationships/customXml" Target="../ink/ink5438.xml"/><Relationship Id="rId95" Type="http://schemas.openxmlformats.org/officeDocument/2006/relationships/image" Target="../media/image5014.png"/><Relationship Id="rId160" Type="http://schemas.openxmlformats.org/officeDocument/2006/relationships/customXml" Target="../ink/ink5319.xml"/><Relationship Id="rId216" Type="http://schemas.openxmlformats.org/officeDocument/2006/relationships/customXml" Target="../ink/ink5347.xml"/><Relationship Id="rId423" Type="http://schemas.openxmlformats.org/officeDocument/2006/relationships/image" Target="../media/image5178.png"/><Relationship Id="rId258" Type="http://schemas.openxmlformats.org/officeDocument/2006/relationships/customXml" Target="../ink/ink5368.xml"/><Relationship Id="rId22" Type="http://schemas.openxmlformats.org/officeDocument/2006/relationships/customXml" Target="../ink/ink5250.xml"/><Relationship Id="rId64" Type="http://schemas.openxmlformats.org/officeDocument/2006/relationships/customXml" Target="../ink/ink5271.xml"/><Relationship Id="rId118" Type="http://schemas.openxmlformats.org/officeDocument/2006/relationships/customXml" Target="../ink/ink5298.xml"/><Relationship Id="rId325" Type="http://schemas.openxmlformats.org/officeDocument/2006/relationships/image" Target="../media/image5129.png"/><Relationship Id="rId367" Type="http://schemas.openxmlformats.org/officeDocument/2006/relationships/image" Target="../media/image5150.png"/><Relationship Id="rId171" Type="http://schemas.openxmlformats.org/officeDocument/2006/relationships/image" Target="../media/image5052.png"/><Relationship Id="rId227" Type="http://schemas.openxmlformats.org/officeDocument/2006/relationships/image" Target="../media/image5080.png"/><Relationship Id="rId269" Type="http://schemas.openxmlformats.org/officeDocument/2006/relationships/image" Target="../media/image5101.png"/><Relationship Id="rId434" Type="http://schemas.openxmlformats.org/officeDocument/2006/relationships/customXml" Target="../ink/ink5456.xml"/><Relationship Id="rId33" Type="http://schemas.openxmlformats.org/officeDocument/2006/relationships/image" Target="../media/image4984.png"/><Relationship Id="rId129" Type="http://schemas.openxmlformats.org/officeDocument/2006/relationships/image" Target="../media/image5031.png"/><Relationship Id="rId280" Type="http://schemas.openxmlformats.org/officeDocument/2006/relationships/customXml" Target="../ink/ink5379.xml"/><Relationship Id="rId336" Type="http://schemas.openxmlformats.org/officeDocument/2006/relationships/customXml" Target="../ink/ink5407.xml"/><Relationship Id="rId75" Type="http://schemas.openxmlformats.org/officeDocument/2006/relationships/image" Target="../media/image5004.png"/><Relationship Id="rId140" Type="http://schemas.openxmlformats.org/officeDocument/2006/relationships/customXml" Target="../ink/ink5309.xml"/><Relationship Id="rId182" Type="http://schemas.openxmlformats.org/officeDocument/2006/relationships/customXml" Target="../ink/ink5330.xml"/><Relationship Id="rId378" Type="http://schemas.openxmlformats.org/officeDocument/2006/relationships/customXml" Target="../ink/ink5428.xml"/><Relationship Id="rId403" Type="http://schemas.openxmlformats.org/officeDocument/2006/relationships/image" Target="../media/image5168.png"/><Relationship Id="rId6" Type="http://schemas.openxmlformats.org/officeDocument/2006/relationships/customXml" Target="../ink/ink5242.xml"/><Relationship Id="rId238" Type="http://schemas.openxmlformats.org/officeDocument/2006/relationships/customXml" Target="../ink/ink5358.xml"/><Relationship Id="rId445" Type="http://schemas.openxmlformats.org/officeDocument/2006/relationships/image" Target="../media/image5189.png"/><Relationship Id="rId291" Type="http://schemas.openxmlformats.org/officeDocument/2006/relationships/image" Target="../media/image5112.png"/><Relationship Id="rId305" Type="http://schemas.openxmlformats.org/officeDocument/2006/relationships/image" Target="../media/image5119.png"/><Relationship Id="rId347" Type="http://schemas.openxmlformats.org/officeDocument/2006/relationships/image" Target="../media/image5140.png"/><Relationship Id="rId44" Type="http://schemas.openxmlformats.org/officeDocument/2006/relationships/customXml" Target="../ink/ink5261.xml"/><Relationship Id="rId86" Type="http://schemas.openxmlformats.org/officeDocument/2006/relationships/customXml" Target="../ink/ink5282.xml"/><Relationship Id="rId151" Type="http://schemas.openxmlformats.org/officeDocument/2006/relationships/image" Target="../media/image5042.png"/><Relationship Id="rId389" Type="http://schemas.openxmlformats.org/officeDocument/2006/relationships/image" Target="../media/image5161.png"/><Relationship Id="rId193" Type="http://schemas.openxmlformats.org/officeDocument/2006/relationships/image" Target="../media/image5063.png"/><Relationship Id="rId207" Type="http://schemas.openxmlformats.org/officeDocument/2006/relationships/image" Target="../media/image5070.png"/><Relationship Id="rId249" Type="http://schemas.openxmlformats.org/officeDocument/2006/relationships/image" Target="../media/image5091.png"/><Relationship Id="rId414" Type="http://schemas.openxmlformats.org/officeDocument/2006/relationships/customXml" Target="../ink/ink5446.xml"/><Relationship Id="rId13" Type="http://schemas.openxmlformats.org/officeDocument/2006/relationships/image" Target="../media/image4975.png"/><Relationship Id="rId109" Type="http://schemas.openxmlformats.org/officeDocument/2006/relationships/image" Target="../media/image5021.png"/><Relationship Id="rId260" Type="http://schemas.openxmlformats.org/officeDocument/2006/relationships/customXml" Target="../ink/ink5369.xml"/><Relationship Id="rId316" Type="http://schemas.openxmlformats.org/officeDocument/2006/relationships/customXml" Target="../ink/ink5397.xml"/><Relationship Id="rId55" Type="http://schemas.openxmlformats.org/officeDocument/2006/relationships/image" Target="../media/image4995.png"/><Relationship Id="rId97" Type="http://schemas.openxmlformats.org/officeDocument/2006/relationships/image" Target="../media/image5015.png"/><Relationship Id="rId120" Type="http://schemas.openxmlformats.org/officeDocument/2006/relationships/customXml" Target="../ink/ink5299.xml"/><Relationship Id="rId358" Type="http://schemas.openxmlformats.org/officeDocument/2006/relationships/customXml" Target="../ink/ink5418.xml"/><Relationship Id="rId162" Type="http://schemas.openxmlformats.org/officeDocument/2006/relationships/customXml" Target="../ink/ink5320.xml"/><Relationship Id="rId218" Type="http://schemas.openxmlformats.org/officeDocument/2006/relationships/customXml" Target="../ink/ink5348.xml"/><Relationship Id="rId425" Type="http://schemas.openxmlformats.org/officeDocument/2006/relationships/image" Target="../media/image5179.png"/><Relationship Id="rId271" Type="http://schemas.openxmlformats.org/officeDocument/2006/relationships/image" Target="../media/image5102.png"/><Relationship Id="rId24" Type="http://schemas.openxmlformats.org/officeDocument/2006/relationships/customXml" Target="../ink/ink5251.xml"/><Relationship Id="rId66" Type="http://schemas.openxmlformats.org/officeDocument/2006/relationships/customXml" Target="../ink/ink5272.xml"/><Relationship Id="rId131" Type="http://schemas.openxmlformats.org/officeDocument/2006/relationships/image" Target="../media/image5032.png"/><Relationship Id="rId327" Type="http://schemas.openxmlformats.org/officeDocument/2006/relationships/image" Target="../media/image5130.png"/><Relationship Id="rId369" Type="http://schemas.openxmlformats.org/officeDocument/2006/relationships/image" Target="../media/image5151.png"/><Relationship Id="rId173" Type="http://schemas.openxmlformats.org/officeDocument/2006/relationships/image" Target="../media/image5053.png"/><Relationship Id="rId229" Type="http://schemas.openxmlformats.org/officeDocument/2006/relationships/image" Target="../media/image5081.png"/><Relationship Id="rId380" Type="http://schemas.openxmlformats.org/officeDocument/2006/relationships/customXml" Target="../ink/ink5429.xml"/><Relationship Id="rId436" Type="http://schemas.openxmlformats.org/officeDocument/2006/relationships/customXml" Target="../ink/ink5457.xml"/><Relationship Id="rId240" Type="http://schemas.openxmlformats.org/officeDocument/2006/relationships/customXml" Target="../ink/ink5359.xml"/><Relationship Id="rId35" Type="http://schemas.openxmlformats.org/officeDocument/2006/relationships/image" Target="../media/image4985.png"/><Relationship Id="rId77" Type="http://schemas.openxmlformats.org/officeDocument/2006/relationships/image" Target="../media/image5005.png"/><Relationship Id="rId100" Type="http://schemas.openxmlformats.org/officeDocument/2006/relationships/customXml" Target="../ink/ink5289.xml"/><Relationship Id="rId282" Type="http://schemas.openxmlformats.org/officeDocument/2006/relationships/customXml" Target="../ink/ink5380.xml"/><Relationship Id="rId338" Type="http://schemas.openxmlformats.org/officeDocument/2006/relationships/customXml" Target="../ink/ink5408.xml"/><Relationship Id="rId8" Type="http://schemas.openxmlformats.org/officeDocument/2006/relationships/customXml" Target="../ink/ink5243.xml"/><Relationship Id="rId142" Type="http://schemas.openxmlformats.org/officeDocument/2006/relationships/customXml" Target="../ink/ink5310.xml"/><Relationship Id="rId184" Type="http://schemas.openxmlformats.org/officeDocument/2006/relationships/customXml" Target="../ink/ink5331.xml"/><Relationship Id="rId391" Type="http://schemas.openxmlformats.org/officeDocument/2006/relationships/image" Target="../media/image5162.png"/><Relationship Id="rId405" Type="http://schemas.openxmlformats.org/officeDocument/2006/relationships/image" Target="../media/image5169.png"/><Relationship Id="rId251" Type="http://schemas.openxmlformats.org/officeDocument/2006/relationships/image" Target="../media/image5092.png"/><Relationship Id="rId46" Type="http://schemas.openxmlformats.org/officeDocument/2006/relationships/customXml" Target="../ink/ink5262.xml"/><Relationship Id="rId293" Type="http://schemas.openxmlformats.org/officeDocument/2006/relationships/image" Target="../media/image5113.png"/><Relationship Id="rId307" Type="http://schemas.openxmlformats.org/officeDocument/2006/relationships/image" Target="../media/image5120.png"/><Relationship Id="rId349" Type="http://schemas.openxmlformats.org/officeDocument/2006/relationships/image" Target="../media/image5141.png"/><Relationship Id="rId88" Type="http://schemas.openxmlformats.org/officeDocument/2006/relationships/customXml" Target="../ink/ink5283.xml"/><Relationship Id="rId111" Type="http://schemas.openxmlformats.org/officeDocument/2006/relationships/image" Target="../media/image5022.png"/><Relationship Id="rId153" Type="http://schemas.openxmlformats.org/officeDocument/2006/relationships/image" Target="../media/image5043.png"/><Relationship Id="rId195" Type="http://schemas.openxmlformats.org/officeDocument/2006/relationships/image" Target="../media/image5064.png"/><Relationship Id="rId209" Type="http://schemas.openxmlformats.org/officeDocument/2006/relationships/image" Target="../media/image5071.png"/><Relationship Id="rId360" Type="http://schemas.openxmlformats.org/officeDocument/2006/relationships/customXml" Target="../ink/ink5419.xml"/><Relationship Id="rId416" Type="http://schemas.openxmlformats.org/officeDocument/2006/relationships/customXml" Target="../ink/ink5447.xml"/><Relationship Id="rId220" Type="http://schemas.openxmlformats.org/officeDocument/2006/relationships/customXml" Target="../ink/ink5349.xml"/><Relationship Id="rId15" Type="http://schemas.openxmlformats.org/officeDocument/2006/relationships/image" Target="../media/image4976.png"/><Relationship Id="rId57" Type="http://schemas.openxmlformats.org/officeDocument/2006/relationships/image" Target="../media/image4996.png"/><Relationship Id="rId262" Type="http://schemas.openxmlformats.org/officeDocument/2006/relationships/customXml" Target="../ink/ink5370.xml"/><Relationship Id="rId318" Type="http://schemas.openxmlformats.org/officeDocument/2006/relationships/customXml" Target="../ink/ink5398.xml"/><Relationship Id="rId99" Type="http://schemas.openxmlformats.org/officeDocument/2006/relationships/image" Target="../media/image5016.png"/><Relationship Id="rId122" Type="http://schemas.openxmlformats.org/officeDocument/2006/relationships/customXml" Target="../ink/ink5300.xml"/><Relationship Id="rId164" Type="http://schemas.openxmlformats.org/officeDocument/2006/relationships/customXml" Target="../ink/ink5321.xml"/><Relationship Id="rId371" Type="http://schemas.openxmlformats.org/officeDocument/2006/relationships/image" Target="../media/image5152.png"/><Relationship Id="rId427" Type="http://schemas.openxmlformats.org/officeDocument/2006/relationships/image" Target="../media/image5180.png"/><Relationship Id="rId26" Type="http://schemas.openxmlformats.org/officeDocument/2006/relationships/customXml" Target="../ink/ink5252.xml"/><Relationship Id="rId231" Type="http://schemas.openxmlformats.org/officeDocument/2006/relationships/image" Target="../media/image5082.png"/><Relationship Id="rId273" Type="http://schemas.openxmlformats.org/officeDocument/2006/relationships/image" Target="../media/image5103.png"/><Relationship Id="rId329" Type="http://schemas.openxmlformats.org/officeDocument/2006/relationships/image" Target="../media/image5131.png"/><Relationship Id="rId68" Type="http://schemas.openxmlformats.org/officeDocument/2006/relationships/customXml" Target="../ink/ink5273.xml"/><Relationship Id="rId133" Type="http://schemas.openxmlformats.org/officeDocument/2006/relationships/image" Target="../media/image5033.png"/><Relationship Id="rId175" Type="http://schemas.openxmlformats.org/officeDocument/2006/relationships/image" Target="../media/image5054.png"/><Relationship Id="rId340" Type="http://schemas.openxmlformats.org/officeDocument/2006/relationships/customXml" Target="../ink/ink5409.xml"/><Relationship Id="rId200" Type="http://schemas.openxmlformats.org/officeDocument/2006/relationships/customXml" Target="../ink/ink5339.xml"/><Relationship Id="rId382" Type="http://schemas.openxmlformats.org/officeDocument/2006/relationships/customXml" Target="../ink/ink5430.xml"/><Relationship Id="rId438" Type="http://schemas.openxmlformats.org/officeDocument/2006/relationships/customXml" Target="../ink/ink5458.xml"/><Relationship Id="rId242" Type="http://schemas.openxmlformats.org/officeDocument/2006/relationships/customXml" Target="../ink/ink5360.xml"/><Relationship Id="rId284" Type="http://schemas.openxmlformats.org/officeDocument/2006/relationships/customXml" Target="../ink/ink5381.xml"/><Relationship Id="rId37" Type="http://schemas.openxmlformats.org/officeDocument/2006/relationships/image" Target="../media/image4986.png"/><Relationship Id="rId79" Type="http://schemas.openxmlformats.org/officeDocument/2006/relationships/image" Target="../media/image5006.png"/><Relationship Id="rId102" Type="http://schemas.openxmlformats.org/officeDocument/2006/relationships/customXml" Target="../ink/ink5290.xml"/><Relationship Id="rId144" Type="http://schemas.openxmlformats.org/officeDocument/2006/relationships/customXml" Target="../ink/ink5311.xml"/><Relationship Id="rId90" Type="http://schemas.openxmlformats.org/officeDocument/2006/relationships/customXml" Target="../ink/ink5284.xml"/><Relationship Id="rId186" Type="http://schemas.openxmlformats.org/officeDocument/2006/relationships/customXml" Target="../ink/ink5332.xml"/><Relationship Id="rId351" Type="http://schemas.openxmlformats.org/officeDocument/2006/relationships/image" Target="../media/image5142.png"/><Relationship Id="rId393" Type="http://schemas.openxmlformats.org/officeDocument/2006/relationships/image" Target="../media/image5163.png"/><Relationship Id="rId407" Type="http://schemas.openxmlformats.org/officeDocument/2006/relationships/image" Target="../media/image5170.png"/><Relationship Id="rId211" Type="http://schemas.openxmlformats.org/officeDocument/2006/relationships/image" Target="../media/image5072.png"/><Relationship Id="rId253" Type="http://schemas.openxmlformats.org/officeDocument/2006/relationships/image" Target="../media/image5093.png"/><Relationship Id="rId295" Type="http://schemas.openxmlformats.org/officeDocument/2006/relationships/image" Target="../media/image5114.png"/><Relationship Id="rId309" Type="http://schemas.openxmlformats.org/officeDocument/2006/relationships/image" Target="../media/image5121.png"/><Relationship Id="rId48" Type="http://schemas.openxmlformats.org/officeDocument/2006/relationships/customXml" Target="../ink/ink5263.xml"/><Relationship Id="rId113" Type="http://schemas.openxmlformats.org/officeDocument/2006/relationships/image" Target="../media/image5023.png"/><Relationship Id="rId320" Type="http://schemas.openxmlformats.org/officeDocument/2006/relationships/customXml" Target="../ink/ink5399.xml"/><Relationship Id="rId155" Type="http://schemas.openxmlformats.org/officeDocument/2006/relationships/image" Target="../media/image5044.png"/><Relationship Id="rId197" Type="http://schemas.openxmlformats.org/officeDocument/2006/relationships/image" Target="../media/image5065.png"/><Relationship Id="rId362" Type="http://schemas.openxmlformats.org/officeDocument/2006/relationships/customXml" Target="../ink/ink5420.xml"/><Relationship Id="rId418" Type="http://schemas.openxmlformats.org/officeDocument/2006/relationships/customXml" Target="../ink/ink5448.xml"/><Relationship Id="rId222" Type="http://schemas.openxmlformats.org/officeDocument/2006/relationships/customXml" Target="../ink/ink5350.xml"/><Relationship Id="rId264" Type="http://schemas.openxmlformats.org/officeDocument/2006/relationships/customXml" Target="../ink/ink5371.xml"/><Relationship Id="rId17" Type="http://schemas.openxmlformats.org/officeDocument/2006/relationships/image" Target="../media/image4977.png"/><Relationship Id="rId59" Type="http://schemas.openxmlformats.org/officeDocument/2006/relationships/image" Target="../media/image4997.png"/><Relationship Id="rId124" Type="http://schemas.openxmlformats.org/officeDocument/2006/relationships/customXml" Target="../ink/ink5301.xml"/><Relationship Id="rId70" Type="http://schemas.openxmlformats.org/officeDocument/2006/relationships/customXml" Target="../ink/ink5274.xml"/><Relationship Id="rId166" Type="http://schemas.openxmlformats.org/officeDocument/2006/relationships/customXml" Target="../ink/ink5322.xml"/><Relationship Id="rId331" Type="http://schemas.openxmlformats.org/officeDocument/2006/relationships/image" Target="../media/image5132.png"/><Relationship Id="rId373" Type="http://schemas.openxmlformats.org/officeDocument/2006/relationships/image" Target="../media/image5153.png"/><Relationship Id="rId429" Type="http://schemas.openxmlformats.org/officeDocument/2006/relationships/image" Target="../media/image5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083.png"/><Relationship Id="rId440" Type="http://schemas.openxmlformats.org/officeDocument/2006/relationships/customXml" Target="../ink/ink5459.xml"/><Relationship Id="rId28" Type="http://schemas.openxmlformats.org/officeDocument/2006/relationships/customXml" Target="../ink/ink5253.xml"/><Relationship Id="rId275" Type="http://schemas.openxmlformats.org/officeDocument/2006/relationships/image" Target="../media/image5104.png"/><Relationship Id="rId300" Type="http://schemas.openxmlformats.org/officeDocument/2006/relationships/customXml" Target="../ink/ink5389.xml"/><Relationship Id="rId81" Type="http://schemas.openxmlformats.org/officeDocument/2006/relationships/image" Target="../media/image5007.png"/><Relationship Id="rId135" Type="http://schemas.openxmlformats.org/officeDocument/2006/relationships/image" Target="../media/image5034.png"/><Relationship Id="rId177" Type="http://schemas.openxmlformats.org/officeDocument/2006/relationships/image" Target="../media/image5055.png"/><Relationship Id="rId342" Type="http://schemas.openxmlformats.org/officeDocument/2006/relationships/customXml" Target="../ink/ink5410.xml"/><Relationship Id="rId384" Type="http://schemas.openxmlformats.org/officeDocument/2006/relationships/customXml" Target="../ink/ink5431.xml"/><Relationship Id="rId202" Type="http://schemas.openxmlformats.org/officeDocument/2006/relationships/customXml" Target="../ink/ink5340.xml"/><Relationship Id="rId244" Type="http://schemas.openxmlformats.org/officeDocument/2006/relationships/customXml" Target="../ink/ink536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5.png"/><Relationship Id="rId21" Type="http://schemas.openxmlformats.org/officeDocument/2006/relationships/image" Target="../media/image377.png"/><Relationship Id="rId63" Type="http://schemas.openxmlformats.org/officeDocument/2006/relationships/image" Target="../media/image398.png"/><Relationship Id="rId159" Type="http://schemas.openxmlformats.org/officeDocument/2006/relationships/image" Target="../media/image446.png"/><Relationship Id="rId170" Type="http://schemas.openxmlformats.org/officeDocument/2006/relationships/customXml" Target="../ink/ink458.xml"/><Relationship Id="rId226" Type="http://schemas.openxmlformats.org/officeDocument/2006/relationships/customXml" Target="../ink/ink486.xml"/><Relationship Id="rId107" Type="http://schemas.openxmlformats.org/officeDocument/2006/relationships/image" Target="../media/image420.png"/><Relationship Id="rId11" Type="http://schemas.openxmlformats.org/officeDocument/2006/relationships/image" Target="../media/image372.png"/><Relationship Id="rId32" Type="http://schemas.openxmlformats.org/officeDocument/2006/relationships/customXml" Target="../ink/ink389.xml"/><Relationship Id="rId53" Type="http://schemas.openxmlformats.org/officeDocument/2006/relationships/image" Target="../media/image393.png"/><Relationship Id="rId74" Type="http://schemas.openxmlformats.org/officeDocument/2006/relationships/customXml" Target="../ink/ink410.xml"/><Relationship Id="rId128" Type="http://schemas.openxmlformats.org/officeDocument/2006/relationships/customXml" Target="../ink/ink437.xml"/><Relationship Id="rId149" Type="http://schemas.openxmlformats.org/officeDocument/2006/relationships/image" Target="../media/image441.png"/><Relationship Id="rId5" Type="http://schemas.openxmlformats.org/officeDocument/2006/relationships/image" Target="../media/image370.png"/><Relationship Id="rId95" Type="http://schemas.openxmlformats.org/officeDocument/2006/relationships/image" Target="../media/image414.png"/><Relationship Id="rId160" Type="http://schemas.openxmlformats.org/officeDocument/2006/relationships/customXml" Target="../ink/ink453.xml"/><Relationship Id="rId181" Type="http://schemas.openxmlformats.org/officeDocument/2006/relationships/image" Target="../media/image456.png"/><Relationship Id="rId216" Type="http://schemas.openxmlformats.org/officeDocument/2006/relationships/customXml" Target="../ink/ink481.xml"/><Relationship Id="rId237" Type="http://schemas.openxmlformats.org/officeDocument/2006/relationships/image" Target="../media/image483.png"/><Relationship Id="rId258" Type="http://schemas.openxmlformats.org/officeDocument/2006/relationships/customXml" Target="../ink/ink502.xml"/><Relationship Id="rId22" Type="http://schemas.openxmlformats.org/officeDocument/2006/relationships/customXml" Target="../ink/ink384.xml"/><Relationship Id="rId43" Type="http://schemas.openxmlformats.org/officeDocument/2006/relationships/image" Target="../media/image388.png"/><Relationship Id="rId64" Type="http://schemas.openxmlformats.org/officeDocument/2006/relationships/customXml" Target="../ink/ink405.xml"/><Relationship Id="rId118" Type="http://schemas.openxmlformats.org/officeDocument/2006/relationships/customXml" Target="../ink/ink432.xml"/><Relationship Id="rId139" Type="http://schemas.openxmlformats.org/officeDocument/2006/relationships/image" Target="../media/image436.png"/><Relationship Id="rId85" Type="http://schemas.openxmlformats.org/officeDocument/2006/relationships/image" Target="../media/image409.png"/><Relationship Id="rId150" Type="http://schemas.openxmlformats.org/officeDocument/2006/relationships/customXml" Target="../ink/ink448.xml"/><Relationship Id="rId171" Type="http://schemas.openxmlformats.org/officeDocument/2006/relationships/image" Target="../media/image451.png"/><Relationship Id="rId192" Type="http://schemas.openxmlformats.org/officeDocument/2006/relationships/customXml" Target="../ink/ink469.xml"/><Relationship Id="rId206" Type="http://schemas.openxmlformats.org/officeDocument/2006/relationships/customXml" Target="../ink/ink476.xml"/><Relationship Id="rId227" Type="http://schemas.openxmlformats.org/officeDocument/2006/relationships/image" Target="../media/image478.png"/><Relationship Id="rId248" Type="http://schemas.openxmlformats.org/officeDocument/2006/relationships/customXml" Target="../ink/ink497.xml"/><Relationship Id="rId12" Type="http://schemas.openxmlformats.org/officeDocument/2006/relationships/customXml" Target="../ink/ink379.xml"/><Relationship Id="rId33" Type="http://schemas.openxmlformats.org/officeDocument/2006/relationships/image" Target="../media/image383.png"/><Relationship Id="rId108" Type="http://schemas.openxmlformats.org/officeDocument/2006/relationships/customXml" Target="../ink/ink427.xml"/><Relationship Id="rId129" Type="http://schemas.openxmlformats.org/officeDocument/2006/relationships/image" Target="../media/image431.png"/><Relationship Id="rId54" Type="http://schemas.openxmlformats.org/officeDocument/2006/relationships/customXml" Target="../ink/ink400.xml"/><Relationship Id="rId75" Type="http://schemas.openxmlformats.org/officeDocument/2006/relationships/image" Target="../media/image404.png"/><Relationship Id="rId96" Type="http://schemas.openxmlformats.org/officeDocument/2006/relationships/customXml" Target="../ink/ink421.xml"/><Relationship Id="rId140" Type="http://schemas.openxmlformats.org/officeDocument/2006/relationships/customXml" Target="../ink/ink443.xml"/><Relationship Id="rId161" Type="http://schemas.openxmlformats.org/officeDocument/2006/relationships/image" Target="../media/image313.png"/><Relationship Id="rId182" Type="http://schemas.openxmlformats.org/officeDocument/2006/relationships/customXml" Target="../ink/ink464.xml"/><Relationship Id="rId217" Type="http://schemas.openxmlformats.org/officeDocument/2006/relationships/image" Target="../media/image473.png"/><Relationship Id="rId6" Type="http://schemas.openxmlformats.org/officeDocument/2006/relationships/customXml" Target="../ink/ink376.xml"/><Relationship Id="rId238" Type="http://schemas.openxmlformats.org/officeDocument/2006/relationships/customXml" Target="../ink/ink492.xml"/><Relationship Id="rId259" Type="http://schemas.openxmlformats.org/officeDocument/2006/relationships/image" Target="../media/image494.png"/><Relationship Id="rId23" Type="http://schemas.openxmlformats.org/officeDocument/2006/relationships/image" Target="../media/image378.png"/><Relationship Id="rId119" Type="http://schemas.openxmlformats.org/officeDocument/2006/relationships/image" Target="../media/image426.png"/><Relationship Id="rId44" Type="http://schemas.openxmlformats.org/officeDocument/2006/relationships/customXml" Target="../ink/ink395.xml"/><Relationship Id="rId65" Type="http://schemas.openxmlformats.org/officeDocument/2006/relationships/image" Target="../media/image399.png"/><Relationship Id="rId86" Type="http://schemas.openxmlformats.org/officeDocument/2006/relationships/customXml" Target="../ink/ink416.xml"/><Relationship Id="rId130" Type="http://schemas.openxmlformats.org/officeDocument/2006/relationships/customXml" Target="../ink/ink438.xml"/><Relationship Id="rId151" Type="http://schemas.openxmlformats.org/officeDocument/2006/relationships/image" Target="../media/image442.png"/><Relationship Id="rId172" Type="http://schemas.openxmlformats.org/officeDocument/2006/relationships/customXml" Target="../ink/ink459.xml"/><Relationship Id="rId193" Type="http://schemas.openxmlformats.org/officeDocument/2006/relationships/image" Target="../media/image462.png"/><Relationship Id="rId207" Type="http://schemas.openxmlformats.org/officeDocument/2006/relationships/image" Target="../media/image469.png"/><Relationship Id="rId228" Type="http://schemas.openxmlformats.org/officeDocument/2006/relationships/customXml" Target="../ink/ink487.xml"/><Relationship Id="rId249" Type="http://schemas.openxmlformats.org/officeDocument/2006/relationships/image" Target="../media/image489.png"/><Relationship Id="rId13" Type="http://schemas.openxmlformats.org/officeDocument/2006/relationships/image" Target="../media/image373.png"/><Relationship Id="rId109" Type="http://schemas.openxmlformats.org/officeDocument/2006/relationships/image" Target="../media/image421.png"/><Relationship Id="rId260" Type="http://schemas.openxmlformats.org/officeDocument/2006/relationships/customXml" Target="../ink/ink503.xml"/><Relationship Id="rId34" Type="http://schemas.openxmlformats.org/officeDocument/2006/relationships/customXml" Target="../ink/ink390.xml"/><Relationship Id="rId55" Type="http://schemas.openxmlformats.org/officeDocument/2006/relationships/image" Target="../media/image394.png"/><Relationship Id="rId76" Type="http://schemas.openxmlformats.org/officeDocument/2006/relationships/customXml" Target="../ink/ink411.xml"/><Relationship Id="rId97" Type="http://schemas.openxmlformats.org/officeDocument/2006/relationships/image" Target="../media/image415.png"/><Relationship Id="rId120" Type="http://schemas.openxmlformats.org/officeDocument/2006/relationships/customXml" Target="../ink/ink433.xml"/><Relationship Id="rId141" Type="http://schemas.openxmlformats.org/officeDocument/2006/relationships/image" Target="../media/image437.png"/><Relationship Id="rId7" Type="http://schemas.openxmlformats.org/officeDocument/2006/relationships/image" Target="../media/image105.png"/><Relationship Id="rId162" Type="http://schemas.openxmlformats.org/officeDocument/2006/relationships/customXml" Target="../ink/ink454.xml"/><Relationship Id="rId183" Type="http://schemas.openxmlformats.org/officeDocument/2006/relationships/image" Target="../media/image457.png"/><Relationship Id="rId218" Type="http://schemas.openxmlformats.org/officeDocument/2006/relationships/customXml" Target="../ink/ink482.xml"/><Relationship Id="rId239" Type="http://schemas.openxmlformats.org/officeDocument/2006/relationships/image" Target="../media/image484.png"/><Relationship Id="rId250" Type="http://schemas.openxmlformats.org/officeDocument/2006/relationships/customXml" Target="../ink/ink498.xml"/><Relationship Id="rId24" Type="http://schemas.openxmlformats.org/officeDocument/2006/relationships/customXml" Target="../ink/ink385.xml"/><Relationship Id="rId45" Type="http://schemas.openxmlformats.org/officeDocument/2006/relationships/image" Target="../media/image389.png"/><Relationship Id="rId66" Type="http://schemas.openxmlformats.org/officeDocument/2006/relationships/customXml" Target="../ink/ink406.xml"/><Relationship Id="rId87" Type="http://schemas.openxmlformats.org/officeDocument/2006/relationships/image" Target="../media/image410.png"/><Relationship Id="rId110" Type="http://schemas.openxmlformats.org/officeDocument/2006/relationships/customXml" Target="../ink/ink428.xml"/><Relationship Id="rId131" Type="http://schemas.openxmlformats.org/officeDocument/2006/relationships/image" Target="../media/image432.png"/><Relationship Id="rId152" Type="http://schemas.openxmlformats.org/officeDocument/2006/relationships/customXml" Target="../ink/ink449.xml"/><Relationship Id="rId173" Type="http://schemas.openxmlformats.org/officeDocument/2006/relationships/image" Target="../media/image452.png"/><Relationship Id="rId194" Type="http://schemas.openxmlformats.org/officeDocument/2006/relationships/customXml" Target="../ink/ink470.xml"/><Relationship Id="rId208" Type="http://schemas.openxmlformats.org/officeDocument/2006/relationships/customXml" Target="../ink/ink477.xml"/><Relationship Id="rId229" Type="http://schemas.openxmlformats.org/officeDocument/2006/relationships/image" Target="../media/image479.png"/><Relationship Id="rId240" Type="http://schemas.openxmlformats.org/officeDocument/2006/relationships/customXml" Target="../ink/ink493.xml"/><Relationship Id="rId261" Type="http://schemas.openxmlformats.org/officeDocument/2006/relationships/image" Target="../media/image495.png"/><Relationship Id="rId14" Type="http://schemas.openxmlformats.org/officeDocument/2006/relationships/customXml" Target="../ink/ink380.xml"/><Relationship Id="rId35" Type="http://schemas.openxmlformats.org/officeDocument/2006/relationships/image" Target="../media/image384.png"/><Relationship Id="rId56" Type="http://schemas.openxmlformats.org/officeDocument/2006/relationships/customXml" Target="../ink/ink401.xml"/><Relationship Id="rId77" Type="http://schemas.openxmlformats.org/officeDocument/2006/relationships/image" Target="../media/image405.png"/><Relationship Id="rId100" Type="http://schemas.openxmlformats.org/officeDocument/2006/relationships/customXml" Target="../ink/ink423.xml"/><Relationship Id="rId8" Type="http://schemas.openxmlformats.org/officeDocument/2006/relationships/customXml" Target="../ink/ink377.xml"/><Relationship Id="rId98" Type="http://schemas.openxmlformats.org/officeDocument/2006/relationships/customXml" Target="../ink/ink422.xml"/><Relationship Id="rId121" Type="http://schemas.openxmlformats.org/officeDocument/2006/relationships/image" Target="../media/image427.png"/><Relationship Id="rId142" Type="http://schemas.openxmlformats.org/officeDocument/2006/relationships/customXml" Target="../ink/ink444.xml"/><Relationship Id="rId163" Type="http://schemas.openxmlformats.org/officeDocument/2006/relationships/image" Target="../media/image447.png"/><Relationship Id="rId184" Type="http://schemas.openxmlformats.org/officeDocument/2006/relationships/customXml" Target="../ink/ink465.xml"/><Relationship Id="rId219" Type="http://schemas.openxmlformats.org/officeDocument/2006/relationships/image" Target="../media/image474.png"/><Relationship Id="rId230" Type="http://schemas.openxmlformats.org/officeDocument/2006/relationships/customXml" Target="../ink/ink488.xml"/><Relationship Id="rId251" Type="http://schemas.openxmlformats.org/officeDocument/2006/relationships/image" Target="../media/image490.png"/><Relationship Id="rId25" Type="http://schemas.openxmlformats.org/officeDocument/2006/relationships/image" Target="../media/image379.png"/><Relationship Id="rId46" Type="http://schemas.openxmlformats.org/officeDocument/2006/relationships/customXml" Target="../ink/ink396.xml"/><Relationship Id="rId67" Type="http://schemas.openxmlformats.org/officeDocument/2006/relationships/image" Target="../media/image400.png"/><Relationship Id="rId88" Type="http://schemas.openxmlformats.org/officeDocument/2006/relationships/customXml" Target="../ink/ink417.xml"/><Relationship Id="rId111" Type="http://schemas.openxmlformats.org/officeDocument/2006/relationships/image" Target="../media/image422.png"/><Relationship Id="rId132" Type="http://schemas.openxmlformats.org/officeDocument/2006/relationships/customXml" Target="../ink/ink439.xml"/><Relationship Id="rId153" Type="http://schemas.openxmlformats.org/officeDocument/2006/relationships/image" Target="../media/image443.png"/><Relationship Id="rId174" Type="http://schemas.openxmlformats.org/officeDocument/2006/relationships/customXml" Target="../ink/ink460.xml"/><Relationship Id="rId195" Type="http://schemas.openxmlformats.org/officeDocument/2006/relationships/image" Target="../media/image463.png"/><Relationship Id="rId209" Type="http://schemas.openxmlformats.org/officeDocument/2006/relationships/image" Target="../media/image168.png"/><Relationship Id="rId220" Type="http://schemas.openxmlformats.org/officeDocument/2006/relationships/customXml" Target="../ink/ink483.xml"/><Relationship Id="rId241" Type="http://schemas.openxmlformats.org/officeDocument/2006/relationships/image" Target="../media/image485.png"/><Relationship Id="rId15" Type="http://schemas.openxmlformats.org/officeDocument/2006/relationships/image" Target="../media/image374.png"/><Relationship Id="rId36" Type="http://schemas.openxmlformats.org/officeDocument/2006/relationships/customXml" Target="../ink/ink391.xml"/><Relationship Id="rId57" Type="http://schemas.openxmlformats.org/officeDocument/2006/relationships/image" Target="../media/image395.png"/><Relationship Id="rId262" Type="http://schemas.openxmlformats.org/officeDocument/2006/relationships/customXml" Target="../ink/ink504.xml"/><Relationship Id="rId78" Type="http://schemas.openxmlformats.org/officeDocument/2006/relationships/customXml" Target="../ink/ink412.xml"/><Relationship Id="rId99" Type="http://schemas.openxmlformats.org/officeDocument/2006/relationships/image" Target="../media/image416.png"/><Relationship Id="rId101" Type="http://schemas.openxmlformats.org/officeDocument/2006/relationships/image" Target="../media/image417.png"/><Relationship Id="rId122" Type="http://schemas.openxmlformats.org/officeDocument/2006/relationships/customXml" Target="../ink/ink434.xml"/><Relationship Id="rId143" Type="http://schemas.openxmlformats.org/officeDocument/2006/relationships/image" Target="../media/image438.png"/><Relationship Id="rId164" Type="http://schemas.openxmlformats.org/officeDocument/2006/relationships/customXml" Target="../ink/ink455.xml"/><Relationship Id="rId185" Type="http://schemas.openxmlformats.org/officeDocument/2006/relationships/image" Target="../media/image458.png"/><Relationship Id="rId9" Type="http://schemas.openxmlformats.org/officeDocument/2006/relationships/image" Target="../media/image371.png"/><Relationship Id="rId210" Type="http://schemas.openxmlformats.org/officeDocument/2006/relationships/customXml" Target="../ink/ink478.xml"/><Relationship Id="rId26" Type="http://schemas.openxmlformats.org/officeDocument/2006/relationships/customXml" Target="../ink/ink386.xml"/><Relationship Id="rId231" Type="http://schemas.openxmlformats.org/officeDocument/2006/relationships/image" Target="../media/image480.png"/><Relationship Id="rId252" Type="http://schemas.openxmlformats.org/officeDocument/2006/relationships/customXml" Target="../ink/ink499.xml"/><Relationship Id="rId47" Type="http://schemas.openxmlformats.org/officeDocument/2006/relationships/image" Target="../media/image390.png"/><Relationship Id="rId68" Type="http://schemas.openxmlformats.org/officeDocument/2006/relationships/customXml" Target="../ink/ink407.xml"/><Relationship Id="rId89" Type="http://schemas.openxmlformats.org/officeDocument/2006/relationships/image" Target="../media/image411.png"/><Relationship Id="rId112" Type="http://schemas.openxmlformats.org/officeDocument/2006/relationships/customXml" Target="../ink/ink429.xml"/><Relationship Id="rId133" Type="http://schemas.openxmlformats.org/officeDocument/2006/relationships/image" Target="../media/image433.png"/><Relationship Id="rId154" Type="http://schemas.openxmlformats.org/officeDocument/2006/relationships/customXml" Target="../ink/ink450.xml"/><Relationship Id="rId175" Type="http://schemas.openxmlformats.org/officeDocument/2006/relationships/image" Target="../media/image453.png"/><Relationship Id="rId196" Type="http://schemas.openxmlformats.org/officeDocument/2006/relationships/customXml" Target="../ink/ink471.xml"/><Relationship Id="rId200" Type="http://schemas.openxmlformats.org/officeDocument/2006/relationships/customXml" Target="../ink/ink473.xml"/><Relationship Id="rId16" Type="http://schemas.openxmlformats.org/officeDocument/2006/relationships/customXml" Target="../ink/ink381.xml"/><Relationship Id="rId221" Type="http://schemas.openxmlformats.org/officeDocument/2006/relationships/image" Target="../media/image475.png"/><Relationship Id="rId242" Type="http://schemas.openxmlformats.org/officeDocument/2006/relationships/customXml" Target="../ink/ink494.xml"/><Relationship Id="rId263" Type="http://schemas.openxmlformats.org/officeDocument/2006/relationships/image" Target="../media/image496.png"/><Relationship Id="rId37" Type="http://schemas.openxmlformats.org/officeDocument/2006/relationships/image" Target="../media/image385.png"/><Relationship Id="rId58" Type="http://schemas.openxmlformats.org/officeDocument/2006/relationships/customXml" Target="../ink/ink402.xml"/><Relationship Id="rId79" Type="http://schemas.openxmlformats.org/officeDocument/2006/relationships/image" Target="../media/image406.png"/><Relationship Id="rId102" Type="http://schemas.openxmlformats.org/officeDocument/2006/relationships/customXml" Target="../ink/ink424.xml"/><Relationship Id="rId123" Type="http://schemas.openxmlformats.org/officeDocument/2006/relationships/image" Target="../media/image428.png"/><Relationship Id="rId144" Type="http://schemas.openxmlformats.org/officeDocument/2006/relationships/customXml" Target="../ink/ink445.xml"/><Relationship Id="rId90" Type="http://schemas.openxmlformats.org/officeDocument/2006/relationships/customXml" Target="../ink/ink418.xml"/><Relationship Id="rId165" Type="http://schemas.openxmlformats.org/officeDocument/2006/relationships/image" Target="../media/image448.png"/><Relationship Id="rId186" Type="http://schemas.openxmlformats.org/officeDocument/2006/relationships/customXml" Target="../ink/ink466.xml"/><Relationship Id="rId211" Type="http://schemas.openxmlformats.org/officeDocument/2006/relationships/image" Target="../media/image470.png"/><Relationship Id="rId232" Type="http://schemas.openxmlformats.org/officeDocument/2006/relationships/customXml" Target="../ink/ink489.xml"/><Relationship Id="rId253" Type="http://schemas.openxmlformats.org/officeDocument/2006/relationships/image" Target="../media/image491.png"/><Relationship Id="rId27" Type="http://schemas.openxmlformats.org/officeDocument/2006/relationships/image" Target="../media/image380.png"/><Relationship Id="rId48" Type="http://schemas.openxmlformats.org/officeDocument/2006/relationships/customXml" Target="../ink/ink397.xml"/><Relationship Id="rId69" Type="http://schemas.openxmlformats.org/officeDocument/2006/relationships/image" Target="../media/image401.png"/><Relationship Id="rId113" Type="http://schemas.openxmlformats.org/officeDocument/2006/relationships/image" Target="../media/image423.png"/><Relationship Id="rId134" Type="http://schemas.openxmlformats.org/officeDocument/2006/relationships/customXml" Target="../ink/ink440.xml"/><Relationship Id="rId80" Type="http://schemas.openxmlformats.org/officeDocument/2006/relationships/customXml" Target="../ink/ink413.xml"/><Relationship Id="rId155" Type="http://schemas.openxmlformats.org/officeDocument/2006/relationships/image" Target="../media/image444.png"/><Relationship Id="rId176" Type="http://schemas.openxmlformats.org/officeDocument/2006/relationships/customXml" Target="../ink/ink461.xml"/><Relationship Id="rId197" Type="http://schemas.openxmlformats.org/officeDocument/2006/relationships/image" Target="../media/image464.png"/><Relationship Id="rId201" Type="http://schemas.openxmlformats.org/officeDocument/2006/relationships/image" Target="../media/image466.png"/><Relationship Id="rId222" Type="http://schemas.openxmlformats.org/officeDocument/2006/relationships/customXml" Target="../ink/ink484.xml"/><Relationship Id="rId243" Type="http://schemas.openxmlformats.org/officeDocument/2006/relationships/image" Target="../media/image486.png"/><Relationship Id="rId264" Type="http://schemas.openxmlformats.org/officeDocument/2006/relationships/customXml" Target="../ink/ink505.xml"/><Relationship Id="rId17" Type="http://schemas.openxmlformats.org/officeDocument/2006/relationships/image" Target="../media/image375.png"/><Relationship Id="rId38" Type="http://schemas.openxmlformats.org/officeDocument/2006/relationships/customXml" Target="../ink/ink392.xml"/><Relationship Id="rId59" Type="http://schemas.openxmlformats.org/officeDocument/2006/relationships/image" Target="../media/image396.png"/><Relationship Id="rId103" Type="http://schemas.openxmlformats.org/officeDocument/2006/relationships/image" Target="../media/image418.png"/><Relationship Id="rId124" Type="http://schemas.openxmlformats.org/officeDocument/2006/relationships/customXml" Target="../ink/ink435.xml"/><Relationship Id="rId70" Type="http://schemas.openxmlformats.org/officeDocument/2006/relationships/customXml" Target="../ink/ink408.xml"/><Relationship Id="rId91" Type="http://schemas.openxmlformats.org/officeDocument/2006/relationships/image" Target="../media/image412.png"/><Relationship Id="rId145" Type="http://schemas.openxmlformats.org/officeDocument/2006/relationships/image" Target="../media/image439.png"/><Relationship Id="rId166" Type="http://schemas.openxmlformats.org/officeDocument/2006/relationships/customXml" Target="../ink/ink456.xml"/><Relationship Id="rId187" Type="http://schemas.openxmlformats.org/officeDocument/2006/relationships/image" Target="../media/image45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79.xml"/><Relationship Id="rId233" Type="http://schemas.openxmlformats.org/officeDocument/2006/relationships/image" Target="../media/image481.png"/><Relationship Id="rId254" Type="http://schemas.openxmlformats.org/officeDocument/2006/relationships/customXml" Target="../ink/ink500.xml"/><Relationship Id="rId28" Type="http://schemas.openxmlformats.org/officeDocument/2006/relationships/customXml" Target="../ink/ink387.xml"/><Relationship Id="rId49" Type="http://schemas.openxmlformats.org/officeDocument/2006/relationships/image" Target="../media/image391.png"/><Relationship Id="rId114" Type="http://schemas.openxmlformats.org/officeDocument/2006/relationships/customXml" Target="../ink/ink430.xml"/><Relationship Id="rId60" Type="http://schemas.openxmlformats.org/officeDocument/2006/relationships/customXml" Target="../ink/ink403.xml"/><Relationship Id="rId81" Type="http://schemas.openxmlformats.org/officeDocument/2006/relationships/image" Target="../media/image407.png"/><Relationship Id="rId135" Type="http://schemas.openxmlformats.org/officeDocument/2006/relationships/image" Target="../media/image434.png"/><Relationship Id="rId156" Type="http://schemas.openxmlformats.org/officeDocument/2006/relationships/customXml" Target="../ink/ink451.xml"/><Relationship Id="rId177" Type="http://schemas.openxmlformats.org/officeDocument/2006/relationships/image" Target="../media/image454.png"/><Relationship Id="rId198" Type="http://schemas.openxmlformats.org/officeDocument/2006/relationships/customXml" Target="../ink/ink472.xml"/><Relationship Id="rId202" Type="http://schemas.openxmlformats.org/officeDocument/2006/relationships/customXml" Target="../ink/ink474.xml"/><Relationship Id="rId223" Type="http://schemas.openxmlformats.org/officeDocument/2006/relationships/image" Target="../media/image476.png"/><Relationship Id="rId244" Type="http://schemas.openxmlformats.org/officeDocument/2006/relationships/customXml" Target="../ink/ink495.xml"/><Relationship Id="rId18" Type="http://schemas.openxmlformats.org/officeDocument/2006/relationships/customXml" Target="../ink/ink382.xml"/><Relationship Id="rId39" Type="http://schemas.openxmlformats.org/officeDocument/2006/relationships/image" Target="../media/image386.png"/><Relationship Id="rId265" Type="http://schemas.openxmlformats.org/officeDocument/2006/relationships/image" Target="../media/image497.png"/><Relationship Id="rId50" Type="http://schemas.openxmlformats.org/officeDocument/2006/relationships/customXml" Target="../ink/ink398.xml"/><Relationship Id="rId104" Type="http://schemas.openxmlformats.org/officeDocument/2006/relationships/customXml" Target="../ink/ink425.xml"/><Relationship Id="rId125" Type="http://schemas.openxmlformats.org/officeDocument/2006/relationships/image" Target="../media/image429.png"/><Relationship Id="rId146" Type="http://schemas.openxmlformats.org/officeDocument/2006/relationships/customXml" Target="../ink/ink446.xml"/><Relationship Id="rId167" Type="http://schemas.openxmlformats.org/officeDocument/2006/relationships/image" Target="../media/image449.png"/><Relationship Id="rId188" Type="http://schemas.openxmlformats.org/officeDocument/2006/relationships/customXml" Target="../ink/ink467.xml"/><Relationship Id="rId71" Type="http://schemas.openxmlformats.org/officeDocument/2006/relationships/image" Target="../media/image402.png"/><Relationship Id="rId92" Type="http://schemas.openxmlformats.org/officeDocument/2006/relationships/customXml" Target="../ink/ink419.xml"/><Relationship Id="rId213" Type="http://schemas.openxmlformats.org/officeDocument/2006/relationships/image" Target="../media/image471.png"/><Relationship Id="rId234" Type="http://schemas.openxmlformats.org/officeDocument/2006/relationships/customXml" Target="../ink/ink490.xml"/><Relationship Id="rId2" Type="http://schemas.openxmlformats.org/officeDocument/2006/relationships/customXml" Target="../ink/ink374.xml"/><Relationship Id="rId29" Type="http://schemas.openxmlformats.org/officeDocument/2006/relationships/image" Target="../media/image381.png"/><Relationship Id="rId255" Type="http://schemas.openxmlformats.org/officeDocument/2006/relationships/image" Target="../media/image492.png"/><Relationship Id="rId40" Type="http://schemas.openxmlformats.org/officeDocument/2006/relationships/customXml" Target="../ink/ink393.xml"/><Relationship Id="rId115" Type="http://schemas.openxmlformats.org/officeDocument/2006/relationships/image" Target="../media/image424.png"/><Relationship Id="rId136" Type="http://schemas.openxmlformats.org/officeDocument/2006/relationships/customXml" Target="../ink/ink441.xml"/><Relationship Id="rId157" Type="http://schemas.openxmlformats.org/officeDocument/2006/relationships/image" Target="../media/image445.png"/><Relationship Id="rId178" Type="http://schemas.openxmlformats.org/officeDocument/2006/relationships/customXml" Target="../ink/ink462.xml"/><Relationship Id="rId61" Type="http://schemas.openxmlformats.org/officeDocument/2006/relationships/image" Target="../media/image397.png"/><Relationship Id="rId82" Type="http://schemas.openxmlformats.org/officeDocument/2006/relationships/customXml" Target="../ink/ink414.xml"/><Relationship Id="rId199" Type="http://schemas.openxmlformats.org/officeDocument/2006/relationships/image" Target="../media/image465.png"/><Relationship Id="rId203" Type="http://schemas.openxmlformats.org/officeDocument/2006/relationships/image" Target="../media/image467.png"/><Relationship Id="rId19" Type="http://schemas.openxmlformats.org/officeDocument/2006/relationships/image" Target="../media/image376.png"/><Relationship Id="rId224" Type="http://schemas.openxmlformats.org/officeDocument/2006/relationships/customXml" Target="../ink/ink485.xml"/><Relationship Id="rId245" Type="http://schemas.openxmlformats.org/officeDocument/2006/relationships/image" Target="../media/image487.png"/><Relationship Id="rId266" Type="http://schemas.openxmlformats.org/officeDocument/2006/relationships/customXml" Target="../ink/ink506.xml"/><Relationship Id="rId30" Type="http://schemas.openxmlformats.org/officeDocument/2006/relationships/customXml" Target="../ink/ink388.xml"/><Relationship Id="rId105" Type="http://schemas.openxmlformats.org/officeDocument/2006/relationships/image" Target="../media/image419.png"/><Relationship Id="rId126" Type="http://schemas.openxmlformats.org/officeDocument/2006/relationships/customXml" Target="../ink/ink436.xml"/><Relationship Id="rId147" Type="http://schemas.openxmlformats.org/officeDocument/2006/relationships/image" Target="../media/image440.png"/><Relationship Id="rId168" Type="http://schemas.openxmlformats.org/officeDocument/2006/relationships/customXml" Target="../ink/ink457.xml"/><Relationship Id="rId51" Type="http://schemas.openxmlformats.org/officeDocument/2006/relationships/image" Target="../media/image392.png"/><Relationship Id="rId72" Type="http://schemas.openxmlformats.org/officeDocument/2006/relationships/customXml" Target="../ink/ink409.xml"/><Relationship Id="rId93" Type="http://schemas.openxmlformats.org/officeDocument/2006/relationships/image" Target="../media/image413.png"/><Relationship Id="rId189" Type="http://schemas.openxmlformats.org/officeDocument/2006/relationships/image" Target="../media/image460.png"/><Relationship Id="rId3" Type="http://schemas.openxmlformats.org/officeDocument/2006/relationships/image" Target="../media/image1.png"/><Relationship Id="rId214" Type="http://schemas.openxmlformats.org/officeDocument/2006/relationships/customXml" Target="../ink/ink480.xml"/><Relationship Id="rId235" Type="http://schemas.openxmlformats.org/officeDocument/2006/relationships/image" Target="../media/image482.png"/><Relationship Id="rId256" Type="http://schemas.openxmlformats.org/officeDocument/2006/relationships/customXml" Target="../ink/ink501.xml"/><Relationship Id="rId116" Type="http://schemas.openxmlformats.org/officeDocument/2006/relationships/customXml" Target="../ink/ink431.xml"/><Relationship Id="rId137" Type="http://schemas.openxmlformats.org/officeDocument/2006/relationships/image" Target="../media/image435.png"/><Relationship Id="rId158" Type="http://schemas.openxmlformats.org/officeDocument/2006/relationships/customXml" Target="../ink/ink452.xml"/><Relationship Id="rId20" Type="http://schemas.openxmlformats.org/officeDocument/2006/relationships/customXml" Target="../ink/ink383.xml"/><Relationship Id="rId41" Type="http://schemas.openxmlformats.org/officeDocument/2006/relationships/image" Target="../media/image387.png"/><Relationship Id="rId62" Type="http://schemas.openxmlformats.org/officeDocument/2006/relationships/customXml" Target="../ink/ink404.xml"/><Relationship Id="rId83" Type="http://schemas.openxmlformats.org/officeDocument/2006/relationships/image" Target="../media/image408.png"/><Relationship Id="rId179" Type="http://schemas.openxmlformats.org/officeDocument/2006/relationships/image" Target="../media/image455.png"/><Relationship Id="rId190" Type="http://schemas.openxmlformats.org/officeDocument/2006/relationships/customXml" Target="../ink/ink468.xml"/><Relationship Id="rId204" Type="http://schemas.openxmlformats.org/officeDocument/2006/relationships/customXml" Target="../ink/ink475.xml"/><Relationship Id="rId225" Type="http://schemas.openxmlformats.org/officeDocument/2006/relationships/image" Target="../media/image477.png"/><Relationship Id="rId246" Type="http://schemas.openxmlformats.org/officeDocument/2006/relationships/customXml" Target="../ink/ink496.xml"/><Relationship Id="rId267" Type="http://schemas.openxmlformats.org/officeDocument/2006/relationships/image" Target="../media/image498.png"/><Relationship Id="rId106" Type="http://schemas.openxmlformats.org/officeDocument/2006/relationships/customXml" Target="../ink/ink426.xml"/><Relationship Id="rId127" Type="http://schemas.openxmlformats.org/officeDocument/2006/relationships/image" Target="../media/image430.png"/><Relationship Id="rId10" Type="http://schemas.openxmlformats.org/officeDocument/2006/relationships/customXml" Target="../ink/ink378.xml"/><Relationship Id="rId31" Type="http://schemas.openxmlformats.org/officeDocument/2006/relationships/image" Target="../media/image382.png"/><Relationship Id="rId52" Type="http://schemas.openxmlformats.org/officeDocument/2006/relationships/customXml" Target="../ink/ink399.xml"/><Relationship Id="rId73" Type="http://schemas.openxmlformats.org/officeDocument/2006/relationships/image" Target="../media/image403.png"/><Relationship Id="rId94" Type="http://schemas.openxmlformats.org/officeDocument/2006/relationships/customXml" Target="../ink/ink420.xml"/><Relationship Id="rId148" Type="http://schemas.openxmlformats.org/officeDocument/2006/relationships/customXml" Target="../ink/ink447.xml"/><Relationship Id="rId169" Type="http://schemas.openxmlformats.org/officeDocument/2006/relationships/image" Target="../media/image450.png"/><Relationship Id="rId4" Type="http://schemas.openxmlformats.org/officeDocument/2006/relationships/customXml" Target="../ink/ink375.xml"/><Relationship Id="rId180" Type="http://schemas.openxmlformats.org/officeDocument/2006/relationships/customXml" Target="../ink/ink463.xml"/><Relationship Id="rId215" Type="http://schemas.openxmlformats.org/officeDocument/2006/relationships/image" Target="../media/image472.png"/><Relationship Id="rId236" Type="http://schemas.openxmlformats.org/officeDocument/2006/relationships/customXml" Target="../ink/ink491.xml"/><Relationship Id="rId257" Type="http://schemas.openxmlformats.org/officeDocument/2006/relationships/image" Target="../media/image493.png"/><Relationship Id="rId42" Type="http://schemas.openxmlformats.org/officeDocument/2006/relationships/customXml" Target="../ink/ink394.xml"/><Relationship Id="rId84" Type="http://schemas.openxmlformats.org/officeDocument/2006/relationships/customXml" Target="../ink/ink415.xml"/><Relationship Id="rId138" Type="http://schemas.openxmlformats.org/officeDocument/2006/relationships/customXml" Target="../ink/ink442.xml"/><Relationship Id="rId191" Type="http://schemas.openxmlformats.org/officeDocument/2006/relationships/image" Target="../media/image461.png"/><Relationship Id="rId205" Type="http://schemas.openxmlformats.org/officeDocument/2006/relationships/image" Target="../media/image468.png"/><Relationship Id="rId247" Type="http://schemas.openxmlformats.org/officeDocument/2006/relationships/image" Target="../media/image488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74.xml"/><Relationship Id="rId117" Type="http://schemas.openxmlformats.org/officeDocument/2006/relationships/image" Target="../media/image5247.png"/><Relationship Id="rId21" Type="http://schemas.openxmlformats.org/officeDocument/2006/relationships/image" Target="../media/image5199.png"/><Relationship Id="rId42" Type="http://schemas.openxmlformats.org/officeDocument/2006/relationships/customXml" Target="../ink/ink5482.xml"/><Relationship Id="rId47" Type="http://schemas.openxmlformats.org/officeDocument/2006/relationships/image" Target="../media/image5212.png"/><Relationship Id="rId63" Type="http://schemas.openxmlformats.org/officeDocument/2006/relationships/image" Target="../media/image5220.png"/><Relationship Id="rId68" Type="http://schemas.openxmlformats.org/officeDocument/2006/relationships/customXml" Target="../ink/ink5495.xml"/><Relationship Id="rId84" Type="http://schemas.openxmlformats.org/officeDocument/2006/relationships/customXml" Target="../ink/ink5503.xml"/><Relationship Id="rId89" Type="http://schemas.openxmlformats.org/officeDocument/2006/relationships/image" Target="../media/image5233.png"/><Relationship Id="rId112" Type="http://schemas.openxmlformats.org/officeDocument/2006/relationships/customXml" Target="../ink/ink5517.xml"/><Relationship Id="rId16" Type="http://schemas.openxmlformats.org/officeDocument/2006/relationships/customXml" Target="../ink/ink5469.xml"/><Relationship Id="rId107" Type="http://schemas.openxmlformats.org/officeDocument/2006/relationships/image" Target="../media/image5242.png"/><Relationship Id="rId11" Type="http://schemas.openxmlformats.org/officeDocument/2006/relationships/image" Target="../media/image5194.png"/><Relationship Id="rId32" Type="http://schemas.openxmlformats.org/officeDocument/2006/relationships/customXml" Target="../ink/ink5477.xml"/><Relationship Id="rId37" Type="http://schemas.openxmlformats.org/officeDocument/2006/relationships/image" Target="../media/image5207.png"/><Relationship Id="rId53" Type="http://schemas.openxmlformats.org/officeDocument/2006/relationships/image" Target="../media/image5215.png"/><Relationship Id="rId58" Type="http://schemas.openxmlformats.org/officeDocument/2006/relationships/customXml" Target="../ink/ink5490.xml"/><Relationship Id="rId74" Type="http://schemas.openxmlformats.org/officeDocument/2006/relationships/customXml" Target="../ink/ink5498.xml"/><Relationship Id="rId79" Type="http://schemas.openxmlformats.org/officeDocument/2006/relationships/image" Target="../media/image5228.png"/><Relationship Id="rId102" Type="http://schemas.openxmlformats.org/officeDocument/2006/relationships/customXml" Target="../ink/ink5512.xml"/><Relationship Id="rId123" Type="http://schemas.openxmlformats.org/officeDocument/2006/relationships/image" Target="../media/image5250.png"/><Relationship Id="rId5" Type="http://schemas.openxmlformats.org/officeDocument/2006/relationships/image" Target="../media/image5191.png"/><Relationship Id="rId90" Type="http://schemas.openxmlformats.org/officeDocument/2006/relationships/customXml" Target="../ink/ink5506.xml"/><Relationship Id="rId95" Type="http://schemas.openxmlformats.org/officeDocument/2006/relationships/image" Target="../media/image5236.png"/><Relationship Id="rId22" Type="http://schemas.openxmlformats.org/officeDocument/2006/relationships/customXml" Target="../ink/ink5472.xml"/><Relationship Id="rId27" Type="http://schemas.openxmlformats.org/officeDocument/2006/relationships/image" Target="../media/image5202.png"/><Relationship Id="rId43" Type="http://schemas.openxmlformats.org/officeDocument/2006/relationships/image" Target="../media/image5210.png"/><Relationship Id="rId48" Type="http://schemas.openxmlformats.org/officeDocument/2006/relationships/customXml" Target="../ink/ink5485.xml"/><Relationship Id="rId64" Type="http://schemas.openxmlformats.org/officeDocument/2006/relationships/customXml" Target="../ink/ink5493.xml"/><Relationship Id="rId69" Type="http://schemas.openxmlformats.org/officeDocument/2006/relationships/image" Target="../media/image5223.png"/><Relationship Id="rId113" Type="http://schemas.openxmlformats.org/officeDocument/2006/relationships/image" Target="../media/image5245.png"/><Relationship Id="rId118" Type="http://schemas.openxmlformats.org/officeDocument/2006/relationships/customXml" Target="../ink/ink5520.xml"/><Relationship Id="rId80" Type="http://schemas.openxmlformats.org/officeDocument/2006/relationships/customXml" Target="../ink/ink5501.xml"/><Relationship Id="rId85" Type="http://schemas.openxmlformats.org/officeDocument/2006/relationships/image" Target="../media/image5231.png"/><Relationship Id="rId12" Type="http://schemas.openxmlformats.org/officeDocument/2006/relationships/customXml" Target="../ink/ink5467.xml"/><Relationship Id="rId17" Type="http://schemas.openxmlformats.org/officeDocument/2006/relationships/image" Target="../media/image5197.png"/><Relationship Id="rId33" Type="http://schemas.openxmlformats.org/officeDocument/2006/relationships/image" Target="../media/image5205.png"/><Relationship Id="rId38" Type="http://schemas.openxmlformats.org/officeDocument/2006/relationships/customXml" Target="../ink/ink5480.xml"/><Relationship Id="rId59" Type="http://schemas.openxmlformats.org/officeDocument/2006/relationships/image" Target="../media/image5218.png"/><Relationship Id="rId103" Type="http://schemas.openxmlformats.org/officeDocument/2006/relationships/image" Target="../media/image5240.png"/><Relationship Id="rId108" Type="http://schemas.openxmlformats.org/officeDocument/2006/relationships/customXml" Target="../ink/ink5515.xml"/><Relationship Id="rId54" Type="http://schemas.openxmlformats.org/officeDocument/2006/relationships/customXml" Target="../ink/ink5488.xml"/><Relationship Id="rId70" Type="http://schemas.openxmlformats.org/officeDocument/2006/relationships/customXml" Target="../ink/ink5496.xml"/><Relationship Id="rId75" Type="http://schemas.openxmlformats.org/officeDocument/2006/relationships/image" Target="../media/image5226.png"/><Relationship Id="rId91" Type="http://schemas.openxmlformats.org/officeDocument/2006/relationships/image" Target="../media/image5234.png"/><Relationship Id="rId96" Type="http://schemas.openxmlformats.org/officeDocument/2006/relationships/customXml" Target="../ink/ink55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64.xml"/><Relationship Id="rId23" Type="http://schemas.openxmlformats.org/officeDocument/2006/relationships/image" Target="../media/image5200.png"/><Relationship Id="rId28" Type="http://schemas.openxmlformats.org/officeDocument/2006/relationships/customXml" Target="../ink/ink5475.xml"/><Relationship Id="rId49" Type="http://schemas.openxmlformats.org/officeDocument/2006/relationships/image" Target="../media/image5213.png"/><Relationship Id="rId114" Type="http://schemas.openxmlformats.org/officeDocument/2006/relationships/customXml" Target="../ink/ink5518.xml"/><Relationship Id="rId119" Type="http://schemas.openxmlformats.org/officeDocument/2006/relationships/image" Target="../media/image5248.png"/><Relationship Id="rId44" Type="http://schemas.openxmlformats.org/officeDocument/2006/relationships/customXml" Target="../ink/ink5483.xml"/><Relationship Id="rId60" Type="http://schemas.openxmlformats.org/officeDocument/2006/relationships/customXml" Target="../ink/ink5491.xml"/><Relationship Id="rId65" Type="http://schemas.openxmlformats.org/officeDocument/2006/relationships/image" Target="../media/image5221.png"/><Relationship Id="rId81" Type="http://schemas.openxmlformats.org/officeDocument/2006/relationships/image" Target="../media/image5229.png"/><Relationship Id="rId86" Type="http://schemas.openxmlformats.org/officeDocument/2006/relationships/customXml" Target="../ink/ink5504.xml"/><Relationship Id="rId4" Type="http://schemas.openxmlformats.org/officeDocument/2006/relationships/customXml" Target="../ink/ink5463.xml"/><Relationship Id="rId9" Type="http://schemas.openxmlformats.org/officeDocument/2006/relationships/image" Target="../media/image5193.png"/><Relationship Id="rId13" Type="http://schemas.openxmlformats.org/officeDocument/2006/relationships/image" Target="../media/image5195.png"/><Relationship Id="rId18" Type="http://schemas.openxmlformats.org/officeDocument/2006/relationships/customXml" Target="../ink/ink5470.xml"/><Relationship Id="rId39" Type="http://schemas.openxmlformats.org/officeDocument/2006/relationships/image" Target="../media/image5208.png"/><Relationship Id="rId109" Type="http://schemas.openxmlformats.org/officeDocument/2006/relationships/image" Target="../media/image5243.png"/><Relationship Id="rId34" Type="http://schemas.openxmlformats.org/officeDocument/2006/relationships/customXml" Target="../ink/ink5478.xml"/><Relationship Id="rId50" Type="http://schemas.openxmlformats.org/officeDocument/2006/relationships/customXml" Target="../ink/ink5486.xml"/><Relationship Id="rId55" Type="http://schemas.openxmlformats.org/officeDocument/2006/relationships/image" Target="../media/image5216.png"/><Relationship Id="rId76" Type="http://schemas.openxmlformats.org/officeDocument/2006/relationships/customXml" Target="../ink/ink5499.xml"/><Relationship Id="rId97" Type="http://schemas.openxmlformats.org/officeDocument/2006/relationships/image" Target="../media/image5237.png"/><Relationship Id="rId104" Type="http://schemas.openxmlformats.org/officeDocument/2006/relationships/customXml" Target="../ink/ink5513.xml"/><Relationship Id="rId120" Type="http://schemas.openxmlformats.org/officeDocument/2006/relationships/customXml" Target="../ink/ink5521.xml"/><Relationship Id="rId7" Type="http://schemas.openxmlformats.org/officeDocument/2006/relationships/image" Target="../media/image5192.png"/><Relationship Id="rId71" Type="http://schemas.openxmlformats.org/officeDocument/2006/relationships/image" Target="../media/image5224.png"/><Relationship Id="rId92" Type="http://schemas.openxmlformats.org/officeDocument/2006/relationships/customXml" Target="../ink/ink5507.xml"/><Relationship Id="rId2" Type="http://schemas.openxmlformats.org/officeDocument/2006/relationships/customXml" Target="../ink/ink5462.xml"/><Relationship Id="rId29" Type="http://schemas.openxmlformats.org/officeDocument/2006/relationships/image" Target="../media/image5203.png"/><Relationship Id="rId24" Type="http://schemas.openxmlformats.org/officeDocument/2006/relationships/customXml" Target="../ink/ink5473.xml"/><Relationship Id="rId40" Type="http://schemas.openxmlformats.org/officeDocument/2006/relationships/customXml" Target="../ink/ink5481.xml"/><Relationship Id="rId45" Type="http://schemas.openxmlformats.org/officeDocument/2006/relationships/image" Target="../media/image5211.png"/><Relationship Id="rId66" Type="http://schemas.openxmlformats.org/officeDocument/2006/relationships/customXml" Target="../ink/ink5494.xml"/><Relationship Id="rId87" Type="http://schemas.openxmlformats.org/officeDocument/2006/relationships/image" Target="../media/image5232.png"/><Relationship Id="rId110" Type="http://schemas.openxmlformats.org/officeDocument/2006/relationships/customXml" Target="../ink/ink5516.xml"/><Relationship Id="rId115" Type="http://schemas.openxmlformats.org/officeDocument/2006/relationships/image" Target="../media/image5246.png"/><Relationship Id="rId61" Type="http://schemas.openxmlformats.org/officeDocument/2006/relationships/image" Target="../media/image5219.png"/><Relationship Id="rId82" Type="http://schemas.openxmlformats.org/officeDocument/2006/relationships/customXml" Target="../ink/ink5502.xml"/><Relationship Id="rId19" Type="http://schemas.openxmlformats.org/officeDocument/2006/relationships/image" Target="../media/image5198.png"/><Relationship Id="rId14" Type="http://schemas.openxmlformats.org/officeDocument/2006/relationships/customXml" Target="../ink/ink5468.xml"/><Relationship Id="rId30" Type="http://schemas.openxmlformats.org/officeDocument/2006/relationships/customXml" Target="../ink/ink5476.xml"/><Relationship Id="rId35" Type="http://schemas.openxmlformats.org/officeDocument/2006/relationships/image" Target="../media/image5206.png"/><Relationship Id="rId56" Type="http://schemas.openxmlformats.org/officeDocument/2006/relationships/customXml" Target="../ink/ink5489.xml"/><Relationship Id="rId77" Type="http://schemas.openxmlformats.org/officeDocument/2006/relationships/image" Target="../media/image5227.png"/><Relationship Id="rId100" Type="http://schemas.openxmlformats.org/officeDocument/2006/relationships/customXml" Target="../ink/ink5511.xml"/><Relationship Id="rId105" Type="http://schemas.openxmlformats.org/officeDocument/2006/relationships/image" Target="../media/image5241.png"/><Relationship Id="rId8" Type="http://schemas.openxmlformats.org/officeDocument/2006/relationships/customXml" Target="../ink/ink5465.xml"/><Relationship Id="rId51" Type="http://schemas.openxmlformats.org/officeDocument/2006/relationships/image" Target="../media/image5214.png"/><Relationship Id="rId72" Type="http://schemas.openxmlformats.org/officeDocument/2006/relationships/customXml" Target="../ink/ink5497.xml"/><Relationship Id="rId93" Type="http://schemas.openxmlformats.org/officeDocument/2006/relationships/image" Target="../media/image5235.png"/><Relationship Id="rId98" Type="http://schemas.openxmlformats.org/officeDocument/2006/relationships/customXml" Target="../ink/ink5510.xml"/><Relationship Id="rId121" Type="http://schemas.openxmlformats.org/officeDocument/2006/relationships/image" Target="../media/image5249.png"/><Relationship Id="rId3" Type="http://schemas.openxmlformats.org/officeDocument/2006/relationships/image" Target="../media/image5190.png"/><Relationship Id="rId25" Type="http://schemas.openxmlformats.org/officeDocument/2006/relationships/image" Target="../media/image5201.png"/><Relationship Id="rId46" Type="http://schemas.openxmlformats.org/officeDocument/2006/relationships/customXml" Target="../ink/ink5484.xml"/><Relationship Id="rId67" Type="http://schemas.openxmlformats.org/officeDocument/2006/relationships/image" Target="../media/image5222.png"/><Relationship Id="rId116" Type="http://schemas.openxmlformats.org/officeDocument/2006/relationships/customXml" Target="../ink/ink5519.xml"/><Relationship Id="rId20" Type="http://schemas.openxmlformats.org/officeDocument/2006/relationships/customXml" Target="../ink/ink5471.xml"/><Relationship Id="rId41" Type="http://schemas.openxmlformats.org/officeDocument/2006/relationships/image" Target="../media/image5209.png"/><Relationship Id="rId62" Type="http://schemas.openxmlformats.org/officeDocument/2006/relationships/customXml" Target="../ink/ink5492.xml"/><Relationship Id="rId83" Type="http://schemas.openxmlformats.org/officeDocument/2006/relationships/image" Target="../media/image5230.png"/><Relationship Id="rId88" Type="http://schemas.openxmlformats.org/officeDocument/2006/relationships/customXml" Target="../ink/ink5505.xml"/><Relationship Id="rId111" Type="http://schemas.openxmlformats.org/officeDocument/2006/relationships/image" Target="../media/image5244.png"/><Relationship Id="rId15" Type="http://schemas.openxmlformats.org/officeDocument/2006/relationships/image" Target="../media/image5196.png"/><Relationship Id="rId36" Type="http://schemas.openxmlformats.org/officeDocument/2006/relationships/customXml" Target="../ink/ink5479.xml"/><Relationship Id="rId57" Type="http://schemas.openxmlformats.org/officeDocument/2006/relationships/image" Target="../media/image5217.png"/><Relationship Id="rId106" Type="http://schemas.openxmlformats.org/officeDocument/2006/relationships/customXml" Target="../ink/ink5514.xml"/><Relationship Id="rId10" Type="http://schemas.openxmlformats.org/officeDocument/2006/relationships/customXml" Target="../ink/ink5466.xml"/><Relationship Id="rId31" Type="http://schemas.openxmlformats.org/officeDocument/2006/relationships/image" Target="../media/image5204.png"/><Relationship Id="rId52" Type="http://schemas.openxmlformats.org/officeDocument/2006/relationships/customXml" Target="../ink/ink5487.xml"/><Relationship Id="rId73" Type="http://schemas.openxmlformats.org/officeDocument/2006/relationships/image" Target="../media/image5225.png"/><Relationship Id="rId78" Type="http://schemas.openxmlformats.org/officeDocument/2006/relationships/customXml" Target="../ink/ink5500.xml"/><Relationship Id="rId94" Type="http://schemas.openxmlformats.org/officeDocument/2006/relationships/customXml" Target="../ink/ink5508.xml"/><Relationship Id="rId99" Type="http://schemas.openxmlformats.org/officeDocument/2006/relationships/image" Target="../media/image5238.png"/><Relationship Id="rId101" Type="http://schemas.openxmlformats.org/officeDocument/2006/relationships/image" Target="../media/image5239.png"/><Relationship Id="rId122" Type="http://schemas.openxmlformats.org/officeDocument/2006/relationships/customXml" Target="../ink/ink552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6.png"/><Relationship Id="rId21" Type="http://schemas.openxmlformats.org/officeDocument/2006/relationships/image" Target="../media/image508.png"/><Relationship Id="rId42" Type="http://schemas.openxmlformats.org/officeDocument/2006/relationships/customXml" Target="../ink/ink527.xml"/><Relationship Id="rId63" Type="http://schemas.openxmlformats.org/officeDocument/2006/relationships/image" Target="../media/image529.png"/><Relationship Id="rId84" Type="http://schemas.openxmlformats.org/officeDocument/2006/relationships/customXml" Target="../ink/ink548.xml"/><Relationship Id="rId138" Type="http://schemas.openxmlformats.org/officeDocument/2006/relationships/customXml" Target="../ink/ink575.xml"/><Relationship Id="rId159" Type="http://schemas.openxmlformats.org/officeDocument/2006/relationships/image" Target="../media/image577.png"/><Relationship Id="rId170" Type="http://schemas.openxmlformats.org/officeDocument/2006/relationships/customXml" Target="../ink/ink591.xml"/><Relationship Id="rId107" Type="http://schemas.openxmlformats.org/officeDocument/2006/relationships/image" Target="../media/image551.png"/><Relationship Id="rId11" Type="http://schemas.openxmlformats.org/officeDocument/2006/relationships/image" Target="../media/image503.png"/><Relationship Id="rId32" Type="http://schemas.openxmlformats.org/officeDocument/2006/relationships/customXml" Target="../ink/ink522.xml"/><Relationship Id="rId53" Type="http://schemas.openxmlformats.org/officeDocument/2006/relationships/image" Target="../media/image524.png"/><Relationship Id="rId74" Type="http://schemas.openxmlformats.org/officeDocument/2006/relationships/customXml" Target="../ink/ink543.xml"/><Relationship Id="rId128" Type="http://schemas.openxmlformats.org/officeDocument/2006/relationships/customXml" Target="../ink/ink570.xml"/><Relationship Id="rId149" Type="http://schemas.openxmlformats.org/officeDocument/2006/relationships/image" Target="../media/image572.png"/><Relationship Id="rId5" Type="http://schemas.openxmlformats.org/officeDocument/2006/relationships/image" Target="../media/image500.png"/><Relationship Id="rId95" Type="http://schemas.openxmlformats.org/officeDocument/2006/relationships/image" Target="../media/image545.png"/><Relationship Id="rId160" Type="http://schemas.openxmlformats.org/officeDocument/2006/relationships/customXml" Target="../ink/ink586.xml"/><Relationship Id="rId181" Type="http://schemas.openxmlformats.org/officeDocument/2006/relationships/image" Target="../media/image588.png"/><Relationship Id="rId22" Type="http://schemas.openxmlformats.org/officeDocument/2006/relationships/customXml" Target="../ink/ink517.xml"/><Relationship Id="rId43" Type="http://schemas.openxmlformats.org/officeDocument/2006/relationships/image" Target="../media/image519.png"/><Relationship Id="rId64" Type="http://schemas.openxmlformats.org/officeDocument/2006/relationships/customXml" Target="../ink/ink538.xml"/><Relationship Id="rId118" Type="http://schemas.openxmlformats.org/officeDocument/2006/relationships/customXml" Target="../ink/ink565.xml"/><Relationship Id="rId139" Type="http://schemas.openxmlformats.org/officeDocument/2006/relationships/image" Target="../media/image567.png"/><Relationship Id="rId85" Type="http://schemas.openxmlformats.org/officeDocument/2006/relationships/image" Target="../media/image540.png"/><Relationship Id="rId150" Type="http://schemas.openxmlformats.org/officeDocument/2006/relationships/customXml" Target="../ink/ink581.xml"/><Relationship Id="rId171" Type="http://schemas.openxmlformats.org/officeDocument/2006/relationships/image" Target="../media/image583.png"/><Relationship Id="rId12" Type="http://schemas.openxmlformats.org/officeDocument/2006/relationships/customXml" Target="../ink/ink512.xml"/><Relationship Id="rId33" Type="http://schemas.openxmlformats.org/officeDocument/2006/relationships/image" Target="../media/image514.png"/><Relationship Id="rId108" Type="http://schemas.openxmlformats.org/officeDocument/2006/relationships/customXml" Target="../ink/ink560.xml"/><Relationship Id="rId129" Type="http://schemas.openxmlformats.org/officeDocument/2006/relationships/image" Target="../media/image562.png"/><Relationship Id="rId54" Type="http://schemas.openxmlformats.org/officeDocument/2006/relationships/customXml" Target="../ink/ink533.xml"/><Relationship Id="rId75" Type="http://schemas.openxmlformats.org/officeDocument/2006/relationships/image" Target="../media/image535.png"/><Relationship Id="rId96" Type="http://schemas.openxmlformats.org/officeDocument/2006/relationships/customXml" Target="../ink/ink554.xml"/><Relationship Id="rId140" Type="http://schemas.openxmlformats.org/officeDocument/2006/relationships/customXml" Target="../ink/ink576.xml"/><Relationship Id="rId161" Type="http://schemas.openxmlformats.org/officeDocument/2006/relationships/image" Target="../media/image578.png"/><Relationship Id="rId182" Type="http://schemas.openxmlformats.org/officeDocument/2006/relationships/customXml" Target="../ink/ink597.xml"/><Relationship Id="rId6" Type="http://schemas.openxmlformats.org/officeDocument/2006/relationships/customXml" Target="../ink/ink509.xml"/><Relationship Id="rId23" Type="http://schemas.openxmlformats.org/officeDocument/2006/relationships/image" Target="../media/image509.png"/><Relationship Id="rId119" Type="http://schemas.openxmlformats.org/officeDocument/2006/relationships/image" Target="../media/image557.png"/><Relationship Id="rId44" Type="http://schemas.openxmlformats.org/officeDocument/2006/relationships/customXml" Target="../ink/ink528.xml"/><Relationship Id="rId65" Type="http://schemas.openxmlformats.org/officeDocument/2006/relationships/image" Target="../media/image530.png"/><Relationship Id="rId86" Type="http://schemas.openxmlformats.org/officeDocument/2006/relationships/customXml" Target="../ink/ink549.xml"/><Relationship Id="rId130" Type="http://schemas.openxmlformats.org/officeDocument/2006/relationships/customXml" Target="../ink/ink571.xml"/><Relationship Id="rId151" Type="http://schemas.openxmlformats.org/officeDocument/2006/relationships/image" Target="../media/image573.png"/><Relationship Id="rId172" Type="http://schemas.openxmlformats.org/officeDocument/2006/relationships/customXml" Target="../ink/ink592.xml"/><Relationship Id="rId13" Type="http://schemas.openxmlformats.org/officeDocument/2006/relationships/image" Target="../media/image504.png"/><Relationship Id="rId18" Type="http://schemas.openxmlformats.org/officeDocument/2006/relationships/customXml" Target="../ink/ink515.xml"/><Relationship Id="rId39" Type="http://schemas.openxmlformats.org/officeDocument/2006/relationships/image" Target="../media/image517.png"/><Relationship Id="rId109" Type="http://schemas.openxmlformats.org/officeDocument/2006/relationships/image" Target="../media/image552.png"/><Relationship Id="rId34" Type="http://schemas.openxmlformats.org/officeDocument/2006/relationships/customXml" Target="../ink/ink523.xml"/><Relationship Id="rId50" Type="http://schemas.openxmlformats.org/officeDocument/2006/relationships/customXml" Target="../ink/ink531.xml"/><Relationship Id="rId55" Type="http://schemas.openxmlformats.org/officeDocument/2006/relationships/image" Target="../media/image525.png"/><Relationship Id="rId76" Type="http://schemas.openxmlformats.org/officeDocument/2006/relationships/customXml" Target="../ink/ink544.xml"/><Relationship Id="rId97" Type="http://schemas.openxmlformats.org/officeDocument/2006/relationships/image" Target="../media/image546.png"/><Relationship Id="rId104" Type="http://schemas.openxmlformats.org/officeDocument/2006/relationships/customXml" Target="../ink/ink558.xml"/><Relationship Id="rId120" Type="http://schemas.openxmlformats.org/officeDocument/2006/relationships/customXml" Target="../ink/ink566.xml"/><Relationship Id="rId125" Type="http://schemas.openxmlformats.org/officeDocument/2006/relationships/image" Target="../media/image560.png"/><Relationship Id="rId141" Type="http://schemas.openxmlformats.org/officeDocument/2006/relationships/image" Target="../media/image568.png"/><Relationship Id="rId146" Type="http://schemas.openxmlformats.org/officeDocument/2006/relationships/customXml" Target="../ink/ink579.xml"/><Relationship Id="rId167" Type="http://schemas.openxmlformats.org/officeDocument/2006/relationships/image" Target="../media/image581.png"/><Relationship Id="rId7" Type="http://schemas.openxmlformats.org/officeDocument/2006/relationships/image" Target="../media/image501.png"/><Relationship Id="rId71" Type="http://schemas.openxmlformats.org/officeDocument/2006/relationships/image" Target="../media/image533.png"/><Relationship Id="rId92" Type="http://schemas.openxmlformats.org/officeDocument/2006/relationships/customXml" Target="../ink/ink552.xml"/><Relationship Id="rId162" Type="http://schemas.openxmlformats.org/officeDocument/2006/relationships/customXml" Target="../ink/ink587.xml"/><Relationship Id="rId183" Type="http://schemas.openxmlformats.org/officeDocument/2006/relationships/image" Target="../media/image589.png"/><Relationship Id="rId2" Type="http://schemas.openxmlformats.org/officeDocument/2006/relationships/customXml" Target="../ink/ink507.xml"/><Relationship Id="rId29" Type="http://schemas.openxmlformats.org/officeDocument/2006/relationships/image" Target="../media/image512.png"/><Relationship Id="rId24" Type="http://schemas.openxmlformats.org/officeDocument/2006/relationships/customXml" Target="../ink/ink518.xml"/><Relationship Id="rId40" Type="http://schemas.openxmlformats.org/officeDocument/2006/relationships/customXml" Target="../ink/ink526.xml"/><Relationship Id="rId45" Type="http://schemas.openxmlformats.org/officeDocument/2006/relationships/image" Target="../media/image520.png"/><Relationship Id="rId66" Type="http://schemas.openxmlformats.org/officeDocument/2006/relationships/customXml" Target="../ink/ink539.xml"/><Relationship Id="rId87" Type="http://schemas.openxmlformats.org/officeDocument/2006/relationships/image" Target="../media/image541.png"/><Relationship Id="rId110" Type="http://schemas.openxmlformats.org/officeDocument/2006/relationships/customXml" Target="../ink/ink561.xml"/><Relationship Id="rId115" Type="http://schemas.openxmlformats.org/officeDocument/2006/relationships/image" Target="../media/image555.png"/><Relationship Id="rId131" Type="http://schemas.openxmlformats.org/officeDocument/2006/relationships/image" Target="../media/image563.png"/><Relationship Id="rId136" Type="http://schemas.openxmlformats.org/officeDocument/2006/relationships/customXml" Target="../ink/ink574.xml"/><Relationship Id="rId157" Type="http://schemas.openxmlformats.org/officeDocument/2006/relationships/image" Target="../media/image576.png"/><Relationship Id="rId178" Type="http://schemas.openxmlformats.org/officeDocument/2006/relationships/customXml" Target="../ink/ink595.xml"/><Relationship Id="rId61" Type="http://schemas.openxmlformats.org/officeDocument/2006/relationships/image" Target="../media/image528.png"/><Relationship Id="rId82" Type="http://schemas.openxmlformats.org/officeDocument/2006/relationships/customXml" Target="../ink/ink547.xml"/><Relationship Id="rId152" Type="http://schemas.openxmlformats.org/officeDocument/2006/relationships/customXml" Target="../ink/ink582.xml"/><Relationship Id="rId173" Type="http://schemas.openxmlformats.org/officeDocument/2006/relationships/image" Target="../media/image584.png"/><Relationship Id="rId19" Type="http://schemas.openxmlformats.org/officeDocument/2006/relationships/image" Target="../media/image507.png"/><Relationship Id="rId14" Type="http://schemas.openxmlformats.org/officeDocument/2006/relationships/customXml" Target="../ink/ink513.xml"/><Relationship Id="rId30" Type="http://schemas.openxmlformats.org/officeDocument/2006/relationships/customXml" Target="../ink/ink521.xml"/><Relationship Id="rId35" Type="http://schemas.openxmlformats.org/officeDocument/2006/relationships/image" Target="../media/image515.png"/><Relationship Id="rId56" Type="http://schemas.openxmlformats.org/officeDocument/2006/relationships/customXml" Target="../ink/ink534.xml"/><Relationship Id="rId77" Type="http://schemas.openxmlformats.org/officeDocument/2006/relationships/image" Target="../media/image536.png"/><Relationship Id="rId100" Type="http://schemas.openxmlformats.org/officeDocument/2006/relationships/customXml" Target="../ink/ink556.xml"/><Relationship Id="rId105" Type="http://schemas.openxmlformats.org/officeDocument/2006/relationships/image" Target="../media/image550.png"/><Relationship Id="rId126" Type="http://schemas.openxmlformats.org/officeDocument/2006/relationships/customXml" Target="../ink/ink569.xml"/><Relationship Id="rId147" Type="http://schemas.openxmlformats.org/officeDocument/2006/relationships/image" Target="../media/image571.png"/><Relationship Id="rId168" Type="http://schemas.openxmlformats.org/officeDocument/2006/relationships/customXml" Target="../ink/ink590.xml"/><Relationship Id="rId8" Type="http://schemas.openxmlformats.org/officeDocument/2006/relationships/customXml" Target="../ink/ink510.xml"/><Relationship Id="rId51" Type="http://schemas.openxmlformats.org/officeDocument/2006/relationships/image" Target="../media/image523.png"/><Relationship Id="rId72" Type="http://schemas.openxmlformats.org/officeDocument/2006/relationships/customXml" Target="../ink/ink542.xml"/><Relationship Id="rId93" Type="http://schemas.openxmlformats.org/officeDocument/2006/relationships/image" Target="../media/image544.png"/><Relationship Id="rId98" Type="http://schemas.openxmlformats.org/officeDocument/2006/relationships/customXml" Target="../ink/ink555.xml"/><Relationship Id="rId121" Type="http://schemas.openxmlformats.org/officeDocument/2006/relationships/image" Target="../media/image558.png"/><Relationship Id="rId142" Type="http://schemas.openxmlformats.org/officeDocument/2006/relationships/customXml" Target="../ink/ink577.xml"/><Relationship Id="rId163" Type="http://schemas.openxmlformats.org/officeDocument/2006/relationships/image" Target="../media/image579.png"/><Relationship Id="rId184" Type="http://schemas.openxmlformats.org/officeDocument/2006/relationships/customXml" Target="../ink/ink598.xml"/><Relationship Id="rId3" Type="http://schemas.openxmlformats.org/officeDocument/2006/relationships/image" Target="../media/image499.png"/><Relationship Id="rId25" Type="http://schemas.openxmlformats.org/officeDocument/2006/relationships/image" Target="../media/image510.png"/><Relationship Id="rId46" Type="http://schemas.openxmlformats.org/officeDocument/2006/relationships/customXml" Target="../ink/ink529.xml"/><Relationship Id="rId67" Type="http://schemas.openxmlformats.org/officeDocument/2006/relationships/image" Target="../media/image531.png"/><Relationship Id="rId116" Type="http://schemas.openxmlformats.org/officeDocument/2006/relationships/customXml" Target="../ink/ink564.xml"/><Relationship Id="rId137" Type="http://schemas.openxmlformats.org/officeDocument/2006/relationships/image" Target="../media/image566.png"/><Relationship Id="rId158" Type="http://schemas.openxmlformats.org/officeDocument/2006/relationships/customXml" Target="../ink/ink585.xml"/><Relationship Id="rId20" Type="http://schemas.openxmlformats.org/officeDocument/2006/relationships/customXml" Target="../ink/ink516.xml"/><Relationship Id="rId41" Type="http://schemas.openxmlformats.org/officeDocument/2006/relationships/image" Target="../media/image518.png"/><Relationship Id="rId62" Type="http://schemas.openxmlformats.org/officeDocument/2006/relationships/customXml" Target="../ink/ink537.xml"/><Relationship Id="rId83" Type="http://schemas.openxmlformats.org/officeDocument/2006/relationships/image" Target="../media/image539.png"/><Relationship Id="rId88" Type="http://schemas.openxmlformats.org/officeDocument/2006/relationships/customXml" Target="../ink/ink550.xml"/><Relationship Id="rId111" Type="http://schemas.openxmlformats.org/officeDocument/2006/relationships/image" Target="../media/image553.png"/><Relationship Id="rId132" Type="http://schemas.openxmlformats.org/officeDocument/2006/relationships/customXml" Target="../ink/ink572.xml"/><Relationship Id="rId153" Type="http://schemas.openxmlformats.org/officeDocument/2006/relationships/image" Target="../media/image574.png"/><Relationship Id="rId174" Type="http://schemas.openxmlformats.org/officeDocument/2006/relationships/customXml" Target="../ink/ink593.xml"/><Relationship Id="rId179" Type="http://schemas.openxmlformats.org/officeDocument/2006/relationships/image" Target="../media/image587.png"/><Relationship Id="rId15" Type="http://schemas.openxmlformats.org/officeDocument/2006/relationships/image" Target="../media/image505.png"/><Relationship Id="rId36" Type="http://schemas.openxmlformats.org/officeDocument/2006/relationships/customXml" Target="../ink/ink524.xml"/><Relationship Id="rId57" Type="http://schemas.openxmlformats.org/officeDocument/2006/relationships/image" Target="../media/image526.png"/><Relationship Id="rId106" Type="http://schemas.openxmlformats.org/officeDocument/2006/relationships/customXml" Target="../ink/ink559.xml"/><Relationship Id="rId127" Type="http://schemas.openxmlformats.org/officeDocument/2006/relationships/image" Target="../media/image561.png"/><Relationship Id="rId10" Type="http://schemas.openxmlformats.org/officeDocument/2006/relationships/customXml" Target="../ink/ink511.xml"/><Relationship Id="rId31" Type="http://schemas.openxmlformats.org/officeDocument/2006/relationships/image" Target="../media/image513.png"/><Relationship Id="rId52" Type="http://schemas.openxmlformats.org/officeDocument/2006/relationships/customXml" Target="../ink/ink532.xml"/><Relationship Id="rId73" Type="http://schemas.openxmlformats.org/officeDocument/2006/relationships/image" Target="../media/image534.png"/><Relationship Id="rId78" Type="http://schemas.openxmlformats.org/officeDocument/2006/relationships/customXml" Target="../ink/ink545.xml"/><Relationship Id="rId94" Type="http://schemas.openxmlformats.org/officeDocument/2006/relationships/customXml" Target="../ink/ink553.xml"/><Relationship Id="rId99" Type="http://schemas.openxmlformats.org/officeDocument/2006/relationships/image" Target="../media/image547.png"/><Relationship Id="rId101" Type="http://schemas.openxmlformats.org/officeDocument/2006/relationships/image" Target="../media/image548.png"/><Relationship Id="rId122" Type="http://schemas.openxmlformats.org/officeDocument/2006/relationships/customXml" Target="../ink/ink567.xml"/><Relationship Id="rId143" Type="http://schemas.openxmlformats.org/officeDocument/2006/relationships/image" Target="../media/image569.png"/><Relationship Id="rId148" Type="http://schemas.openxmlformats.org/officeDocument/2006/relationships/customXml" Target="../ink/ink580.xml"/><Relationship Id="rId164" Type="http://schemas.openxmlformats.org/officeDocument/2006/relationships/customXml" Target="../ink/ink588.xml"/><Relationship Id="rId169" Type="http://schemas.openxmlformats.org/officeDocument/2006/relationships/image" Target="../media/image582.png"/><Relationship Id="rId185" Type="http://schemas.openxmlformats.org/officeDocument/2006/relationships/image" Target="../media/image590.png"/><Relationship Id="rId4" Type="http://schemas.openxmlformats.org/officeDocument/2006/relationships/customXml" Target="../ink/ink508.xml"/><Relationship Id="rId9" Type="http://schemas.openxmlformats.org/officeDocument/2006/relationships/image" Target="../media/image502.png"/><Relationship Id="rId180" Type="http://schemas.openxmlformats.org/officeDocument/2006/relationships/customXml" Target="../ink/ink596.xml"/><Relationship Id="rId26" Type="http://schemas.openxmlformats.org/officeDocument/2006/relationships/customXml" Target="../ink/ink519.xml"/><Relationship Id="rId47" Type="http://schemas.openxmlformats.org/officeDocument/2006/relationships/image" Target="../media/image521.png"/><Relationship Id="rId68" Type="http://schemas.openxmlformats.org/officeDocument/2006/relationships/customXml" Target="../ink/ink540.xml"/><Relationship Id="rId89" Type="http://schemas.openxmlformats.org/officeDocument/2006/relationships/image" Target="../media/image542.png"/><Relationship Id="rId112" Type="http://schemas.openxmlformats.org/officeDocument/2006/relationships/customXml" Target="../ink/ink562.xml"/><Relationship Id="rId133" Type="http://schemas.openxmlformats.org/officeDocument/2006/relationships/image" Target="../media/image564.png"/><Relationship Id="rId154" Type="http://schemas.openxmlformats.org/officeDocument/2006/relationships/customXml" Target="../ink/ink583.xml"/><Relationship Id="rId175" Type="http://schemas.openxmlformats.org/officeDocument/2006/relationships/image" Target="../media/image585.png"/><Relationship Id="rId16" Type="http://schemas.openxmlformats.org/officeDocument/2006/relationships/customXml" Target="../ink/ink514.xml"/><Relationship Id="rId37" Type="http://schemas.openxmlformats.org/officeDocument/2006/relationships/image" Target="../media/image516.png"/><Relationship Id="rId58" Type="http://schemas.openxmlformats.org/officeDocument/2006/relationships/customXml" Target="../ink/ink535.xml"/><Relationship Id="rId79" Type="http://schemas.openxmlformats.org/officeDocument/2006/relationships/image" Target="../media/image537.png"/><Relationship Id="rId102" Type="http://schemas.openxmlformats.org/officeDocument/2006/relationships/customXml" Target="../ink/ink557.xml"/><Relationship Id="rId123" Type="http://schemas.openxmlformats.org/officeDocument/2006/relationships/image" Target="../media/image559.png"/><Relationship Id="rId144" Type="http://schemas.openxmlformats.org/officeDocument/2006/relationships/customXml" Target="../ink/ink578.xml"/><Relationship Id="rId90" Type="http://schemas.openxmlformats.org/officeDocument/2006/relationships/customXml" Target="../ink/ink551.xml"/><Relationship Id="rId165" Type="http://schemas.openxmlformats.org/officeDocument/2006/relationships/image" Target="../media/image580.png"/><Relationship Id="rId27" Type="http://schemas.openxmlformats.org/officeDocument/2006/relationships/image" Target="../media/image511.png"/><Relationship Id="rId48" Type="http://schemas.openxmlformats.org/officeDocument/2006/relationships/customXml" Target="../ink/ink530.xml"/><Relationship Id="rId69" Type="http://schemas.openxmlformats.org/officeDocument/2006/relationships/image" Target="../media/image532.png"/><Relationship Id="rId113" Type="http://schemas.openxmlformats.org/officeDocument/2006/relationships/image" Target="../media/image554.png"/><Relationship Id="rId134" Type="http://schemas.openxmlformats.org/officeDocument/2006/relationships/customXml" Target="../ink/ink573.xml"/><Relationship Id="rId80" Type="http://schemas.openxmlformats.org/officeDocument/2006/relationships/customXml" Target="../ink/ink546.xml"/><Relationship Id="rId155" Type="http://schemas.openxmlformats.org/officeDocument/2006/relationships/image" Target="../media/image575.png"/><Relationship Id="rId176" Type="http://schemas.openxmlformats.org/officeDocument/2006/relationships/customXml" Target="../ink/ink594.xml"/><Relationship Id="rId17" Type="http://schemas.openxmlformats.org/officeDocument/2006/relationships/image" Target="../media/image506.png"/><Relationship Id="rId38" Type="http://schemas.openxmlformats.org/officeDocument/2006/relationships/customXml" Target="../ink/ink525.xml"/><Relationship Id="rId59" Type="http://schemas.openxmlformats.org/officeDocument/2006/relationships/image" Target="../media/image527.png"/><Relationship Id="rId103" Type="http://schemas.openxmlformats.org/officeDocument/2006/relationships/image" Target="../media/image549.png"/><Relationship Id="rId124" Type="http://schemas.openxmlformats.org/officeDocument/2006/relationships/customXml" Target="../ink/ink568.xml"/><Relationship Id="rId70" Type="http://schemas.openxmlformats.org/officeDocument/2006/relationships/customXml" Target="../ink/ink541.xml"/><Relationship Id="rId91" Type="http://schemas.openxmlformats.org/officeDocument/2006/relationships/image" Target="../media/image543.png"/><Relationship Id="rId145" Type="http://schemas.openxmlformats.org/officeDocument/2006/relationships/image" Target="../media/image570.png"/><Relationship Id="rId166" Type="http://schemas.openxmlformats.org/officeDocument/2006/relationships/customXml" Target="../ink/ink589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20.xml"/><Relationship Id="rId49" Type="http://schemas.openxmlformats.org/officeDocument/2006/relationships/image" Target="../media/image522.png"/><Relationship Id="rId114" Type="http://schemas.openxmlformats.org/officeDocument/2006/relationships/customXml" Target="../ink/ink563.xml"/><Relationship Id="rId60" Type="http://schemas.openxmlformats.org/officeDocument/2006/relationships/customXml" Target="../ink/ink536.xml"/><Relationship Id="rId81" Type="http://schemas.openxmlformats.org/officeDocument/2006/relationships/image" Target="../media/image538.png"/><Relationship Id="rId135" Type="http://schemas.openxmlformats.org/officeDocument/2006/relationships/image" Target="../media/image565.png"/><Relationship Id="rId156" Type="http://schemas.openxmlformats.org/officeDocument/2006/relationships/customXml" Target="../ink/ink584.xml"/><Relationship Id="rId177" Type="http://schemas.openxmlformats.org/officeDocument/2006/relationships/image" Target="../media/image58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8.png"/><Relationship Id="rId21" Type="http://schemas.openxmlformats.org/officeDocument/2006/relationships/image" Target="../media/image377.png"/><Relationship Id="rId42" Type="http://schemas.openxmlformats.org/officeDocument/2006/relationships/customXml" Target="../ink/ink619.xml"/><Relationship Id="rId63" Type="http://schemas.openxmlformats.org/officeDocument/2006/relationships/image" Target="../media/image398.png"/><Relationship Id="rId84" Type="http://schemas.openxmlformats.org/officeDocument/2006/relationships/customXml" Target="../ink/ink640.xml"/><Relationship Id="rId138" Type="http://schemas.openxmlformats.org/officeDocument/2006/relationships/customXml" Target="../ink/ink667.xml"/><Relationship Id="rId159" Type="http://schemas.openxmlformats.org/officeDocument/2006/relationships/image" Target="../media/image627.png"/><Relationship Id="rId107" Type="http://schemas.openxmlformats.org/officeDocument/2006/relationships/image" Target="../media/image603.png"/><Relationship Id="rId11" Type="http://schemas.openxmlformats.org/officeDocument/2006/relationships/image" Target="../media/image372.png"/><Relationship Id="rId32" Type="http://schemas.openxmlformats.org/officeDocument/2006/relationships/customXml" Target="../ink/ink614.xml"/><Relationship Id="rId53" Type="http://schemas.openxmlformats.org/officeDocument/2006/relationships/image" Target="../media/image393.png"/><Relationship Id="rId74" Type="http://schemas.openxmlformats.org/officeDocument/2006/relationships/customXml" Target="../ink/ink635.xml"/><Relationship Id="rId128" Type="http://schemas.openxmlformats.org/officeDocument/2006/relationships/customXml" Target="../ink/ink662.xml"/><Relationship Id="rId149" Type="http://schemas.openxmlformats.org/officeDocument/2006/relationships/image" Target="../media/image622.png"/><Relationship Id="rId5" Type="http://schemas.openxmlformats.org/officeDocument/2006/relationships/image" Target="../media/image370.png"/><Relationship Id="rId95" Type="http://schemas.openxmlformats.org/officeDocument/2006/relationships/image" Target="../media/image597.png"/><Relationship Id="rId22" Type="http://schemas.openxmlformats.org/officeDocument/2006/relationships/customXml" Target="../ink/ink609.xml"/><Relationship Id="rId43" Type="http://schemas.openxmlformats.org/officeDocument/2006/relationships/image" Target="../media/image388.png"/><Relationship Id="rId64" Type="http://schemas.openxmlformats.org/officeDocument/2006/relationships/customXml" Target="../ink/ink630.xml"/><Relationship Id="rId118" Type="http://schemas.openxmlformats.org/officeDocument/2006/relationships/customXml" Target="../ink/ink657.xml"/><Relationship Id="rId139" Type="http://schemas.openxmlformats.org/officeDocument/2006/relationships/image" Target="../media/image617.png"/><Relationship Id="rId80" Type="http://schemas.openxmlformats.org/officeDocument/2006/relationships/customXml" Target="../ink/ink638.xml"/><Relationship Id="rId85" Type="http://schemas.openxmlformats.org/officeDocument/2006/relationships/image" Target="../media/image592.png"/><Relationship Id="rId150" Type="http://schemas.openxmlformats.org/officeDocument/2006/relationships/customXml" Target="../ink/ink673.xml"/><Relationship Id="rId155" Type="http://schemas.openxmlformats.org/officeDocument/2006/relationships/image" Target="../media/image625.png"/><Relationship Id="rId12" Type="http://schemas.openxmlformats.org/officeDocument/2006/relationships/customXml" Target="../ink/ink604.xml"/><Relationship Id="rId17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customXml" Target="../ink/ink617.xml"/><Relationship Id="rId59" Type="http://schemas.openxmlformats.org/officeDocument/2006/relationships/image" Target="../media/image396.png"/><Relationship Id="rId103" Type="http://schemas.openxmlformats.org/officeDocument/2006/relationships/image" Target="../media/image601.png"/><Relationship Id="rId108" Type="http://schemas.openxmlformats.org/officeDocument/2006/relationships/customXml" Target="../ink/ink652.xml"/><Relationship Id="rId124" Type="http://schemas.openxmlformats.org/officeDocument/2006/relationships/customXml" Target="../ink/ink660.xml"/><Relationship Id="rId129" Type="http://schemas.openxmlformats.org/officeDocument/2006/relationships/image" Target="../media/image612.png"/><Relationship Id="rId54" Type="http://schemas.openxmlformats.org/officeDocument/2006/relationships/customXml" Target="../ink/ink625.xml"/><Relationship Id="rId70" Type="http://schemas.openxmlformats.org/officeDocument/2006/relationships/customXml" Target="../ink/ink633.xml"/><Relationship Id="rId75" Type="http://schemas.openxmlformats.org/officeDocument/2006/relationships/image" Target="../media/image404.png"/><Relationship Id="rId91" Type="http://schemas.openxmlformats.org/officeDocument/2006/relationships/image" Target="../media/image595.png"/><Relationship Id="rId96" Type="http://schemas.openxmlformats.org/officeDocument/2006/relationships/customXml" Target="../ink/ink646.xml"/><Relationship Id="rId140" Type="http://schemas.openxmlformats.org/officeDocument/2006/relationships/customXml" Target="../ink/ink668.xml"/><Relationship Id="rId145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1.xml"/><Relationship Id="rId23" Type="http://schemas.openxmlformats.org/officeDocument/2006/relationships/image" Target="../media/image378.png"/><Relationship Id="rId28" Type="http://schemas.openxmlformats.org/officeDocument/2006/relationships/customXml" Target="../ink/ink612.xml"/><Relationship Id="rId49" Type="http://schemas.openxmlformats.org/officeDocument/2006/relationships/image" Target="../media/image391.png"/><Relationship Id="rId114" Type="http://schemas.openxmlformats.org/officeDocument/2006/relationships/customXml" Target="../ink/ink655.xml"/><Relationship Id="rId119" Type="http://schemas.openxmlformats.org/officeDocument/2006/relationships/image" Target="../media/image609.png"/><Relationship Id="rId44" Type="http://schemas.openxmlformats.org/officeDocument/2006/relationships/customXml" Target="../ink/ink620.xml"/><Relationship Id="rId60" Type="http://schemas.openxmlformats.org/officeDocument/2006/relationships/customXml" Target="../ink/ink628.xml"/><Relationship Id="rId65" Type="http://schemas.openxmlformats.org/officeDocument/2006/relationships/image" Target="../media/image399.png"/><Relationship Id="rId81" Type="http://schemas.openxmlformats.org/officeDocument/2006/relationships/image" Target="../media/image407.png"/><Relationship Id="rId86" Type="http://schemas.openxmlformats.org/officeDocument/2006/relationships/customXml" Target="../ink/ink641.xml"/><Relationship Id="rId130" Type="http://schemas.openxmlformats.org/officeDocument/2006/relationships/customXml" Target="../ink/ink663.xml"/><Relationship Id="rId135" Type="http://schemas.openxmlformats.org/officeDocument/2006/relationships/image" Target="../media/image615.png"/><Relationship Id="rId151" Type="http://schemas.openxmlformats.org/officeDocument/2006/relationships/image" Target="../media/image623.png"/><Relationship Id="rId156" Type="http://schemas.openxmlformats.org/officeDocument/2006/relationships/customXml" Target="../ink/ink676.xml"/><Relationship Id="rId13" Type="http://schemas.openxmlformats.org/officeDocument/2006/relationships/image" Target="../media/image373.png"/><Relationship Id="rId18" Type="http://schemas.openxmlformats.org/officeDocument/2006/relationships/customXml" Target="../ink/ink607.xml"/><Relationship Id="rId39" Type="http://schemas.openxmlformats.org/officeDocument/2006/relationships/image" Target="../media/image386.png"/><Relationship Id="rId109" Type="http://schemas.openxmlformats.org/officeDocument/2006/relationships/image" Target="../media/image604.png"/><Relationship Id="rId34" Type="http://schemas.openxmlformats.org/officeDocument/2006/relationships/customXml" Target="../ink/ink615.xml"/><Relationship Id="rId50" Type="http://schemas.openxmlformats.org/officeDocument/2006/relationships/customXml" Target="../ink/ink623.xml"/><Relationship Id="rId55" Type="http://schemas.openxmlformats.org/officeDocument/2006/relationships/image" Target="../media/image394.png"/><Relationship Id="rId76" Type="http://schemas.openxmlformats.org/officeDocument/2006/relationships/customXml" Target="../ink/ink636.xml"/><Relationship Id="rId97" Type="http://schemas.openxmlformats.org/officeDocument/2006/relationships/image" Target="../media/image598.png"/><Relationship Id="rId104" Type="http://schemas.openxmlformats.org/officeDocument/2006/relationships/customXml" Target="../ink/ink650.xml"/><Relationship Id="rId120" Type="http://schemas.openxmlformats.org/officeDocument/2006/relationships/customXml" Target="../ink/ink658.xml"/><Relationship Id="rId125" Type="http://schemas.openxmlformats.org/officeDocument/2006/relationships/image" Target="../media/image232.png"/><Relationship Id="rId141" Type="http://schemas.openxmlformats.org/officeDocument/2006/relationships/image" Target="../media/image618.png"/><Relationship Id="rId146" Type="http://schemas.openxmlformats.org/officeDocument/2006/relationships/customXml" Target="../ink/ink671.xml"/><Relationship Id="rId7" Type="http://schemas.openxmlformats.org/officeDocument/2006/relationships/image" Target="../media/image105.png"/><Relationship Id="rId71" Type="http://schemas.openxmlformats.org/officeDocument/2006/relationships/image" Target="../media/image402.png"/><Relationship Id="rId92" Type="http://schemas.openxmlformats.org/officeDocument/2006/relationships/customXml" Target="../ink/ink644.xml"/><Relationship Id="rId2" Type="http://schemas.openxmlformats.org/officeDocument/2006/relationships/customXml" Target="../ink/ink599.xml"/><Relationship Id="rId29" Type="http://schemas.openxmlformats.org/officeDocument/2006/relationships/image" Target="../media/image381.png"/><Relationship Id="rId24" Type="http://schemas.openxmlformats.org/officeDocument/2006/relationships/customXml" Target="../ink/ink610.xml"/><Relationship Id="rId40" Type="http://schemas.openxmlformats.org/officeDocument/2006/relationships/customXml" Target="../ink/ink618.xml"/><Relationship Id="rId45" Type="http://schemas.openxmlformats.org/officeDocument/2006/relationships/image" Target="../media/image389.png"/><Relationship Id="rId66" Type="http://schemas.openxmlformats.org/officeDocument/2006/relationships/customXml" Target="../ink/ink631.xml"/><Relationship Id="rId87" Type="http://schemas.openxmlformats.org/officeDocument/2006/relationships/image" Target="../media/image593.png"/><Relationship Id="rId110" Type="http://schemas.openxmlformats.org/officeDocument/2006/relationships/customXml" Target="../ink/ink653.xml"/><Relationship Id="rId115" Type="http://schemas.openxmlformats.org/officeDocument/2006/relationships/image" Target="../media/image607.png"/><Relationship Id="rId131" Type="http://schemas.openxmlformats.org/officeDocument/2006/relationships/image" Target="../media/image613.png"/><Relationship Id="rId136" Type="http://schemas.openxmlformats.org/officeDocument/2006/relationships/customXml" Target="../ink/ink666.xml"/><Relationship Id="rId157" Type="http://schemas.openxmlformats.org/officeDocument/2006/relationships/image" Target="../media/image626.png"/><Relationship Id="rId61" Type="http://schemas.openxmlformats.org/officeDocument/2006/relationships/image" Target="../media/image397.png"/><Relationship Id="rId82" Type="http://schemas.openxmlformats.org/officeDocument/2006/relationships/customXml" Target="../ink/ink639.xml"/><Relationship Id="rId152" Type="http://schemas.openxmlformats.org/officeDocument/2006/relationships/customXml" Target="../ink/ink674.xml"/><Relationship Id="rId19" Type="http://schemas.openxmlformats.org/officeDocument/2006/relationships/image" Target="../media/image376.png"/><Relationship Id="rId14" Type="http://schemas.openxmlformats.org/officeDocument/2006/relationships/customXml" Target="../ink/ink605.xml"/><Relationship Id="rId30" Type="http://schemas.openxmlformats.org/officeDocument/2006/relationships/customXml" Target="../ink/ink613.xml"/><Relationship Id="rId35" Type="http://schemas.openxmlformats.org/officeDocument/2006/relationships/image" Target="../media/image384.png"/><Relationship Id="rId56" Type="http://schemas.openxmlformats.org/officeDocument/2006/relationships/customXml" Target="../ink/ink626.xml"/><Relationship Id="rId77" Type="http://schemas.openxmlformats.org/officeDocument/2006/relationships/image" Target="../media/image405.png"/><Relationship Id="rId100" Type="http://schemas.openxmlformats.org/officeDocument/2006/relationships/customXml" Target="../ink/ink648.xml"/><Relationship Id="rId105" Type="http://schemas.openxmlformats.org/officeDocument/2006/relationships/image" Target="../media/image602.png"/><Relationship Id="rId126" Type="http://schemas.openxmlformats.org/officeDocument/2006/relationships/customXml" Target="../ink/ink661.xml"/><Relationship Id="rId147" Type="http://schemas.openxmlformats.org/officeDocument/2006/relationships/image" Target="../media/image621.png"/><Relationship Id="rId8" Type="http://schemas.openxmlformats.org/officeDocument/2006/relationships/customXml" Target="../ink/ink602.xml"/><Relationship Id="rId51" Type="http://schemas.openxmlformats.org/officeDocument/2006/relationships/image" Target="../media/image392.png"/><Relationship Id="rId72" Type="http://schemas.openxmlformats.org/officeDocument/2006/relationships/customXml" Target="../ink/ink634.xml"/><Relationship Id="rId93" Type="http://schemas.openxmlformats.org/officeDocument/2006/relationships/image" Target="../media/image596.png"/><Relationship Id="rId98" Type="http://schemas.openxmlformats.org/officeDocument/2006/relationships/customXml" Target="../ink/ink647.xml"/><Relationship Id="rId121" Type="http://schemas.openxmlformats.org/officeDocument/2006/relationships/image" Target="../media/image313.png"/><Relationship Id="rId142" Type="http://schemas.openxmlformats.org/officeDocument/2006/relationships/customXml" Target="../ink/ink669.xml"/><Relationship Id="rId3" Type="http://schemas.openxmlformats.org/officeDocument/2006/relationships/image" Target="../media/image1.png"/><Relationship Id="rId25" Type="http://schemas.openxmlformats.org/officeDocument/2006/relationships/image" Target="../media/image379.png"/><Relationship Id="rId46" Type="http://schemas.openxmlformats.org/officeDocument/2006/relationships/customXml" Target="../ink/ink621.xml"/><Relationship Id="rId67" Type="http://schemas.openxmlformats.org/officeDocument/2006/relationships/image" Target="../media/image400.png"/><Relationship Id="rId116" Type="http://schemas.openxmlformats.org/officeDocument/2006/relationships/customXml" Target="../ink/ink656.xml"/><Relationship Id="rId137" Type="http://schemas.openxmlformats.org/officeDocument/2006/relationships/image" Target="../media/image616.png"/><Relationship Id="rId158" Type="http://schemas.openxmlformats.org/officeDocument/2006/relationships/customXml" Target="../ink/ink677.xml"/><Relationship Id="rId20" Type="http://schemas.openxmlformats.org/officeDocument/2006/relationships/customXml" Target="../ink/ink608.xml"/><Relationship Id="rId41" Type="http://schemas.openxmlformats.org/officeDocument/2006/relationships/image" Target="../media/image387.png"/><Relationship Id="rId62" Type="http://schemas.openxmlformats.org/officeDocument/2006/relationships/customXml" Target="../ink/ink629.xml"/><Relationship Id="rId83" Type="http://schemas.openxmlformats.org/officeDocument/2006/relationships/image" Target="../media/image591.png"/><Relationship Id="rId88" Type="http://schemas.openxmlformats.org/officeDocument/2006/relationships/customXml" Target="../ink/ink642.xml"/><Relationship Id="rId111" Type="http://schemas.openxmlformats.org/officeDocument/2006/relationships/image" Target="../media/image605.png"/><Relationship Id="rId132" Type="http://schemas.openxmlformats.org/officeDocument/2006/relationships/customXml" Target="../ink/ink664.xml"/><Relationship Id="rId153" Type="http://schemas.openxmlformats.org/officeDocument/2006/relationships/image" Target="../media/image624.png"/><Relationship Id="rId15" Type="http://schemas.openxmlformats.org/officeDocument/2006/relationships/image" Target="../media/image374.png"/><Relationship Id="rId36" Type="http://schemas.openxmlformats.org/officeDocument/2006/relationships/customXml" Target="../ink/ink616.xml"/><Relationship Id="rId57" Type="http://schemas.openxmlformats.org/officeDocument/2006/relationships/image" Target="../media/image395.png"/><Relationship Id="rId106" Type="http://schemas.openxmlformats.org/officeDocument/2006/relationships/customXml" Target="../ink/ink651.xml"/><Relationship Id="rId127" Type="http://schemas.openxmlformats.org/officeDocument/2006/relationships/image" Target="../media/image611.png"/><Relationship Id="rId10" Type="http://schemas.openxmlformats.org/officeDocument/2006/relationships/customXml" Target="../ink/ink603.xml"/><Relationship Id="rId31" Type="http://schemas.openxmlformats.org/officeDocument/2006/relationships/image" Target="../media/image382.png"/><Relationship Id="rId52" Type="http://schemas.openxmlformats.org/officeDocument/2006/relationships/customXml" Target="../ink/ink624.xml"/><Relationship Id="rId73" Type="http://schemas.openxmlformats.org/officeDocument/2006/relationships/image" Target="../media/image403.png"/><Relationship Id="rId78" Type="http://schemas.openxmlformats.org/officeDocument/2006/relationships/customXml" Target="../ink/ink637.xml"/><Relationship Id="rId94" Type="http://schemas.openxmlformats.org/officeDocument/2006/relationships/customXml" Target="../ink/ink645.xml"/><Relationship Id="rId99" Type="http://schemas.openxmlformats.org/officeDocument/2006/relationships/image" Target="../media/image599.png"/><Relationship Id="rId101" Type="http://schemas.openxmlformats.org/officeDocument/2006/relationships/image" Target="../media/image600.png"/><Relationship Id="rId122" Type="http://schemas.openxmlformats.org/officeDocument/2006/relationships/customXml" Target="../ink/ink659.xml"/><Relationship Id="rId143" Type="http://schemas.openxmlformats.org/officeDocument/2006/relationships/image" Target="../media/image619.png"/><Relationship Id="rId148" Type="http://schemas.openxmlformats.org/officeDocument/2006/relationships/customXml" Target="../ink/ink672.xml"/><Relationship Id="rId4" Type="http://schemas.openxmlformats.org/officeDocument/2006/relationships/customXml" Target="../ink/ink600.xml"/><Relationship Id="rId9" Type="http://schemas.openxmlformats.org/officeDocument/2006/relationships/image" Target="../media/image371.png"/><Relationship Id="rId26" Type="http://schemas.openxmlformats.org/officeDocument/2006/relationships/customXml" Target="../ink/ink611.xml"/><Relationship Id="rId47" Type="http://schemas.openxmlformats.org/officeDocument/2006/relationships/image" Target="../media/image390.png"/><Relationship Id="rId68" Type="http://schemas.openxmlformats.org/officeDocument/2006/relationships/customXml" Target="../ink/ink632.xml"/><Relationship Id="rId89" Type="http://schemas.openxmlformats.org/officeDocument/2006/relationships/image" Target="../media/image594.png"/><Relationship Id="rId112" Type="http://schemas.openxmlformats.org/officeDocument/2006/relationships/customXml" Target="../ink/ink654.xml"/><Relationship Id="rId133" Type="http://schemas.openxmlformats.org/officeDocument/2006/relationships/image" Target="../media/image614.png"/><Relationship Id="rId154" Type="http://schemas.openxmlformats.org/officeDocument/2006/relationships/customXml" Target="../ink/ink675.xml"/><Relationship Id="rId16" Type="http://schemas.openxmlformats.org/officeDocument/2006/relationships/customXml" Target="../ink/ink606.xml"/><Relationship Id="rId37" Type="http://schemas.openxmlformats.org/officeDocument/2006/relationships/image" Target="../media/image385.png"/><Relationship Id="rId58" Type="http://schemas.openxmlformats.org/officeDocument/2006/relationships/customXml" Target="../ink/ink627.xml"/><Relationship Id="rId79" Type="http://schemas.openxmlformats.org/officeDocument/2006/relationships/image" Target="../media/image406.png"/><Relationship Id="rId102" Type="http://schemas.openxmlformats.org/officeDocument/2006/relationships/customXml" Target="../ink/ink649.xml"/><Relationship Id="rId123" Type="http://schemas.openxmlformats.org/officeDocument/2006/relationships/image" Target="../media/image610.png"/><Relationship Id="rId144" Type="http://schemas.openxmlformats.org/officeDocument/2006/relationships/customXml" Target="../ink/ink670.xml"/><Relationship Id="rId90" Type="http://schemas.openxmlformats.org/officeDocument/2006/relationships/customXml" Target="../ink/ink643.xml"/><Relationship Id="rId27" Type="http://schemas.openxmlformats.org/officeDocument/2006/relationships/image" Target="../media/image380.png"/><Relationship Id="rId48" Type="http://schemas.openxmlformats.org/officeDocument/2006/relationships/customXml" Target="../ink/ink622.xml"/><Relationship Id="rId69" Type="http://schemas.openxmlformats.org/officeDocument/2006/relationships/image" Target="../media/image401.png"/><Relationship Id="rId113" Type="http://schemas.openxmlformats.org/officeDocument/2006/relationships/image" Target="../media/image606.png"/><Relationship Id="rId134" Type="http://schemas.openxmlformats.org/officeDocument/2006/relationships/customXml" Target="../ink/ink66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5.png"/><Relationship Id="rId299" Type="http://schemas.openxmlformats.org/officeDocument/2006/relationships/image" Target="../media/image776.png"/><Relationship Id="rId21" Type="http://schemas.openxmlformats.org/officeDocument/2006/relationships/image" Target="../media/image637.png"/><Relationship Id="rId63" Type="http://schemas.openxmlformats.org/officeDocument/2006/relationships/image" Target="../media/image658.png"/><Relationship Id="rId159" Type="http://schemas.openxmlformats.org/officeDocument/2006/relationships/image" Target="../media/image706.png"/><Relationship Id="rId170" Type="http://schemas.openxmlformats.org/officeDocument/2006/relationships/customXml" Target="../ink/ink762.xml"/><Relationship Id="rId226" Type="http://schemas.openxmlformats.org/officeDocument/2006/relationships/customXml" Target="../ink/ink790.xml"/><Relationship Id="rId268" Type="http://schemas.openxmlformats.org/officeDocument/2006/relationships/customXml" Target="../ink/ink811.xml"/><Relationship Id="rId32" Type="http://schemas.openxmlformats.org/officeDocument/2006/relationships/customXml" Target="../ink/ink693.xml"/><Relationship Id="rId74" Type="http://schemas.openxmlformats.org/officeDocument/2006/relationships/customXml" Target="../ink/ink714.xml"/><Relationship Id="rId128" Type="http://schemas.openxmlformats.org/officeDocument/2006/relationships/customXml" Target="../ink/ink741.xml"/><Relationship Id="rId5" Type="http://schemas.openxmlformats.org/officeDocument/2006/relationships/image" Target="../media/image629.png"/><Relationship Id="rId181" Type="http://schemas.openxmlformats.org/officeDocument/2006/relationships/image" Target="../media/image717.png"/><Relationship Id="rId237" Type="http://schemas.openxmlformats.org/officeDocument/2006/relationships/image" Target="../media/image745.png"/><Relationship Id="rId279" Type="http://schemas.openxmlformats.org/officeDocument/2006/relationships/image" Target="../media/image766.png"/><Relationship Id="rId43" Type="http://schemas.openxmlformats.org/officeDocument/2006/relationships/image" Target="../media/image648.png"/><Relationship Id="rId139" Type="http://schemas.openxmlformats.org/officeDocument/2006/relationships/image" Target="../media/image696.png"/><Relationship Id="rId290" Type="http://schemas.openxmlformats.org/officeDocument/2006/relationships/customXml" Target="../ink/ink822.xml"/><Relationship Id="rId304" Type="http://schemas.openxmlformats.org/officeDocument/2006/relationships/customXml" Target="../ink/ink829.xml"/><Relationship Id="rId85" Type="http://schemas.openxmlformats.org/officeDocument/2006/relationships/image" Target="../media/image669.png"/><Relationship Id="rId150" Type="http://schemas.openxmlformats.org/officeDocument/2006/relationships/customXml" Target="../ink/ink752.xml"/><Relationship Id="rId192" Type="http://schemas.openxmlformats.org/officeDocument/2006/relationships/customXml" Target="../ink/ink773.xml"/><Relationship Id="rId206" Type="http://schemas.openxmlformats.org/officeDocument/2006/relationships/customXml" Target="../ink/ink780.xml"/><Relationship Id="rId248" Type="http://schemas.openxmlformats.org/officeDocument/2006/relationships/customXml" Target="../ink/ink801.xml"/><Relationship Id="rId12" Type="http://schemas.openxmlformats.org/officeDocument/2006/relationships/customXml" Target="../ink/ink683.xml"/><Relationship Id="rId108" Type="http://schemas.openxmlformats.org/officeDocument/2006/relationships/customXml" Target="../ink/ink731.xml"/><Relationship Id="rId315" Type="http://schemas.openxmlformats.org/officeDocument/2006/relationships/image" Target="../media/image784.png"/><Relationship Id="rId54" Type="http://schemas.openxmlformats.org/officeDocument/2006/relationships/customXml" Target="../ink/ink704.xml"/><Relationship Id="rId96" Type="http://schemas.openxmlformats.org/officeDocument/2006/relationships/customXml" Target="../ink/ink725.xml"/><Relationship Id="rId161" Type="http://schemas.openxmlformats.org/officeDocument/2006/relationships/image" Target="../media/image707.png"/><Relationship Id="rId217" Type="http://schemas.openxmlformats.org/officeDocument/2006/relationships/image" Target="../media/image735.png"/><Relationship Id="rId259" Type="http://schemas.openxmlformats.org/officeDocument/2006/relationships/image" Target="../media/image756.png"/><Relationship Id="rId23" Type="http://schemas.openxmlformats.org/officeDocument/2006/relationships/image" Target="../media/image638.png"/><Relationship Id="rId119" Type="http://schemas.openxmlformats.org/officeDocument/2006/relationships/image" Target="../media/image686.png"/><Relationship Id="rId270" Type="http://schemas.openxmlformats.org/officeDocument/2006/relationships/customXml" Target="../ink/ink812.xml"/><Relationship Id="rId65" Type="http://schemas.openxmlformats.org/officeDocument/2006/relationships/image" Target="../media/image659.png"/><Relationship Id="rId130" Type="http://schemas.openxmlformats.org/officeDocument/2006/relationships/customXml" Target="../ink/ink742.xml"/><Relationship Id="rId172" Type="http://schemas.openxmlformats.org/officeDocument/2006/relationships/customXml" Target="../ink/ink763.xml"/><Relationship Id="rId228" Type="http://schemas.openxmlformats.org/officeDocument/2006/relationships/customXml" Target="../ink/ink791.xml"/><Relationship Id="rId281" Type="http://schemas.openxmlformats.org/officeDocument/2006/relationships/image" Target="../media/image767.png"/><Relationship Id="rId34" Type="http://schemas.openxmlformats.org/officeDocument/2006/relationships/customXml" Target="../ink/ink694.xml"/><Relationship Id="rId55" Type="http://schemas.openxmlformats.org/officeDocument/2006/relationships/image" Target="../media/image654.png"/><Relationship Id="rId76" Type="http://schemas.openxmlformats.org/officeDocument/2006/relationships/customXml" Target="../ink/ink715.xml"/><Relationship Id="rId97" Type="http://schemas.openxmlformats.org/officeDocument/2006/relationships/image" Target="../media/image675.png"/><Relationship Id="rId120" Type="http://schemas.openxmlformats.org/officeDocument/2006/relationships/customXml" Target="../ink/ink737.xml"/><Relationship Id="rId141" Type="http://schemas.openxmlformats.org/officeDocument/2006/relationships/image" Target="../media/image697.png"/><Relationship Id="rId7" Type="http://schemas.openxmlformats.org/officeDocument/2006/relationships/image" Target="../media/image630.png"/><Relationship Id="rId162" Type="http://schemas.openxmlformats.org/officeDocument/2006/relationships/customXml" Target="../ink/ink758.xml"/><Relationship Id="rId183" Type="http://schemas.openxmlformats.org/officeDocument/2006/relationships/image" Target="../media/image718.png"/><Relationship Id="rId218" Type="http://schemas.openxmlformats.org/officeDocument/2006/relationships/customXml" Target="../ink/ink786.xml"/><Relationship Id="rId239" Type="http://schemas.openxmlformats.org/officeDocument/2006/relationships/image" Target="../media/image746.png"/><Relationship Id="rId250" Type="http://schemas.openxmlformats.org/officeDocument/2006/relationships/customXml" Target="../ink/ink802.xml"/><Relationship Id="rId271" Type="http://schemas.openxmlformats.org/officeDocument/2006/relationships/image" Target="../media/image762.png"/><Relationship Id="rId292" Type="http://schemas.openxmlformats.org/officeDocument/2006/relationships/customXml" Target="../ink/ink823.xml"/><Relationship Id="rId306" Type="http://schemas.openxmlformats.org/officeDocument/2006/relationships/customXml" Target="../ink/ink830.xml"/><Relationship Id="rId24" Type="http://schemas.openxmlformats.org/officeDocument/2006/relationships/customXml" Target="../ink/ink689.xml"/><Relationship Id="rId45" Type="http://schemas.openxmlformats.org/officeDocument/2006/relationships/image" Target="../media/image649.png"/><Relationship Id="rId66" Type="http://schemas.openxmlformats.org/officeDocument/2006/relationships/customXml" Target="../ink/ink710.xml"/><Relationship Id="rId87" Type="http://schemas.openxmlformats.org/officeDocument/2006/relationships/image" Target="../media/image670.png"/><Relationship Id="rId110" Type="http://schemas.openxmlformats.org/officeDocument/2006/relationships/customXml" Target="../ink/ink732.xml"/><Relationship Id="rId131" Type="http://schemas.openxmlformats.org/officeDocument/2006/relationships/image" Target="../media/image692.png"/><Relationship Id="rId152" Type="http://schemas.openxmlformats.org/officeDocument/2006/relationships/customXml" Target="../ink/ink753.xml"/><Relationship Id="rId173" Type="http://schemas.openxmlformats.org/officeDocument/2006/relationships/image" Target="../media/image713.png"/><Relationship Id="rId194" Type="http://schemas.openxmlformats.org/officeDocument/2006/relationships/customXml" Target="../ink/ink774.xml"/><Relationship Id="rId208" Type="http://schemas.openxmlformats.org/officeDocument/2006/relationships/customXml" Target="../ink/ink781.xml"/><Relationship Id="rId229" Type="http://schemas.openxmlformats.org/officeDocument/2006/relationships/image" Target="../media/image741.png"/><Relationship Id="rId240" Type="http://schemas.openxmlformats.org/officeDocument/2006/relationships/customXml" Target="../ink/ink797.xml"/><Relationship Id="rId261" Type="http://schemas.openxmlformats.org/officeDocument/2006/relationships/image" Target="../media/image757.png"/><Relationship Id="rId14" Type="http://schemas.openxmlformats.org/officeDocument/2006/relationships/customXml" Target="../ink/ink684.xml"/><Relationship Id="rId35" Type="http://schemas.openxmlformats.org/officeDocument/2006/relationships/image" Target="../media/image644.png"/><Relationship Id="rId56" Type="http://schemas.openxmlformats.org/officeDocument/2006/relationships/customXml" Target="../ink/ink705.xml"/><Relationship Id="rId77" Type="http://schemas.openxmlformats.org/officeDocument/2006/relationships/image" Target="../media/image665.png"/><Relationship Id="rId100" Type="http://schemas.openxmlformats.org/officeDocument/2006/relationships/customXml" Target="../ink/ink727.xml"/><Relationship Id="rId282" Type="http://schemas.openxmlformats.org/officeDocument/2006/relationships/customXml" Target="../ink/ink818.xml"/><Relationship Id="rId317" Type="http://schemas.openxmlformats.org/officeDocument/2006/relationships/image" Target="../media/image785.png"/><Relationship Id="rId8" Type="http://schemas.openxmlformats.org/officeDocument/2006/relationships/customXml" Target="../ink/ink681.xml"/><Relationship Id="rId98" Type="http://schemas.openxmlformats.org/officeDocument/2006/relationships/customXml" Target="../ink/ink726.xml"/><Relationship Id="rId121" Type="http://schemas.openxmlformats.org/officeDocument/2006/relationships/image" Target="../media/image687.png"/><Relationship Id="rId142" Type="http://schemas.openxmlformats.org/officeDocument/2006/relationships/customXml" Target="../ink/ink748.xml"/><Relationship Id="rId163" Type="http://schemas.openxmlformats.org/officeDocument/2006/relationships/image" Target="../media/image708.png"/><Relationship Id="rId184" Type="http://schemas.openxmlformats.org/officeDocument/2006/relationships/customXml" Target="../ink/ink769.xml"/><Relationship Id="rId219" Type="http://schemas.openxmlformats.org/officeDocument/2006/relationships/image" Target="../media/image736.png"/><Relationship Id="rId230" Type="http://schemas.openxmlformats.org/officeDocument/2006/relationships/customXml" Target="../ink/ink792.xml"/><Relationship Id="rId251" Type="http://schemas.openxmlformats.org/officeDocument/2006/relationships/image" Target="../media/image752.png"/><Relationship Id="rId25" Type="http://schemas.openxmlformats.org/officeDocument/2006/relationships/image" Target="../media/image639.png"/><Relationship Id="rId46" Type="http://schemas.openxmlformats.org/officeDocument/2006/relationships/customXml" Target="../ink/ink700.xml"/><Relationship Id="rId67" Type="http://schemas.openxmlformats.org/officeDocument/2006/relationships/image" Target="../media/image660.png"/><Relationship Id="rId272" Type="http://schemas.openxmlformats.org/officeDocument/2006/relationships/customXml" Target="../ink/ink813.xml"/><Relationship Id="rId293" Type="http://schemas.openxmlformats.org/officeDocument/2006/relationships/image" Target="../media/image773.png"/><Relationship Id="rId307" Type="http://schemas.openxmlformats.org/officeDocument/2006/relationships/image" Target="../media/image780.png"/><Relationship Id="rId88" Type="http://schemas.openxmlformats.org/officeDocument/2006/relationships/customXml" Target="../ink/ink721.xml"/><Relationship Id="rId111" Type="http://schemas.openxmlformats.org/officeDocument/2006/relationships/image" Target="../media/image682.png"/><Relationship Id="rId132" Type="http://schemas.openxmlformats.org/officeDocument/2006/relationships/customXml" Target="../ink/ink743.xml"/><Relationship Id="rId153" Type="http://schemas.openxmlformats.org/officeDocument/2006/relationships/image" Target="../media/image703.png"/><Relationship Id="rId174" Type="http://schemas.openxmlformats.org/officeDocument/2006/relationships/customXml" Target="../ink/ink764.xml"/><Relationship Id="rId195" Type="http://schemas.openxmlformats.org/officeDocument/2006/relationships/image" Target="../media/image724.png"/><Relationship Id="rId209" Type="http://schemas.openxmlformats.org/officeDocument/2006/relationships/image" Target="../media/image731.png"/><Relationship Id="rId220" Type="http://schemas.openxmlformats.org/officeDocument/2006/relationships/customXml" Target="../ink/ink787.xml"/><Relationship Id="rId241" Type="http://schemas.openxmlformats.org/officeDocument/2006/relationships/image" Target="../media/image747.png"/><Relationship Id="rId15" Type="http://schemas.openxmlformats.org/officeDocument/2006/relationships/image" Target="../media/image634.png"/><Relationship Id="rId36" Type="http://schemas.openxmlformats.org/officeDocument/2006/relationships/customXml" Target="../ink/ink695.xml"/><Relationship Id="rId57" Type="http://schemas.openxmlformats.org/officeDocument/2006/relationships/image" Target="../media/image655.png"/><Relationship Id="rId262" Type="http://schemas.openxmlformats.org/officeDocument/2006/relationships/customXml" Target="../ink/ink808.xml"/><Relationship Id="rId283" Type="http://schemas.openxmlformats.org/officeDocument/2006/relationships/image" Target="../media/image768.png"/><Relationship Id="rId318" Type="http://schemas.openxmlformats.org/officeDocument/2006/relationships/customXml" Target="../ink/ink836.xml"/><Relationship Id="rId78" Type="http://schemas.openxmlformats.org/officeDocument/2006/relationships/customXml" Target="../ink/ink716.xml"/><Relationship Id="rId99" Type="http://schemas.openxmlformats.org/officeDocument/2006/relationships/image" Target="../media/image676.png"/><Relationship Id="rId101" Type="http://schemas.openxmlformats.org/officeDocument/2006/relationships/image" Target="../media/image677.png"/><Relationship Id="rId122" Type="http://schemas.openxmlformats.org/officeDocument/2006/relationships/customXml" Target="../ink/ink738.xml"/><Relationship Id="rId143" Type="http://schemas.openxmlformats.org/officeDocument/2006/relationships/image" Target="../media/image698.png"/><Relationship Id="rId164" Type="http://schemas.openxmlformats.org/officeDocument/2006/relationships/customXml" Target="../ink/ink759.xml"/><Relationship Id="rId185" Type="http://schemas.openxmlformats.org/officeDocument/2006/relationships/image" Target="../media/image719.png"/><Relationship Id="rId9" Type="http://schemas.openxmlformats.org/officeDocument/2006/relationships/image" Target="../media/image631.png"/><Relationship Id="rId210" Type="http://schemas.openxmlformats.org/officeDocument/2006/relationships/customXml" Target="../ink/ink782.xml"/><Relationship Id="rId26" Type="http://schemas.openxmlformats.org/officeDocument/2006/relationships/customXml" Target="../ink/ink690.xml"/><Relationship Id="rId231" Type="http://schemas.openxmlformats.org/officeDocument/2006/relationships/image" Target="../media/image742.png"/><Relationship Id="rId252" Type="http://schemas.openxmlformats.org/officeDocument/2006/relationships/customXml" Target="../ink/ink803.xml"/><Relationship Id="rId273" Type="http://schemas.openxmlformats.org/officeDocument/2006/relationships/image" Target="../media/image763.png"/><Relationship Id="rId294" Type="http://schemas.openxmlformats.org/officeDocument/2006/relationships/customXml" Target="../ink/ink824.xml"/><Relationship Id="rId308" Type="http://schemas.openxmlformats.org/officeDocument/2006/relationships/customXml" Target="../ink/ink831.xml"/><Relationship Id="rId47" Type="http://schemas.openxmlformats.org/officeDocument/2006/relationships/image" Target="../media/image650.png"/><Relationship Id="rId68" Type="http://schemas.openxmlformats.org/officeDocument/2006/relationships/customXml" Target="../ink/ink711.xml"/><Relationship Id="rId89" Type="http://schemas.openxmlformats.org/officeDocument/2006/relationships/image" Target="../media/image671.png"/><Relationship Id="rId112" Type="http://schemas.openxmlformats.org/officeDocument/2006/relationships/customXml" Target="../ink/ink733.xml"/><Relationship Id="rId133" Type="http://schemas.openxmlformats.org/officeDocument/2006/relationships/image" Target="../media/image693.png"/><Relationship Id="rId154" Type="http://schemas.openxmlformats.org/officeDocument/2006/relationships/customXml" Target="../ink/ink754.xml"/><Relationship Id="rId175" Type="http://schemas.openxmlformats.org/officeDocument/2006/relationships/image" Target="../media/image714.png"/><Relationship Id="rId196" Type="http://schemas.openxmlformats.org/officeDocument/2006/relationships/customXml" Target="../ink/ink775.xml"/><Relationship Id="rId200" Type="http://schemas.openxmlformats.org/officeDocument/2006/relationships/customXml" Target="../ink/ink777.xml"/><Relationship Id="rId16" Type="http://schemas.openxmlformats.org/officeDocument/2006/relationships/customXml" Target="../ink/ink685.xml"/><Relationship Id="rId221" Type="http://schemas.openxmlformats.org/officeDocument/2006/relationships/image" Target="../media/image737.png"/><Relationship Id="rId242" Type="http://schemas.openxmlformats.org/officeDocument/2006/relationships/customXml" Target="../ink/ink798.xml"/><Relationship Id="rId263" Type="http://schemas.openxmlformats.org/officeDocument/2006/relationships/image" Target="../media/image758.png"/><Relationship Id="rId284" Type="http://schemas.openxmlformats.org/officeDocument/2006/relationships/customXml" Target="../ink/ink819.xml"/><Relationship Id="rId319" Type="http://schemas.openxmlformats.org/officeDocument/2006/relationships/image" Target="../media/image786.png"/><Relationship Id="rId37" Type="http://schemas.openxmlformats.org/officeDocument/2006/relationships/image" Target="../media/image645.png"/><Relationship Id="rId58" Type="http://schemas.openxmlformats.org/officeDocument/2006/relationships/customXml" Target="../ink/ink706.xml"/><Relationship Id="rId79" Type="http://schemas.openxmlformats.org/officeDocument/2006/relationships/image" Target="../media/image666.png"/><Relationship Id="rId102" Type="http://schemas.openxmlformats.org/officeDocument/2006/relationships/customXml" Target="../ink/ink728.xml"/><Relationship Id="rId123" Type="http://schemas.openxmlformats.org/officeDocument/2006/relationships/image" Target="../media/image688.png"/><Relationship Id="rId144" Type="http://schemas.openxmlformats.org/officeDocument/2006/relationships/customXml" Target="../ink/ink749.xml"/><Relationship Id="rId90" Type="http://schemas.openxmlformats.org/officeDocument/2006/relationships/customXml" Target="../ink/ink722.xml"/><Relationship Id="rId165" Type="http://schemas.openxmlformats.org/officeDocument/2006/relationships/image" Target="../media/image709.png"/><Relationship Id="rId186" Type="http://schemas.openxmlformats.org/officeDocument/2006/relationships/customXml" Target="../ink/ink770.xml"/><Relationship Id="rId211" Type="http://schemas.openxmlformats.org/officeDocument/2006/relationships/image" Target="../media/image732.png"/><Relationship Id="rId232" Type="http://schemas.openxmlformats.org/officeDocument/2006/relationships/customXml" Target="../ink/ink793.xml"/><Relationship Id="rId253" Type="http://schemas.openxmlformats.org/officeDocument/2006/relationships/image" Target="../media/image753.png"/><Relationship Id="rId274" Type="http://schemas.openxmlformats.org/officeDocument/2006/relationships/customXml" Target="../ink/ink814.xml"/><Relationship Id="rId295" Type="http://schemas.openxmlformats.org/officeDocument/2006/relationships/image" Target="../media/image774.png"/><Relationship Id="rId309" Type="http://schemas.openxmlformats.org/officeDocument/2006/relationships/image" Target="../media/image781.png"/><Relationship Id="rId27" Type="http://schemas.openxmlformats.org/officeDocument/2006/relationships/image" Target="../media/image640.png"/><Relationship Id="rId48" Type="http://schemas.openxmlformats.org/officeDocument/2006/relationships/customXml" Target="../ink/ink701.xml"/><Relationship Id="rId69" Type="http://schemas.openxmlformats.org/officeDocument/2006/relationships/image" Target="../media/image661.png"/><Relationship Id="rId113" Type="http://schemas.openxmlformats.org/officeDocument/2006/relationships/image" Target="../media/image683.png"/><Relationship Id="rId134" Type="http://schemas.openxmlformats.org/officeDocument/2006/relationships/customXml" Target="../ink/ink744.xml"/><Relationship Id="rId320" Type="http://schemas.openxmlformats.org/officeDocument/2006/relationships/customXml" Target="../ink/ink837.xml"/><Relationship Id="rId80" Type="http://schemas.openxmlformats.org/officeDocument/2006/relationships/customXml" Target="../ink/ink717.xml"/><Relationship Id="rId155" Type="http://schemas.openxmlformats.org/officeDocument/2006/relationships/image" Target="../media/image704.png"/><Relationship Id="rId176" Type="http://schemas.openxmlformats.org/officeDocument/2006/relationships/customXml" Target="../ink/ink765.xml"/><Relationship Id="rId197" Type="http://schemas.openxmlformats.org/officeDocument/2006/relationships/image" Target="../media/image725.png"/><Relationship Id="rId201" Type="http://schemas.openxmlformats.org/officeDocument/2006/relationships/image" Target="../media/image727.png"/><Relationship Id="rId222" Type="http://schemas.openxmlformats.org/officeDocument/2006/relationships/customXml" Target="../ink/ink788.xml"/><Relationship Id="rId243" Type="http://schemas.openxmlformats.org/officeDocument/2006/relationships/image" Target="../media/image748.png"/><Relationship Id="rId264" Type="http://schemas.openxmlformats.org/officeDocument/2006/relationships/customXml" Target="../ink/ink809.xml"/><Relationship Id="rId285" Type="http://schemas.openxmlformats.org/officeDocument/2006/relationships/image" Target="../media/image769.png"/><Relationship Id="rId17" Type="http://schemas.openxmlformats.org/officeDocument/2006/relationships/image" Target="../media/image635.png"/><Relationship Id="rId38" Type="http://schemas.openxmlformats.org/officeDocument/2006/relationships/customXml" Target="../ink/ink696.xml"/><Relationship Id="rId59" Type="http://schemas.openxmlformats.org/officeDocument/2006/relationships/image" Target="../media/image656.png"/><Relationship Id="rId103" Type="http://schemas.openxmlformats.org/officeDocument/2006/relationships/image" Target="../media/image678.png"/><Relationship Id="rId124" Type="http://schemas.openxmlformats.org/officeDocument/2006/relationships/customXml" Target="../ink/ink739.xml"/><Relationship Id="rId310" Type="http://schemas.openxmlformats.org/officeDocument/2006/relationships/customXml" Target="../ink/ink832.xml"/><Relationship Id="rId70" Type="http://schemas.openxmlformats.org/officeDocument/2006/relationships/customXml" Target="../ink/ink712.xml"/><Relationship Id="rId91" Type="http://schemas.openxmlformats.org/officeDocument/2006/relationships/image" Target="../media/image672.png"/><Relationship Id="rId145" Type="http://schemas.openxmlformats.org/officeDocument/2006/relationships/image" Target="../media/image699.png"/><Relationship Id="rId166" Type="http://schemas.openxmlformats.org/officeDocument/2006/relationships/customXml" Target="../ink/ink760.xml"/><Relationship Id="rId187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83.xml"/><Relationship Id="rId233" Type="http://schemas.openxmlformats.org/officeDocument/2006/relationships/image" Target="../media/image743.png"/><Relationship Id="rId254" Type="http://schemas.openxmlformats.org/officeDocument/2006/relationships/customXml" Target="../ink/ink804.xml"/><Relationship Id="rId28" Type="http://schemas.openxmlformats.org/officeDocument/2006/relationships/customXml" Target="../ink/ink691.xml"/><Relationship Id="rId49" Type="http://schemas.openxmlformats.org/officeDocument/2006/relationships/image" Target="../media/image651.png"/><Relationship Id="rId114" Type="http://schemas.openxmlformats.org/officeDocument/2006/relationships/customXml" Target="../ink/ink734.xml"/><Relationship Id="rId275" Type="http://schemas.openxmlformats.org/officeDocument/2006/relationships/image" Target="../media/image764.png"/><Relationship Id="rId296" Type="http://schemas.openxmlformats.org/officeDocument/2006/relationships/customXml" Target="../ink/ink825.xml"/><Relationship Id="rId300" Type="http://schemas.openxmlformats.org/officeDocument/2006/relationships/customXml" Target="../ink/ink827.xml"/><Relationship Id="rId60" Type="http://schemas.openxmlformats.org/officeDocument/2006/relationships/customXml" Target="../ink/ink707.xml"/><Relationship Id="rId81" Type="http://schemas.openxmlformats.org/officeDocument/2006/relationships/image" Target="../media/image667.png"/><Relationship Id="rId135" Type="http://schemas.openxmlformats.org/officeDocument/2006/relationships/image" Target="../media/image694.png"/><Relationship Id="rId156" Type="http://schemas.openxmlformats.org/officeDocument/2006/relationships/customXml" Target="../ink/ink755.xml"/><Relationship Id="rId177" Type="http://schemas.openxmlformats.org/officeDocument/2006/relationships/image" Target="../media/image715.png"/><Relationship Id="rId198" Type="http://schemas.openxmlformats.org/officeDocument/2006/relationships/customXml" Target="../ink/ink776.xml"/><Relationship Id="rId321" Type="http://schemas.openxmlformats.org/officeDocument/2006/relationships/image" Target="../media/image787.png"/><Relationship Id="rId202" Type="http://schemas.openxmlformats.org/officeDocument/2006/relationships/customXml" Target="../ink/ink778.xml"/><Relationship Id="rId223" Type="http://schemas.openxmlformats.org/officeDocument/2006/relationships/image" Target="../media/image738.png"/><Relationship Id="rId244" Type="http://schemas.openxmlformats.org/officeDocument/2006/relationships/customXml" Target="../ink/ink799.xml"/><Relationship Id="rId18" Type="http://schemas.openxmlformats.org/officeDocument/2006/relationships/customXml" Target="../ink/ink686.xml"/><Relationship Id="rId39" Type="http://schemas.openxmlformats.org/officeDocument/2006/relationships/image" Target="../media/image646.png"/><Relationship Id="rId265" Type="http://schemas.openxmlformats.org/officeDocument/2006/relationships/image" Target="../media/image759.png"/><Relationship Id="rId286" Type="http://schemas.openxmlformats.org/officeDocument/2006/relationships/customXml" Target="../ink/ink820.xml"/><Relationship Id="rId50" Type="http://schemas.openxmlformats.org/officeDocument/2006/relationships/customXml" Target="../ink/ink702.xml"/><Relationship Id="rId104" Type="http://schemas.openxmlformats.org/officeDocument/2006/relationships/customXml" Target="../ink/ink729.xml"/><Relationship Id="rId125" Type="http://schemas.openxmlformats.org/officeDocument/2006/relationships/image" Target="../media/image689.png"/><Relationship Id="rId146" Type="http://schemas.openxmlformats.org/officeDocument/2006/relationships/customXml" Target="../ink/ink750.xml"/><Relationship Id="rId167" Type="http://schemas.openxmlformats.org/officeDocument/2006/relationships/image" Target="../media/image710.png"/><Relationship Id="rId188" Type="http://schemas.openxmlformats.org/officeDocument/2006/relationships/customXml" Target="../ink/ink771.xml"/><Relationship Id="rId311" Type="http://schemas.openxmlformats.org/officeDocument/2006/relationships/image" Target="../media/image782.png"/><Relationship Id="rId71" Type="http://schemas.openxmlformats.org/officeDocument/2006/relationships/image" Target="../media/image662.png"/><Relationship Id="rId92" Type="http://schemas.openxmlformats.org/officeDocument/2006/relationships/customXml" Target="../ink/ink723.xml"/><Relationship Id="rId213" Type="http://schemas.openxmlformats.org/officeDocument/2006/relationships/image" Target="../media/image733.png"/><Relationship Id="rId234" Type="http://schemas.openxmlformats.org/officeDocument/2006/relationships/customXml" Target="../ink/ink794.xml"/><Relationship Id="rId2" Type="http://schemas.openxmlformats.org/officeDocument/2006/relationships/customXml" Target="../ink/ink678.xml"/><Relationship Id="rId29" Type="http://schemas.openxmlformats.org/officeDocument/2006/relationships/image" Target="../media/image641.png"/><Relationship Id="rId255" Type="http://schemas.openxmlformats.org/officeDocument/2006/relationships/image" Target="../media/image754.png"/><Relationship Id="rId276" Type="http://schemas.openxmlformats.org/officeDocument/2006/relationships/customXml" Target="../ink/ink815.xml"/><Relationship Id="rId297" Type="http://schemas.openxmlformats.org/officeDocument/2006/relationships/image" Target="../media/image775.png"/><Relationship Id="rId40" Type="http://schemas.openxmlformats.org/officeDocument/2006/relationships/customXml" Target="../ink/ink697.xml"/><Relationship Id="rId115" Type="http://schemas.openxmlformats.org/officeDocument/2006/relationships/image" Target="../media/image684.png"/><Relationship Id="rId136" Type="http://schemas.openxmlformats.org/officeDocument/2006/relationships/customXml" Target="../ink/ink745.xml"/><Relationship Id="rId157" Type="http://schemas.openxmlformats.org/officeDocument/2006/relationships/image" Target="../media/image705.png"/><Relationship Id="rId178" Type="http://schemas.openxmlformats.org/officeDocument/2006/relationships/customXml" Target="../ink/ink766.xml"/><Relationship Id="rId301" Type="http://schemas.openxmlformats.org/officeDocument/2006/relationships/image" Target="../media/image777.png"/><Relationship Id="rId322" Type="http://schemas.openxmlformats.org/officeDocument/2006/relationships/customXml" Target="../ink/ink838.xml"/><Relationship Id="rId61" Type="http://schemas.openxmlformats.org/officeDocument/2006/relationships/image" Target="../media/image657.png"/><Relationship Id="rId82" Type="http://schemas.openxmlformats.org/officeDocument/2006/relationships/customXml" Target="../ink/ink718.xml"/><Relationship Id="rId199" Type="http://schemas.openxmlformats.org/officeDocument/2006/relationships/image" Target="../media/image726.png"/><Relationship Id="rId203" Type="http://schemas.openxmlformats.org/officeDocument/2006/relationships/image" Target="../media/image728.png"/><Relationship Id="rId19" Type="http://schemas.openxmlformats.org/officeDocument/2006/relationships/image" Target="../media/image636.png"/><Relationship Id="rId224" Type="http://schemas.openxmlformats.org/officeDocument/2006/relationships/customXml" Target="../ink/ink789.xml"/><Relationship Id="rId245" Type="http://schemas.openxmlformats.org/officeDocument/2006/relationships/image" Target="../media/image749.png"/><Relationship Id="rId266" Type="http://schemas.openxmlformats.org/officeDocument/2006/relationships/customXml" Target="../ink/ink810.xml"/><Relationship Id="rId287" Type="http://schemas.openxmlformats.org/officeDocument/2006/relationships/image" Target="../media/image770.png"/><Relationship Id="rId30" Type="http://schemas.openxmlformats.org/officeDocument/2006/relationships/customXml" Target="../ink/ink692.xml"/><Relationship Id="rId105" Type="http://schemas.openxmlformats.org/officeDocument/2006/relationships/image" Target="../media/image679.png"/><Relationship Id="rId126" Type="http://schemas.openxmlformats.org/officeDocument/2006/relationships/customXml" Target="../ink/ink740.xml"/><Relationship Id="rId147" Type="http://schemas.openxmlformats.org/officeDocument/2006/relationships/image" Target="../media/image700.png"/><Relationship Id="rId168" Type="http://schemas.openxmlformats.org/officeDocument/2006/relationships/customXml" Target="../ink/ink761.xml"/><Relationship Id="rId312" Type="http://schemas.openxmlformats.org/officeDocument/2006/relationships/customXml" Target="../ink/ink833.xml"/><Relationship Id="rId51" Type="http://schemas.openxmlformats.org/officeDocument/2006/relationships/image" Target="../media/image652.png"/><Relationship Id="rId72" Type="http://schemas.openxmlformats.org/officeDocument/2006/relationships/customXml" Target="../ink/ink713.xml"/><Relationship Id="rId93" Type="http://schemas.openxmlformats.org/officeDocument/2006/relationships/image" Target="../media/image673.png"/><Relationship Id="rId189" Type="http://schemas.openxmlformats.org/officeDocument/2006/relationships/image" Target="../media/image721.png"/><Relationship Id="rId3" Type="http://schemas.openxmlformats.org/officeDocument/2006/relationships/image" Target="../media/image628.png"/><Relationship Id="rId214" Type="http://schemas.openxmlformats.org/officeDocument/2006/relationships/customXml" Target="../ink/ink784.xml"/><Relationship Id="rId235" Type="http://schemas.openxmlformats.org/officeDocument/2006/relationships/image" Target="../media/image744.png"/><Relationship Id="rId256" Type="http://schemas.openxmlformats.org/officeDocument/2006/relationships/customXml" Target="../ink/ink805.xml"/><Relationship Id="rId277" Type="http://schemas.openxmlformats.org/officeDocument/2006/relationships/image" Target="../media/image765.png"/><Relationship Id="rId298" Type="http://schemas.openxmlformats.org/officeDocument/2006/relationships/customXml" Target="../ink/ink826.xml"/><Relationship Id="rId116" Type="http://schemas.openxmlformats.org/officeDocument/2006/relationships/customXml" Target="../ink/ink735.xml"/><Relationship Id="rId137" Type="http://schemas.openxmlformats.org/officeDocument/2006/relationships/image" Target="../media/image695.png"/><Relationship Id="rId158" Type="http://schemas.openxmlformats.org/officeDocument/2006/relationships/customXml" Target="../ink/ink756.xml"/><Relationship Id="rId302" Type="http://schemas.openxmlformats.org/officeDocument/2006/relationships/customXml" Target="../ink/ink828.xml"/><Relationship Id="rId323" Type="http://schemas.openxmlformats.org/officeDocument/2006/relationships/image" Target="../media/image788.png"/><Relationship Id="rId20" Type="http://schemas.openxmlformats.org/officeDocument/2006/relationships/customXml" Target="../ink/ink687.xml"/><Relationship Id="rId41" Type="http://schemas.openxmlformats.org/officeDocument/2006/relationships/image" Target="../media/image647.png"/><Relationship Id="rId62" Type="http://schemas.openxmlformats.org/officeDocument/2006/relationships/customXml" Target="../ink/ink708.xml"/><Relationship Id="rId83" Type="http://schemas.openxmlformats.org/officeDocument/2006/relationships/image" Target="../media/image668.png"/><Relationship Id="rId179" Type="http://schemas.openxmlformats.org/officeDocument/2006/relationships/image" Target="../media/image716.png"/><Relationship Id="rId190" Type="http://schemas.openxmlformats.org/officeDocument/2006/relationships/customXml" Target="../ink/ink772.xml"/><Relationship Id="rId204" Type="http://schemas.openxmlformats.org/officeDocument/2006/relationships/customXml" Target="../ink/ink779.xml"/><Relationship Id="rId225" Type="http://schemas.openxmlformats.org/officeDocument/2006/relationships/image" Target="../media/image739.png"/><Relationship Id="rId246" Type="http://schemas.openxmlformats.org/officeDocument/2006/relationships/customXml" Target="../ink/ink800.xml"/><Relationship Id="rId267" Type="http://schemas.openxmlformats.org/officeDocument/2006/relationships/image" Target="../media/image760.png"/><Relationship Id="rId288" Type="http://schemas.openxmlformats.org/officeDocument/2006/relationships/customXml" Target="../ink/ink821.xml"/><Relationship Id="rId106" Type="http://schemas.openxmlformats.org/officeDocument/2006/relationships/customXml" Target="../ink/ink730.xml"/><Relationship Id="rId127" Type="http://schemas.openxmlformats.org/officeDocument/2006/relationships/image" Target="../media/image690.png"/><Relationship Id="rId313" Type="http://schemas.openxmlformats.org/officeDocument/2006/relationships/image" Target="../media/image783.png"/><Relationship Id="rId10" Type="http://schemas.openxmlformats.org/officeDocument/2006/relationships/customXml" Target="../ink/ink682.xml"/><Relationship Id="rId31" Type="http://schemas.openxmlformats.org/officeDocument/2006/relationships/image" Target="../media/image642.png"/><Relationship Id="rId52" Type="http://schemas.openxmlformats.org/officeDocument/2006/relationships/customXml" Target="../ink/ink703.xml"/><Relationship Id="rId73" Type="http://schemas.openxmlformats.org/officeDocument/2006/relationships/image" Target="../media/image663.png"/><Relationship Id="rId94" Type="http://schemas.openxmlformats.org/officeDocument/2006/relationships/customXml" Target="../ink/ink724.xml"/><Relationship Id="rId148" Type="http://schemas.openxmlformats.org/officeDocument/2006/relationships/customXml" Target="../ink/ink751.xml"/><Relationship Id="rId169" Type="http://schemas.openxmlformats.org/officeDocument/2006/relationships/image" Target="../media/image711.png"/><Relationship Id="rId4" Type="http://schemas.openxmlformats.org/officeDocument/2006/relationships/customXml" Target="../ink/ink679.xml"/><Relationship Id="rId180" Type="http://schemas.openxmlformats.org/officeDocument/2006/relationships/customXml" Target="../ink/ink767.xml"/><Relationship Id="rId215" Type="http://schemas.openxmlformats.org/officeDocument/2006/relationships/image" Target="../media/image734.png"/><Relationship Id="rId236" Type="http://schemas.openxmlformats.org/officeDocument/2006/relationships/customXml" Target="../ink/ink795.xml"/><Relationship Id="rId257" Type="http://schemas.openxmlformats.org/officeDocument/2006/relationships/image" Target="../media/image755.png"/><Relationship Id="rId278" Type="http://schemas.openxmlformats.org/officeDocument/2006/relationships/customXml" Target="../ink/ink816.xml"/><Relationship Id="rId303" Type="http://schemas.openxmlformats.org/officeDocument/2006/relationships/image" Target="../media/image778.png"/><Relationship Id="rId42" Type="http://schemas.openxmlformats.org/officeDocument/2006/relationships/customXml" Target="../ink/ink698.xml"/><Relationship Id="rId84" Type="http://schemas.openxmlformats.org/officeDocument/2006/relationships/customXml" Target="../ink/ink719.xml"/><Relationship Id="rId138" Type="http://schemas.openxmlformats.org/officeDocument/2006/relationships/customXml" Target="../ink/ink746.xml"/><Relationship Id="rId191" Type="http://schemas.openxmlformats.org/officeDocument/2006/relationships/image" Target="../media/image722.png"/><Relationship Id="rId205" Type="http://schemas.openxmlformats.org/officeDocument/2006/relationships/image" Target="../media/image729.png"/><Relationship Id="rId247" Type="http://schemas.openxmlformats.org/officeDocument/2006/relationships/image" Target="../media/image750.png"/><Relationship Id="rId107" Type="http://schemas.openxmlformats.org/officeDocument/2006/relationships/image" Target="../media/image680.png"/><Relationship Id="rId289" Type="http://schemas.openxmlformats.org/officeDocument/2006/relationships/image" Target="../media/image771.png"/><Relationship Id="rId11" Type="http://schemas.openxmlformats.org/officeDocument/2006/relationships/image" Target="../media/image632.png"/><Relationship Id="rId53" Type="http://schemas.openxmlformats.org/officeDocument/2006/relationships/image" Target="../media/image653.png"/><Relationship Id="rId149" Type="http://schemas.openxmlformats.org/officeDocument/2006/relationships/image" Target="../media/image701.png"/><Relationship Id="rId314" Type="http://schemas.openxmlformats.org/officeDocument/2006/relationships/customXml" Target="../ink/ink834.xml"/><Relationship Id="rId95" Type="http://schemas.openxmlformats.org/officeDocument/2006/relationships/image" Target="../media/image674.png"/><Relationship Id="rId160" Type="http://schemas.openxmlformats.org/officeDocument/2006/relationships/customXml" Target="../ink/ink757.xml"/><Relationship Id="rId216" Type="http://schemas.openxmlformats.org/officeDocument/2006/relationships/customXml" Target="../ink/ink785.xml"/><Relationship Id="rId258" Type="http://schemas.openxmlformats.org/officeDocument/2006/relationships/customXml" Target="../ink/ink806.xml"/><Relationship Id="rId22" Type="http://schemas.openxmlformats.org/officeDocument/2006/relationships/customXml" Target="../ink/ink688.xml"/><Relationship Id="rId64" Type="http://schemas.openxmlformats.org/officeDocument/2006/relationships/customXml" Target="../ink/ink709.xml"/><Relationship Id="rId118" Type="http://schemas.openxmlformats.org/officeDocument/2006/relationships/customXml" Target="../ink/ink736.xml"/><Relationship Id="rId171" Type="http://schemas.openxmlformats.org/officeDocument/2006/relationships/image" Target="../media/image712.png"/><Relationship Id="rId227" Type="http://schemas.openxmlformats.org/officeDocument/2006/relationships/image" Target="../media/image740.png"/><Relationship Id="rId269" Type="http://schemas.openxmlformats.org/officeDocument/2006/relationships/image" Target="../media/image761.png"/><Relationship Id="rId33" Type="http://schemas.openxmlformats.org/officeDocument/2006/relationships/image" Target="../media/image643.png"/><Relationship Id="rId129" Type="http://schemas.openxmlformats.org/officeDocument/2006/relationships/image" Target="../media/image691.png"/><Relationship Id="rId280" Type="http://schemas.openxmlformats.org/officeDocument/2006/relationships/customXml" Target="../ink/ink817.xml"/><Relationship Id="rId75" Type="http://schemas.openxmlformats.org/officeDocument/2006/relationships/image" Target="../media/image664.png"/><Relationship Id="rId140" Type="http://schemas.openxmlformats.org/officeDocument/2006/relationships/customXml" Target="../ink/ink747.xml"/><Relationship Id="rId182" Type="http://schemas.openxmlformats.org/officeDocument/2006/relationships/customXml" Target="../ink/ink768.xml"/><Relationship Id="rId6" Type="http://schemas.openxmlformats.org/officeDocument/2006/relationships/customXml" Target="../ink/ink680.xml"/><Relationship Id="rId238" Type="http://schemas.openxmlformats.org/officeDocument/2006/relationships/customXml" Target="../ink/ink796.xml"/><Relationship Id="rId291" Type="http://schemas.openxmlformats.org/officeDocument/2006/relationships/image" Target="../media/image772.png"/><Relationship Id="rId305" Type="http://schemas.openxmlformats.org/officeDocument/2006/relationships/image" Target="../media/image779.png"/><Relationship Id="rId44" Type="http://schemas.openxmlformats.org/officeDocument/2006/relationships/customXml" Target="../ink/ink699.xml"/><Relationship Id="rId86" Type="http://schemas.openxmlformats.org/officeDocument/2006/relationships/customXml" Target="../ink/ink720.xml"/><Relationship Id="rId151" Type="http://schemas.openxmlformats.org/officeDocument/2006/relationships/image" Target="../media/image702.png"/><Relationship Id="rId193" Type="http://schemas.openxmlformats.org/officeDocument/2006/relationships/image" Target="../media/image723.png"/><Relationship Id="rId207" Type="http://schemas.openxmlformats.org/officeDocument/2006/relationships/image" Target="../media/image730.png"/><Relationship Id="rId249" Type="http://schemas.openxmlformats.org/officeDocument/2006/relationships/image" Target="../media/image751.png"/><Relationship Id="rId13" Type="http://schemas.openxmlformats.org/officeDocument/2006/relationships/image" Target="../media/image633.png"/><Relationship Id="rId109" Type="http://schemas.openxmlformats.org/officeDocument/2006/relationships/image" Target="../media/image681.png"/><Relationship Id="rId260" Type="http://schemas.openxmlformats.org/officeDocument/2006/relationships/customXml" Target="../ink/ink807.xml"/><Relationship Id="rId316" Type="http://schemas.openxmlformats.org/officeDocument/2006/relationships/customXml" Target="../ink/ink83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7.xml"/><Relationship Id="rId299" Type="http://schemas.openxmlformats.org/officeDocument/2006/relationships/customXml" Target="../ink/ink988.xml"/><Relationship Id="rId21" Type="http://schemas.openxmlformats.org/officeDocument/2006/relationships/customXml" Target="../ink/ink849.xml"/><Relationship Id="rId63" Type="http://schemas.openxmlformats.org/officeDocument/2006/relationships/customXml" Target="../ink/ink870.xml"/><Relationship Id="rId159" Type="http://schemas.openxmlformats.org/officeDocument/2006/relationships/customXml" Target="../ink/ink918.xml"/><Relationship Id="rId324" Type="http://schemas.openxmlformats.org/officeDocument/2006/relationships/image" Target="../media/image945.png"/><Relationship Id="rId366" Type="http://schemas.openxmlformats.org/officeDocument/2006/relationships/image" Target="../media/image966.png"/><Relationship Id="rId170" Type="http://schemas.openxmlformats.org/officeDocument/2006/relationships/image" Target="../media/image869.png"/><Relationship Id="rId226" Type="http://schemas.openxmlformats.org/officeDocument/2006/relationships/image" Target="../media/image897.png"/><Relationship Id="rId433" Type="http://schemas.openxmlformats.org/officeDocument/2006/relationships/customXml" Target="../ink/ink1055.xml"/><Relationship Id="rId268" Type="http://schemas.openxmlformats.org/officeDocument/2006/relationships/image" Target="../media/image918.png"/><Relationship Id="rId32" Type="http://schemas.openxmlformats.org/officeDocument/2006/relationships/image" Target="../media/image802.png"/><Relationship Id="rId74" Type="http://schemas.openxmlformats.org/officeDocument/2006/relationships/image" Target="../media/image822.png"/><Relationship Id="rId128" Type="http://schemas.openxmlformats.org/officeDocument/2006/relationships/image" Target="../media/image849.png"/><Relationship Id="rId335" Type="http://schemas.openxmlformats.org/officeDocument/2006/relationships/customXml" Target="../ink/ink1006.xml"/><Relationship Id="rId377" Type="http://schemas.openxmlformats.org/officeDocument/2006/relationships/customXml" Target="../ink/ink1027.xml"/><Relationship Id="rId5" Type="http://schemas.openxmlformats.org/officeDocument/2006/relationships/image" Target="../media/image789.png"/><Relationship Id="rId181" Type="http://schemas.openxmlformats.org/officeDocument/2006/relationships/customXml" Target="../ink/ink929.xml"/><Relationship Id="rId237" Type="http://schemas.openxmlformats.org/officeDocument/2006/relationships/customXml" Target="../ink/ink957.xml"/><Relationship Id="rId402" Type="http://schemas.openxmlformats.org/officeDocument/2006/relationships/image" Target="../media/image984.png"/><Relationship Id="rId279" Type="http://schemas.openxmlformats.org/officeDocument/2006/relationships/customXml" Target="../ink/ink978.xml"/><Relationship Id="rId444" Type="http://schemas.openxmlformats.org/officeDocument/2006/relationships/image" Target="../media/image1005.png"/><Relationship Id="rId43" Type="http://schemas.openxmlformats.org/officeDocument/2006/relationships/customXml" Target="../ink/ink860.xml"/><Relationship Id="rId139" Type="http://schemas.openxmlformats.org/officeDocument/2006/relationships/customXml" Target="../ink/ink908.xml"/><Relationship Id="rId290" Type="http://schemas.openxmlformats.org/officeDocument/2006/relationships/image" Target="../media/image929.png"/><Relationship Id="rId304" Type="http://schemas.openxmlformats.org/officeDocument/2006/relationships/image" Target="../media/image935.png"/><Relationship Id="rId346" Type="http://schemas.openxmlformats.org/officeDocument/2006/relationships/image" Target="../media/image956.png"/><Relationship Id="rId388" Type="http://schemas.openxmlformats.org/officeDocument/2006/relationships/image" Target="../media/image977.png"/><Relationship Id="rId85" Type="http://schemas.openxmlformats.org/officeDocument/2006/relationships/customXml" Target="../ink/ink881.xml"/><Relationship Id="rId150" Type="http://schemas.openxmlformats.org/officeDocument/2006/relationships/image" Target="../media/image860.png"/><Relationship Id="rId192" Type="http://schemas.openxmlformats.org/officeDocument/2006/relationships/image" Target="../media/image880.png"/><Relationship Id="rId206" Type="http://schemas.openxmlformats.org/officeDocument/2006/relationships/image" Target="../media/image887.png"/><Relationship Id="rId413" Type="http://schemas.openxmlformats.org/officeDocument/2006/relationships/customXml" Target="../ink/ink1045.xml"/><Relationship Id="rId248" Type="http://schemas.openxmlformats.org/officeDocument/2006/relationships/image" Target="../media/image908.png"/><Relationship Id="rId12" Type="http://schemas.openxmlformats.org/officeDocument/2006/relationships/customXml" Target="../ink/ink844.xml"/><Relationship Id="rId108" Type="http://schemas.openxmlformats.org/officeDocument/2006/relationships/image" Target="../media/image839.png"/><Relationship Id="rId315" Type="http://schemas.openxmlformats.org/officeDocument/2006/relationships/customXml" Target="../ink/ink996.xml"/><Relationship Id="rId357" Type="http://schemas.openxmlformats.org/officeDocument/2006/relationships/customXml" Target="../ink/ink1017.xml"/><Relationship Id="rId54" Type="http://schemas.openxmlformats.org/officeDocument/2006/relationships/image" Target="../media/image813.png"/><Relationship Id="rId96" Type="http://schemas.openxmlformats.org/officeDocument/2006/relationships/image" Target="../media/image833.png"/><Relationship Id="rId161" Type="http://schemas.openxmlformats.org/officeDocument/2006/relationships/customXml" Target="../ink/ink919.xml"/><Relationship Id="rId217" Type="http://schemas.openxmlformats.org/officeDocument/2006/relationships/customXml" Target="../ink/ink947.xml"/><Relationship Id="rId399" Type="http://schemas.openxmlformats.org/officeDocument/2006/relationships/customXml" Target="../ink/ink1038.xml"/><Relationship Id="rId259" Type="http://schemas.openxmlformats.org/officeDocument/2006/relationships/customXml" Target="../ink/ink968.xml"/><Relationship Id="rId424" Type="http://schemas.openxmlformats.org/officeDocument/2006/relationships/image" Target="../media/image995.png"/><Relationship Id="rId23" Type="http://schemas.openxmlformats.org/officeDocument/2006/relationships/customXml" Target="../ink/ink850.xml"/><Relationship Id="rId119" Type="http://schemas.openxmlformats.org/officeDocument/2006/relationships/customXml" Target="../ink/ink898.xml"/><Relationship Id="rId270" Type="http://schemas.openxmlformats.org/officeDocument/2006/relationships/image" Target="../media/image919.png"/><Relationship Id="rId326" Type="http://schemas.openxmlformats.org/officeDocument/2006/relationships/image" Target="../media/image946.png"/><Relationship Id="rId65" Type="http://schemas.openxmlformats.org/officeDocument/2006/relationships/customXml" Target="../ink/ink871.xml"/><Relationship Id="rId130" Type="http://schemas.openxmlformats.org/officeDocument/2006/relationships/image" Target="../media/image850.png"/><Relationship Id="rId368" Type="http://schemas.openxmlformats.org/officeDocument/2006/relationships/image" Target="../media/image967.png"/><Relationship Id="rId172" Type="http://schemas.openxmlformats.org/officeDocument/2006/relationships/image" Target="../media/image870.png"/><Relationship Id="rId228" Type="http://schemas.openxmlformats.org/officeDocument/2006/relationships/image" Target="../media/image898.png"/><Relationship Id="rId435" Type="http://schemas.openxmlformats.org/officeDocument/2006/relationships/customXml" Target="../ink/ink1056.xml"/><Relationship Id="rId281" Type="http://schemas.openxmlformats.org/officeDocument/2006/relationships/customXml" Target="../ink/ink979.xml"/><Relationship Id="rId337" Type="http://schemas.openxmlformats.org/officeDocument/2006/relationships/customXml" Target="../ink/ink1007.xml"/><Relationship Id="rId34" Type="http://schemas.openxmlformats.org/officeDocument/2006/relationships/image" Target="../media/image803.png"/><Relationship Id="rId76" Type="http://schemas.openxmlformats.org/officeDocument/2006/relationships/image" Target="../media/image823.png"/><Relationship Id="rId141" Type="http://schemas.openxmlformats.org/officeDocument/2006/relationships/customXml" Target="../ink/ink909.xml"/><Relationship Id="rId379" Type="http://schemas.openxmlformats.org/officeDocument/2006/relationships/customXml" Target="../ink/ink1028.xml"/><Relationship Id="rId7" Type="http://schemas.openxmlformats.org/officeDocument/2006/relationships/image" Target="../media/image790.png"/><Relationship Id="rId183" Type="http://schemas.openxmlformats.org/officeDocument/2006/relationships/customXml" Target="../ink/ink930.xml"/><Relationship Id="rId239" Type="http://schemas.openxmlformats.org/officeDocument/2006/relationships/customXml" Target="../ink/ink958.xml"/><Relationship Id="rId390" Type="http://schemas.openxmlformats.org/officeDocument/2006/relationships/image" Target="../media/image978.png"/><Relationship Id="rId404" Type="http://schemas.openxmlformats.org/officeDocument/2006/relationships/image" Target="../media/image985.png"/><Relationship Id="rId446" Type="http://schemas.openxmlformats.org/officeDocument/2006/relationships/image" Target="../media/image1006.png"/><Relationship Id="rId250" Type="http://schemas.openxmlformats.org/officeDocument/2006/relationships/image" Target="../media/image909.png"/><Relationship Id="rId292" Type="http://schemas.openxmlformats.org/officeDocument/2006/relationships/image" Target="../media/image930.png"/><Relationship Id="rId306" Type="http://schemas.openxmlformats.org/officeDocument/2006/relationships/image" Target="../media/image936.png"/><Relationship Id="rId45" Type="http://schemas.openxmlformats.org/officeDocument/2006/relationships/customXml" Target="../ink/ink861.xml"/><Relationship Id="rId87" Type="http://schemas.openxmlformats.org/officeDocument/2006/relationships/customXml" Target="../ink/ink882.xml"/><Relationship Id="rId110" Type="http://schemas.openxmlformats.org/officeDocument/2006/relationships/image" Target="../media/image840.png"/><Relationship Id="rId348" Type="http://schemas.openxmlformats.org/officeDocument/2006/relationships/image" Target="../media/image957.png"/><Relationship Id="rId152" Type="http://schemas.openxmlformats.org/officeDocument/2006/relationships/image" Target="../media/image861.png"/><Relationship Id="rId194" Type="http://schemas.openxmlformats.org/officeDocument/2006/relationships/image" Target="../media/image881.png"/><Relationship Id="rId208" Type="http://schemas.openxmlformats.org/officeDocument/2006/relationships/image" Target="../media/image888.png"/><Relationship Id="rId415" Type="http://schemas.openxmlformats.org/officeDocument/2006/relationships/customXml" Target="../ink/ink1046.xml"/><Relationship Id="rId261" Type="http://schemas.openxmlformats.org/officeDocument/2006/relationships/customXml" Target="../ink/ink969.xml"/><Relationship Id="rId14" Type="http://schemas.openxmlformats.org/officeDocument/2006/relationships/customXml" Target="../ink/ink845.xml"/><Relationship Id="rId56" Type="http://schemas.openxmlformats.org/officeDocument/2006/relationships/image" Target="../media/image814.png"/><Relationship Id="rId317" Type="http://schemas.openxmlformats.org/officeDocument/2006/relationships/customXml" Target="../ink/ink997.xml"/><Relationship Id="rId359" Type="http://schemas.openxmlformats.org/officeDocument/2006/relationships/customXml" Target="../ink/ink1018.xml"/><Relationship Id="rId98" Type="http://schemas.openxmlformats.org/officeDocument/2006/relationships/image" Target="../media/image834.png"/><Relationship Id="rId121" Type="http://schemas.openxmlformats.org/officeDocument/2006/relationships/customXml" Target="../ink/ink899.xml"/><Relationship Id="rId163" Type="http://schemas.openxmlformats.org/officeDocument/2006/relationships/customXml" Target="../ink/ink920.xml"/><Relationship Id="rId219" Type="http://schemas.openxmlformats.org/officeDocument/2006/relationships/customXml" Target="../ink/ink948.xml"/><Relationship Id="rId370" Type="http://schemas.openxmlformats.org/officeDocument/2006/relationships/image" Target="../media/image968.png"/><Relationship Id="rId426" Type="http://schemas.openxmlformats.org/officeDocument/2006/relationships/image" Target="../media/image996.png"/><Relationship Id="rId230" Type="http://schemas.openxmlformats.org/officeDocument/2006/relationships/image" Target="../media/image899.png"/><Relationship Id="rId25" Type="http://schemas.openxmlformats.org/officeDocument/2006/relationships/customXml" Target="../ink/ink851.xml"/><Relationship Id="rId67" Type="http://schemas.openxmlformats.org/officeDocument/2006/relationships/customXml" Target="../ink/ink872.xml"/><Relationship Id="rId272" Type="http://schemas.openxmlformats.org/officeDocument/2006/relationships/image" Target="../media/image920.png"/><Relationship Id="rId328" Type="http://schemas.openxmlformats.org/officeDocument/2006/relationships/image" Target="../media/image947.png"/><Relationship Id="rId132" Type="http://schemas.openxmlformats.org/officeDocument/2006/relationships/image" Target="../media/image851.png"/><Relationship Id="rId174" Type="http://schemas.openxmlformats.org/officeDocument/2006/relationships/image" Target="../media/image871.png"/><Relationship Id="rId381" Type="http://schemas.openxmlformats.org/officeDocument/2006/relationships/customXml" Target="../ink/ink1029.xml"/><Relationship Id="rId241" Type="http://schemas.openxmlformats.org/officeDocument/2006/relationships/customXml" Target="../ink/ink959.xml"/><Relationship Id="rId437" Type="http://schemas.openxmlformats.org/officeDocument/2006/relationships/customXml" Target="../ink/ink1057.xml"/><Relationship Id="rId36" Type="http://schemas.openxmlformats.org/officeDocument/2006/relationships/image" Target="../media/image804.png"/><Relationship Id="rId283" Type="http://schemas.openxmlformats.org/officeDocument/2006/relationships/customXml" Target="../ink/ink980.xml"/><Relationship Id="rId339" Type="http://schemas.openxmlformats.org/officeDocument/2006/relationships/customXml" Target="../ink/ink1008.xml"/><Relationship Id="rId78" Type="http://schemas.openxmlformats.org/officeDocument/2006/relationships/image" Target="../media/image824.png"/><Relationship Id="rId101" Type="http://schemas.openxmlformats.org/officeDocument/2006/relationships/customXml" Target="../ink/ink889.xml"/><Relationship Id="rId143" Type="http://schemas.openxmlformats.org/officeDocument/2006/relationships/customXml" Target="../ink/ink910.xml"/><Relationship Id="rId185" Type="http://schemas.openxmlformats.org/officeDocument/2006/relationships/customXml" Target="../ink/ink931.xml"/><Relationship Id="rId350" Type="http://schemas.openxmlformats.org/officeDocument/2006/relationships/image" Target="../media/image958.png"/><Relationship Id="rId406" Type="http://schemas.openxmlformats.org/officeDocument/2006/relationships/image" Target="../media/image986.png"/><Relationship Id="rId9" Type="http://schemas.openxmlformats.org/officeDocument/2006/relationships/image" Target="../media/image791.png"/><Relationship Id="rId210" Type="http://schemas.openxmlformats.org/officeDocument/2006/relationships/image" Target="../media/image889.png"/><Relationship Id="rId392" Type="http://schemas.openxmlformats.org/officeDocument/2006/relationships/image" Target="../media/image979.png"/><Relationship Id="rId448" Type="http://schemas.openxmlformats.org/officeDocument/2006/relationships/image" Target="../media/image1007.png"/><Relationship Id="rId252" Type="http://schemas.openxmlformats.org/officeDocument/2006/relationships/image" Target="../media/image910.png"/><Relationship Id="rId294" Type="http://schemas.openxmlformats.org/officeDocument/2006/relationships/image" Target="../media/image931.png"/><Relationship Id="rId308" Type="http://schemas.openxmlformats.org/officeDocument/2006/relationships/image" Target="../media/image937.png"/><Relationship Id="rId47" Type="http://schemas.openxmlformats.org/officeDocument/2006/relationships/customXml" Target="../ink/ink862.xml"/><Relationship Id="rId89" Type="http://schemas.openxmlformats.org/officeDocument/2006/relationships/customXml" Target="../ink/ink883.xml"/><Relationship Id="rId112" Type="http://schemas.openxmlformats.org/officeDocument/2006/relationships/image" Target="../media/image841.png"/><Relationship Id="rId154" Type="http://schemas.openxmlformats.org/officeDocument/2006/relationships/image" Target="../media/image862.png"/><Relationship Id="rId361" Type="http://schemas.openxmlformats.org/officeDocument/2006/relationships/customXml" Target="../ink/ink1019.xml"/><Relationship Id="rId196" Type="http://schemas.openxmlformats.org/officeDocument/2006/relationships/image" Target="../media/image882.png"/><Relationship Id="rId417" Type="http://schemas.openxmlformats.org/officeDocument/2006/relationships/customXml" Target="../ink/ink1047.xml"/><Relationship Id="rId16" Type="http://schemas.openxmlformats.org/officeDocument/2006/relationships/customXml" Target="../ink/ink846.xml"/><Relationship Id="rId221" Type="http://schemas.openxmlformats.org/officeDocument/2006/relationships/customXml" Target="../ink/ink949.xml"/><Relationship Id="rId263" Type="http://schemas.openxmlformats.org/officeDocument/2006/relationships/customXml" Target="../ink/ink970.xml"/><Relationship Id="rId319" Type="http://schemas.openxmlformats.org/officeDocument/2006/relationships/customXml" Target="../ink/ink998.xml"/><Relationship Id="rId58" Type="http://schemas.openxmlformats.org/officeDocument/2006/relationships/image" Target="../media/image815.png"/><Relationship Id="rId123" Type="http://schemas.openxmlformats.org/officeDocument/2006/relationships/customXml" Target="../ink/ink900.xml"/><Relationship Id="rId330" Type="http://schemas.openxmlformats.org/officeDocument/2006/relationships/image" Target="../media/image948.png"/><Relationship Id="rId165" Type="http://schemas.openxmlformats.org/officeDocument/2006/relationships/customXml" Target="../ink/ink921.xml"/><Relationship Id="rId372" Type="http://schemas.openxmlformats.org/officeDocument/2006/relationships/image" Target="../media/image969.png"/><Relationship Id="rId428" Type="http://schemas.openxmlformats.org/officeDocument/2006/relationships/image" Target="../media/image997.png"/><Relationship Id="rId232" Type="http://schemas.openxmlformats.org/officeDocument/2006/relationships/image" Target="../media/image900.png"/><Relationship Id="rId274" Type="http://schemas.openxmlformats.org/officeDocument/2006/relationships/image" Target="../media/image921.png"/><Relationship Id="rId27" Type="http://schemas.openxmlformats.org/officeDocument/2006/relationships/customXml" Target="../ink/ink852.xml"/><Relationship Id="rId69" Type="http://schemas.openxmlformats.org/officeDocument/2006/relationships/customXml" Target="../ink/ink873.xml"/><Relationship Id="rId134" Type="http://schemas.openxmlformats.org/officeDocument/2006/relationships/image" Target="../media/image852.png"/><Relationship Id="rId80" Type="http://schemas.openxmlformats.org/officeDocument/2006/relationships/image" Target="../media/image825.png"/><Relationship Id="rId176" Type="http://schemas.openxmlformats.org/officeDocument/2006/relationships/image" Target="../media/image872.png"/><Relationship Id="rId341" Type="http://schemas.openxmlformats.org/officeDocument/2006/relationships/customXml" Target="../ink/ink1009.xml"/><Relationship Id="rId383" Type="http://schemas.openxmlformats.org/officeDocument/2006/relationships/customXml" Target="../ink/ink1030.xml"/><Relationship Id="rId439" Type="http://schemas.openxmlformats.org/officeDocument/2006/relationships/customXml" Target="../ink/ink1058.xml"/><Relationship Id="rId201" Type="http://schemas.openxmlformats.org/officeDocument/2006/relationships/customXml" Target="../ink/ink939.xml"/><Relationship Id="rId243" Type="http://schemas.openxmlformats.org/officeDocument/2006/relationships/customXml" Target="../ink/ink960.xml"/><Relationship Id="rId285" Type="http://schemas.openxmlformats.org/officeDocument/2006/relationships/customXml" Target="../ink/ink981.xml"/><Relationship Id="rId450" Type="http://schemas.openxmlformats.org/officeDocument/2006/relationships/image" Target="../media/image1008.png"/><Relationship Id="rId38" Type="http://schemas.openxmlformats.org/officeDocument/2006/relationships/image" Target="../media/image805.png"/><Relationship Id="rId103" Type="http://schemas.openxmlformats.org/officeDocument/2006/relationships/customXml" Target="../ink/ink890.xml"/><Relationship Id="rId310" Type="http://schemas.openxmlformats.org/officeDocument/2006/relationships/image" Target="../media/image938.png"/><Relationship Id="rId91" Type="http://schemas.openxmlformats.org/officeDocument/2006/relationships/customXml" Target="../ink/ink884.xml"/><Relationship Id="rId145" Type="http://schemas.openxmlformats.org/officeDocument/2006/relationships/customXml" Target="../ink/ink911.xml"/><Relationship Id="rId187" Type="http://schemas.openxmlformats.org/officeDocument/2006/relationships/customXml" Target="../ink/ink932.xml"/><Relationship Id="rId352" Type="http://schemas.openxmlformats.org/officeDocument/2006/relationships/image" Target="../media/image959.png"/><Relationship Id="rId394" Type="http://schemas.openxmlformats.org/officeDocument/2006/relationships/image" Target="../media/image980.png"/><Relationship Id="rId408" Type="http://schemas.openxmlformats.org/officeDocument/2006/relationships/image" Target="../media/image987.png"/><Relationship Id="rId212" Type="http://schemas.openxmlformats.org/officeDocument/2006/relationships/image" Target="../media/image890.png"/><Relationship Id="rId254" Type="http://schemas.openxmlformats.org/officeDocument/2006/relationships/image" Target="../media/image911.png"/><Relationship Id="rId49" Type="http://schemas.openxmlformats.org/officeDocument/2006/relationships/customXml" Target="../ink/ink863.xml"/><Relationship Id="rId114" Type="http://schemas.openxmlformats.org/officeDocument/2006/relationships/image" Target="../media/image842.png"/><Relationship Id="rId296" Type="http://schemas.openxmlformats.org/officeDocument/2006/relationships/image" Target="../media/image932.png"/><Relationship Id="rId60" Type="http://schemas.openxmlformats.org/officeDocument/2006/relationships/image" Target="../media/image816.png"/><Relationship Id="rId156" Type="http://schemas.openxmlformats.org/officeDocument/2006/relationships/image" Target="../media/image863.png"/><Relationship Id="rId198" Type="http://schemas.openxmlformats.org/officeDocument/2006/relationships/image" Target="../media/image883.png"/><Relationship Id="rId321" Type="http://schemas.openxmlformats.org/officeDocument/2006/relationships/customXml" Target="../ink/ink999.xml"/><Relationship Id="rId363" Type="http://schemas.openxmlformats.org/officeDocument/2006/relationships/customXml" Target="../ink/ink1020.xml"/><Relationship Id="rId419" Type="http://schemas.openxmlformats.org/officeDocument/2006/relationships/customXml" Target="../ink/ink1048.xml"/><Relationship Id="rId223" Type="http://schemas.openxmlformats.org/officeDocument/2006/relationships/customXml" Target="../ink/ink950.xml"/><Relationship Id="rId430" Type="http://schemas.openxmlformats.org/officeDocument/2006/relationships/image" Target="../media/image998.png"/><Relationship Id="rId18" Type="http://schemas.openxmlformats.org/officeDocument/2006/relationships/customXml" Target="../ink/ink847.xml"/><Relationship Id="rId265" Type="http://schemas.openxmlformats.org/officeDocument/2006/relationships/customXml" Target="../ink/ink971.xml"/><Relationship Id="rId125" Type="http://schemas.openxmlformats.org/officeDocument/2006/relationships/customXml" Target="../ink/ink901.xml"/><Relationship Id="rId167" Type="http://schemas.openxmlformats.org/officeDocument/2006/relationships/customXml" Target="../ink/ink922.xml"/><Relationship Id="rId332" Type="http://schemas.openxmlformats.org/officeDocument/2006/relationships/image" Target="../media/image949.png"/><Relationship Id="rId374" Type="http://schemas.openxmlformats.org/officeDocument/2006/relationships/image" Target="../media/image970.png"/><Relationship Id="rId71" Type="http://schemas.openxmlformats.org/officeDocument/2006/relationships/customXml" Target="../ink/ink874.xml"/><Relationship Id="rId92" Type="http://schemas.openxmlformats.org/officeDocument/2006/relationships/image" Target="../media/image831.png"/><Relationship Id="rId213" Type="http://schemas.openxmlformats.org/officeDocument/2006/relationships/customXml" Target="../ink/ink945.xml"/><Relationship Id="rId234" Type="http://schemas.openxmlformats.org/officeDocument/2006/relationships/image" Target="../media/image901.png"/><Relationship Id="rId420" Type="http://schemas.openxmlformats.org/officeDocument/2006/relationships/image" Target="../media/image993.png"/><Relationship Id="rId2" Type="http://schemas.openxmlformats.org/officeDocument/2006/relationships/customXml" Target="../ink/ink839.xml"/><Relationship Id="rId29" Type="http://schemas.openxmlformats.org/officeDocument/2006/relationships/customXml" Target="../ink/ink853.xml"/><Relationship Id="rId255" Type="http://schemas.openxmlformats.org/officeDocument/2006/relationships/customXml" Target="../ink/ink966.xml"/><Relationship Id="rId276" Type="http://schemas.openxmlformats.org/officeDocument/2006/relationships/image" Target="../media/image922.png"/><Relationship Id="rId297" Type="http://schemas.openxmlformats.org/officeDocument/2006/relationships/customXml" Target="../ink/ink987.xml"/><Relationship Id="rId441" Type="http://schemas.openxmlformats.org/officeDocument/2006/relationships/customXml" Target="../ink/ink1059.xml"/><Relationship Id="rId40" Type="http://schemas.openxmlformats.org/officeDocument/2006/relationships/image" Target="../media/image806.png"/><Relationship Id="rId115" Type="http://schemas.openxmlformats.org/officeDocument/2006/relationships/customXml" Target="../ink/ink896.xml"/><Relationship Id="rId136" Type="http://schemas.openxmlformats.org/officeDocument/2006/relationships/image" Target="../media/image853.png"/><Relationship Id="rId157" Type="http://schemas.openxmlformats.org/officeDocument/2006/relationships/customXml" Target="../ink/ink917.xml"/><Relationship Id="rId178" Type="http://schemas.openxmlformats.org/officeDocument/2006/relationships/image" Target="../media/image873.png"/><Relationship Id="rId301" Type="http://schemas.openxmlformats.org/officeDocument/2006/relationships/customXml" Target="../ink/ink989.xml"/><Relationship Id="rId322" Type="http://schemas.openxmlformats.org/officeDocument/2006/relationships/image" Target="../media/image944.png"/><Relationship Id="rId343" Type="http://schemas.openxmlformats.org/officeDocument/2006/relationships/customXml" Target="../ink/ink1010.xml"/><Relationship Id="rId364" Type="http://schemas.openxmlformats.org/officeDocument/2006/relationships/image" Target="../media/image965.png"/><Relationship Id="rId61" Type="http://schemas.openxmlformats.org/officeDocument/2006/relationships/customXml" Target="../ink/ink869.xml"/><Relationship Id="rId82" Type="http://schemas.openxmlformats.org/officeDocument/2006/relationships/image" Target="../media/image826.png"/><Relationship Id="rId199" Type="http://schemas.openxmlformats.org/officeDocument/2006/relationships/customXml" Target="../ink/ink938.xml"/><Relationship Id="rId203" Type="http://schemas.openxmlformats.org/officeDocument/2006/relationships/customXml" Target="../ink/ink940.xml"/><Relationship Id="rId385" Type="http://schemas.openxmlformats.org/officeDocument/2006/relationships/customXml" Target="../ink/ink1031.xml"/><Relationship Id="rId19" Type="http://schemas.openxmlformats.org/officeDocument/2006/relationships/image" Target="../media/image796.png"/><Relationship Id="rId224" Type="http://schemas.openxmlformats.org/officeDocument/2006/relationships/image" Target="../media/image896.png"/><Relationship Id="rId245" Type="http://schemas.openxmlformats.org/officeDocument/2006/relationships/customXml" Target="../ink/ink961.xml"/><Relationship Id="rId266" Type="http://schemas.openxmlformats.org/officeDocument/2006/relationships/image" Target="../media/image917.png"/><Relationship Id="rId287" Type="http://schemas.openxmlformats.org/officeDocument/2006/relationships/customXml" Target="../ink/ink982.xml"/><Relationship Id="rId410" Type="http://schemas.openxmlformats.org/officeDocument/2006/relationships/image" Target="../media/image988.png"/><Relationship Id="rId431" Type="http://schemas.openxmlformats.org/officeDocument/2006/relationships/customXml" Target="../ink/ink1054.xml"/><Relationship Id="rId452" Type="http://schemas.openxmlformats.org/officeDocument/2006/relationships/image" Target="../media/image1009.png"/><Relationship Id="rId30" Type="http://schemas.openxmlformats.org/officeDocument/2006/relationships/image" Target="../media/image801.png"/><Relationship Id="rId105" Type="http://schemas.openxmlformats.org/officeDocument/2006/relationships/customXml" Target="../ink/ink891.xml"/><Relationship Id="rId126" Type="http://schemas.openxmlformats.org/officeDocument/2006/relationships/image" Target="../media/image848.png"/><Relationship Id="rId147" Type="http://schemas.openxmlformats.org/officeDocument/2006/relationships/customXml" Target="../ink/ink912.xml"/><Relationship Id="rId168" Type="http://schemas.openxmlformats.org/officeDocument/2006/relationships/image" Target="../media/image868.png"/><Relationship Id="rId312" Type="http://schemas.openxmlformats.org/officeDocument/2006/relationships/image" Target="../media/image939.png"/><Relationship Id="rId333" Type="http://schemas.openxmlformats.org/officeDocument/2006/relationships/customXml" Target="../ink/ink1005.xml"/><Relationship Id="rId354" Type="http://schemas.openxmlformats.org/officeDocument/2006/relationships/image" Target="../media/image960.png"/><Relationship Id="rId51" Type="http://schemas.openxmlformats.org/officeDocument/2006/relationships/customXml" Target="../ink/ink864.xml"/><Relationship Id="rId72" Type="http://schemas.openxmlformats.org/officeDocument/2006/relationships/image" Target="../media/image821.png"/><Relationship Id="rId93" Type="http://schemas.openxmlformats.org/officeDocument/2006/relationships/customXml" Target="../ink/ink885.xml"/><Relationship Id="rId189" Type="http://schemas.openxmlformats.org/officeDocument/2006/relationships/customXml" Target="../ink/ink933.xml"/><Relationship Id="rId375" Type="http://schemas.openxmlformats.org/officeDocument/2006/relationships/customXml" Target="../ink/ink1026.xml"/><Relationship Id="rId396" Type="http://schemas.openxmlformats.org/officeDocument/2006/relationships/image" Target="../media/image981.png"/><Relationship Id="rId3" Type="http://schemas.openxmlformats.org/officeDocument/2006/relationships/image" Target="../media/image313.png"/><Relationship Id="rId214" Type="http://schemas.openxmlformats.org/officeDocument/2006/relationships/image" Target="../media/image891.png"/><Relationship Id="rId235" Type="http://schemas.openxmlformats.org/officeDocument/2006/relationships/customXml" Target="../ink/ink956.xml"/><Relationship Id="rId256" Type="http://schemas.openxmlformats.org/officeDocument/2006/relationships/image" Target="../media/image912.png"/><Relationship Id="rId277" Type="http://schemas.openxmlformats.org/officeDocument/2006/relationships/customXml" Target="../ink/ink977.xml"/><Relationship Id="rId298" Type="http://schemas.openxmlformats.org/officeDocument/2006/relationships/image" Target="../media/image933.png"/><Relationship Id="rId400" Type="http://schemas.openxmlformats.org/officeDocument/2006/relationships/image" Target="../media/image983.png"/><Relationship Id="rId421" Type="http://schemas.openxmlformats.org/officeDocument/2006/relationships/customXml" Target="../ink/ink1049.xml"/><Relationship Id="rId442" Type="http://schemas.openxmlformats.org/officeDocument/2006/relationships/image" Target="../media/image1004.png"/><Relationship Id="rId116" Type="http://schemas.openxmlformats.org/officeDocument/2006/relationships/image" Target="../media/image843.png"/><Relationship Id="rId137" Type="http://schemas.openxmlformats.org/officeDocument/2006/relationships/customXml" Target="../ink/ink907.xml"/><Relationship Id="rId158" Type="http://schemas.openxmlformats.org/officeDocument/2006/relationships/image" Target="../media/image864.png"/><Relationship Id="rId302" Type="http://schemas.openxmlformats.org/officeDocument/2006/relationships/image" Target="../media/image737.png"/><Relationship Id="rId323" Type="http://schemas.openxmlformats.org/officeDocument/2006/relationships/customXml" Target="../ink/ink1000.xml"/><Relationship Id="rId344" Type="http://schemas.openxmlformats.org/officeDocument/2006/relationships/image" Target="../media/image955.png"/><Relationship Id="rId20" Type="http://schemas.openxmlformats.org/officeDocument/2006/relationships/customXml" Target="../ink/ink848.xml"/><Relationship Id="rId41" Type="http://schemas.openxmlformats.org/officeDocument/2006/relationships/customXml" Target="../ink/ink859.xml"/><Relationship Id="rId62" Type="http://schemas.openxmlformats.org/officeDocument/2006/relationships/image" Target="../media/image817.png"/><Relationship Id="rId83" Type="http://schemas.openxmlformats.org/officeDocument/2006/relationships/customXml" Target="../ink/ink880.xml"/><Relationship Id="rId179" Type="http://schemas.openxmlformats.org/officeDocument/2006/relationships/customXml" Target="../ink/ink928.xml"/><Relationship Id="rId365" Type="http://schemas.openxmlformats.org/officeDocument/2006/relationships/customXml" Target="../ink/ink1021.xml"/><Relationship Id="rId386" Type="http://schemas.openxmlformats.org/officeDocument/2006/relationships/image" Target="../media/image976.png"/><Relationship Id="rId190" Type="http://schemas.openxmlformats.org/officeDocument/2006/relationships/image" Target="../media/image879.png"/><Relationship Id="rId204" Type="http://schemas.openxmlformats.org/officeDocument/2006/relationships/image" Target="../media/image886.png"/><Relationship Id="rId225" Type="http://schemas.openxmlformats.org/officeDocument/2006/relationships/customXml" Target="../ink/ink951.xml"/><Relationship Id="rId246" Type="http://schemas.openxmlformats.org/officeDocument/2006/relationships/image" Target="../media/image907.png"/><Relationship Id="rId267" Type="http://schemas.openxmlformats.org/officeDocument/2006/relationships/customXml" Target="../ink/ink972.xml"/><Relationship Id="rId288" Type="http://schemas.openxmlformats.org/officeDocument/2006/relationships/image" Target="../media/image928.png"/><Relationship Id="rId411" Type="http://schemas.openxmlformats.org/officeDocument/2006/relationships/customXml" Target="../ink/ink1044.xml"/><Relationship Id="rId432" Type="http://schemas.openxmlformats.org/officeDocument/2006/relationships/image" Target="../media/image999.png"/><Relationship Id="rId453" Type="http://schemas.openxmlformats.org/officeDocument/2006/relationships/customXml" Target="../ink/ink1065.xml"/><Relationship Id="rId106" Type="http://schemas.openxmlformats.org/officeDocument/2006/relationships/image" Target="../media/image838.png"/><Relationship Id="rId127" Type="http://schemas.openxmlformats.org/officeDocument/2006/relationships/customXml" Target="../ink/ink902.xml"/><Relationship Id="rId313" Type="http://schemas.openxmlformats.org/officeDocument/2006/relationships/customXml" Target="../ink/ink995.xml"/><Relationship Id="rId10" Type="http://schemas.openxmlformats.org/officeDocument/2006/relationships/customXml" Target="../ink/ink843.xml"/><Relationship Id="rId31" Type="http://schemas.openxmlformats.org/officeDocument/2006/relationships/customXml" Target="../ink/ink854.xml"/><Relationship Id="rId52" Type="http://schemas.openxmlformats.org/officeDocument/2006/relationships/image" Target="../media/image812.png"/><Relationship Id="rId73" Type="http://schemas.openxmlformats.org/officeDocument/2006/relationships/customXml" Target="../ink/ink875.xml"/><Relationship Id="rId94" Type="http://schemas.openxmlformats.org/officeDocument/2006/relationships/image" Target="../media/image832.png"/><Relationship Id="rId148" Type="http://schemas.openxmlformats.org/officeDocument/2006/relationships/image" Target="../media/image859.png"/><Relationship Id="rId169" Type="http://schemas.openxmlformats.org/officeDocument/2006/relationships/customXml" Target="../ink/ink923.xml"/><Relationship Id="rId334" Type="http://schemas.openxmlformats.org/officeDocument/2006/relationships/image" Target="../media/image950.png"/><Relationship Id="rId355" Type="http://schemas.openxmlformats.org/officeDocument/2006/relationships/customXml" Target="../ink/ink1016.xml"/><Relationship Id="rId376" Type="http://schemas.openxmlformats.org/officeDocument/2006/relationships/image" Target="../media/image971.png"/><Relationship Id="rId397" Type="http://schemas.openxmlformats.org/officeDocument/2006/relationships/customXml" Target="../ink/ink1037.xml"/><Relationship Id="rId4" Type="http://schemas.openxmlformats.org/officeDocument/2006/relationships/customXml" Target="../ink/ink840.xml"/><Relationship Id="rId180" Type="http://schemas.openxmlformats.org/officeDocument/2006/relationships/image" Target="../media/image874.png"/><Relationship Id="rId215" Type="http://schemas.openxmlformats.org/officeDocument/2006/relationships/customXml" Target="../ink/ink946.xml"/><Relationship Id="rId236" Type="http://schemas.openxmlformats.org/officeDocument/2006/relationships/image" Target="../media/image902.png"/><Relationship Id="rId257" Type="http://schemas.openxmlformats.org/officeDocument/2006/relationships/customXml" Target="../ink/ink967.xml"/><Relationship Id="rId278" Type="http://schemas.openxmlformats.org/officeDocument/2006/relationships/image" Target="../media/image923.png"/><Relationship Id="rId401" Type="http://schemas.openxmlformats.org/officeDocument/2006/relationships/customXml" Target="../ink/ink1039.xml"/><Relationship Id="rId422" Type="http://schemas.openxmlformats.org/officeDocument/2006/relationships/image" Target="../media/image994.png"/><Relationship Id="rId443" Type="http://schemas.openxmlformats.org/officeDocument/2006/relationships/customXml" Target="../ink/ink1060.xml"/><Relationship Id="rId303" Type="http://schemas.openxmlformats.org/officeDocument/2006/relationships/customXml" Target="../ink/ink990.xml"/><Relationship Id="rId42" Type="http://schemas.openxmlformats.org/officeDocument/2006/relationships/image" Target="../media/image807.png"/><Relationship Id="rId84" Type="http://schemas.openxmlformats.org/officeDocument/2006/relationships/image" Target="../media/image827.png"/><Relationship Id="rId138" Type="http://schemas.openxmlformats.org/officeDocument/2006/relationships/image" Target="../media/image854.png"/><Relationship Id="rId345" Type="http://schemas.openxmlformats.org/officeDocument/2006/relationships/customXml" Target="../ink/ink1011.xml"/><Relationship Id="rId387" Type="http://schemas.openxmlformats.org/officeDocument/2006/relationships/customXml" Target="../ink/ink1032.xml"/><Relationship Id="rId191" Type="http://schemas.openxmlformats.org/officeDocument/2006/relationships/customXml" Target="../ink/ink934.xml"/><Relationship Id="rId205" Type="http://schemas.openxmlformats.org/officeDocument/2006/relationships/customXml" Target="../ink/ink941.xml"/><Relationship Id="rId247" Type="http://schemas.openxmlformats.org/officeDocument/2006/relationships/customXml" Target="../ink/ink962.xml"/><Relationship Id="rId412" Type="http://schemas.openxmlformats.org/officeDocument/2006/relationships/image" Target="../media/image989.png"/><Relationship Id="rId107" Type="http://schemas.openxmlformats.org/officeDocument/2006/relationships/customXml" Target="../ink/ink892.xml"/><Relationship Id="rId289" Type="http://schemas.openxmlformats.org/officeDocument/2006/relationships/customXml" Target="../ink/ink983.xml"/><Relationship Id="rId454" Type="http://schemas.openxmlformats.org/officeDocument/2006/relationships/image" Target="../media/image1010.png"/><Relationship Id="rId11" Type="http://schemas.openxmlformats.org/officeDocument/2006/relationships/image" Target="../media/image792.png"/><Relationship Id="rId53" Type="http://schemas.openxmlformats.org/officeDocument/2006/relationships/customXml" Target="../ink/ink865.xml"/><Relationship Id="rId149" Type="http://schemas.openxmlformats.org/officeDocument/2006/relationships/customXml" Target="../ink/ink913.xml"/><Relationship Id="rId314" Type="http://schemas.openxmlformats.org/officeDocument/2006/relationships/image" Target="../media/image940.png"/><Relationship Id="rId356" Type="http://schemas.openxmlformats.org/officeDocument/2006/relationships/image" Target="../media/image961.png"/><Relationship Id="rId398" Type="http://schemas.openxmlformats.org/officeDocument/2006/relationships/image" Target="../media/image982.png"/><Relationship Id="rId95" Type="http://schemas.openxmlformats.org/officeDocument/2006/relationships/customXml" Target="../ink/ink886.xml"/><Relationship Id="rId160" Type="http://schemas.openxmlformats.org/officeDocument/2006/relationships/image" Target="../media/image865.png"/><Relationship Id="rId216" Type="http://schemas.openxmlformats.org/officeDocument/2006/relationships/image" Target="../media/image892.png"/><Relationship Id="rId423" Type="http://schemas.openxmlformats.org/officeDocument/2006/relationships/customXml" Target="../ink/ink1050.xml"/><Relationship Id="rId258" Type="http://schemas.openxmlformats.org/officeDocument/2006/relationships/image" Target="../media/image913.png"/><Relationship Id="rId22" Type="http://schemas.openxmlformats.org/officeDocument/2006/relationships/image" Target="../media/image797.png"/><Relationship Id="rId64" Type="http://schemas.openxmlformats.org/officeDocument/2006/relationships/image" Target="../media/image168.png"/><Relationship Id="rId118" Type="http://schemas.openxmlformats.org/officeDocument/2006/relationships/image" Target="../media/image844.png"/><Relationship Id="rId325" Type="http://schemas.openxmlformats.org/officeDocument/2006/relationships/customXml" Target="../ink/ink1001.xml"/><Relationship Id="rId367" Type="http://schemas.openxmlformats.org/officeDocument/2006/relationships/customXml" Target="../ink/ink1022.xml"/><Relationship Id="rId171" Type="http://schemas.openxmlformats.org/officeDocument/2006/relationships/customXml" Target="../ink/ink924.xml"/><Relationship Id="rId227" Type="http://schemas.openxmlformats.org/officeDocument/2006/relationships/customXml" Target="../ink/ink952.xml"/><Relationship Id="rId269" Type="http://schemas.openxmlformats.org/officeDocument/2006/relationships/customXml" Target="../ink/ink973.xml"/><Relationship Id="rId434" Type="http://schemas.openxmlformats.org/officeDocument/2006/relationships/image" Target="../media/image1000.png"/><Relationship Id="rId33" Type="http://schemas.openxmlformats.org/officeDocument/2006/relationships/customXml" Target="../ink/ink855.xml"/><Relationship Id="rId129" Type="http://schemas.openxmlformats.org/officeDocument/2006/relationships/customXml" Target="../ink/ink903.xml"/><Relationship Id="rId280" Type="http://schemas.openxmlformats.org/officeDocument/2006/relationships/image" Target="../media/image924.png"/><Relationship Id="rId336" Type="http://schemas.openxmlformats.org/officeDocument/2006/relationships/image" Target="../media/image951.png"/><Relationship Id="rId75" Type="http://schemas.openxmlformats.org/officeDocument/2006/relationships/customXml" Target="../ink/ink876.xml"/><Relationship Id="rId140" Type="http://schemas.openxmlformats.org/officeDocument/2006/relationships/image" Target="../media/image855.png"/><Relationship Id="rId182" Type="http://schemas.openxmlformats.org/officeDocument/2006/relationships/image" Target="../media/image875.png"/><Relationship Id="rId378" Type="http://schemas.openxmlformats.org/officeDocument/2006/relationships/image" Target="../media/image972.png"/><Relationship Id="rId403" Type="http://schemas.openxmlformats.org/officeDocument/2006/relationships/customXml" Target="../ink/ink1040.xml"/><Relationship Id="rId6" Type="http://schemas.openxmlformats.org/officeDocument/2006/relationships/customXml" Target="../ink/ink841.xml"/><Relationship Id="rId238" Type="http://schemas.openxmlformats.org/officeDocument/2006/relationships/image" Target="../media/image903.png"/><Relationship Id="rId445" Type="http://schemas.openxmlformats.org/officeDocument/2006/relationships/customXml" Target="../ink/ink1061.xml"/><Relationship Id="rId291" Type="http://schemas.openxmlformats.org/officeDocument/2006/relationships/customXml" Target="../ink/ink984.xml"/><Relationship Id="rId305" Type="http://schemas.openxmlformats.org/officeDocument/2006/relationships/customXml" Target="../ink/ink991.xml"/><Relationship Id="rId347" Type="http://schemas.openxmlformats.org/officeDocument/2006/relationships/customXml" Target="../ink/ink1012.xml"/><Relationship Id="rId44" Type="http://schemas.openxmlformats.org/officeDocument/2006/relationships/image" Target="../media/image808.png"/><Relationship Id="rId86" Type="http://schemas.openxmlformats.org/officeDocument/2006/relationships/image" Target="../media/image828.png"/><Relationship Id="rId151" Type="http://schemas.openxmlformats.org/officeDocument/2006/relationships/customXml" Target="../ink/ink914.xml"/><Relationship Id="rId389" Type="http://schemas.openxmlformats.org/officeDocument/2006/relationships/customXml" Target="../ink/ink1033.xml"/><Relationship Id="rId193" Type="http://schemas.openxmlformats.org/officeDocument/2006/relationships/customXml" Target="../ink/ink935.xml"/><Relationship Id="rId207" Type="http://schemas.openxmlformats.org/officeDocument/2006/relationships/customXml" Target="../ink/ink942.xml"/><Relationship Id="rId249" Type="http://schemas.openxmlformats.org/officeDocument/2006/relationships/customXml" Target="../ink/ink963.xml"/><Relationship Id="rId414" Type="http://schemas.openxmlformats.org/officeDocument/2006/relationships/image" Target="../media/image990.png"/><Relationship Id="rId13" Type="http://schemas.openxmlformats.org/officeDocument/2006/relationships/image" Target="../media/image793.png"/><Relationship Id="rId109" Type="http://schemas.openxmlformats.org/officeDocument/2006/relationships/customXml" Target="../ink/ink893.xml"/><Relationship Id="rId260" Type="http://schemas.openxmlformats.org/officeDocument/2006/relationships/image" Target="../media/image914.png"/><Relationship Id="rId316" Type="http://schemas.openxmlformats.org/officeDocument/2006/relationships/image" Target="../media/image941.png"/><Relationship Id="rId55" Type="http://schemas.openxmlformats.org/officeDocument/2006/relationships/customXml" Target="../ink/ink866.xml"/><Relationship Id="rId97" Type="http://schemas.openxmlformats.org/officeDocument/2006/relationships/customXml" Target="../ink/ink887.xml"/><Relationship Id="rId120" Type="http://schemas.openxmlformats.org/officeDocument/2006/relationships/image" Target="../media/image845.png"/><Relationship Id="rId358" Type="http://schemas.openxmlformats.org/officeDocument/2006/relationships/image" Target="../media/image962.png"/><Relationship Id="rId162" Type="http://schemas.openxmlformats.org/officeDocument/2006/relationships/image" Target="../media/image866.png"/><Relationship Id="rId218" Type="http://schemas.openxmlformats.org/officeDocument/2006/relationships/image" Target="../media/image893.png"/><Relationship Id="rId425" Type="http://schemas.openxmlformats.org/officeDocument/2006/relationships/customXml" Target="../ink/ink1051.xml"/><Relationship Id="rId271" Type="http://schemas.openxmlformats.org/officeDocument/2006/relationships/customXml" Target="../ink/ink974.xml"/><Relationship Id="rId24" Type="http://schemas.openxmlformats.org/officeDocument/2006/relationships/image" Target="../media/image798.png"/><Relationship Id="rId66" Type="http://schemas.openxmlformats.org/officeDocument/2006/relationships/image" Target="../media/image818.png"/><Relationship Id="rId131" Type="http://schemas.openxmlformats.org/officeDocument/2006/relationships/customXml" Target="../ink/ink904.xml"/><Relationship Id="rId327" Type="http://schemas.openxmlformats.org/officeDocument/2006/relationships/customXml" Target="../ink/ink1002.xml"/><Relationship Id="rId369" Type="http://schemas.openxmlformats.org/officeDocument/2006/relationships/customXml" Target="../ink/ink1023.xml"/><Relationship Id="rId173" Type="http://schemas.openxmlformats.org/officeDocument/2006/relationships/customXml" Target="../ink/ink925.xml"/><Relationship Id="rId229" Type="http://schemas.openxmlformats.org/officeDocument/2006/relationships/customXml" Target="../ink/ink953.xml"/><Relationship Id="rId380" Type="http://schemas.openxmlformats.org/officeDocument/2006/relationships/image" Target="../media/image973.png"/><Relationship Id="rId436" Type="http://schemas.openxmlformats.org/officeDocument/2006/relationships/image" Target="../media/image1001.png"/><Relationship Id="rId240" Type="http://schemas.openxmlformats.org/officeDocument/2006/relationships/image" Target="../media/image904.png"/><Relationship Id="rId35" Type="http://schemas.openxmlformats.org/officeDocument/2006/relationships/customXml" Target="../ink/ink856.xml"/><Relationship Id="rId77" Type="http://schemas.openxmlformats.org/officeDocument/2006/relationships/customXml" Target="../ink/ink877.xml"/><Relationship Id="rId100" Type="http://schemas.openxmlformats.org/officeDocument/2006/relationships/image" Target="../media/image835.png"/><Relationship Id="rId282" Type="http://schemas.openxmlformats.org/officeDocument/2006/relationships/image" Target="../media/image925.png"/><Relationship Id="rId338" Type="http://schemas.openxmlformats.org/officeDocument/2006/relationships/image" Target="../media/image952.png"/><Relationship Id="rId8" Type="http://schemas.openxmlformats.org/officeDocument/2006/relationships/customXml" Target="../ink/ink842.xml"/><Relationship Id="rId142" Type="http://schemas.openxmlformats.org/officeDocument/2006/relationships/image" Target="../media/image856.png"/><Relationship Id="rId184" Type="http://schemas.openxmlformats.org/officeDocument/2006/relationships/image" Target="../media/image876.png"/><Relationship Id="rId391" Type="http://schemas.openxmlformats.org/officeDocument/2006/relationships/customXml" Target="../ink/ink1034.xml"/><Relationship Id="rId405" Type="http://schemas.openxmlformats.org/officeDocument/2006/relationships/customXml" Target="../ink/ink1041.xml"/><Relationship Id="rId447" Type="http://schemas.openxmlformats.org/officeDocument/2006/relationships/customXml" Target="../ink/ink1062.xml"/><Relationship Id="rId251" Type="http://schemas.openxmlformats.org/officeDocument/2006/relationships/customXml" Target="../ink/ink964.xml"/><Relationship Id="rId46" Type="http://schemas.openxmlformats.org/officeDocument/2006/relationships/image" Target="../media/image809.png"/><Relationship Id="rId293" Type="http://schemas.openxmlformats.org/officeDocument/2006/relationships/customXml" Target="../ink/ink985.xml"/><Relationship Id="rId307" Type="http://schemas.openxmlformats.org/officeDocument/2006/relationships/customXml" Target="../ink/ink992.xml"/><Relationship Id="rId349" Type="http://schemas.openxmlformats.org/officeDocument/2006/relationships/customXml" Target="../ink/ink1013.xml"/><Relationship Id="rId88" Type="http://schemas.openxmlformats.org/officeDocument/2006/relationships/image" Target="../media/image829.png"/><Relationship Id="rId111" Type="http://schemas.openxmlformats.org/officeDocument/2006/relationships/customXml" Target="../ink/ink894.xml"/><Relationship Id="rId153" Type="http://schemas.openxmlformats.org/officeDocument/2006/relationships/customXml" Target="../ink/ink915.xml"/><Relationship Id="rId195" Type="http://schemas.openxmlformats.org/officeDocument/2006/relationships/customXml" Target="../ink/ink936.xml"/><Relationship Id="rId209" Type="http://schemas.openxmlformats.org/officeDocument/2006/relationships/customXml" Target="../ink/ink943.xml"/><Relationship Id="rId360" Type="http://schemas.openxmlformats.org/officeDocument/2006/relationships/image" Target="../media/image963.png"/><Relationship Id="rId416" Type="http://schemas.openxmlformats.org/officeDocument/2006/relationships/image" Target="../media/image991.png"/><Relationship Id="rId220" Type="http://schemas.openxmlformats.org/officeDocument/2006/relationships/image" Target="../media/image894.png"/><Relationship Id="rId15" Type="http://schemas.openxmlformats.org/officeDocument/2006/relationships/image" Target="../media/image794.png"/><Relationship Id="rId57" Type="http://schemas.openxmlformats.org/officeDocument/2006/relationships/customXml" Target="../ink/ink867.xml"/><Relationship Id="rId262" Type="http://schemas.openxmlformats.org/officeDocument/2006/relationships/image" Target="../media/image915.png"/><Relationship Id="rId318" Type="http://schemas.openxmlformats.org/officeDocument/2006/relationships/image" Target="../media/image942.png"/><Relationship Id="rId99" Type="http://schemas.openxmlformats.org/officeDocument/2006/relationships/customXml" Target="../ink/ink888.xml"/><Relationship Id="rId122" Type="http://schemas.openxmlformats.org/officeDocument/2006/relationships/image" Target="../media/image846.png"/><Relationship Id="rId164" Type="http://schemas.openxmlformats.org/officeDocument/2006/relationships/image" Target="../media/image867.png"/><Relationship Id="rId371" Type="http://schemas.openxmlformats.org/officeDocument/2006/relationships/customXml" Target="../ink/ink1024.xml"/><Relationship Id="rId427" Type="http://schemas.openxmlformats.org/officeDocument/2006/relationships/customXml" Target="../ink/ink1052.xml"/><Relationship Id="rId26" Type="http://schemas.openxmlformats.org/officeDocument/2006/relationships/image" Target="../media/image799.png"/><Relationship Id="rId231" Type="http://schemas.openxmlformats.org/officeDocument/2006/relationships/customXml" Target="../ink/ink954.xml"/><Relationship Id="rId273" Type="http://schemas.openxmlformats.org/officeDocument/2006/relationships/customXml" Target="../ink/ink975.xml"/><Relationship Id="rId329" Type="http://schemas.openxmlformats.org/officeDocument/2006/relationships/customXml" Target="../ink/ink1003.xml"/><Relationship Id="rId68" Type="http://schemas.openxmlformats.org/officeDocument/2006/relationships/image" Target="../media/image819.png"/><Relationship Id="rId133" Type="http://schemas.openxmlformats.org/officeDocument/2006/relationships/customXml" Target="../ink/ink905.xml"/><Relationship Id="rId175" Type="http://schemas.openxmlformats.org/officeDocument/2006/relationships/customXml" Target="../ink/ink926.xml"/><Relationship Id="rId340" Type="http://schemas.openxmlformats.org/officeDocument/2006/relationships/image" Target="../media/image953.png"/><Relationship Id="rId200" Type="http://schemas.openxmlformats.org/officeDocument/2006/relationships/image" Target="../media/image884.png"/><Relationship Id="rId382" Type="http://schemas.openxmlformats.org/officeDocument/2006/relationships/image" Target="../media/image974.png"/><Relationship Id="rId438" Type="http://schemas.openxmlformats.org/officeDocument/2006/relationships/image" Target="../media/image1002.png"/><Relationship Id="rId242" Type="http://schemas.openxmlformats.org/officeDocument/2006/relationships/image" Target="../media/image905.png"/><Relationship Id="rId284" Type="http://schemas.openxmlformats.org/officeDocument/2006/relationships/image" Target="../media/image926.png"/><Relationship Id="rId37" Type="http://schemas.openxmlformats.org/officeDocument/2006/relationships/customXml" Target="../ink/ink857.xml"/><Relationship Id="rId79" Type="http://schemas.openxmlformats.org/officeDocument/2006/relationships/customXml" Target="../ink/ink878.xml"/><Relationship Id="rId102" Type="http://schemas.openxmlformats.org/officeDocument/2006/relationships/image" Target="../media/image836.png"/><Relationship Id="rId144" Type="http://schemas.openxmlformats.org/officeDocument/2006/relationships/image" Target="../media/image857.png"/><Relationship Id="rId90" Type="http://schemas.openxmlformats.org/officeDocument/2006/relationships/image" Target="../media/image830.png"/><Relationship Id="rId186" Type="http://schemas.openxmlformats.org/officeDocument/2006/relationships/image" Target="../media/image877.png"/><Relationship Id="rId351" Type="http://schemas.openxmlformats.org/officeDocument/2006/relationships/customXml" Target="../ink/ink1014.xml"/><Relationship Id="rId393" Type="http://schemas.openxmlformats.org/officeDocument/2006/relationships/customXml" Target="../ink/ink1035.xml"/><Relationship Id="rId407" Type="http://schemas.openxmlformats.org/officeDocument/2006/relationships/customXml" Target="../ink/ink1042.xml"/><Relationship Id="rId449" Type="http://schemas.openxmlformats.org/officeDocument/2006/relationships/customXml" Target="../ink/ink1063.xml"/><Relationship Id="rId211" Type="http://schemas.openxmlformats.org/officeDocument/2006/relationships/customXml" Target="../ink/ink944.xml"/><Relationship Id="rId253" Type="http://schemas.openxmlformats.org/officeDocument/2006/relationships/customXml" Target="../ink/ink965.xml"/><Relationship Id="rId295" Type="http://schemas.openxmlformats.org/officeDocument/2006/relationships/customXml" Target="../ink/ink986.xml"/><Relationship Id="rId309" Type="http://schemas.openxmlformats.org/officeDocument/2006/relationships/customXml" Target="../ink/ink993.xml"/><Relationship Id="rId48" Type="http://schemas.openxmlformats.org/officeDocument/2006/relationships/image" Target="../media/image810.png"/><Relationship Id="rId113" Type="http://schemas.openxmlformats.org/officeDocument/2006/relationships/customXml" Target="../ink/ink895.xml"/><Relationship Id="rId320" Type="http://schemas.openxmlformats.org/officeDocument/2006/relationships/image" Target="../media/image943.png"/><Relationship Id="rId155" Type="http://schemas.openxmlformats.org/officeDocument/2006/relationships/customXml" Target="../ink/ink916.xml"/><Relationship Id="rId197" Type="http://schemas.openxmlformats.org/officeDocument/2006/relationships/customXml" Target="../ink/ink937.xml"/><Relationship Id="rId362" Type="http://schemas.openxmlformats.org/officeDocument/2006/relationships/image" Target="../media/image964.png"/><Relationship Id="rId418" Type="http://schemas.openxmlformats.org/officeDocument/2006/relationships/image" Target="../media/image992.png"/><Relationship Id="rId222" Type="http://schemas.openxmlformats.org/officeDocument/2006/relationships/image" Target="../media/image895.png"/><Relationship Id="rId264" Type="http://schemas.openxmlformats.org/officeDocument/2006/relationships/image" Target="../media/image916.png"/><Relationship Id="rId17" Type="http://schemas.openxmlformats.org/officeDocument/2006/relationships/image" Target="../media/image795.png"/><Relationship Id="rId59" Type="http://schemas.openxmlformats.org/officeDocument/2006/relationships/customXml" Target="../ink/ink868.xml"/><Relationship Id="rId124" Type="http://schemas.openxmlformats.org/officeDocument/2006/relationships/image" Target="../media/image847.png"/><Relationship Id="rId70" Type="http://schemas.openxmlformats.org/officeDocument/2006/relationships/image" Target="../media/image820.png"/><Relationship Id="rId166" Type="http://schemas.openxmlformats.org/officeDocument/2006/relationships/image" Target="../media/image232.png"/><Relationship Id="rId331" Type="http://schemas.openxmlformats.org/officeDocument/2006/relationships/customXml" Target="../ink/ink1004.xml"/><Relationship Id="rId373" Type="http://schemas.openxmlformats.org/officeDocument/2006/relationships/customXml" Target="../ink/ink1025.xml"/><Relationship Id="rId429" Type="http://schemas.openxmlformats.org/officeDocument/2006/relationships/customXml" Target="../ink/ink105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955.xml"/><Relationship Id="rId440" Type="http://schemas.openxmlformats.org/officeDocument/2006/relationships/image" Target="../media/image1003.png"/><Relationship Id="rId28" Type="http://schemas.openxmlformats.org/officeDocument/2006/relationships/image" Target="../media/image800.png"/><Relationship Id="rId275" Type="http://schemas.openxmlformats.org/officeDocument/2006/relationships/customXml" Target="../ink/ink976.xml"/><Relationship Id="rId300" Type="http://schemas.openxmlformats.org/officeDocument/2006/relationships/image" Target="../media/image934.png"/><Relationship Id="rId81" Type="http://schemas.openxmlformats.org/officeDocument/2006/relationships/customXml" Target="../ink/ink879.xml"/><Relationship Id="rId135" Type="http://schemas.openxmlformats.org/officeDocument/2006/relationships/customXml" Target="../ink/ink906.xml"/><Relationship Id="rId177" Type="http://schemas.openxmlformats.org/officeDocument/2006/relationships/customXml" Target="../ink/ink927.xml"/><Relationship Id="rId342" Type="http://schemas.openxmlformats.org/officeDocument/2006/relationships/image" Target="../media/image954.png"/><Relationship Id="rId384" Type="http://schemas.openxmlformats.org/officeDocument/2006/relationships/image" Target="../media/image975.png"/><Relationship Id="rId202" Type="http://schemas.openxmlformats.org/officeDocument/2006/relationships/image" Target="../media/image885.png"/><Relationship Id="rId244" Type="http://schemas.openxmlformats.org/officeDocument/2006/relationships/image" Target="../media/image906.png"/><Relationship Id="rId39" Type="http://schemas.openxmlformats.org/officeDocument/2006/relationships/customXml" Target="../ink/ink858.xml"/><Relationship Id="rId286" Type="http://schemas.openxmlformats.org/officeDocument/2006/relationships/image" Target="../media/image927.png"/><Relationship Id="rId451" Type="http://schemas.openxmlformats.org/officeDocument/2006/relationships/customXml" Target="../ink/ink1064.xml"/><Relationship Id="rId50" Type="http://schemas.openxmlformats.org/officeDocument/2006/relationships/image" Target="../media/image811.png"/><Relationship Id="rId104" Type="http://schemas.openxmlformats.org/officeDocument/2006/relationships/image" Target="../media/image837.png"/><Relationship Id="rId146" Type="http://schemas.openxmlformats.org/officeDocument/2006/relationships/image" Target="../media/image858.png"/><Relationship Id="rId188" Type="http://schemas.openxmlformats.org/officeDocument/2006/relationships/image" Target="../media/image878.png"/><Relationship Id="rId311" Type="http://schemas.openxmlformats.org/officeDocument/2006/relationships/customXml" Target="../ink/ink994.xml"/><Relationship Id="rId353" Type="http://schemas.openxmlformats.org/officeDocument/2006/relationships/customXml" Target="../ink/ink1015.xml"/><Relationship Id="rId395" Type="http://schemas.openxmlformats.org/officeDocument/2006/relationships/customXml" Target="../ink/ink1036.xml"/><Relationship Id="rId409" Type="http://schemas.openxmlformats.org/officeDocument/2006/relationships/customXml" Target="../ink/ink104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8.png"/><Relationship Id="rId299" Type="http://schemas.openxmlformats.org/officeDocument/2006/relationships/image" Target="../media/image1157.png"/><Relationship Id="rId21" Type="http://schemas.openxmlformats.org/officeDocument/2006/relationships/image" Target="../media/image1020.png"/><Relationship Id="rId63" Type="http://schemas.openxmlformats.org/officeDocument/2006/relationships/image" Target="../media/image1041.png"/><Relationship Id="rId159" Type="http://schemas.openxmlformats.org/officeDocument/2006/relationships/image" Target="../media/image1087.png"/><Relationship Id="rId324" Type="http://schemas.openxmlformats.org/officeDocument/2006/relationships/customXml" Target="../ink/ink1227.xml"/><Relationship Id="rId170" Type="http://schemas.openxmlformats.org/officeDocument/2006/relationships/customXml" Target="../ink/ink1150.xml"/><Relationship Id="rId226" Type="http://schemas.openxmlformats.org/officeDocument/2006/relationships/customXml" Target="../ink/ink1178.xml"/><Relationship Id="rId268" Type="http://schemas.openxmlformats.org/officeDocument/2006/relationships/customXml" Target="../ink/ink1199.xml"/><Relationship Id="rId32" Type="http://schemas.openxmlformats.org/officeDocument/2006/relationships/customXml" Target="../ink/ink1081.xml"/><Relationship Id="rId74" Type="http://schemas.openxmlformats.org/officeDocument/2006/relationships/customXml" Target="../ink/ink1102.xml"/><Relationship Id="rId128" Type="http://schemas.openxmlformats.org/officeDocument/2006/relationships/customXml" Target="../ink/ink1129.xml"/><Relationship Id="rId335" Type="http://schemas.openxmlformats.org/officeDocument/2006/relationships/image" Target="../media/image1175.png"/><Relationship Id="rId5" Type="http://schemas.openxmlformats.org/officeDocument/2006/relationships/image" Target="../media/image1012.png"/><Relationship Id="rId181" Type="http://schemas.openxmlformats.org/officeDocument/2006/relationships/image" Target="../media/image1098.png"/><Relationship Id="rId237" Type="http://schemas.openxmlformats.org/officeDocument/2006/relationships/image" Target="../media/image1126.png"/><Relationship Id="rId279" Type="http://schemas.openxmlformats.org/officeDocument/2006/relationships/image" Target="../media/image1147.png"/><Relationship Id="rId43" Type="http://schemas.openxmlformats.org/officeDocument/2006/relationships/image" Target="../media/image1031.png"/><Relationship Id="rId139" Type="http://schemas.openxmlformats.org/officeDocument/2006/relationships/image" Target="../media/image1079.png"/><Relationship Id="rId290" Type="http://schemas.openxmlformats.org/officeDocument/2006/relationships/customXml" Target="../ink/ink1210.xml"/><Relationship Id="rId304" Type="http://schemas.openxmlformats.org/officeDocument/2006/relationships/customXml" Target="../ink/ink1217.xml"/><Relationship Id="rId346" Type="http://schemas.openxmlformats.org/officeDocument/2006/relationships/customXml" Target="../ink/ink1238.xml"/><Relationship Id="rId85" Type="http://schemas.openxmlformats.org/officeDocument/2006/relationships/image" Target="../media/image1052.png"/><Relationship Id="rId150" Type="http://schemas.openxmlformats.org/officeDocument/2006/relationships/customXml" Target="../ink/ink1140.xml"/><Relationship Id="rId192" Type="http://schemas.openxmlformats.org/officeDocument/2006/relationships/customXml" Target="../ink/ink1161.xml"/><Relationship Id="rId206" Type="http://schemas.openxmlformats.org/officeDocument/2006/relationships/customXml" Target="../ink/ink1168.xml"/><Relationship Id="rId248" Type="http://schemas.openxmlformats.org/officeDocument/2006/relationships/customXml" Target="../ink/ink1189.xml"/><Relationship Id="rId12" Type="http://schemas.openxmlformats.org/officeDocument/2006/relationships/customXml" Target="../ink/ink1071.xml"/><Relationship Id="rId108" Type="http://schemas.openxmlformats.org/officeDocument/2006/relationships/customXml" Target="../ink/ink1119.xml"/><Relationship Id="rId315" Type="http://schemas.openxmlformats.org/officeDocument/2006/relationships/image" Target="../media/image1165.png"/><Relationship Id="rId54" Type="http://schemas.openxmlformats.org/officeDocument/2006/relationships/customXml" Target="../ink/ink1092.xml"/><Relationship Id="rId96" Type="http://schemas.openxmlformats.org/officeDocument/2006/relationships/customXml" Target="../ink/ink1113.xml"/><Relationship Id="rId161" Type="http://schemas.openxmlformats.org/officeDocument/2006/relationships/image" Target="../media/image1088.png"/><Relationship Id="rId217" Type="http://schemas.openxmlformats.org/officeDocument/2006/relationships/image" Target="../media/image1116.png"/><Relationship Id="rId259" Type="http://schemas.openxmlformats.org/officeDocument/2006/relationships/image" Target="../media/image1137.png"/><Relationship Id="rId23" Type="http://schemas.openxmlformats.org/officeDocument/2006/relationships/image" Target="../media/image1021.png"/><Relationship Id="rId119" Type="http://schemas.openxmlformats.org/officeDocument/2006/relationships/image" Target="../media/image1069.png"/><Relationship Id="rId270" Type="http://schemas.openxmlformats.org/officeDocument/2006/relationships/customXml" Target="../ink/ink1200.xml"/><Relationship Id="rId326" Type="http://schemas.openxmlformats.org/officeDocument/2006/relationships/customXml" Target="../ink/ink1228.xml"/><Relationship Id="rId65" Type="http://schemas.openxmlformats.org/officeDocument/2006/relationships/image" Target="../media/image1042.png"/><Relationship Id="rId130" Type="http://schemas.openxmlformats.org/officeDocument/2006/relationships/customXml" Target="../ink/ink1130.xml"/><Relationship Id="rId172" Type="http://schemas.openxmlformats.org/officeDocument/2006/relationships/customXml" Target="../ink/ink1151.xml"/><Relationship Id="rId228" Type="http://schemas.openxmlformats.org/officeDocument/2006/relationships/customXml" Target="../ink/ink1179.xml"/><Relationship Id="rId281" Type="http://schemas.openxmlformats.org/officeDocument/2006/relationships/image" Target="../media/image1148.png"/><Relationship Id="rId337" Type="http://schemas.openxmlformats.org/officeDocument/2006/relationships/image" Target="../media/image1176.png"/><Relationship Id="rId34" Type="http://schemas.openxmlformats.org/officeDocument/2006/relationships/customXml" Target="../ink/ink1082.xml"/><Relationship Id="rId76" Type="http://schemas.openxmlformats.org/officeDocument/2006/relationships/customXml" Target="../ink/ink1103.xml"/><Relationship Id="rId141" Type="http://schemas.openxmlformats.org/officeDocument/2006/relationships/image" Target="../media/image1080.png"/><Relationship Id="rId7" Type="http://schemas.openxmlformats.org/officeDocument/2006/relationships/image" Target="../media/image1013.png"/><Relationship Id="rId183" Type="http://schemas.openxmlformats.org/officeDocument/2006/relationships/image" Target="../media/image1099.png"/><Relationship Id="rId239" Type="http://schemas.openxmlformats.org/officeDocument/2006/relationships/image" Target="../media/image1127.png"/><Relationship Id="rId250" Type="http://schemas.openxmlformats.org/officeDocument/2006/relationships/customXml" Target="../ink/ink1190.xml"/><Relationship Id="rId292" Type="http://schemas.openxmlformats.org/officeDocument/2006/relationships/customXml" Target="../ink/ink1211.xml"/><Relationship Id="rId306" Type="http://schemas.openxmlformats.org/officeDocument/2006/relationships/customXml" Target="../ink/ink1218.xml"/><Relationship Id="rId45" Type="http://schemas.openxmlformats.org/officeDocument/2006/relationships/image" Target="../media/image1032.png"/><Relationship Id="rId87" Type="http://schemas.openxmlformats.org/officeDocument/2006/relationships/image" Target="../media/image1053.png"/><Relationship Id="rId110" Type="http://schemas.openxmlformats.org/officeDocument/2006/relationships/customXml" Target="../ink/ink1120.xml"/><Relationship Id="rId348" Type="http://schemas.openxmlformats.org/officeDocument/2006/relationships/customXml" Target="../ink/ink1239.xml"/><Relationship Id="rId152" Type="http://schemas.openxmlformats.org/officeDocument/2006/relationships/customXml" Target="../ink/ink1141.xml"/><Relationship Id="rId194" Type="http://schemas.openxmlformats.org/officeDocument/2006/relationships/customXml" Target="../ink/ink1162.xml"/><Relationship Id="rId208" Type="http://schemas.openxmlformats.org/officeDocument/2006/relationships/customXml" Target="../ink/ink1169.xml"/><Relationship Id="rId261" Type="http://schemas.openxmlformats.org/officeDocument/2006/relationships/image" Target="../media/image1138.png"/><Relationship Id="rId14" Type="http://schemas.openxmlformats.org/officeDocument/2006/relationships/customXml" Target="../ink/ink1072.xml"/><Relationship Id="rId56" Type="http://schemas.openxmlformats.org/officeDocument/2006/relationships/customXml" Target="../ink/ink1093.xml"/><Relationship Id="rId317" Type="http://schemas.openxmlformats.org/officeDocument/2006/relationships/image" Target="../media/image1166.png"/><Relationship Id="rId8" Type="http://schemas.openxmlformats.org/officeDocument/2006/relationships/customXml" Target="../ink/ink1069.xml"/><Relationship Id="rId98" Type="http://schemas.openxmlformats.org/officeDocument/2006/relationships/customXml" Target="../ink/ink1114.xml"/><Relationship Id="rId121" Type="http://schemas.openxmlformats.org/officeDocument/2006/relationships/image" Target="../media/image1070.png"/><Relationship Id="rId142" Type="http://schemas.openxmlformats.org/officeDocument/2006/relationships/customXml" Target="../ink/ink1136.xml"/><Relationship Id="rId163" Type="http://schemas.openxmlformats.org/officeDocument/2006/relationships/image" Target="../media/image1089.png"/><Relationship Id="rId184" Type="http://schemas.openxmlformats.org/officeDocument/2006/relationships/customXml" Target="../ink/ink1157.xml"/><Relationship Id="rId219" Type="http://schemas.openxmlformats.org/officeDocument/2006/relationships/image" Target="../media/image1117.png"/><Relationship Id="rId230" Type="http://schemas.openxmlformats.org/officeDocument/2006/relationships/customXml" Target="../ink/ink1180.xml"/><Relationship Id="rId251" Type="http://schemas.openxmlformats.org/officeDocument/2006/relationships/image" Target="../media/image1133.png"/><Relationship Id="rId25" Type="http://schemas.openxmlformats.org/officeDocument/2006/relationships/image" Target="../media/image1022.png"/><Relationship Id="rId46" Type="http://schemas.openxmlformats.org/officeDocument/2006/relationships/customXml" Target="../ink/ink1088.xml"/><Relationship Id="rId67" Type="http://schemas.openxmlformats.org/officeDocument/2006/relationships/image" Target="../media/image1043.png"/><Relationship Id="rId272" Type="http://schemas.openxmlformats.org/officeDocument/2006/relationships/customXml" Target="../ink/ink1201.xml"/><Relationship Id="rId293" Type="http://schemas.openxmlformats.org/officeDocument/2006/relationships/image" Target="../media/image1154.png"/><Relationship Id="rId307" Type="http://schemas.openxmlformats.org/officeDocument/2006/relationships/image" Target="../media/image1161.png"/><Relationship Id="rId328" Type="http://schemas.openxmlformats.org/officeDocument/2006/relationships/customXml" Target="../ink/ink1229.xml"/><Relationship Id="rId349" Type="http://schemas.openxmlformats.org/officeDocument/2006/relationships/image" Target="../media/image1182.png"/><Relationship Id="rId88" Type="http://schemas.openxmlformats.org/officeDocument/2006/relationships/customXml" Target="../ink/ink1109.xml"/><Relationship Id="rId111" Type="http://schemas.openxmlformats.org/officeDocument/2006/relationships/image" Target="../media/image1065.png"/><Relationship Id="rId132" Type="http://schemas.openxmlformats.org/officeDocument/2006/relationships/customXml" Target="../ink/ink1131.xml"/><Relationship Id="rId153" Type="http://schemas.openxmlformats.org/officeDocument/2006/relationships/image" Target="../media/image1084.png"/><Relationship Id="rId174" Type="http://schemas.openxmlformats.org/officeDocument/2006/relationships/customXml" Target="../ink/ink1152.xml"/><Relationship Id="rId195" Type="http://schemas.openxmlformats.org/officeDocument/2006/relationships/image" Target="../media/image1105.png"/><Relationship Id="rId209" Type="http://schemas.openxmlformats.org/officeDocument/2006/relationships/image" Target="../media/image1112.png"/><Relationship Id="rId220" Type="http://schemas.openxmlformats.org/officeDocument/2006/relationships/customXml" Target="../ink/ink1175.xml"/><Relationship Id="rId241" Type="http://schemas.openxmlformats.org/officeDocument/2006/relationships/image" Target="../media/image1128.png"/><Relationship Id="rId15" Type="http://schemas.openxmlformats.org/officeDocument/2006/relationships/image" Target="../media/image1017.png"/><Relationship Id="rId36" Type="http://schemas.openxmlformats.org/officeDocument/2006/relationships/customXml" Target="../ink/ink1083.xml"/><Relationship Id="rId57" Type="http://schemas.openxmlformats.org/officeDocument/2006/relationships/image" Target="../media/image1038.png"/><Relationship Id="rId262" Type="http://schemas.openxmlformats.org/officeDocument/2006/relationships/customXml" Target="../ink/ink1196.xml"/><Relationship Id="rId283" Type="http://schemas.openxmlformats.org/officeDocument/2006/relationships/image" Target="../media/image1149.png"/><Relationship Id="rId318" Type="http://schemas.openxmlformats.org/officeDocument/2006/relationships/customXml" Target="../ink/ink1224.xml"/><Relationship Id="rId339" Type="http://schemas.openxmlformats.org/officeDocument/2006/relationships/image" Target="../media/image1177.png"/><Relationship Id="rId78" Type="http://schemas.openxmlformats.org/officeDocument/2006/relationships/customXml" Target="../ink/ink1104.xml"/><Relationship Id="rId99" Type="http://schemas.openxmlformats.org/officeDocument/2006/relationships/image" Target="../media/image1059.png"/><Relationship Id="rId101" Type="http://schemas.openxmlformats.org/officeDocument/2006/relationships/image" Target="../media/image1060.png"/><Relationship Id="rId122" Type="http://schemas.openxmlformats.org/officeDocument/2006/relationships/customXml" Target="../ink/ink1126.xml"/><Relationship Id="rId143" Type="http://schemas.openxmlformats.org/officeDocument/2006/relationships/image" Target="../media/image232.png"/><Relationship Id="rId164" Type="http://schemas.openxmlformats.org/officeDocument/2006/relationships/customXml" Target="../ink/ink1147.xml"/><Relationship Id="rId185" Type="http://schemas.openxmlformats.org/officeDocument/2006/relationships/image" Target="../media/image1100.png"/><Relationship Id="rId9" Type="http://schemas.openxmlformats.org/officeDocument/2006/relationships/image" Target="../media/image1014.png"/><Relationship Id="rId210" Type="http://schemas.openxmlformats.org/officeDocument/2006/relationships/customXml" Target="../ink/ink1170.xml"/><Relationship Id="rId26" Type="http://schemas.openxmlformats.org/officeDocument/2006/relationships/customXml" Target="../ink/ink1078.xml"/><Relationship Id="rId231" Type="http://schemas.openxmlformats.org/officeDocument/2006/relationships/image" Target="../media/image1123.png"/><Relationship Id="rId252" Type="http://schemas.openxmlformats.org/officeDocument/2006/relationships/customXml" Target="../ink/ink1191.xml"/><Relationship Id="rId273" Type="http://schemas.openxmlformats.org/officeDocument/2006/relationships/image" Target="../media/image1144.png"/><Relationship Id="rId294" Type="http://schemas.openxmlformats.org/officeDocument/2006/relationships/customXml" Target="../ink/ink1212.xml"/><Relationship Id="rId308" Type="http://schemas.openxmlformats.org/officeDocument/2006/relationships/customXml" Target="../ink/ink1219.xml"/><Relationship Id="rId329" Type="http://schemas.openxmlformats.org/officeDocument/2006/relationships/image" Target="../media/image1172.png"/><Relationship Id="rId47" Type="http://schemas.openxmlformats.org/officeDocument/2006/relationships/image" Target="../media/image1033.png"/><Relationship Id="rId68" Type="http://schemas.openxmlformats.org/officeDocument/2006/relationships/customXml" Target="../ink/ink1099.xml"/><Relationship Id="rId89" Type="http://schemas.openxmlformats.org/officeDocument/2006/relationships/image" Target="../media/image1054.png"/><Relationship Id="rId112" Type="http://schemas.openxmlformats.org/officeDocument/2006/relationships/customXml" Target="../ink/ink1121.xml"/><Relationship Id="rId133" Type="http://schemas.openxmlformats.org/officeDocument/2006/relationships/image" Target="../media/image1076.png"/><Relationship Id="rId154" Type="http://schemas.openxmlformats.org/officeDocument/2006/relationships/customXml" Target="../ink/ink1142.xml"/><Relationship Id="rId175" Type="http://schemas.openxmlformats.org/officeDocument/2006/relationships/image" Target="../media/image1095.png"/><Relationship Id="rId340" Type="http://schemas.openxmlformats.org/officeDocument/2006/relationships/customXml" Target="../ink/ink1235.xml"/><Relationship Id="rId196" Type="http://schemas.openxmlformats.org/officeDocument/2006/relationships/customXml" Target="../ink/ink1163.xml"/><Relationship Id="rId200" Type="http://schemas.openxmlformats.org/officeDocument/2006/relationships/customXml" Target="../ink/ink1165.xml"/><Relationship Id="rId16" Type="http://schemas.openxmlformats.org/officeDocument/2006/relationships/customXml" Target="../ink/ink1073.xml"/><Relationship Id="rId221" Type="http://schemas.openxmlformats.org/officeDocument/2006/relationships/image" Target="../media/image1118.png"/><Relationship Id="rId242" Type="http://schemas.openxmlformats.org/officeDocument/2006/relationships/customXml" Target="../ink/ink1186.xml"/><Relationship Id="rId263" Type="http://schemas.openxmlformats.org/officeDocument/2006/relationships/image" Target="../media/image1139.png"/><Relationship Id="rId284" Type="http://schemas.openxmlformats.org/officeDocument/2006/relationships/customXml" Target="../ink/ink1207.xml"/><Relationship Id="rId319" Type="http://schemas.openxmlformats.org/officeDocument/2006/relationships/image" Target="../media/image1167.png"/><Relationship Id="rId37" Type="http://schemas.openxmlformats.org/officeDocument/2006/relationships/image" Target="../media/image1028.png"/><Relationship Id="rId58" Type="http://schemas.openxmlformats.org/officeDocument/2006/relationships/customXml" Target="../ink/ink1094.xml"/><Relationship Id="rId79" Type="http://schemas.openxmlformats.org/officeDocument/2006/relationships/image" Target="../media/image1049.png"/><Relationship Id="rId102" Type="http://schemas.openxmlformats.org/officeDocument/2006/relationships/customXml" Target="../ink/ink1116.xml"/><Relationship Id="rId123" Type="http://schemas.openxmlformats.org/officeDocument/2006/relationships/image" Target="../media/image1071.png"/><Relationship Id="rId144" Type="http://schemas.openxmlformats.org/officeDocument/2006/relationships/customXml" Target="../ink/ink1137.xml"/><Relationship Id="rId330" Type="http://schemas.openxmlformats.org/officeDocument/2006/relationships/customXml" Target="../ink/ink1230.xml"/><Relationship Id="rId90" Type="http://schemas.openxmlformats.org/officeDocument/2006/relationships/customXml" Target="../ink/ink1110.xml"/><Relationship Id="rId165" Type="http://schemas.openxmlformats.org/officeDocument/2006/relationships/image" Target="../media/image1090.png"/><Relationship Id="rId186" Type="http://schemas.openxmlformats.org/officeDocument/2006/relationships/customXml" Target="../ink/ink1158.xml"/><Relationship Id="rId211" Type="http://schemas.openxmlformats.org/officeDocument/2006/relationships/image" Target="../media/image1113.png"/><Relationship Id="rId232" Type="http://schemas.openxmlformats.org/officeDocument/2006/relationships/customXml" Target="../ink/ink1181.xml"/><Relationship Id="rId253" Type="http://schemas.openxmlformats.org/officeDocument/2006/relationships/image" Target="../media/image1134.png"/><Relationship Id="rId274" Type="http://schemas.openxmlformats.org/officeDocument/2006/relationships/customXml" Target="../ink/ink1202.xml"/><Relationship Id="rId295" Type="http://schemas.openxmlformats.org/officeDocument/2006/relationships/image" Target="../media/image1155.png"/><Relationship Id="rId309" Type="http://schemas.openxmlformats.org/officeDocument/2006/relationships/image" Target="../media/image1162.png"/><Relationship Id="rId27" Type="http://schemas.openxmlformats.org/officeDocument/2006/relationships/image" Target="../media/image1023.png"/><Relationship Id="rId48" Type="http://schemas.openxmlformats.org/officeDocument/2006/relationships/customXml" Target="../ink/ink1089.xml"/><Relationship Id="rId69" Type="http://schemas.openxmlformats.org/officeDocument/2006/relationships/image" Target="../media/image1044.png"/><Relationship Id="rId113" Type="http://schemas.openxmlformats.org/officeDocument/2006/relationships/image" Target="../media/image1066.png"/><Relationship Id="rId134" Type="http://schemas.openxmlformats.org/officeDocument/2006/relationships/customXml" Target="../ink/ink1132.xml"/><Relationship Id="rId320" Type="http://schemas.openxmlformats.org/officeDocument/2006/relationships/customXml" Target="../ink/ink1225.xml"/><Relationship Id="rId80" Type="http://schemas.openxmlformats.org/officeDocument/2006/relationships/customXml" Target="../ink/ink1105.xml"/><Relationship Id="rId155" Type="http://schemas.openxmlformats.org/officeDocument/2006/relationships/image" Target="../media/image1085.png"/><Relationship Id="rId176" Type="http://schemas.openxmlformats.org/officeDocument/2006/relationships/customXml" Target="../ink/ink1153.xml"/><Relationship Id="rId197" Type="http://schemas.openxmlformats.org/officeDocument/2006/relationships/image" Target="../media/image1106.png"/><Relationship Id="rId341" Type="http://schemas.openxmlformats.org/officeDocument/2006/relationships/image" Target="../media/image1178.png"/><Relationship Id="rId201" Type="http://schemas.openxmlformats.org/officeDocument/2006/relationships/image" Target="../media/image1108.png"/><Relationship Id="rId222" Type="http://schemas.openxmlformats.org/officeDocument/2006/relationships/customXml" Target="../ink/ink1176.xml"/><Relationship Id="rId243" Type="http://schemas.openxmlformats.org/officeDocument/2006/relationships/image" Target="../media/image1129.png"/><Relationship Id="rId264" Type="http://schemas.openxmlformats.org/officeDocument/2006/relationships/customXml" Target="../ink/ink1197.xml"/><Relationship Id="rId285" Type="http://schemas.openxmlformats.org/officeDocument/2006/relationships/image" Target="../media/image1150.png"/><Relationship Id="rId17" Type="http://schemas.openxmlformats.org/officeDocument/2006/relationships/image" Target="../media/image1018.png"/><Relationship Id="rId38" Type="http://schemas.openxmlformats.org/officeDocument/2006/relationships/customXml" Target="../ink/ink1084.xml"/><Relationship Id="rId59" Type="http://schemas.openxmlformats.org/officeDocument/2006/relationships/image" Target="../media/image1039.png"/><Relationship Id="rId103" Type="http://schemas.openxmlformats.org/officeDocument/2006/relationships/image" Target="../media/image1061.png"/><Relationship Id="rId124" Type="http://schemas.openxmlformats.org/officeDocument/2006/relationships/customXml" Target="../ink/ink1127.xml"/><Relationship Id="rId310" Type="http://schemas.openxmlformats.org/officeDocument/2006/relationships/customXml" Target="../ink/ink1220.xml"/><Relationship Id="rId70" Type="http://schemas.openxmlformats.org/officeDocument/2006/relationships/customXml" Target="../ink/ink1100.xml"/><Relationship Id="rId91" Type="http://schemas.openxmlformats.org/officeDocument/2006/relationships/image" Target="../media/image1055.png"/><Relationship Id="rId145" Type="http://schemas.openxmlformats.org/officeDocument/2006/relationships/image" Target="../media/image1081.png"/><Relationship Id="rId166" Type="http://schemas.openxmlformats.org/officeDocument/2006/relationships/customXml" Target="../ink/ink1148.xml"/><Relationship Id="rId187" Type="http://schemas.openxmlformats.org/officeDocument/2006/relationships/image" Target="../media/image1101.png"/><Relationship Id="rId331" Type="http://schemas.openxmlformats.org/officeDocument/2006/relationships/image" Target="../media/image117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71.xml"/><Relationship Id="rId233" Type="http://schemas.openxmlformats.org/officeDocument/2006/relationships/image" Target="../media/image1124.png"/><Relationship Id="rId254" Type="http://schemas.openxmlformats.org/officeDocument/2006/relationships/customXml" Target="../ink/ink1192.xml"/><Relationship Id="rId28" Type="http://schemas.openxmlformats.org/officeDocument/2006/relationships/customXml" Target="../ink/ink1079.xml"/><Relationship Id="rId49" Type="http://schemas.openxmlformats.org/officeDocument/2006/relationships/image" Target="../media/image1034.png"/><Relationship Id="rId114" Type="http://schemas.openxmlformats.org/officeDocument/2006/relationships/customXml" Target="../ink/ink1122.xml"/><Relationship Id="rId275" Type="http://schemas.openxmlformats.org/officeDocument/2006/relationships/image" Target="../media/image1145.png"/><Relationship Id="rId296" Type="http://schemas.openxmlformats.org/officeDocument/2006/relationships/customXml" Target="../ink/ink1213.xml"/><Relationship Id="rId300" Type="http://schemas.openxmlformats.org/officeDocument/2006/relationships/customXml" Target="../ink/ink1215.xml"/><Relationship Id="rId60" Type="http://schemas.openxmlformats.org/officeDocument/2006/relationships/customXml" Target="../ink/ink1095.xml"/><Relationship Id="rId81" Type="http://schemas.openxmlformats.org/officeDocument/2006/relationships/image" Target="../media/image1050.png"/><Relationship Id="rId135" Type="http://schemas.openxmlformats.org/officeDocument/2006/relationships/image" Target="../media/image1077.png"/><Relationship Id="rId156" Type="http://schemas.openxmlformats.org/officeDocument/2006/relationships/customXml" Target="../ink/ink1143.xml"/><Relationship Id="rId177" Type="http://schemas.openxmlformats.org/officeDocument/2006/relationships/image" Target="../media/image1096.png"/><Relationship Id="rId198" Type="http://schemas.openxmlformats.org/officeDocument/2006/relationships/customXml" Target="../ink/ink1164.xml"/><Relationship Id="rId321" Type="http://schemas.openxmlformats.org/officeDocument/2006/relationships/image" Target="../media/image1168.png"/><Relationship Id="rId342" Type="http://schemas.openxmlformats.org/officeDocument/2006/relationships/customXml" Target="../ink/ink1236.xml"/><Relationship Id="rId202" Type="http://schemas.openxmlformats.org/officeDocument/2006/relationships/customXml" Target="../ink/ink1166.xml"/><Relationship Id="rId223" Type="http://schemas.openxmlformats.org/officeDocument/2006/relationships/image" Target="../media/image1119.png"/><Relationship Id="rId244" Type="http://schemas.openxmlformats.org/officeDocument/2006/relationships/customXml" Target="../ink/ink1187.xml"/><Relationship Id="rId18" Type="http://schemas.openxmlformats.org/officeDocument/2006/relationships/customXml" Target="../ink/ink1074.xml"/><Relationship Id="rId39" Type="http://schemas.openxmlformats.org/officeDocument/2006/relationships/image" Target="../media/image1029.png"/><Relationship Id="rId265" Type="http://schemas.openxmlformats.org/officeDocument/2006/relationships/image" Target="../media/image1140.png"/><Relationship Id="rId286" Type="http://schemas.openxmlformats.org/officeDocument/2006/relationships/customXml" Target="../ink/ink1208.xml"/><Relationship Id="rId50" Type="http://schemas.openxmlformats.org/officeDocument/2006/relationships/customXml" Target="../ink/ink1090.xml"/><Relationship Id="rId104" Type="http://schemas.openxmlformats.org/officeDocument/2006/relationships/customXml" Target="../ink/ink1117.xml"/><Relationship Id="rId125" Type="http://schemas.openxmlformats.org/officeDocument/2006/relationships/image" Target="../media/image1072.png"/><Relationship Id="rId146" Type="http://schemas.openxmlformats.org/officeDocument/2006/relationships/customXml" Target="../ink/ink1138.xml"/><Relationship Id="rId167" Type="http://schemas.openxmlformats.org/officeDocument/2006/relationships/image" Target="../media/image1091.png"/><Relationship Id="rId188" Type="http://schemas.openxmlformats.org/officeDocument/2006/relationships/customXml" Target="../ink/ink1159.xml"/><Relationship Id="rId311" Type="http://schemas.openxmlformats.org/officeDocument/2006/relationships/image" Target="../media/image1163.png"/><Relationship Id="rId332" Type="http://schemas.openxmlformats.org/officeDocument/2006/relationships/customXml" Target="../ink/ink1231.xml"/><Relationship Id="rId71" Type="http://schemas.openxmlformats.org/officeDocument/2006/relationships/image" Target="../media/image1045.png"/><Relationship Id="rId92" Type="http://schemas.openxmlformats.org/officeDocument/2006/relationships/customXml" Target="../ink/ink1111.xml"/><Relationship Id="rId213" Type="http://schemas.openxmlformats.org/officeDocument/2006/relationships/image" Target="../media/image1114.png"/><Relationship Id="rId234" Type="http://schemas.openxmlformats.org/officeDocument/2006/relationships/customXml" Target="../ink/ink1182.xml"/><Relationship Id="rId2" Type="http://schemas.openxmlformats.org/officeDocument/2006/relationships/customXml" Target="../ink/ink1066.xml"/><Relationship Id="rId29" Type="http://schemas.openxmlformats.org/officeDocument/2006/relationships/image" Target="../media/image1024.png"/><Relationship Id="rId255" Type="http://schemas.openxmlformats.org/officeDocument/2006/relationships/image" Target="../media/image1135.png"/><Relationship Id="rId276" Type="http://schemas.openxmlformats.org/officeDocument/2006/relationships/customXml" Target="../ink/ink1203.xml"/><Relationship Id="rId297" Type="http://schemas.openxmlformats.org/officeDocument/2006/relationships/image" Target="../media/image1156.png"/><Relationship Id="rId40" Type="http://schemas.openxmlformats.org/officeDocument/2006/relationships/customXml" Target="../ink/ink1085.xml"/><Relationship Id="rId115" Type="http://schemas.openxmlformats.org/officeDocument/2006/relationships/image" Target="../media/image1067.png"/><Relationship Id="rId136" Type="http://schemas.openxmlformats.org/officeDocument/2006/relationships/customXml" Target="../ink/ink1133.xml"/><Relationship Id="rId157" Type="http://schemas.openxmlformats.org/officeDocument/2006/relationships/image" Target="../media/image1086.png"/><Relationship Id="rId178" Type="http://schemas.openxmlformats.org/officeDocument/2006/relationships/customXml" Target="../ink/ink1154.xml"/><Relationship Id="rId301" Type="http://schemas.openxmlformats.org/officeDocument/2006/relationships/image" Target="../media/image1158.png"/><Relationship Id="rId322" Type="http://schemas.openxmlformats.org/officeDocument/2006/relationships/customXml" Target="../ink/ink1226.xml"/><Relationship Id="rId343" Type="http://schemas.openxmlformats.org/officeDocument/2006/relationships/image" Target="../media/image1179.png"/><Relationship Id="rId61" Type="http://schemas.openxmlformats.org/officeDocument/2006/relationships/image" Target="../media/image1040.png"/><Relationship Id="rId82" Type="http://schemas.openxmlformats.org/officeDocument/2006/relationships/customXml" Target="../ink/ink1106.xml"/><Relationship Id="rId199" Type="http://schemas.openxmlformats.org/officeDocument/2006/relationships/image" Target="../media/image1107.png"/><Relationship Id="rId203" Type="http://schemas.openxmlformats.org/officeDocument/2006/relationships/image" Target="../media/image1109.png"/><Relationship Id="rId19" Type="http://schemas.openxmlformats.org/officeDocument/2006/relationships/image" Target="../media/image1019.png"/><Relationship Id="rId224" Type="http://schemas.openxmlformats.org/officeDocument/2006/relationships/customXml" Target="../ink/ink1177.xml"/><Relationship Id="rId245" Type="http://schemas.openxmlformats.org/officeDocument/2006/relationships/image" Target="../media/image1130.png"/><Relationship Id="rId266" Type="http://schemas.openxmlformats.org/officeDocument/2006/relationships/customXml" Target="../ink/ink1198.xml"/><Relationship Id="rId287" Type="http://schemas.openxmlformats.org/officeDocument/2006/relationships/image" Target="../media/image1151.png"/><Relationship Id="rId30" Type="http://schemas.openxmlformats.org/officeDocument/2006/relationships/customXml" Target="../ink/ink1080.xml"/><Relationship Id="rId105" Type="http://schemas.openxmlformats.org/officeDocument/2006/relationships/image" Target="../media/image1062.png"/><Relationship Id="rId126" Type="http://schemas.openxmlformats.org/officeDocument/2006/relationships/customXml" Target="../ink/ink1128.xml"/><Relationship Id="rId147" Type="http://schemas.openxmlformats.org/officeDocument/2006/relationships/image" Target="../media/image313.png"/><Relationship Id="rId168" Type="http://schemas.openxmlformats.org/officeDocument/2006/relationships/customXml" Target="../ink/ink1149.xml"/><Relationship Id="rId312" Type="http://schemas.openxmlformats.org/officeDocument/2006/relationships/customXml" Target="../ink/ink1221.xml"/><Relationship Id="rId333" Type="http://schemas.openxmlformats.org/officeDocument/2006/relationships/image" Target="../media/image1174.png"/><Relationship Id="rId51" Type="http://schemas.openxmlformats.org/officeDocument/2006/relationships/image" Target="../media/image1035.png"/><Relationship Id="rId72" Type="http://schemas.openxmlformats.org/officeDocument/2006/relationships/customXml" Target="../ink/ink1101.xml"/><Relationship Id="rId93" Type="http://schemas.openxmlformats.org/officeDocument/2006/relationships/image" Target="../media/image1056.png"/><Relationship Id="rId189" Type="http://schemas.openxmlformats.org/officeDocument/2006/relationships/image" Target="../media/image1102.png"/><Relationship Id="rId3" Type="http://schemas.openxmlformats.org/officeDocument/2006/relationships/image" Target="../media/image1011.png"/><Relationship Id="rId214" Type="http://schemas.openxmlformats.org/officeDocument/2006/relationships/customXml" Target="../ink/ink1172.xml"/><Relationship Id="rId235" Type="http://schemas.openxmlformats.org/officeDocument/2006/relationships/image" Target="../media/image1125.png"/><Relationship Id="rId256" Type="http://schemas.openxmlformats.org/officeDocument/2006/relationships/customXml" Target="../ink/ink1193.xml"/><Relationship Id="rId277" Type="http://schemas.openxmlformats.org/officeDocument/2006/relationships/image" Target="../media/image1146.png"/><Relationship Id="rId298" Type="http://schemas.openxmlformats.org/officeDocument/2006/relationships/customXml" Target="../ink/ink1214.xml"/><Relationship Id="rId116" Type="http://schemas.openxmlformats.org/officeDocument/2006/relationships/customXml" Target="../ink/ink1123.xml"/><Relationship Id="rId137" Type="http://schemas.openxmlformats.org/officeDocument/2006/relationships/image" Target="../media/image1078.png"/><Relationship Id="rId158" Type="http://schemas.openxmlformats.org/officeDocument/2006/relationships/customXml" Target="../ink/ink1144.xml"/><Relationship Id="rId302" Type="http://schemas.openxmlformats.org/officeDocument/2006/relationships/customXml" Target="../ink/ink1216.xml"/><Relationship Id="rId323" Type="http://schemas.openxmlformats.org/officeDocument/2006/relationships/image" Target="../media/image1169.png"/><Relationship Id="rId344" Type="http://schemas.openxmlformats.org/officeDocument/2006/relationships/customXml" Target="../ink/ink1237.xml"/><Relationship Id="rId20" Type="http://schemas.openxmlformats.org/officeDocument/2006/relationships/customXml" Target="../ink/ink1075.xml"/><Relationship Id="rId41" Type="http://schemas.openxmlformats.org/officeDocument/2006/relationships/image" Target="../media/image1030.png"/><Relationship Id="rId62" Type="http://schemas.openxmlformats.org/officeDocument/2006/relationships/customXml" Target="../ink/ink1096.xml"/><Relationship Id="rId83" Type="http://schemas.openxmlformats.org/officeDocument/2006/relationships/image" Target="../media/image1051.png"/><Relationship Id="rId179" Type="http://schemas.openxmlformats.org/officeDocument/2006/relationships/image" Target="../media/image1097.png"/><Relationship Id="rId190" Type="http://schemas.openxmlformats.org/officeDocument/2006/relationships/customXml" Target="../ink/ink1160.xml"/><Relationship Id="rId204" Type="http://schemas.openxmlformats.org/officeDocument/2006/relationships/customXml" Target="../ink/ink1167.xml"/><Relationship Id="rId225" Type="http://schemas.openxmlformats.org/officeDocument/2006/relationships/image" Target="../media/image1120.png"/><Relationship Id="rId246" Type="http://schemas.openxmlformats.org/officeDocument/2006/relationships/customXml" Target="../ink/ink1188.xml"/><Relationship Id="rId267" Type="http://schemas.openxmlformats.org/officeDocument/2006/relationships/image" Target="../media/image1141.png"/><Relationship Id="rId288" Type="http://schemas.openxmlformats.org/officeDocument/2006/relationships/customXml" Target="../ink/ink1209.xml"/><Relationship Id="rId106" Type="http://schemas.openxmlformats.org/officeDocument/2006/relationships/customXml" Target="../ink/ink1118.xml"/><Relationship Id="rId127" Type="http://schemas.openxmlformats.org/officeDocument/2006/relationships/image" Target="../media/image1073.png"/><Relationship Id="rId313" Type="http://schemas.openxmlformats.org/officeDocument/2006/relationships/image" Target="../media/image1164.png"/><Relationship Id="rId10" Type="http://schemas.openxmlformats.org/officeDocument/2006/relationships/customXml" Target="../ink/ink1070.xml"/><Relationship Id="rId31" Type="http://schemas.openxmlformats.org/officeDocument/2006/relationships/image" Target="../media/image1025.png"/><Relationship Id="rId52" Type="http://schemas.openxmlformats.org/officeDocument/2006/relationships/customXml" Target="../ink/ink1091.xml"/><Relationship Id="rId73" Type="http://schemas.openxmlformats.org/officeDocument/2006/relationships/image" Target="../media/image1046.png"/><Relationship Id="rId94" Type="http://schemas.openxmlformats.org/officeDocument/2006/relationships/customXml" Target="../ink/ink1112.xml"/><Relationship Id="rId148" Type="http://schemas.openxmlformats.org/officeDocument/2006/relationships/customXml" Target="../ink/ink1139.xml"/><Relationship Id="rId169" Type="http://schemas.openxmlformats.org/officeDocument/2006/relationships/image" Target="../media/image1092.png"/><Relationship Id="rId334" Type="http://schemas.openxmlformats.org/officeDocument/2006/relationships/customXml" Target="../ink/ink1232.xml"/><Relationship Id="rId4" Type="http://schemas.openxmlformats.org/officeDocument/2006/relationships/customXml" Target="../ink/ink1067.xml"/><Relationship Id="rId180" Type="http://schemas.openxmlformats.org/officeDocument/2006/relationships/customXml" Target="../ink/ink1155.xml"/><Relationship Id="rId215" Type="http://schemas.openxmlformats.org/officeDocument/2006/relationships/image" Target="../media/image1115.png"/><Relationship Id="rId236" Type="http://schemas.openxmlformats.org/officeDocument/2006/relationships/customXml" Target="../ink/ink1183.xml"/><Relationship Id="rId257" Type="http://schemas.openxmlformats.org/officeDocument/2006/relationships/image" Target="../media/image1136.png"/><Relationship Id="rId278" Type="http://schemas.openxmlformats.org/officeDocument/2006/relationships/customXml" Target="../ink/ink1204.xml"/><Relationship Id="rId303" Type="http://schemas.openxmlformats.org/officeDocument/2006/relationships/image" Target="../media/image1159.png"/><Relationship Id="rId42" Type="http://schemas.openxmlformats.org/officeDocument/2006/relationships/customXml" Target="../ink/ink1086.xml"/><Relationship Id="rId84" Type="http://schemas.openxmlformats.org/officeDocument/2006/relationships/customXml" Target="../ink/ink1107.xml"/><Relationship Id="rId138" Type="http://schemas.openxmlformats.org/officeDocument/2006/relationships/customXml" Target="../ink/ink1134.xml"/><Relationship Id="rId345" Type="http://schemas.openxmlformats.org/officeDocument/2006/relationships/image" Target="../media/image1180.png"/><Relationship Id="rId191" Type="http://schemas.openxmlformats.org/officeDocument/2006/relationships/image" Target="../media/image1103.png"/><Relationship Id="rId205" Type="http://schemas.openxmlformats.org/officeDocument/2006/relationships/image" Target="../media/image1110.png"/><Relationship Id="rId247" Type="http://schemas.openxmlformats.org/officeDocument/2006/relationships/image" Target="../media/image1131.png"/><Relationship Id="rId107" Type="http://schemas.openxmlformats.org/officeDocument/2006/relationships/image" Target="../media/image1063.png"/><Relationship Id="rId289" Type="http://schemas.openxmlformats.org/officeDocument/2006/relationships/image" Target="../media/image1152.png"/><Relationship Id="rId11" Type="http://schemas.openxmlformats.org/officeDocument/2006/relationships/image" Target="../media/image1015.png"/><Relationship Id="rId53" Type="http://schemas.openxmlformats.org/officeDocument/2006/relationships/image" Target="../media/image1036.png"/><Relationship Id="rId149" Type="http://schemas.openxmlformats.org/officeDocument/2006/relationships/image" Target="../media/image1082.png"/><Relationship Id="rId314" Type="http://schemas.openxmlformats.org/officeDocument/2006/relationships/customXml" Target="../ink/ink1222.xml"/><Relationship Id="rId95" Type="http://schemas.openxmlformats.org/officeDocument/2006/relationships/image" Target="../media/image1057.png"/><Relationship Id="rId160" Type="http://schemas.openxmlformats.org/officeDocument/2006/relationships/customXml" Target="../ink/ink1145.xml"/><Relationship Id="rId216" Type="http://schemas.openxmlformats.org/officeDocument/2006/relationships/customXml" Target="../ink/ink1173.xml"/><Relationship Id="rId258" Type="http://schemas.openxmlformats.org/officeDocument/2006/relationships/customXml" Target="../ink/ink1194.xml"/><Relationship Id="rId22" Type="http://schemas.openxmlformats.org/officeDocument/2006/relationships/customXml" Target="../ink/ink1076.xml"/><Relationship Id="rId64" Type="http://schemas.openxmlformats.org/officeDocument/2006/relationships/customXml" Target="../ink/ink1097.xml"/><Relationship Id="rId118" Type="http://schemas.openxmlformats.org/officeDocument/2006/relationships/customXml" Target="../ink/ink1124.xml"/><Relationship Id="rId325" Type="http://schemas.openxmlformats.org/officeDocument/2006/relationships/image" Target="../media/image1170.png"/><Relationship Id="rId171" Type="http://schemas.openxmlformats.org/officeDocument/2006/relationships/image" Target="../media/image1093.png"/><Relationship Id="rId227" Type="http://schemas.openxmlformats.org/officeDocument/2006/relationships/image" Target="../media/image1121.png"/><Relationship Id="rId269" Type="http://schemas.openxmlformats.org/officeDocument/2006/relationships/image" Target="../media/image1142.png"/><Relationship Id="rId33" Type="http://schemas.openxmlformats.org/officeDocument/2006/relationships/image" Target="../media/image1026.png"/><Relationship Id="rId129" Type="http://schemas.openxmlformats.org/officeDocument/2006/relationships/image" Target="../media/image1074.png"/><Relationship Id="rId280" Type="http://schemas.openxmlformats.org/officeDocument/2006/relationships/customXml" Target="../ink/ink1205.xml"/><Relationship Id="rId336" Type="http://schemas.openxmlformats.org/officeDocument/2006/relationships/customXml" Target="../ink/ink1233.xml"/><Relationship Id="rId75" Type="http://schemas.openxmlformats.org/officeDocument/2006/relationships/image" Target="../media/image1047.png"/><Relationship Id="rId140" Type="http://schemas.openxmlformats.org/officeDocument/2006/relationships/customXml" Target="../ink/ink1135.xml"/><Relationship Id="rId182" Type="http://schemas.openxmlformats.org/officeDocument/2006/relationships/customXml" Target="../ink/ink1156.xml"/><Relationship Id="rId6" Type="http://schemas.openxmlformats.org/officeDocument/2006/relationships/customXml" Target="../ink/ink1068.xml"/><Relationship Id="rId238" Type="http://schemas.openxmlformats.org/officeDocument/2006/relationships/customXml" Target="../ink/ink1184.xml"/><Relationship Id="rId291" Type="http://schemas.openxmlformats.org/officeDocument/2006/relationships/image" Target="../media/image1153.png"/><Relationship Id="rId305" Type="http://schemas.openxmlformats.org/officeDocument/2006/relationships/image" Target="../media/image1160.png"/><Relationship Id="rId347" Type="http://schemas.openxmlformats.org/officeDocument/2006/relationships/image" Target="../media/image1181.png"/><Relationship Id="rId44" Type="http://schemas.openxmlformats.org/officeDocument/2006/relationships/customXml" Target="../ink/ink1087.xml"/><Relationship Id="rId86" Type="http://schemas.openxmlformats.org/officeDocument/2006/relationships/customXml" Target="../ink/ink1108.xml"/><Relationship Id="rId151" Type="http://schemas.openxmlformats.org/officeDocument/2006/relationships/image" Target="../media/image1083.png"/><Relationship Id="rId193" Type="http://schemas.openxmlformats.org/officeDocument/2006/relationships/image" Target="../media/image1104.png"/><Relationship Id="rId207" Type="http://schemas.openxmlformats.org/officeDocument/2006/relationships/image" Target="../media/image1111.png"/><Relationship Id="rId249" Type="http://schemas.openxmlformats.org/officeDocument/2006/relationships/image" Target="../media/image1132.png"/><Relationship Id="rId13" Type="http://schemas.openxmlformats.org/officeDocument/2006/relationships/image" Target="../media/image1016.png"/><Relationship Id="rId109" Type="http://schemas.openxmlformats.org/officeDocument/2006/relationships/image" Target="../media/image1064.png"/><Relationship Id="rId260" Type="http://schemas.openxmlformats.org/officeDocument/2006/relationships/customXml" Target="../ink/ink1195.xml"/><Relationship Id="rId316" Type="http://schemas.openxmlformats.org/officeDocument/2006/relationships/customXml" Target="../ink/ink1223.xml"/><Relationship Id="rId55" Type="http://schemas.openxmlformats.org/officeDocument/2006/relationships/image" Target="../media/image1037.png"/><Relationship Id="rId97" Type="http://schemas.openxmlformats.org/officeDocument/2006/relationships/image" Target="../media/image1058.png"/><Relationship Id="rId120" Type="http://schemas.openxmlformats.org/officeDocument/2006/relationships/customXml" Target="../ink/ink1125.xml"/><Relationship Id="rId162" Type="http://schemas.openxmlformats.org/officeDocument/2006/relationships/customXml" Target="../ink/ink1146.xml"/><Relationship Id="rId218" Type="http://schemas.openxmlformats.org/officeDocument/2006/relationships/customXml" Target="../ink/ink1174.xml"/><Relationship Id="rId271" Type="http://schemas.openxmlformats.org/officeDocument/2006/relationships/image" Target="../media/image1143.png"/><Relationship Id="rId24" Type="http://schemas.openxmlformats.org/officeDocument/2006/relationships/customXml" Target="../ink/ink1077.xml"/><Relationship Id="rId66" Type="http://schemas.openxmlformats.org/officeDocument/2006/relationships/customXml" Target="../ink/ink1098.xml"/><Relationship Id="rId131" Type="http://schemas.openxmlformats.org/officeDocument/2006/relationships/image" Target="../media/image1075.png"/><Relationship Id="rId327" Type="http://schemas.openxmlformats.org/officeDocument/2006/relationships/image" Target="../media/image1171.png"/><Relationship Id="rId173" Type="http://schemas.openxmlformats.org/officeDocument/2006/relationships/image" Target="../media/image1094.png"/><Relationship Id="rId229" Type="http://schemas.openxmlformats.org/officeDocument/2006/relationships/image" Target="../media/image1122.png"/><Relationship Id="rId240" Type="http://schemas.openxmlformats.org/officeDocument/2006/relationships/customXml" Target="../ink/ink1185.xml"/><Relationship Id="rId35" Type="http://schemas.openxmlformats.org/officeDocument/2006/relationships/image" Target="../media/image1027.png"/><Relationship Id="rId77" Type="http://schemas.openxmlformats.org/officeDocument/2006/relationships/image" Target="../media/image1048.png"/><Relationship Id="rId100" Type="http://schemas.openxmlformats.org/officeDocument/2006/relationships/customXml" Target="../ink/ink1115.xml"/><Relationship Id="rId282" Type="http://schemas.openxmlformats.org/officeDocument/2006/relationships/customXml" Target="../ink/ink1206.xml"/><Relationship Id="rId338" Type="http://schemas.openxmlformats.org/officeDocument/2006/relationships/customXml" Target="../ink/ink1234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0.png"/><Relationship Id="rId299" Type="http://schemas.openxmlformats.org/officeDocument/2006/relationships/image" Target="../media/image1331.png"/><Relationship Id="rId21" Type="http://schemas.openxmlformats.org/officeDocument/2006/relationships/image" Target="../media/image1192.png"/><Relationship Id="rId63" Type="http://schemas.openxmlformats.org/officeDocument/2006/relationships/image" Target="../media/image1213.png"/><Relationship Id="rId159" Type="http://schemas.openxmlformats.org/officeDocument/2006/relationships/image" Target="../media/image1261.png"/><Relationship Id="rId324" Type="http://schemas.openxmlformats.org/officeDocument/2006/relationships/customXml" Target="../ink/ink1401.xml"/><Relationship Id="rId366" Type="http://schemas.openxmlformats.org/officeDocument/2006/relationships/customXml" Target="../ink/ink1422.xml"/><Relationship Id="rId170" Type="http://schemas.openxmlformats.org/officeDocument/2006/relationships/customXml" Target="../ink/ink1324.xml"/><Relationship Id="rId226" Type="http://schemas.openxmlformats.org/officeDocument/2006/relationships/customXml" Target="../ink/ink1352.xml"/><Relationship Id="rId433" Type="http://schemas.openxmlformats.org/officeDocument/2006/relationships/image" Target="../media/image1398.png"/><Relationship Id="rId268" Type="http://schemas.openxmlformats.org/officeDocument/2006/relationships/customXml" Target="../ink/ink1373.xml"/><Relationship Id="rId475" Type="http://schemas.openxmlformats.org/officeDocument/2006/relationships/image" Target="../media/image1419.png"/><Relationship Id="rId32" Type="http://schemas.openxmlformats.org/officeDocument/2006/relationships/customXml" Target="../ink/ink1255.xml"/><Relationship Id="rId74" Type="http://schemas.openxmlformats.org/officeDocument/2006/relationships/customXml" Target="../ink/ink1276.xml"/><Relationship Id="rId128" Type="http://schemas.openxmlformats.org/officeDocument/2006/relationships/customXml" Target="../ink/ink1303.xml"/><Relationship Id="rId335" Type="http://schemas.openxmlformats.org/officeDocument/2006/relationships/image" Target="../media/image1349.png"/><Relationship Id="rId377" Type="http://schemas.openxmlformats.org/officeDocument/2006/relationships/image" Target="../media/image1370.png"/><Relationship Id="rId5" Type="http://schemas.openxmlformats.org/officeDocument/2006/relationships/image" Target="../media/image1184.png"/><Relationship Id="rId181" Type="http://schemas.openxmlformats.org/officeDocument/2006/relationships/image" Target="../media/image1272.png"/><Relationship Id="rId237" Type="http://schemas.openxmlformats.org/officeDocument/2006/relationships/image" Target="../media/image1300.png"/><Relationship Id="rId402" Type="http://schemas.openxmlformats.org/officeDocument/2006/relationships/customXml" Target="../ink/ink1440.xml"/><Relationship Id="rId279" Type="http://schemas.openxmlformats.org/officeDocument/2006/relationships/image" Target="../media/image1321.png"/><Relationship Id="rId444" Type="http://schemas.openxmlformats.org/officeDocument/2006/relationships/customXml" Target="../ink/ink1461.xml"/><Relationship Id="rId486" Type="http://schemas.openxmlformats.org/officeDocument/2006/relationships/customXml" Target="../ink/ink1482.xml"/><Relationship Id="rId43" Type="http://schemas.openxmlformats.org/officeDocument/2006/relationships/image" Target="../media/image1203.png"/><Relationship Id="rId139" Type="http://schemas.openxmlformats.org/officeDocument/2006/relationships/image" Target="../media/image1251.png"/><Relationship Id="rId290" Type="http://schemas.openxmlformats.org/officeDocument/2006/relationships/customXml" Target="../ink/ink1384.xml"/><Relationship Id="rId304" Type="http://schemas.openxmlformats.org/officeDocument/2006/relationships/customXml" Target="../ink/ink1391.xml"/><Relationship Id="rId346" Type="http://schemas.openxmlformats.org/officeDocument/2006/relationships/customXml" Target="../ink/ink1412.xml"/><Relationship Id="rId388" Type="http://schemas.openxmlformats.org/officeDocument/2006/relationships/customXml" Target="../ink/ink1433.xml"/><Relationship Id="rId85" Type="http://schemas.openxmlformats.org/officeDocument/2006/relationships/image" Target="../media/image1224.png"/><Relationship Id="rId150" Type="http://schemas.openxmlformats.org/officeDocument/2006/relationships/customXml" Target="../ink/ink1314.xml"/><Relationship Id="rId192" Type="http://schemas.openxmlformats.org/officeDocument/2006/relationships/customXml" Target="../ink/ink1335.xml"/><Relationship Id="rId206" Type="http://schemas.openxmlformats.org/officeDocument/2006/relationships/customXml" Target="../ink/ink1342.xml"/><Relationship Id="rId413" Type="http://schemas.openxmlformats.org/officeDocument/2006/relationships/image" Target="../media/image1388.png"/><Relationship Id="rId248" Type="http://schemas.openxmlformats.org/officeDocument/2006/relationships/customXml" Target="../ink/ink1363.xml"/><Relationship Id="rId455" Type="http://schemas.openxmlformats.org/officeDocument/2006/relationships/image" Target="../media/image1409.png"/><Relationship Id="rId12" Type="http://schemas.openxmlformats.org/officeDocument/2006/relationships/customXml" Target="../ink/ink1245.xml"/><Relationship Id="rId108" Type="http://schemas.openxmlformats.org/officeDocument/2006/relationships/customXml" Target="../ink/ink1293.xml"/><Relationship Id="rId315" Type="http://schemas.openxmlformats.org/officeDocument/2006/relationships/image" Target="../media/image1339.png"/><Relationship Id="rId357" Type="http://schemas.openxmlformats.org/officeDocument/2006/relationships/image" Target="../media/image1360.png"/><Relationship Id="rId54" Type="http://schemas.openxmlformats.org/officeDocument/2006/relationships/customXml" Target="../ink/ink1266.xml"/><Relationship Id="rId96" Type="http://schemas.openxmlformats.org/officeDocument/2006/relationships/customXml" Target="../ink/ink1287.xml"/><Relationship Id="rId161" Type="http://schemas.openxmlformats.org/officeDocument/2006/relationships/image" Target="../media/image1262.png"/><Relationship Id="rId217" Type="http://schemas.openxmlformats.org/officeDocument/2006/relationships/image" Target="../media/image1290.png"/><Relationship Id="rId399" Type="http://schemas.openxmlformats.org/officeDocument/2006/relationships/image" Target="../media/image1381.png"/><Relationship Id="rId259" Type="http://schemas.openxmlformats.org/officeDocument/2006/relationships/image" Target="../media/image1311.png"/><Relationship Id="rId424" Type="http://schemas.openxmlformats.org/officeDocument/2006/relationships/customXml" Target="../ink/ink1451.xml"/><Relationship Id="rId466" Type="http://schemas.openxmlformats.org/officeDocument/2006/relationships/customXml" Target="../ink/ink1472.xml"/><Relationship Id="rId23" Type="http://schemas.openxmlformats.org/officeDocument/2006/relationships/image" Target="../media/image1193.png"/><Relationship Id="rId119" Type="http://schemas.openxmlformats.org/officeDocument/2006/relationships/image" Target="../media/image1241.png"/><Relationship Id="rId270" Type="http://schemas.openxmlformats.org/officeDocument/2006/relationships/customXml" Target="../ink/ink1374.xml"/><Relationship Id="rId326" Type="http://schemas.openxmlformats.org/officeDocument/2006/relationships/customXml" Target="../ink/ink1402.xml"/><Relationship Id="rId65" Type="http://schemas.openxmlformats.org/officeDocument/2006/relationships/image" Target="../media/image1214.png"/><Relationship Id="rId130" Type="http://schemas.openxmlformats.org/officeDocument/2006/relationships/customXml" Target="../ink/ink1304.xml"/><Relationship Id="rId368" Type="http://schemas.openxmlformats.org/officeDocument/2006/relationships/customXml" Target="../ink/ink1423.xml"/><Relationship Id="rId172" Type="http://schemas.openxmlformats.org/officeDocument/2006/relationships/customXml" Target="../ink/ink1325.xml"/><Relationship Id="rId228" Type="http://schemas.openxmlformats.org/officeDocument/2006/relationships/customXml" Target="../ink/ink1353.xml"/><Relationship Id="rId435" Type="http://schemas.openxmlformats.org/officeDocument/2006/relationships/image" Target="../media/image1399.png"/><Relationship Id="rId477" Type="http://schemas.openxmlformats.org/officeDocument/2006/relationships/image" Target="../media/image1420.png"/><Relationship Id="rId281" Type="http://schemas.openxmlformats.org/officeDocument/2006/relationships/image" Target="../media/image1322.png"/><Relationship Id="rId337" Type="http://schemas.openxmlformats.org/officeDocument/2006/relationships/image" Target="../media/image1350.png"/><Relationship Id="rId34" Type="http://schemas.openxmlformats.org/officeDocument/2006/relationships/customXml" Target="../ink/ink1256.xml"/><Relationship Id="rId76" Type="http://schemas.openxmlformats.org/officeDocument/2006/relationships/customXml" Target="../ink/ink1277.xml"/><Relationship Id="rId141" Type="http://schemas.openxmlformats.org/officeDocument/2006/relationships/image" Target="../media/image1252.png"/><Relationship Id="rId379" Type="http://schemas.openxmlformats.org/officeDocument/2006/relationships/image" Target="../media/image1371.png"/><Relationship Id="rId7" Type="http://schemas.openxmlformats.org/officeDocument/2006/relationships/image" Target="../media/image1185.png"/><Relationship Id="rId183" Type="http://schemas.openxmlformats.org/officeDocument/2006/relationships/image" Target="../media/image1273.png"/><Relationship Id="rId239" Type="http://schemas.openxmlformats.org/officeDocument/2006/relationships/image" Target="../media/image1301.png"/><Relationship Id="rId390" Type="http://schemas.openxmlformats.org/officeDocument/2006/relationships/customXml" Target="../ink/ink1434.xml"/><Relationship Id="rId404" Type="http://schemas.openxmlformats.org/officeDocument/2006/relationships/customXml" Target="../ink/ink1441.xml"/><Relationship Id="rId446" Type="http://schemas.openxmlformats.org/officeDocument/2006/relationships/customXml" Target="../ink/ink1462.xml"/><Relationship Id="rId250" Type="http://schemas.openxmlformats.org/officeDocument/2006/relationships/customXml" Target="../ink/ink1364.xml"/><Relationship Id="rId292" Type="http://schemas.openxmlformats.org/officeDocument/2006/relationships/customXml" Target="../ink/ink1385.xml"/><Relationship Id="rId306" Type="http://schemas.openxmlformats.org/officeDocument/2006/relationships/customXml" Target="../ink/ink1392.xml"/><Relationship Id="rId488" Type="http://schemas.openxmlformats.org/officeDocument/2006/relationships/customXml" Target="../ink/ink1483.xml"/><Relationship Id="rId45" Type="http://schemas.openxmlformats.org/officeDocument/2006/relationships/image" Target="../media/image1204.png"/><Relationship Id="rId87" Type="http://schemas.openxmlformats.org/officeDocument/2006/relationships/image" Target="../media/image1225.png"/><Relationship Id="rId110" Type="http://schemas.openxmlformats.org/officeDocument/2006/relationships/customXml" Target="../ink/ink1294.xml"/><Relationship Id="rId348" Type="http://schemas.openxmlformats.org/officeDocument/2006/relationships/customXml" Target="../ink/ink1413.xml"/><Relationship Id="rId152" Type="http://schemas.openxmlformats.org/officeDocument/2006/relationships/customXml" Target="../ink/ink1315.xml"/><Relationship Id="rId194" Type="http://schemas.openxmlformats.org/officeDocument/2006/relationships/customXml" Target="../ink/ink1336.xml"/><Relationship Id="rId208" Type="http://schemas.openxmlformats.org/officeDocument/2006/relationships/customXml" Target="../ink/ink1343.xml"/><Relationship Id="rId415" Type="http://schemas.openxmlformats.org/officeDocument/2006/relationships/image" Target="../media/image1389.png"/><Relationship Id="rId457" Type="http://schemas.openxmlformats.org/officeDocument/2006/relationships/image" Target="../media/image1410.png"/><Relationship Id="rId261" Type="http://schemas.openxmlformats.org/officeDocument/2006/relationships/image" Target="../media/image1312.png"/><Relationship Id="rId14" Type="http://schemas.openxmlformats.org/officeDocument/2006/relationships/customXml" Target="../ink/ink1246.xml"/><Relationship Id="rId56" Type="http://schemas.openxmlformats.org/officeDocument/2006/relationships/customXml" Target="../ink/ink1267.xml"/><Relationship Id="rId317" Type="http://schemas.openxmlformats.org/officeDocument/2006/relationships/image" Target="../media/image1340.png"/><Relationship Id="rId359" Type="http://schemas.openxmlformats.org/officeDocument/2006/relationships/image" Target="../media/image1361.png"/><Relationship Id="rId98" Type="http://schemas.openxmlformats.org/officeDocument/2006/relationships/customXml" Target="../ink/ink1288.xml"/><Relationship Id="rId121" Type="http://schemas.openxmlformats.org/officeDocument/2006/relationships/image" Target="../media/image1242.png"/><Relationship Id="rId163" Type="http://schemas.openxmlformats.org/officeDocument/2006/relationships/image" Target="../media/image1263.png"/><Relationship Id="rId219" Type="http://schemas.openxmlformats.org/officeDocument/2006/relationships/image" Target="../media/image1291.png"/><Relationship Id="rId370" Type="http://schemas.openxmlformats.org/officeDocument/2006/relationships/customXml" Target="../ink/ink1424.xml"/><Relationship Id="rId426" Type="http://schemas.openxmlformats.org/officeDocument/2006/relationships/customXml" Target="../ink/ink1452.xml"/><Relationship Id="rId230" Type="http://schemas.openxmlformats.org/officeDocument/2006/relationships/customXml" Target="../ink/ink1354.xml"/><Relationship Id="rId468" Type="http://schemas.openxmlformats.org/officeDocument/2006/relationships/customXml" Target="../ink/ink1473.xml"/><Relationship Id="rId25" Type="http://schemas.openxmlformats.org/officeDocument/2006/relationships/image" Target="../media/image1194.png"/><Relationship Id="rId67" Type="http://schemas.openxmlformats.org/officeDocument/2006/relationships/image" Target="../media/image1215.png"/><Relationship Id="rId272" Type="http://schemas.openxmlformats.org/officeDocument/2006/relationships/customXml" Target="../ink/ink1375.xml"/><Relationship Id="rId328" Type="http://schemas.openxmlformats.org/officeDocument/2006/relationships/customXml" Target="../ink/ink1403.xml"/><Relationship Id="rId132" Type="http://schemas.openxmlformats.org/officeDocument/2006/relationships/customXml" Target="../ink/ink1305.xml"/><Relationship Id="rId174" Type="http://schemas.openxmlformats.org/officeDocument/2006/relationships/customXml" Target="../ink/ink1326.xml"/><Relationship Id="rId381" Type="http://schemas.openxmlformats.org/officeDocument/2006/relationships/image" Target="../media/image1372.png"/><Relationship Id="rId241" Type="http://schemas.openxmlformats.org/officeDocument/2006/relationships/image" Target="../media/image1302.png"/><Relationship Id="rId437" Type="http://schemas.openxmlformats.org/officeDocument/2006/relationships/image" Target="../media/image1400.png"/><Relationship Id="rId479" Type="http://schemas.openxmlformats.org/officeDocument/2006/relationships/image" Target="../media/image1421.png"/><Relationship Id="rId36" Type="http://schemas.openxmlformats.org/officeDocument/2006/relationships/customXml" Target="../ink/ink1257.xml"/><Relationship Id="rId283" Type="http://schemas.openxmlformats.org/officeDocument/2006/relationships/image" Target="../media/image1323.png"/><Relationship Id="rId339" Type="http://schemas.openxmlformats.org/officeDocument/2006/relationships/image" Target="../media/image1351.png"/><Relationship Id="rId490" Type="http://schemas.openxmlformats.org/officeDocument/2006/relationships/customXml" Target="../ink/ink1484.xml"/><Relationship Id="rId78" Type="http://schemas.openxmlformats.org/officeDocument/2006/relationships/customXml" Target="../ink/ink1278.xml"/><Relationship Id="rId101" Type="http://schemas.openxmlformats.org/officeDocument/2006/relationships/image" Target="../media/image1232.png"/><Relationship Id="rId143" Type="http://schemas.openxmlformats.org/officeDocument/2006/relationships/image" Target="../media/image1253.png"/><Relationship Id="rId185" Type="http://schemas.openxmlformats.org/officeDocument/2006/relationships/image" Target="../media/image1274.png"/><Relationship Id="rId350" Type="http://schemas.openxmlformats.org/officeDocument/2006/relationships/customXml" Target="../ink/ink1414.xml"/><Relationship Id="rId406" Type="http://schemas.openxmlformats.org/officeDocument/2006/relationships/customXml" Target="../ink/ink1442.xml"/><Relationship Id="rId9" Type="http://schemas.openxmlformats.org/officeDocument/2006/relationships/image" Target="../media/image1186.png"/><Relationship Id="rId210" Type="http://schemas.openxmlformats.org/officeDocument/2006/relationships/customXml" Target="../ink/ink1344.xml"/><Relationship Id="rId392" Type="http://schemas.openxmlformats.org/officeDocument/2006/relationships/customXml" Target="../ink/ink1435.xml"/><Relationship Id="rId448" Type="http://schemas.openxmlformats.org/officeDocument/2006/relationships/customXml" Target="../ink/ink1463.xml"/><Relationship Id="rId252" Type="http://schemas.openxmlformats.org/officeDocument/2006/relationships/customXml" Target="../ink/ink1365.xml"/><Relationship Id="rId294" Type="http://schemas.openxmlformats.org/officeDocument/2006/relationships/customXml" Target="../ink/ink1386.xml"/><Relationship Id="rId308" Type="http://schemas.openxmlformats.org/officeDocument/2006/relationships/customXml" Target="../ink/ink1393.xml"/><Relationship Id="rId47" Type="http://schemas.openxmlformats.org/officeDocument/2006/relationships/image" Target="../media/image1205.png"/><Relationship Id="rId89" Type="http://schemas.openxmlformats.org/officeDocument/2006/relationships/image" Target="../media/image1226.png"/><Relationship Id="rId112" Type="http://schemas.openxmlformats.org/officeDocument/2006/relationships/customXml" Target="../ink/ink1295.xml"/><Relationship Id="rId154" Type="http://schemas.openxmlformats.org/officeDocument/2006/relationships/customXml" Target="../ink/ink1316.xml"/><Relationship Id="rId361" Type="http://schemas.openxmlformats.org/officeDocument/2006/relationships/image" Target="../media/image1362.png"/><Relationship Id="rId196" Type="http://schemas.openxmlformats.org/officeDocument/2006/relationships/customXml" Target="../ink/ink1337.xml"/><Relationship Id="rId417" Type="http://schemas.openxmlformats.org/officeDocument/2006/relationships/image" Target="../media/image1390.png"/><Relationship Id="rId459" Type="http://schemas.openxmlformats.org/officeDocument/2006/relationships/image" Target="../media/image1411.png"/><Relationship Id="rId16" Type="http://schemas.openxmlformats.org/officeDocument/2006/relationships/customXml" Target="../ink/ink1247.xml"/><Relationship Id="rId221" Type="http://schemas.openxmlformats.org/officeDocument/2006/relationships/image" Target="../media/image1292.png"/><Relationship Id="rId263" Type="http://schemas.openxmlformats.org/officeDocument/2006/relationships/image" Target="../media/image1313.png"/><Relationship Id="rId319" Type="http://schemas.openxmlformats.org/officeDocument/2006/relationships/image" Target="../media/image1341.png"/><Relationship Id="rId470" Type="http://schemas.openxmlformats.org/officeDocument/2006/relationships/customXml" Target="../ink/ink1474.xml"/><Relationship Id="rId58" Type="http://schemas.openxmlformats.org/officeDocument/2006/relationships/customXml" Target="../ink/ink1268.xml"/><Relationship Id="rId123" Type="http://schemas.openxmlformats.org/officeDocument/2006/relationships/image" Target="../media/image1243.png"/><Relationship Id="rId330" Type="http://schemas.openxmlformats.org/officeDocument/2006/relationships/customXml" Target="../ink/ink1404.xml"/><Relationship Id="rId165" Type="http://schemas.openxmlformats.org/officeDocument/2006/relationships/image" Target="../media/image1264.png"/><Relationship Id="rId372" Type="http://schemas.openxmlformats.org/officeDocument/2006/relationships/customXml" Target="../ink/ink1425.xml"/><Relationship Id="rId428" Type="http://schemas.openxmlformats.org/officeDocument/2006/relationships/customXml" Target="../ink/ink1453.xml"/><Relationship Id="rId232" Type="http://schemas.openxmlformats.org/officeDocument/2006/relationships/customXml" Target="../ink/ink1355.xml"/><Relationship Id="rId274" Type="http://schemas.openxmlformats.org/officeDocument/2006/relationships/customXml" Target="../ink/ink1376.xml"/><Relationship Id="rId481" Type="http://schemas.openxmlformats.org/officeDocument/2006/relationships/image" Target="../media/image1422.png"/><Relationship Id="rId27" Type="http://schemas.openxmlformats.org/officeDocument/2006/relationships/image" Target="../media/image1195.png"/><Relationship Id="rId69" Type="http://schemas.openxmlformats.org/officeDocument/2006/relationships/image" Target="../media/image1216.png"/><Relationship Id="rId134" Type="http://schemas.openxmlformats.org/officeDocument/2006/relationships/customXml" Target="../ink/ink1306.xml"/><Relationship Id="rId80" Type="http://schemas.openxmlformats.org/officeDocument/2006/relationships/customXml" Target="../ink/ink1279.xml"/><Relationship Id="rId176" Type="http://schemas.openxmlformats.org/officeDocument/2006/relationships/customXml" Target="../ink/ink1327.xml"/><Relationship Id="rId341" Type="http://schemas.openxmlformats.org/officeDocument/2006/relationships/image" Target="../media/image1352.png"/><Relationship Id="rId383" Type="http://schemas.openxmlformats.org/officeDocument/2006/relationships/image" Target="../media/image1373.png"/><Relationship Id="rId439" Type="http://schemas.openxmlformats.org/officeDocument/2006/relationships/image" Target="../media/image1401.png"/><Relationship Id="rId201" Type="http://schemas.openxmlformats.org/officeDocument/2006/relationships/image" Target="../media/image1282.png"/><Relationship Id="rId243" Type="http://schemas.openxmlformats.org/officeDocument/2006/relationships/image" Target="../media/image1303.png"/><Relationship Id="rId285" Type="http://schemas.openxmlformats.org/officeDocument/2006/relationships/image" Target="../media/image1324.png"/><Relationship Id="rId450" Type="http://schemas.openxmlformats.org/officeDocument/2006/relationships/customXml" Target="../ink/ink1464.xml"/><Relationship Id="rId38" Type="http://schemas.openxmlformats.org/officeDocument/2006/relationships/customXml" Target="../ink/ink1258.xml"/><Relationship Id="rId103" Type="http://schemas.openxmlformats.org/officeDocument/2006/relationships/image" Target="../media/image1233.png"/><Relationship Id="rId310" Type="http://schemas.openxmlformats.org/officeDocument/2006/relationships/customXml" Target="../ink/ink1394.xml"/><Relationship Id="rId492" Type="http://schemas.openxmlformats.org/officeDocument/2006/relationships/customXml" Target="../ink/ink1485.xml"/><Relationship Id="rId91" Type="http://schemas.openxmlformats.org/officeDocument/2006/relationships/image" Target="../media/image1227.png"/><Relationship Id="rId145" Type="http://schemas.openxmlformats.org/officeDocument/2006/relationships/image" Target="../media/image1254.png"/><Relationship Id="rId187" Type="http://schemas.openxmlformats.org/officeDocument/2006/relationships/image" Target="../media/image1275.png"/><Relationship Id="rId352" Type="http://schemas.openxmlformats.org/officeDocument/2006/relationships/customXml" Target="../ink/ink1415.xml"/><Relationship Id="rId394" Type="http://schemas.openxmlformats.org/officeDocument/2006/relationships/customXml" Target="../ink/ink1436.xml"/><Relationship Id="rId408" Type="http://schemas.openxmlformats.org/officeDocument/2006/relationships/customXml" Target="../ink/ink1443.xml"/><Relationship Id="rId212" Type="http://schemas.openxmlformats.org/officeDocument/2006/relationships/customXml" Target="../ink/ink1345.xml"/><Relationship Id="rId254" Type="http://schemas.openxmlformats.org/officeDocument/2006/relationships/customXml" Target="../ink/ink1366.xml"/><Relationship Id="rId49" Type="http://schemas.openxmlformats.org/officeDocument/2006/relationships/image" Target="../media/image1206.png"/><Relationship Id="rId114" Type="http://schemas.openxmlformats.org/officeDocument/2006/relationships/customXml" Target="../ink/ink1296.xml"/><Relationship Id="rId296" Type="http://schemas.openxmlformats.org/officeDocument/2006/relationships/customXml" Target="../ink/ink1387.xml"/><Relationship Id="rId461" Type="http://schemas.openxmlformats.org/officeDocument/2006/relationships/image" Target="../media/image1412.png"/><Relationship Id="rId60" Type="http://schemas.openxmlformats.org/officeDocument/2006/relationships/customXml" Target="../ink/ink1269.xml"/><Relationship Id="rId156" Type="http://schemas.openxmlformats.org/officeDocument/2006/relationships/customXml" Target="../ink/ink1317.xml"/><Relationship Id="rId198" Type="http://schemas.openxmlformats.org/officeDocument/2006/relationships/customXml" Target="../ink/ink1338.xml"/><Relationship Id="rId321" Type="http://schemas.openxmlformats.org/officeDocument/2006/relationships/image" Target="../media/image1342.png"/><Relationship Id="rId363" Type="http://schemas.openxmlformats.org/officeDocument/2006/relationships/image" Target="../media/image1363.png"/><Relationship Id="rId419" Type="http://schemas.openxmlformats.org/officeDocument/2006/relationships/image" Target="../media/image1391.png"/><Relationship Id="rId223" Type="http://schemas.openxmlformats.org/officeDocument/2006/relationships/image" Target="../media/image1293.png"/><Relationship Id="rId430" Type="http://schemas.openxmlformats.org/officeDocument/2006/relationships/customXml" Target="../ink/ink1454.xml"/><Relationship Id="rId18" Type="http://schemas.openxmlformats.org/officeDocument/2006/relationships/customXml" Target="../ink/ink1248.xml"/><Relationship Id="rId265" Type="http://schemas.openxmlformats.org/officeDocument/2006/relationships/image" Target="../media/image1314.png"/><Relationship Id="rId472" Type="http://schemas.openxmlformats.org/officeDocument/2006/relationships/customXml" Target="../ink/ink1475.xml"/><Relationship Id="rId125" Type="http://schemas.openxmlformats.org/officeDocument/2006/relationships/image" Target="../media/image1244.png"/><Relationship Id="rId167" Type="http://schemas.openxmlformats.org/officeDocument/2006/relationships/image" Target="../media/image1265.png"/><Relationship Id="rId332" Type="http://schemas.openxmlformats.org/officeDocument/2006/relationships/customXml" Target="../ink/ink1405.xml"/><Relationship Id="rId374" Type="http://schemas.openxmlformats.org/officeDocument/2006/relationships/customXml" Target="../ink/ink1426.xml"/><Relationship Id="rId71" Type="http://schemas.openxmlformats.org/officeDocument/2006/relationships/image" Target="../media/image1217.png"/><Relationship Id="rId234" Type="http://schemas.openxmlformats.org/officeDocument/2006/relationships/customXml" Target="../ink/ink1356.xml"/><Relationship Id="rId2" Type="http://schemas.openxmlformats.org/officeDocument/2006/relationships/customXml" Target="../ink/ink1240.xml"/><Relationship Id="rId29" Type="http://schemas.openxmlformats.org/officeDocument/2006/relationships/image" Target="../media/image1196.png"/><Relationship Id="rId276" Type="http://schemas.openxmlformats.org/officeDocument/2006/relationships/customXml" Target="../ink/ink1377.xml"/><Relationship Id="rId441" Type="http://schemas.openxmlformats.org/officeDocument/2006/relationships/image" Target="../media/image1402.png"/><Relationship Id="rId483" Type="http://schemas.openxmlformats.org/officeDocument/2006/relationships/image" Target="../media/image1423.png"/><Relationship Id="rId40" Type="http://schemas.openxmlformats.org/officeDocument/2006/relationships/customXml" Target="../ink/ink1259.xml"/><Relationship Id="rId136" Type="http://schemas.openxmlformats.org/officeDocument/2006/relationships/customXml" Target="../ink/ink1307.xml"/><Relationship Id="rId178" Type="http://schemas.openxmlformats.org/officeDocument/2006/relationships/customXml" Target="../ink/ink1328.xml"/><Relationship Id="rId301" Type="http://schemas.openxmlformats.org/officeDocument/2006/relationships/image" Target="../media/image1332.png"/><Relationship Id="rId343" Type="http://schemas.openxmlformats.org/officeDocument/2006/relationships/image" Target="../media/image1353.png"/><Relationship Id="rId82" Type="http://schemas.openxmlformats.org/officeDocument/2006/relationships/customXml" Target="../ink/ink1280.xml"/><Relationship Id="rId203" Type="http://schemas.openxmlformats.org/officeDocument/2006/relationships/image" Target="../media/image1283.png"/><Relationship Id="rId385" Type="http://schemas.openxmlformats.org/officeDocument/2006/relationships/image" Target="../media/image1374.png"/><Relationship Id="rId245" Type="http://schemas.openxmlformats.org/officeDocument/2006/relationships/image" Target="../media/image1304.png"/><Relationship Id="rId287" Type="http://schemas.openxmlformats.org/officeDocument/2006/relationships/image" Target="../media/image1325.png"/><Relationship Id="rId410" Type="http://schemas.openxmlformats.org/officeDocument/2006/relationships/customXml" Target="../ink/ink1444.xml"/><Relationship Id="rId452" Type="http://schemas.openxmlformats.org/officeDocument/2006/relationships/customXml" Target="../ink/ink1465.xml"/><Relationship Id="rId105" Type="http://schemas.openxmlformats.org/officeDocument/2006/relationships/image" Target="../media/image1234.png"/><Relationship Id="rId147" Type="http://schemas.openxmlformats.org/officeDocument/2006/relationships/image" Target="../media/image1255.png"/><Relationship Id="rId312" Type="http://schemas.openxmlformats.org/officeDocument/2006/relationships/customXml" Target="../ink/ink1395.xml"/><Relationship Id="rId354" Type="http://schemas.openxmlformats.org/officeDocument/2006/relationships/customXml" Target="../ink/ink1416.xml"/><Relationship Id="rId51" Type="http://schemas.openxmlformats.org/officeDocument/2006/relationships/image" Target="../media/image1207.png"/><Relationship Id="rId93" Type="http://schemas.openxmlformats.org/officeDocument/2006/relationships/image" Target="../media/image1228.png"/><Relationship Id="rId189" Type="http://schemas.openxmlformats.org/officeDocument/2006/relationships/image" Target="../media/image1276.png"/><Relationship Id="rId396" Type="http://schemas.openxmlformats.org/officeDocument/2006/relationships/customXml" Target="../ink/ink1437.xml"/><Relationship Id="rId214" Type="http://schemas.openxmlformats.org/officeDocument/2006/relationships/customXml" Target="../ink/ink1346.xml"/><Relationship Id="rId256" Type="http://schemas.openxmlformats.org/officeDocument/2006/relationships/customXml" Target="../ink/ink1367.xml"/><Relationship Id="rId298" Type="http://schemas.openxmlformats.org/officeDocument/2006/relationships/customXml" Target="../ink/ink1388.xml"/><Relationship Id="rId421" Type="http://schemas.openxmlformats.org/officeDocument/2006/relationships/image" Target="../media/image1392.png"/><Relationship Id="rId463" Type="http://schemas.openxmlformats.org/officeDocument/2006/relationships/image" Target="../media/image1413.png"/><Relationship Id="rId116" Type="http://schemas.openxmlformats.org/officeDocument/2006/relationships/customXml" Target="../ink/ink1297.xml"/><Relationship Id="rId158" Type="http://schemas.openxmlformats.org/officeDocument/2006/relationships/customXml" Target="../ink/ink1318.xml"/><Relationship Id="rId323" Type="http://schemas.openxmlformats.org/officeDocument/2006/relationships/image" Target="../media/image1343.png"/><Relationship Id="rId20" Type="http://schemas.openxmlformats.org/officeDocument/2006/relationships/customXml" Target="../ink/ink1249.xml"/><Relationship Id="rId62" Type="http://schemas.openxmlformats.org/officeDocument/2006/relationships/customXml" Target="../ink/ink1270.xml"/><Relationship Id="rId365" Type="http://schemas.openxmlformats.org/officeDocument/2006/relationships/image" Target="../media/image1364.png"/><Relationship Id="rId190" Type="http://schemas.openxmlformats.org/officeDocument/2006/relationships/customXml" Target="../ink/ink1334.xml"/><Relationship Id="rId204" Type="http://schemas.openxmlformats.org/officeDocument/2006/relationships/customXml" Target="../ink/ink1341.xml"/><Relationship Id="rId225" Type="http://schemas.openxmlformats.org/officeDocument/2006/relationships/image" Target="../media/image1294.png"/><Relationship Id="rId246" Type="http://schemas.openxmlformats.org/officeDocument/2006/relationships/customXml" Target="../ink/ink1362.xml"/><Relationship Id="rId267" Type="http://schemas.openxmlformats.org/officeDocument/2006/relationships/image" Target="../media/image1315.png"/><Relationship Id="rId288" Type="http://schemas.openxmlformats.org/officeDocument/2006/relationships/customXml" Target="../ink/ink1383.xml"/><Relationship Id="rId411" Type="http://schemas.openxmlformats.org/officeDocument/2006/relationships/image" Target="../media/image1387.png"/><Relationship Id="rId432" Type="http://schemas.openxmlformats.org/officeDocument/2006/relationships/customXml" Target="../ink/ink1455.xml"/><Relationship Id="rId453" Type="http://schemas.openxmlformats.org/officeDocument/2006/relationships/image" Target="../media/image1408.png"/><Relationship Id="rId474" Type="http://schemas.openxmlformats.org/officeDocument/2006/relationships/customXml" Target="../ink/ink1476.xml"/><Relationship Id="rId106" Type="http://schemas.openxmlformats.org/officeDocument/2006/relationships/customXml" Target="../ink/ink1292.xml"/><Relationship Id="rId127" Type="http://schemas.openxmlformats.org/officeDocument/2006/relationships/image" Target="../media/image1245.png"/><Relationship Id="rId313" Type="http://schemas.openxmlformats.org/officeDocument/2006/relationships/image" Target="../media/image1338.png"/><Relationship Id="rId10" Type="http://schemas.openxmlformats.org/officeDocument/2006/relationships/customXml" Target="../ink/ink1244.xml"/><Relationship Id="rId31" Type="http://schemas.openxmlformats.org/officeDocument/2006/relationships/image" Target="../media/image1197.png"/><Relationship Id="rId52" Type="http://schemas.openxmlformats.org/officeDocument/2006/relationships/customXml" Target="../ink/ink1265.xml"/><Relationship Id="rId73" Type="http://schemas.openxmlformats.org/officeDocument/2006/relationships/image" Target="../media/image1218.png"/><Relationship Id="rId94" Type="http://schemas.openxmlformats.org/officeDocument/2006/relationships/customXml" Target="../ink/ink1286.xml"/><Relationship Id="rId148" Type="http://schemas.openxmlformats.org/officeDocument/2006/relationships/customXml" Target="../ink/ink1313.xml"/><Relationship Id="rId169" Type="http://schemas.openxmlformats.org/officeDocument/2006/relationships/image" Target="../media/image1266.png"/><Relationship Id="rId334" Type="http://schemas.openxmlformats.org/officeDocument/2006/relationships/customXml" Target="../ink/ink1406.xml"/><Relationship Id="rId355" Type="http://schemas.openxmlformats.org/officeDocument/2006/relationships/image" Target="../media/image1359.png"/><Relationship Id="rId376" Type="http://schemas.openxmlformats.org/officeDocument/2006/relationships/customXml" Target="../ink/ink1427.xml"/><Relationship Id="rId397" Type="http://schemas.openxmlformats.org/officeDocument/2006/relationships/image" Target="../media/image1380.png"/><Relationship Id="rId4" Type="http://schemas.openxmlformats.org/officeDocument/2006/relationships/customXml" Target="../ink/ink1241.xml"/><Relationship Id="rId180" Type="http://schemas.openxmlformats.org/officeDocument/2006/relationships/customXml" Target="../ink/ink1329.xml"/><Relationship Id="rId215" Type="http://schemas.openxmlformats.org/officeDocument/2006/relationships/image" Target="../media/image1289.png"/><Relationship Id="rId236" Type="http://schemas.openxmlformats.org/officeDocument/2006/relationships/customXml" Target="../ink/ink1357.xml"/><Relationship Id="rId257" Type="http://schemas.openxmlformats.org/officeDocument/2006/relationships/image" Target="../media/image1310.png"/><Relationship Id="rId278" Type="http://schemas.openxmlformats.org/officeDocument/2006/relationships/customXml" Target="../ink/ink1378.xml"/><Relationship Id="rId401" Type="http://schemas.openxmlformats.org/officeDocument/2006/relationships/image" Target="../media/image1382.png"/><Relationship Id="rId422" Type="http://schemas.openxmlformats.org/officeDocument/2006/relationships/customXml" Target="../ink/ink1450.xml"/><Relationship Id="rId443" Type="http://schemas.openxmlformats.org/officeDocument/2006/relationships/image" Target="../media/image1403.png"/><Relationship Id="rId464" Type="http://schemas.openxmlformats.org/officeDocument/2006/relationships/customXml" Target="../ink/ink1471.xml"/><Relationship Id="rId303" Type="http://schemas.openxmlformats.org/officeDocument/2006/relationships/image" Target="../media/image1333.png"/><Relationship Id="rId485" Type="http://schemas.openxmlformats.org/officeDocument/2006/relationships/image" Target="../media/image1424.png"/><Relationship Id="rId42" Type="http://schemas.openxmlformats.org/officeDocument/2006/relationships/customXml" Target="../ink/ink1260.xml"/><Relationship Id="rId84" Type="http://schemas.openxmlformats.org/officeDocument/2006/relationships/customXml" Target="../ink/ink1281.xml"/><Relationship Id="rId138" Type="http://schemas.openxmlformats.org/officeDocument/2006/relationships/customXml" Target="../ink/ink1308.xml"/><Relationship Id="rId345" Type="http://schemas.openxmlformats.org/officeDocument/2006/relationships/image" Target="../media/image1354.png"/><Relationship Id="rId387" Type="http://schemas.openxmlformats.org/officeDocument/2006/relationships/image" Target="../media/image1375.png"/><Relationship Id="rId191" Type="http://schemas.openxmlformats.org/officeDocument/2006/relationships/image" Target="../media/image1277.png"/><Relationship Id="rId205" Type="http://schemas.openxmlformats.org/officeDocument/2006/relationships/image" Target="../media/image1284.png"/><Relationship Id="rId247" Type="http://schemas.openxmlformats.org/officeDocument/2006/relationships/image" Target="../media/image1305.png"/><Relationship Id="rId412" Type="http://schemas.openxmlformats.org/officeDocument/2006/relationships/customXml" Target="../ink/ink1445.xml"/><Relationship Id="rId107" Type="http://schemas.openxmlformats.org/officeDocument/2006/relationships/image" Target="../media/image1235.png"/><Relationship Id="rId289" Type="http://schemas.openxmlformats.org/officeDocument/2006/relationships/image" Target="../media/image1326.png"/><Relationship Id="rId454" Type="http://schemas.openxmlformats.org/officeDocument/2006/relationships/customXml" Target="../ink/ink1466.xml"/><Relationship Id="rId11" Type="http://schemas.openxmlformats.org/officeDocument/2006/relationships/image" Target="../media/image1187.png"/><Relationship Id="rId53" Type="http://schemas.openxmlformats.org/officeDocument/2006/relationships/image" Target="../media/image1208.png"/><Relationship Id="rId149" Type="http://schemas.openxmlformats.org/officeDocument/2006/relationships/image" Target="../media/image1256.png"/><Relationship Id="rId314" Type="http://schemas.openxmlformats.org/officeDocument/2006/relationships/customXml" Target="../ink/ink1396.xml"/><Relationship Id="rId356" Type="http://schemas.openxmlformats.org/officeDocument/2006/relationships/customXml" Target="../ink/ink1417.xml"/><Relationship Id="rId398" Type="http://schemas.openxmlformats.org/officeDocument/2006/relationships/customXml" Target="../ink/ink1438.xml"/><Relationship Id="rId95" Type="http://schemas.openxmlformats.org/officeDocument/2006/relationships/image" Target="../media/image1229.png"/><Relationship Id="rId160" Type="http://schemas.openxmlformats.org/officeDocument/2006/relationships/customXml" Target="../ink/ink1319.xml"/><Relationship Id="rId216" Type="http://schemas.openxmlformats.org/officeDocument/2006/relationships/customXml" Target="../ink/ink1347.xml"/><Relationship Id="rId423" Type="http://schemas.openxmlformats.org/officeDocument/2006/relationships/image" Target="../media/image1393.png"/><Relationship Id="rId258" Type="http://schemas.openxmlformats.org/officeDocument/2006/relationships/customXml" Target="../ink/ink1368.xml"/><Relationship Id="rId465" Type="http://schemas.openxmlformats.org/officeDocument/2006/relationships/image" Target="../media/image1414.png"/><Relationship Id="rId22" Type="http://schemas.openxmlformats.org/officeDocument/2006/relationships/customXml" Target="../ink/ink1250.xml"/><Relationship Id="rId64" Type="http://schemas.openxmlformats.org/officeDocument/2006/relationships/customXml" Target="../ink/ink1271.xml"/><Relationship Id="rId118" Type="http://schemas.openxmlformats.org/officeDocument/2006/relationships/customXml" Target="../ink/ink1298.xml"/><Relationship Id="rId325" Type="http://schemas.openxmlformats.org/officeDocument/2006/relationships/image" Target="../media/image1344.png"/><Relationship Id="rId367" Type="http://schemas.openxmlformats.org/officeDocument/2006/relationships/image" Target="../media/image1365.png"/><Relationship Id="rId171" Type="http://schemas.openxmlformats.org/officeDocument/2006/relationships/image" Target="../media/image1267.png"/><Relationship Id="rId227" Type="http://schemas.openxmlformats.org/officeDocument/2006/relationships/image" Target="../media/image1295.png"/><Relationship Id="rId269" Type="http://schemas.openxmlformats.org/officeDocument/2006/relationships/image" Target="../media/image1316.png"/><Relationship Id="rId434" Type="http://schemas.openxmlformats.org/officeDocument/2006/relationships/customXml" Target="../ink/ink1456.xml"/><Relationship Id="rId476" Type="http://schemas.openxmlformats.org/officeDocument/2006/relationships/customXml" Target="../ink/ink1477.xml"/><Relationship Id="rId33" Type="http://schemas.openxmlformats.org/officeDocument/2006/relationships/image" Target="../media/image1198.png"/><Relationship Id="rId129" Type="http://schemas.openxmlformats.org/officeDocument/2006/relationships/image" Target="../media/image1246.png"/><Relationship Id="rId280" Type="http://schemas.openxmlformats.org/officeDocument/2006/relationships/customXml" Target="../ink/ink1379.xml"/><Relationship Id="rId336" Type="http://schemas.openxmlformats.org/officeDocument/2006/relationships/customXml" Target="../ink/ink1407.xml"/><Relationship Id="rId75" Type="http://schemas.openxmlformats.org/officeDocument/2006/relationships/image" Target="../media/image1219.png"/><Relationship Id="rId140" Type="http://schemas.openxmlformats.org/officeDocument/2006/relationships/customXml" Target="../ink/ink1309.xml"/><Relationship Id="rId182" Type="http://schemas.openxmlformats.org/officeDocument/2006/relationships/customXml" Target="../ink/ink1330.xml"/><Relationship Id="rId378" Type="http://schemas.openxmlformats.org/officeDocument/2006/relationships/customXml" Target="../ink/ink1428.xml"/><Relationship Id="rId403" Type="http://schemas.openxmlformats.org/officeDocument/2006/relationships/image" Target="../media/image1383.png"/><Relationship Id="rId6" Type="http://schemas.openxmlformats.org/officeDocument/2006/relationships/customXml" Target="../ink/ink1242.xml"/><Relationship Id="rId238" Type="http://schemas.openxmlformats.org/officeDocument/2006/relationships/customXml" Target="../ink/ink1358.xml"/><Relationship Id="rId445" Type="http://schemas.openxmlformats.org/officeDocument/2006/relationships/image" Target="../media/image1404.png"/><Relationship Id="rId487" Type="http://schemas.openxmlformats.org/officeDocument/2006/relationships/image" Target="../media/image1425.png"/><Relationship Id="rId291" Type="http://schemas.openxmlformats.org/officeDocument/2006/relationships/image" Target="../media/image1327.png"/><Relationship Id="rId305" Type="http://schemas.openxmlformats.org/officeDocument/2006/relationships/image" Target="../media/image1334.png"/><Relationship Id="rId347" Type="http://schemas.openxmlformats.org/officeDocument/2006/relationships/image" Target="../media/image1355.png"/><Relationship Id="rId44" Type="http://schemas.openxmlformats.org/officeDocument/2006/relationships/customXml" Target="../ink/ink1261.xml"/><Relationship Id="rId86" Type="http://schemas.openxmlformats.org/officeDocument/2006/relationships/customXml" Target="../ink/ink1282.xml"/><Relationship Id="rId151" Type="http://schemas.openxmlformats.org/officeDocument/2006/relationships/image" Target="../media/image1257.png"/><Relationship Id="rId389" Type="http://schemas.openxmlformats.org/officeDocument/2006/relationships/image" Target="../media/image1376.png"/><Relationship Id="rId193" Type="http://schemas.openxmlformats.org/officeDocument/2006/relationships/image" Target="../media/image1278.png"/><Relationship Id="rId207" Type="http://schemas.openxmlformats.org/officeDocument/2006/relationships/image" Target="../media/image1285.png"/><Relationship Id="rId249" Type="http://schemas.openxmlformats.org/officeDocument/2006/relationships/image" Target="../media/image1306.png"/><Relationship Id="rId414" Type="http://schemas.openxmlformats.org/officeDocument/2006/relationships/customXml" Target="../ink/ink1446.xml"/><Relationship Id="rId456" Type="http://schemas.openxmlformats.org/officeDocument/2006/relationships/customXml" Target="../ink/ink1467.xml"/><Relationship Id="rId13" Type="http://schemas.openxmlformats.org/officeDocument/2006/relationships/image" Target="../media/image1188.png"/><Relationship Id="rId109" Type="http://schemas.openxmlformats.org/officeDocument/2006/relationships/image" Target="../media/image1236.png"/><Relationship Id="rId260" Type="http://schemas.openxmlformats.org/officeDocument/2006/relationships/customXml" Target="../ink/ink1369.xml"/><Relationship Id="rId316" Type="http://schemas.openxmlformats.org/officeDocument/2006/relationships/customXml" Target="../ink/ink1397.xml"/><Relationship Id="rId55" Type="http://schemas.openxmlformats.org/officeDocument/2006/relationships/image" Target="../media/image1209.png"/><Relationship Id="rId97" Type="http://schemas.openxmlformats.org/officeDocument/2006/relationships/image" Target="../media/image1230.png"/><Relationship Id="rId120" Type="http://schemas.openxmlformats.org/officeDocument/2006/relationships/customXml" Target="../ink/ink1299.xml"/><Relationship Id="rId358" Type="http://schemas.openxmlformats.org/officeDocument/2006/relationships/customXml" Target="../ink/ink1418.xml"/><Relationship Id="rId162" Type="http://schemas.openxmlformats.org/officeDocument/2006/relationships/customXml" Target="../ink/ink1320.xml"/><Relationship Id="rId218" Type="http://schemas.openxmlformats.org/officeDocument/2006/relationships/customXml" Target="../ink/ink1348.xml"/><Relationship Id="rId425" Type="http://schemas.openxmlformats.org/officeDocument/2006/relationships/image" Target="../media/image1394.png"/><Relationship Id="rId467" Type="http://schemas.openxmlformats.org/officeDocument/2006/relationships/image" Target="../media/image1415.png"/><Relationship Id="rId271" Type="http://schemas.openxmlformats.org/officeDocument/2006/relationships/image" Target="../media/image1317.png"/><Relationship Id="rId24" Type="http://schemas.openxmlformats.org/officeDocument/2006/relationships/customXml" Target="../ink/ink1251.xml"/><Relationship Id="rId66" Type="http://schemas.openxmlformats.org/officeDocument/2006/relationships/customXml" Target="../ink/ink1272.xml"/><Relationship Id="rId131" Type="http://schemas.openxmlformats.org/officeDocument/2006/relationships/image" Target="../media/image1247.png"/><Relationship Id="rId327" Type="http://schemas.openxmlformats.org/officeDocument/2006/relationships/image" Target="../media/image1345.png"/><Relationship Id="rId369" Type="http://schemas.openxmlformats.org/officeDocument/2006/relationships/image" Target="../media/image1366.png"/><Relationship Id="rId173" Type="http://schemas.openxmlformats.org/officeDocument/2006/relationships/image" Target="../media/image1268.png"/><Relationship Id="rId229" Type="http://schemas.openxmlformats.org/officeDocument/2006/relationships/image" Target="../media/image1296.png"/><Relationship Id="rId380" Type="http://schemas.openxmlformats.org/officeDocument/2006/relationships/customXml" Target="../ink/ink1429.xml"/><Relationship Id="rId436" Type="http://schemas.openxmlformats.org/officeDocument/2006/relationships/customXml" Target="../ink/ink1457.xml"/><Relationship Id="rId240" Type="http://schemas.openxmlformats.org/officeDocument/2006/relationships/customXml" Target="../ink/ink1359.xml"/><Relationship Id="rId478" Type="http://schemas.openxmlformats.org/officeDocument/2006/relationships/customXml" Target="../ink/ink1478.xml"/><Relationship Id="rId35" Type="http://schemas.openxmlformats.org/officeDocument/2006/relationships/image" Target="../media/image1199.png"/><Relationship Id="rId77" Type="http://schemas.openxmlformats.org/officeDocument/2006/relationships/image" Target="../media/image1220.png"/><Relationship Id="rId100" Type="http://schemas.openxmlformats.org/officeDocument/2006/relationships/customXml" Target="../ink/ink1289.xml"/><Relationship Id="rId282" Type="http://schemas.openxmlformats.org/officeDocument/2006/relationships/customXml" Target="../ink/ink1380.xml"/><Relationship Id="rId338" Type="http://schemas.openxmlformats.org/officeDocument/2006/relationships/customXml" Target="../ink/ink1408.xml"/><Relationship Id="rId8" Type="http://schemas.openxmlformats.org/officeDocument/2006/relationships/customXml" Target="../ink/ink1243.xml"/><Relationship Id="rId142" Type="http://schemas.openxmlformats.org/officeDocument/2006/relationships/customXml" Target="../ink/ink1310.xml"/><Relationship Id="rId184" Type="http://schemas.openxmlformats.org/officeDocument/2006/relationships/customXml" Target="../ink/ink1331.xml"/><Relationship Id="rId391" Type="http://schemas.openxmlformats.org/officeDocument/2006/relationships/image" Target="../media/image1377.png"/><Relationship Id="rId405" Type="http://schemas.openxmlformats.org/officeDocument/2006/relationships/image" Target="../media/image1384.png"/><Relationship Id="rId447" Type="http://schemas.openxmlformats.org/officeDocument/2006/relationships/image" Target="../media/image1405.png"/><Relationship Id="rId251" Type="http://schemas.openxmlformats.org/officeDocument/2006/relationships/image" Target="../media/image1307.png"/><Relationship Id="rId489" Type="http://schemas.openxmlformats.org/officeDocument/2006/relationships/image" Target="../media/image1426.png"/><Relationship Id="rId46" Type="http://schemas.openxmlformats.org/officeDocument/2006/relationships/customXml" Target="../ink/ink1262.xml"/><Relationship Id="rId293" Type="http://schemas.openxmlformats.org/officeDocument/2006/relationships/image" Target="../media/image1328.png"/><Relationship Id="rId307" Type="http://schemas.openxmlformats.org/officeDocument/2006/relationships/image" Target="../media/image1335.png"/><Relationship Id="rId349" Type="http://schemas.openxmlformats.org/officeDocument/2006/relationships/image" Target="../media/image1356.png"/><Relationship Id="rId88" Type="http://schemas.openxmlformats.org/officeDocument/2006/relationships/customXml" Target="../ink/ink1283.xml"/><Relationship Id="rId111" Type="http://schemas.openxmlformats.org/officeDocument/2006/relationships/image" Target="../media/image1237.png"/><Relationship Id="rId153" Type="http://schemas.openxmlformats.org/officeDocument/2006/relationships/image" Target="../media/image1258.png"/><Relationship Id="rId195" Type="http://schemas.openxmlformats.org/officeDocument/2006/relationships/image" Target="../media/image1279.png"/><Relationship Id="rId209" Type="http://schemas.openxmlformats.org/officeDocument/2006/relationships/image" Target="../media/image1286.png"/><Relationship Id="rId360" Type="http://schemas.openxmlformats.org/officeDocument/2006/relationships/customXml" Target="../ink/ink1419.xml"/><Relationship Id="rId416" Type="http://schemas.openxmlformats.org/officeDocument/2006/relationships/customXml" Target="../ink/ink1447.xml"/><Relationship Id="rId220" Type="http://schemas.openxmlformats.org/officeDocument/2006/relationships/customXml" Target="../ink/ink1349.xml"/><Relationship Id="rId458" Type="http://schemas.openxmlformats.org/officeDocument/2006/relationships/customXml" Target="../ink/ink1468.xml"/><Relationship Id="rId15" Type="http://schemas.openxmlformats.org/officeDocument/2006/relationships/image" Target="../media/image1189.png"/><Relationship Id="rId57" Type="http://schemas.openxmlformats.org/officeDocument/2006/relationships/image" Target="../media/image1210.png"/><Relationship Id="rId262" Type="http://schemas.openxmlformats.org/officeDocument/2006/relationships/customXml" Target="../ink/ink1370.xml"/><Relationship Id="rId318" Type="http://schemas.openxmlformats.org/officeDocument/2006/relationships/customXml" Target="../ink/ink1398.xml"/><Relationship Id="rId99" Type="http://schemas.openxmlformats.org/officeDocument/2006/relationships/image" Target="../media/image1231.png"/><Relationship Id="rId122" Type="http://schemas.openxmlformats.org/officeDocument/2006/relationships/customXml" Target="../ink/ink1300.xml"/><Relationship Id="rId164" Type="http://schemas.openxmlformats.org/officeDocument/2006/relationships/customXml" Target="../ink/ink1321.xml"/><Relationship Id="rId371" Type="http://schemas.openxmlformats.org/officeDocument/2006/relationships/image" Target="../media/image1367.png"/><Relationship Id="rId427" Type="http://schemas.openxmlformats.org/officeDocument/2006/relationships/image" Target="../media/image1395.png"/><Relationship Id="rId469" Type="http://schemas.openxmlformats.org/officeDocument/2006/relationships/image" Target="../media/image1416.png"/><Relationship Id="rId26" Type="http://schemas.openxmlformats.org/officeDocument/2006/relationships/customXml" Target="../ink/ink1252.xml"/><Relationship Id="rId231" Type="http://schemas.openxmlformats.org/officeDocument/2006/relationships/image" Target="../media/image1297.png"/><Relationship Id="rId273" Type="http://schemas.openxmlformats.org/officeDocument/2006/relationships/image" Target="../media/image1318.png"/><Relationship Id="rId329" Type="http://schemas.openxmlformats.org/officeDocument/2006/relationships/image" Target="../media/image1346.png"/><Relationship Id="rId480" Type="http://schemas.openxmlformats.org/officeDocument/2006/relationships/customXml" Target="../ink/ink1479.xml"/><Relationship Id="rId68" Type="http://schemas.openxmlformats.org/officeDocument/2006/relationships/customXml" Target="../ink/ink1273.xml"/><Relationship Id="rId133" Type="http://schemas.openxmlformats.org/officeDocument/2006/relationships/image" Target="../media/image1248.png"/><Relationship Id="rId175" Type="http://schemas.openxmlformats.org/officeDocument/2006/relationships/image" Target="../media/image1269.png"/><Relationship Id="rId340" Type="http://schemas.openxmlformats.org/officeDocument/2006/relationships/customXml" Target="../ink/ink1409.xml"/><Relationship Id="rId200" Type="http://schemas.openxmlformats.org/officeDocument/2006/relationships/customXml" Target="../ink/ink1339.xml"/><Relationship Id="rId382" Type="http://schemas.openxmlformats.org/officeDocument/2006/relationships/customXml" Target="../ink/ink1430.xml"/><Relationship Id="rId438" Type="http://schemas.openxmlformats.org/officeDocument/2006/relationships/customXml" Target="../ink/ink1458.xml"/><Relationship Id="rId242" Type="http://schemas.openxmlformats.org/officeDocument/2006/relationships/customXml" Target="../ink/ink1360.xml"/><Relationship Id="rId284" Type="http://schemas.openxmlformats.org/officeDocument/2006/relationships/customXml" Target="../ink/ink1381.xml"/><Relationship Id="rId491" Type="http://schemas.openxmlformats.org/officeDocument/2006/relationships/image" Target="../media/image1427.png"/><Relationship Id="rId37" Type="http://schemas.openxmlformats.org/officeDocument/2006/relationships/image" Target="../media/image1200.png"/><Relationship Id="rId79" Type="http://schemas.openxmlformats.org/officeDocument/2006/relationships/image" Target="../media/image1221.png"/><Relationship Id="rId102" Type="http://schemas.openxmlformats.org/officeDocument/2006/relationships/customXml" Target="../ink/ink1290.xml"/><Relationship Id="rId144" Type="http://schemas.openxmlformats.org/officeDocument/2006/relationships/customXml" Target="../ink/ink1311.xml"/><Relationship Id="rId90" Type="http://schemas.openxmlformats.org/officeDocument/2006/relationships/customXml" Target="../ink/ink1284.xml"/><Relationship Id="rId186" Type="http://schemas.openxmlformats.org/officeDocument/2006/relationships/customXml" Target="../ink/ink1332.xml"/><Relationship Id="rId351" Type="http://schemas.openxmlformats.org/officeDocument/2006/relationships/image" Target="../media/image1357.png"/><Relationship Id="rId393" Type="http://schemas.openxmlformats.org/officeDocument/2006/relationships/image" Target="../media/image1378.png"/><Relationship Id="rId407" Type="http://schemas.openxmlformats.org/officeDocument/2006/relationships/image" Target="../media/image1385.png"/><Relationship Id="rId449" Type="http://schemas.openxmlformats.org/officeDocument/2006/relationships/image" Target="../media/image1406.png"/><Relationship Id="rId211" Type="http://schemas.openxmlformats.org/officeDocument/2006/relationships/image" Target="../media/image1287.png"/><Relationship Id="rId253" Type="http://schemas.openxmlformats.org/officeDocument/2006/relationships/image" Target="../media/image1308.png"/><Relationship Id="rId295" Type="http://schemas.openxmlformats.org/officeDocument/2006/relationships/image" Target="../media/image1329.png"/><Relationship Id="rId309" Type="http://schemas.openxmlformats.org/officeDocument/2006/relationships/image" Target="../media/image1336.png"/><Relationship Id="rId460" Type="http://schemas.openxmlformats.org/officeDocument/2006/relationships/customXml" Target="../ink/ink1469.xml"/><Relationship Id="rId48" Type="http://schemas.openxmlformats.org/officeDocument/2006/relationships/customXml" Target="../ink/ink1263.xml"/><Relationship Id="rId113" Type="http://schemas.openxmlformats.org/officeDocument/2006/relationships/image" Target="../media/image1238.png"/><Relationship Id="rId320" Type="http://schemas.openxmlformats.org/officeDocument/2006/relationships/customXml" Target="../ink/ink1399.xml"/><Relationship Id="rId155" Type="http://schemas.openxmlformats.org/officeDocument/2006/relationships/image" Target="../media/image1259.png"/><Relationship Id="rId197" Type="http://schemas.openxmlformats.org/officeDocument/2006/relationships/image" Target="../media/image1280.png"/><Relationship Id="rId362" Type="http://schemas.openxmlformats.org/officeDocument/2006/relationships/customXml" Target="../ink/ink1420.xml"/><Relationship Id="rId418" Type="http://schemas.openxmlformats.org/officeDocument/2006/relationships/customXml" Target="../ink/ink1448.xml"/><Relationship Id="rId222" Type="http://schemas.openxmlformats.org/officeDocument/2006/relationships/customXml" Target="../ink/ink1350.xml"/><Relationship Id="rId264" Type="http://schemas.openxmlformats.org/officeDocument/2006/relationships/customXml" Target="../ink/ink1371.xml"/><Relationship Id="rId471" Type="http://schemas.openxmlformats.org/officeDocument/2006/relationships/image" Target="../media/image1417.png"/><Relationship Id="rId17" Type="http://schemas.openxmlformats.org/officeDocument/2006/relationships/image" Target="../media/image1190.png"/><Relationship Id="rId59" Type="http://schemas.openxmlformats.org/officeDocument/2006/relationships/image" Target="../media/image1211.png"/><Relationship Id="rId124" Type="http://schemas.openxmlformats.org/officeDocument/2006/relationships/customXml" Target="../ink/ink1301.xml"/><Relationship Id="rId70" Type="http://schemas.openxmlformats.org/officeDocument/2006/relationships/customXml" Target="../ink/ink1274.xml"/><Relationship Id="rId166" Type="http://schemas.openxmlformats.org/officeDocument/2006/relationships/customXml" Target="../ink/ink1322.xml"/><Relationship Id="rId331" Type="http://schemas.openxmlformats.org/officeDocument/2006/relationships/image" Target="../media/image1347.png"/><Relationship Id="rId373" Type="http://schemas.openxmlformats.org/officeDocument/2006/relationships/image" Target="../media/image1368.png"/><Relationship Id="rId429" Type="http://schemas.openxmlformats.org/officeDocument/2006/relationships/image" Target="../media/image139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298.png"/><Relationship Id="rId440" Type="http://schemas.openxmlformats.org/officeDocument/2006/relationships/customXml" Target="../ink/ink1459.xml"/><Relationship Id="rId28" Type="http://schemas.openxmlformats.org/officeDocument/2006/relationships/customXml" Target="../ink/ink1253.xml"/><Relationship Id="rId275" Type="http://schemas.openxmlformats.org/officeDocument/2006/relationships/image" Target="../media/image1319.png"/><Relationship Id="rId300" Type="http://schemas.openxmlformats.org/officeDocument/2006/relationships/customXml" Target="../ink/ink1389.xml"/><Relationship Id="rId482" Type="http://schemas.openxmlformats.org/officeDocument/2006/relationships/customXml" Target="../ink/ink1480.xml"/><Relationship Id="rId81" Type="http://schemas.openxmlformats.org/officeDocument/2006/relationships/image" Target="../media/image1222.png"/><Relationship Id="rId135" Type="http://schemas.openxmlformats.org/officeDocument/2006/relationships/image" Target="../media/image1249.png"/><Relationship Id="rId177" Type="http://schemas.openxmlformats.org/officeDocument/2006/relationships/image" Target="../media/image1270.png"/><Relationship Id="rId342" Type="http://schemas.openxmlformats.org/officeDocument/2006/relationships/customXml" Target="../ink/ink1410.xml"/><Relationship Id="rId384" Type="http://schemas.openxmlformats.org/officeDocument/2006/relationships/customXml" Target="../ink/ink1431.xml"/><Relationship Id="rId202" Type="http://schemas.openxmlformats.org/officeDocument/2006/relationships/customXml" Target="../ink/ink1340.xml"/><Relationship Id="rId244" Type="http://schemas.openxmlformats.org/officeDocument/2006/relationships/customXml" Target="../ink/ink1361.xml"/><Relationship Id="rId39" Type="http://schemas.openxmlformats.org/officeDocument/2006/relationships/image" Target="../media/image1201.png"/><Relationship Id="rId286" Type="http://schemas.openxmlformats.org/officeDocument/2006/relationships/customXml" Target="../ink/ink1382.xml"/><Relationship Id="rId451" Type="http://schemas.openxmlformats.org/officeDocument/2006/relationships/image" Target="../media/image1407.png"/><Relationship Id="rId493" Type="http://schemas.openxmlformats.org/officeDocument/2006/relationships/image" Target="../media/image1428.png"/><Relationship Id="rId50" Type="http://schemas.openxmlformats.org/officeDocument/2006/relationships/customXml" Target="../ink/ink1264.xml"/><Relationship Id="rId104" Type="http://schemas.openxmlformats.org/officeDocument/2006/relationships/customXml" Target="../ink/ink1291.xml"/><Relationship Id="rId146" Type="http://schemas.openxmlformats.org/officeDocument/2006/relationships/customXml" Target="../ink/ink1312.xml"/><Relationship Id="rId188" Type="http://schemas.openxmlformats.org/officeDocument/2006/relationships/customXml" Target="../ink/ink1333.xml"/><Relationship Id="rId311" Type="http://schemas.openxmlformats.org/officeDocument/2006/relationships/image" Target="../media/image1337.png"/><Relationship Id="rId353" Type="http://schemas.openxmlformats.org/officeDocument/2006/relationships/image" Target="../media/image1358.png"/><Relationship Id="rId395" Type="http://schemas.openxmlformats.org/officeDocument/2006/relationships/image" Target="../media/image1379.png"/><Relationship Id="rId409" Type="http://schemas.openxmlformats.org/officeDocument/2006/relationships/image" Target="../media/image1386.png"/><Relationship Id="rId92" Type="http://schemas.openxmlformats.org/officeDocument/2006/relationships/customXml" Target="../ink/ink1285.xml"/><Relationship Id="rId213" Type="http://schemas.openxmlformats.org/officeDocument/2006/relationships/image" Target="../media/image1288.png"/><Relationship Id="rId420" Type="http://schemas.openxmlformats.org/officeDocument/2006/relationships/customXml" Target="../ink/ink1449.xml"/><Relationship Id="rId255" Type="http://schemas.openxmlformats.org/officeDocument/2006/relationships/image" Target="../media/image1309.png"/><Relationship Id="rId297" Type="http://schemas.openxmlformats.org/officeDocument/2006/relationships/image" Target="../media/image1330.png"/><Relationship Id="rId462" Type="http://schemas.openxmlformats.org/officeDocument/2006/relationships/customXml" Target="../ink/ink1470.xml"/><Relationship Id="rId115" Type="http://schemas.openxmlformats.org/officeDocument/2006/relationships/image" Target="../media/image1239.png"/><Relationship Id="rId157" Type="http://schemas.openxmlformats.org/officeDocument/2006/relationships/image" Target="../media/image1260.png"/><Relationship Id="rId322" Type="http://schemas.openxmlformats.org/officeDocument/2006/relationships/customXml" Target="../ink/ink1400.xml"/><Relationship Id="rId364" Type="http://schemas.openxmlformats.org/officeDocument/2006/relationships/customXml" Target="../ink/ink1421.xml"/><Relationship Id="rId61" Type="http://schemas.openxmlformats.org/officeDocument/2006/relationships/image" Target="../media/image1212.png"/><Relationship Id="rId199" Type="http://schemas.openxmlformats.org/officeDocument/2006/relationships/image" Target="../media/image1281.png"/><Relationship Id="rId19" Type="http://schemas.openxmlformats.org/officeDocument/2006/relationships/image" Target="../media/image1191.png"/><Relationship Id="rId224" Type="http://schemas.openxmlformats.org/officeDocument/2006/relationships/customXml" Target="../ink/ink1351.xml"/><Relationship Id="rId266" Type="http://schemas.openxmlformats.org/officeDocument/2006/relationships/customXml" Target="../ink/ink1372.xml"/><Relationship Id="rId431" Type="http://schemas.openxmlformats.org/officeDocument/2006/relationships/image" Target="../media/image1397.png"/><Relationship Id="rId473" Type="http://schemas.openxmlformats.org/officeDocument/2006/relationships/image" Target="../media/image1418.png"/><Relationship Id="rId30" Type="http://schemas.openxmlformats.org/officeDocument/2006/relationships/customXml" Target="../ink/ink1254.xml"/><Relationship Id="rId126" Type="http://schemas.openxmlformats.org/officeDocument/2006/relationships/customXml" Target="../ink/ink1302.xml"/><Relationship Id="rId168" Type="http://schemas.openxmlformats.org/officeDocument/2006/relationships/customXml" Target="../ink/ink1323.xml"/><Relationship Id="rId333" Type="http://schemas.openxmlformats.org/officeDocument/2006/relationships/image" Target="../media/image1348.png"/><Relationship Id="rId72" Type="http://schemas.openxmlformats.org/officeDocument/2006/relationships/customXml" Target="../ink/ink1275.xml"/><Relationship Id="rId375" Type="http://schemas.openxmlformats.org/officeDocument/2006/relationships/image" Target="../media/image1369.png"/><Relationship Id="rId3" Type="http://schemas.openxmlformats.org/officeDocument/2006/relationships/image" Target="../media/image1183.png"/><Relationship Id="rId235" Type="http://schemas.openxmlformats.org/officeDocument/2006/relationships/image" Target="../media/image1299.png"/><Relationship Id="rId277" Type="http://schemas.openxmlformats.org/officeDocument/2006/relationships/image" Target="../media/image1320.png"/><Relationship Id="rId400" Type="http://schemas.openxmlformats.org/officeDocument/2006/relationships/customXml" Target="../ink/ink1439.xml"/><Relationship Id="rId442" Type="http://schemas.openxmlformats.org/officeDocument/2006/relationships/customXml" Target="../ink/ink1460.xml"/><Relationship Id="rId484" Type="http://schemas.openxmlformats.org/officeDocument/2006/relationships/customXml" Target="../ink/ink1481.xml"/><Relationship Id="rId137" Type="http://schemas.openxmlformats.org/officeDocument/2006/relationships/image" Target="../media/image1250.png"/><Relationship Id="rId302" Type="http://schemas.openxmlformats.org/officeDocument/2006/relationships/customXml" Target="../ink/ink1390.xml"/><Relationship Id="rId344" Type="http://schemas.openxmlformats.org/officeDocument/2006/relationships/customXml" Target="../ink/ink1411.xml"/><Relationship Id="rId41" Type="http://schemas.openxmlformats.org/officeDocument/2006/relationships/image" Target="../media/image1202.png"/><Relationship Id="rId83" Type="http://schemas.openxmlformats.org/officeDocument/2006/relationships/image" Target="../media/image1223.png"/><Relationship Id="rId179" Type="http://schemas.openxmlformats.org/officeDocument/2006/relationships/image" Target="../media/image1271.png"/><Relationship Id="rId386" Type="http://schemas.openxmlformats.org/officeDocument/2006/relationships/customXml" Target="../ink/ink14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14:cNvPr>
              <p14:cNvContentPartPr/>
              <p14:nvPr/>
            </p14:nvContentPartPr>
            <p14:xfrm>
              <a:off x="5373820" y="2196351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9500" y="219203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21245A7-3F88-F94A-8CBE-373DBAC53AB0}"/>
                  </a:ext>
                </a:extLst>
              </p14:cNvPr>
              <p14:cNvContentPartPr/>
              <p14:nvPr/>
            </p14:nvContentPartPr>
            <p14:xfrm>
              <a:off x="1775260" y="434871"/>
              <a:ext cx="516960" cy="466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21245A7-3F88-F94A-8CBE-373DBAC53A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700" y="427671"/>
                <a:ext cx="53208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4645458D-E081-1F41-8B01-20F0FCBD92BE}"/>
              </a:ext>
            </a:extLst>
          </p:cNvPr>
          <p:cNvGrpSpPr/>
          <p:nvPr/>
        </p:nvGrpSpPr>
        <p:grpSpPr>
          <a:xfrm>
            <a:off x="2565820" y="571311"/>
            <a:ext cx="317880" cy="261720"/>
            <a:chOff x="2565820" y="571311"/>
            <a:chExt cx="31788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77D65FC-B80F-B343-943B-A16B87E8C0E0}"/>
                    </a:ext>
                  </a:extLst>
                </p14:cNvPr>
                <p14:cNvContentPartPr/>
                <p14:nvPr/>
              </p14:nvContentPartPr>
              <p14:xfrm>
                <a:off x="2565820" y="642591"/>
                <a:ext cx="43920" cy="165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77D65FC-B80F-B343-943B-A16B87E8C0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58260" y="635031"/>
                  <a:ext cx="59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5939FB5-B817-514B-ABB8-F5A7697B2816}"/>
                    </a:ext>
                  </a:extLst>
                </p14:cNvPr>
                <p14:cNvContentPartPr/>
                <p14:nvPr/>
              </p14:nvContentPartPr>
              <p14:xfrm>
                <a:off x="2771380" y="571311"/>
                <a:ext cx="112320" cy="261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5939FB5-B817-514B-ABB8-F5A7697B28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3820" y="563751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6F584B-B8A6-6943-BD48-82AD75A7163F}"/>
              </a:ext>
            </a:extLst>
          </p:cNvPr>
          <p:cNvGrpSpPr/>
          <p:nvPr/>
        </p:nvGrpSpPr>
        <p:grpSpPr>
          <a:xfrm>
            <a:off x="3618100" y="412191"/>
            <a:ext cx="280440" cy="445680"/>
            <a:chOff x="3618100" y="412191"/>
            <a:chExt cx="280440" cy="44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C032307-3C8C-084B-B37A-185C3A14AF9F}"/>
                    </a:ext>
                  </a:extLst>
                </p14:cNvPr>
                <p14:cNvContentPartPr/>
                <p14:nvPr/>
              </p14:nvContentPartPr>
              <p14:xfrm>
                <a:off x="3618100" y="412191"/>
                <a:ext cx="280440" cy="377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C032307-3C8C-084B-B37A-185C3A14AF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0540" y="404631"/>
                  <a:ext cx="295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D0D71C7-A407-4044-8663-9D89DD105644}"/>
                    </a:ext>
                  </a:extLst>
                </p14:cNvPr>
                <p14:cNvContentPartPr/>
                <p14:nvPr/>
              </p14:nvContentPartPr>
              <p14:xfrm>
                <a:off x="3842020" y="552591"/>
                <a:ext cx="37800" cy="305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D0D71C7-A407-4044-8663-9D89DD1056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4820" y="545031"/>
                  <a:ext cx="52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E8BA7BB-9744-1C4F-A5BA-7BF0D5A0F473}"/>
                    </a:ext>
                  </a:extLst>
                </p14:cNvPr>
                <p14:cNvContentPartPr/>
                <p14:nvPr/>
              </p14:nvContentPartPr>
              <p14:xfrm>
                <a:off x="3804940" y="677151"/>
                <a:ext cx="81360" cy="75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E8BA7BB-9744-1C4F-A5BA-7BF0D5A0F4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97380" y="66959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A6B3DC-909F-8040-8441-D070CF106FEC}"/>
              </a:ext>
            </a:extLst>
          </p:cNvPr>
          <p:cNvGrpSpPr/>
          <p:nvPr/>
        </p:nvGrpSpPr>
        <p:grpSpPr>
          <a:xfrm>
            <a:off x="4228300" y="490311"/>
            <a:ext cx="324000" cy="317880"/>
            <a:chOff x="4228300" y="490311"/>
            <a:chExt cx="3240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961D84A-223D-EE45-ACFE-A6CA61695590}"/>
                    </a:ext>
                  </a:extLst>
                </p14:cNvPr>
                <p14:cNvContentPartPr/>
                <p14:nvPr/>
              </p14:nvContentPartPr>
              <p14:xfrm>
                <a:off x="4228300" y="490311"/>
                <a:ext cx="75240" cy="317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961D84A-223D-EE45-ACFE-A6CA616955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0740" y="482751"/>
                  <a:ext cx="90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B08078D-DAE7-6447-92FE-BE9B567DE037}"/>
                    </a:ext>
                  </a:extLst>
                </p14:cNvPr>
                <p14:cNvContentPartPr/>
                <p14:nvPr/>
              </p14:nvContentPartPr>
              <p14:xfrm>
                <a:off x="4321540" y="565191"/>
                <a:ext cx="230760" cy="205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B08078D-DAE7-6447-92FE-BE9B567DE0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13980" y="557631"/>
                  <a:ext cx="245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D3E224A-5E53-C144-9657-9FB0D4296857}"/>
                    </a:ext>
                  </a:extLst>
                </p14:cNvPr>
                <p14:cNvContentPartPr/>
                <p14:nvPr/>
              </p14:nvContentPartPr>
              <p14:xfrm>
                <a:off x="4365100" y="658431"/>
                <a:ext cx="93600" cy="81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D3E224A-5E53-C144-9657-9FB0D42968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57540" y="65087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0D10EE0-C2A0-9F43-8E16-1C382F9E7E49}"/>
              </a:ext>
            </a:extLst>
          </p:cNvPr>
          <p:cNvGrpSpPr/>
          <p:nvPr/>
        </p:nvGrpSpPr>
        <p:grpSpPr>
          <a:xfrm>
            <a:off x="4813300" y="334791"/>
            <a:ext cx="423720" cy="553680"/>
            <a:chOff x="4813300" y="334791"/>
            <a:chExt cx="42372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C688F4D-5639-E14F-A044-B4BE518D07E3}"/>
                    </a:ext>
                  </a:extLst>
                </p14:cNvPr>
                <p14:cNvContentPartPr/>
                <p14:nvPr/>
              </p14:nvContentPartPr>
              <p14:xfrm>
                <a:off x="4813300" y="546471"/>
                <a:ext cx="31320" cy="218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C688F4D-5639-E14F-A044-B4BE518D07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5740" y="538911"/>
                  <a:ext cx="46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E062D9D-82EE-4A4B-A538-5FCD0FFB3C94}"/>
                    </a:ext>
                  </a:extLst>
                </p14:cNvPr>
                <p14:cNvContentPartPr/>
                <p14:nvPr/>
              </p14:nvContentPartPr>
              <p14:xfrm>
                <a:off x="5018860" y="334791"/>
                <a:ext cx="218160" cy="553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E062D9D-82EE-4A4B-A538-5FCD0FFB3C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1300" y="327231"/>
                  <a:ext cx="2332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A3843C-DC9B-1C43-9E9B-B3C35484389B}"/>
                    </a:ext>
                  </a:extLst>
                </p14:cNvPr>
                <p14:cNvContentPartPr/>
                <p14:nvPr/>
              </p14:nvContentPartPr>
              <p14:xfrm>
                <a:off x="4937860" y="496791"/>
                <a:ext cx="162360" cy="311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A3843C-DC9B-1C43-9E9B-B3C3548438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30300" y="489231"/>
                  <a:ext cx="1771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FF0F7A4-E9F2-7347-928B-5C2E4C1BED71}"/>
              </a:ext>
            </a:extLst>
          </p:cNvPr>
          <p:cNvGrpSpPr/>
          <p:nvPr/>
        </p:nvGrpSpPr>
        <p:grpSpPr>
          <a:xfrm>
            <a:off x="5557060" y="484911"/>
            <a:ext cx="402120" cy="323280"/>
            <a:chOff x="5557060" y="484911"/>
            <a:chExt cx="40212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13BF24-1D6D-594F-BFB4-7A6CCE1272FD}"/>
                    </a:ext>
                  </a:extLst>
                </p14:cNvPr>
                <p14:cNvContentPartPr/>
                <p14:nvPr/>
              </p14:nvContentPartPr>
              <p14:xfrm>
                <a:off x="5921380" y="565191"/>
                <a:ext cx="37800" cy="129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13BF24-1D6D-594F-BFB4-7A6CCE127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3820" y="55763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A195D00-BF4C-BF45-8D90-433C09E819BA}"/>
                    </a:ext>
                  </a:extLst>
                </p14:cNvPr>
                <p14:cNvContentPartPr/>
                <p14:nvPr/>
              </p14:nvContentPartPr>
              <p14:xfrm>
                <a:off x="5691340" y="484911"/>
                <a:ext cx="187200" cy="323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A195D00-BF4C-BF45-8D90-433C09E819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83780" y="477351"/>
                  <a:ext cx="202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CDB66C7-8534-6444-A589-B6AE1DF794CF}"/>
                    </a:ext>
                  </a:extLst>
                </p14:cNvPr>
                <p14:cNvContentPartPr/>
                <p14:nvPr/>
              </p14:nvContentPartPr>
              <p14:xfrm>
                <a:off x="5747140" y="558711"/>
                <a:ext cx="124200" cy="25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CDB66C7-8534-6444-A589-B6AE1DF794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39580" y="551511"/>
                  <a:ext cx="13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B701BC9-B9EF-3A47-B3E0-C43C562A0E96}"/>
                    </a:ext>
                  </a:extLst>
                </p14:cNvPr>
                <p14:cNvContentPartPr/>
                <p14:nvPr/>
              </p14:nvContentPartPr>
              <p14:xfrm>
                <a:off x="5557060" y="733311"/>
                <a:ext cx="153360" cy="19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B701BC9-B9EF-3A47-B3E0-C43C562A0E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49500" y="725751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3C228B-9FB6-FB47-B090-2FD4D5D07CCE}"/>
              </a:ext>
            </a:extLst>
          </p:cNvPr>
          <p:cNvGrpSpPr/>
          <p:nvPr/>
        </p:nvGrpSpPr>
        <p:grpSpPr>
          <a:xfrm>
            <a:off x="6220180" y="378351"/>
            <a:ext cx="442440" cy="507240"/>
            <a:chOff x="6220180" y="378351"/>
            <a:chExt cx="44244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867652D-5D17-BC46-88EC-94ED2D4EA228}"/>
                    </a:ext>
                  </a:extLst>
                </p14:cNvPr>
                <p14:cNvContentPartPr/>
                <p14:nvPr/>
              </p14:nvContentPartPr>
              <p14:xfrm>
                <a:off x="6220180" y="527751"/>
                <a:ext cx="50040" cy="218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867652D-5D17-BC46-88EC-94ED2D4EA2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2620" y="52019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CDDEE6F-8196-0A4D-9692-0D631D4E9756}"/>
                    </a:ext>
                  </a:extLst>
                </p14:cNvPr>
                <p14:cNvContentPartPr/>
                <p14:nvPr/>
              </p14:nvContentPartPr>
              <p14:xfrm>
                <a:off x="6400900" y="378351"/>
                <a:ext cx="261720" cy="507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CDDEE6F-8196-0A4D-9692-0D631D4E97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93340" y="370791"/>
                  <a:ext cx="2768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906FC8C-FB32-CF4F-A18A-C5C395AB26DE}"/>
                    </a:ext>
                  </a:extLst>
                </p14:cNvPr>
                <p14:cNvContentPartPr/>
                <p14:nvPr/>
              </p14:nvContentPartPr>
              <p14:xfrm>
                <a:off x="6388300" y="527751"/>
                <a:ext cx="50040" cy="143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906FC8C-FB32-CF4F-A18A-C5C395AB26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80740" y="520191"/>
                  <a:ext cx="65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FF314DE-3CF5-3943-BEB7-2166D9CC3ADE}"/>
                    </a:ext>
                  </a:extLst>
                </p14:cNvPr>
                <p14:cNvContentPartPr/>
                <p14:nvPr/>
              </p14:nvContentPartPr>
              <p14:xfrm>
                <a:off x="6382180" y="590751"/>
                <a:ext cx="106200" cy="55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FF314DE-3CF5-3943-BEB7-2166D9CC3A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4620" y="583191"/>
                  <a:ext cx="121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0462F34-E96B-C74D-BC41-9BFFD4ABB5FE}"/>
                    </a:ext>
                  </a:extLst>
                </p14:cNvPr>
                <p14:cNvContentPartPr/>
                <p14:nvPr/>
              </p14:nvContentPartPr>
              <p14:xfrm>
                <a:off x="6506740" y="577431"/>
                <a:ext cx="137160" cy="93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0462F34-E96B-C74D-BC41-9BFFD4ABB5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99180" y="56987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C9F49D4-8AAB-2445-9B5D-DE174A6599D0}"/>
              </a:ext>
            </a:extLst>
          </p:cNvPr>
          <p:cNvGrpSpPr/>
          <p:nvPr/>
        </p:nvGrpSpPr>
        <p:grpSpPr>
          <a:xfrm>
            <a:off x="6985900" y="328671"/>
            <a:ext cx="436320" cy="516240"/>
            <a:chOff x="6985900" y="328671"/>
            <a:chExt cx="43632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38D8079-BAFD-B14A-8422-7DE7026D4364}"/>
                    </a:ext>
                  </a:extLst>
                </p14:cNvPr>
                <p14:cNvContentPartPr/>
                <p14:nvPr/>
              </p14:nvContentPartPr>
              <p14:xfrm>
                <a:off x="6985900" y="421911"/>
                <a:ext cx="106200" cy="339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38D8079-BAFD-B14A-8422-7DE7026D43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78700" y="414351"/>
                  <a:ext cx="121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F3CAEC5-B9E4-7D49-BC5F-49BB4A273529}"/>
                    </a:ext>
                  </a:extLst>
                </p14:cNvPr>
                <p14:cNvContentPartPr/>
                <p14:nvPr/>
              </p14:nvContentPartPr>
              <p14:xfrm>
                <a:off x="7174180" y="328671"/>
                <a:ext cx="235440" cy="249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F3CAEC5-B9E4-7D49-BC5F-49BB4A2735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66620" y="321111"/>
                  <a:ext cx="250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BF399A0-D759-8A49-979A-BD6E90463E90}"/>
                    </a:ext>
                  </a:extLst>
                </p14:cNvPr>
                <p14:cNvContentPartPr/>
                <p14:nvPr/>
              </p14:nvContentPartPr>
              <p14:xfrm>
                <a:off x="7278580" y="571311"/>
                <a:ext cx="143640" cy="27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BF399A0-D759-8A49-979A-BD6E90463E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71020" y="563751"/>
                  <a:ext cx="1587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3F3750-59AE-9743-89D8-A5A3E6FDEADB}"/>
              </a:ext>
            </a:extLst>
          </p:cNvPr>
          <p:cNvGrpSpPr/>
          <p:nvPr/>
        </p:nvGrpSpPr>
        <p:grpSpPr>
          <a:xfrm>
            <a:off x="580060" y="1542591"/>
            <a:ext cx="697680" cy="473400"/>
            <a:chOff x="580060" y="1542591"/>
            <a:chExt cx="69768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C0253D0-83BF-1440-96E1-C089E91143BE}"/>
                    </a:ext>
                  </a:extLst>
                </p14:cNvPr>
                <p14:cNvContentPartPr/>
                <p14:nvPr/>
              </p14:nvContentPartPr>
              <p14:xfrm>
                <a:off x="580060" y="1542591"/>
                <a:ext cx="162360" cy="473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C0253D0-83BF-1440-96E1-C089E91143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2500" y="1535031"/>
                  <a:ext cx="177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1E9EE6A-20B7-7D43-8A22-7A7A490CD95D}"/>
                    </a:ext>
                  </a:extLst>
                </p14:cNvPr>
                <p14:cNvContentPartPr/>
                <p14:nvPr/>
              </p14:nvContentPartPr>
              <p14:xfrm>
                <a:off x="854020" y="1735551"/>
                <a:ext cx="50040" cy="187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1E9EE6A-20B7-7D43-8A22-7A7A490CD95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460" y="172799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8F93619-FC0D-9740-A4EE-9B1116EDFA0B}"/>
                    </a:ext>
                  </a:extLst>
                </p14:cNvPr>
                <p14:cNvContentPartPr/>
                <p14:nvPr/>
              </p14:nvContentPartPr>
              <p14:xfrm>
                <a:off x="1053100" y="1722951"/>
                <a:ext cx="62640" cy="174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8F93619-FC0D-9740-A4EE-9B1116EDFA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5540" y="1715391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B2426BE-AAC1-9941-BE54-25AC7781F6D8}"/>
                    </a:ext>
                  </a:extLst>
                </p14:cNvPr>
                <p14:cNvContentPartPr/>
                <p14:nvPr/>
              </p14:nvContentPartPr>
              <p14:xfrm>
                <a:off x="1252540" y="1909791"/>
                <a:ext cx="25200" cy="5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B2426BE-AAC1-9941-BE54-25AC7781F6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4980" y="190223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32A03E4B-8210-D24D-BF0C-EFC31BA5E51C}"/>
                  </a:ext>
                </a:extLst>
              </p14:cNvPr>
              <p14:cNvContentPartPr/>
              <p14:nvPr/>
            </p14:nvContentPartPr>
            <p14:xfrm>
              <a:off x="1470340" y="1772991"/>
              <a:ext cx="31320" cy="2181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32A03E4B-8210-D24D-BF0C-EFC31BA5E5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62780" y="1765431"/>
                <a:ext cx="4644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279B5322-D41D-3A47-9ADE-39FC709B4BF9}"/>
              </a:ext>
            </a:extLst>
          </p:cNvPr>
          <p:cNvGrpSpPr/>
          <p:nvPr/>
        </p:nvGrpSpPr>
        <p:grpSpPr>
          <a:xfrm>
            <a:off x="2062540" y="1517751"/>
            <a:ext cx="317160" cy="392400"/>
            <a:chOff x="2062540" y="1517751"/>
            <a:chExt cx="3171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A45BC45-4E51-F346-8D3A-780591CE614A}"/>
                    </a:ext>
                  </a:extLst>
                </p14:cNvPr>
                <p14:cNvContentPartPr/>
                <p14:nvPr/>
              </p14:nvContentPartPr>
              <p14:xfrm>
                <a:off x="2062540" y="1517751"/>
                <a:ext cx="317160" cy="374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A45BC45-4E51-F346-8D3A-780591CE61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54980" y="1510191"/>
                  <a:ext cx="332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5E74ED1-583A-4841-A6D9-C5048077BC8B}"/>
                    </a:ext>
                  </a:extLst>
                </p14:cNvPr>
                <p14:cNvContentPartPr/>
                <p14:nvPr/>
              </p14:nvContentPartPr>
              <p14:xfrm>
                <a:off x="2292220" y="1667151"/>
                <a:ext cx="87480" cy="2430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5E74ED1-583A-4841-A6D9-C5048077BC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84660" y="1659591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D498948-C01D-1F46-A2BE-23AB0869402D}"/>
              </a:ext>
            </a:extLst>
          </p:cNvPr>
          <p:cNvGrpSpPr/>
          <p:nvPr/>
        </p:nvGrpSpPr>
        <p:grpSpPr>
          <a:xfrm>
            <a:off x="2678140" y="1610991"/>
            <a:ext cx="317520" cy="280440"/>
            <a:chOff x="2678140" y="1610991"/>
            <a:chExt cx="3175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BF3C34-C718-AA44-9011-5FEE002678B9}"/>
                    </a:ext>
                  </a:extLst>
                </p14:cNvPr>
                <p14:cNvContentPartPr/>
                <p14:nvPr/>
              </p14:nvContentPartPr>
              <p14:xfrm>
                <a:off x="2678140" y="1610991"/>
                <a:ext cx="68760" cy="280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BF3C34-C718-AA44-9011-5FEE002678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0580" y="1603431"/>
                  <a:ext cx="838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1CC210E-50E3-D541-B275-C0AAC5314E12}"/>
                    </a:ext>
                  </a:extLst>
                </p14:cNvPr>
                <p14:cNvContentPartPr/>
                <p14:nvPr/>
              </p14:nvContentPartPr>
              <p14:xfrm>
                <a:off x="2752660" y="1629711"/>
                <a:ext cx="243000" cy="254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1CC210E-50E3-D541-B275-C0AAC5314E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45100" y="1622151"/>
                  <a:ext cx="258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861C624-4D18-5646-B222-635C5A2ADE86}"/>
                    </a:ext>
                  </a:extLst>
                </p14:cNvPr>
                <p14:cNvContentPartPr/>
                <p14:nvPr/>
              </p14:nvContentPartPr>
              <p14:xfrm>
                <a:off x="2814940" y="1735551"/>
                <a:ext cx="100080" cy="752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861C624-4D18-5646-B222-635C5A2ADE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07380" y="172799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1E4AEA1-D525-2649-875D-6C56C9E8238E}"/>
              </a:ext>
            </a:extLst>
          </p:cNvPr>
          <p:cNvGrpSpPr/>
          <p:nvPr/>
        </p:nvGrpSpPr>
        <p:grpSpPr>
          <a:xfrm>
            <a:off x="3287980" y="1393191"/>
            <a:ext cx="392760" cy="526680"/>
            <a:chOff x="3287980" y="1393191"/>
            <a:chExt cx="39276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A0B0D98-F189-5F40-8F8B-9FE09952DCA5}"/>
                    </a:ext>
                  </a:extLst>
                </p14:cNvPr>
                <p14:cNvContentPartPr/>
                <p14:nvPr/>
              </p14:nvContentPartPr>
              <p14:xfrm>
                <a:off x="3287980" y="1592271"/>
                <a:ext cx="19080" cy="190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A0B0D98-F189-5F40-8F8B-9FE09952DC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80420" y="1584711"/>
                  <a:ext cx="34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4A331B7-E247-534D-87C9-79B8F2933B37}"/>
                    </a:ext>
                  </a:extLst>
                </p14:cNvPr>
                <p14:cNvContentPartPr/>
                <p14:nvPr/>
              </p14:nvContentPartPr>
              <p14:xfrm>
                <a:off x="3419020" y="1393191"/>
                <a:ext cx="261720" cy="526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4A331B7-E247-534D-87C9-79B8F2933B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11460" y="1385631"/>
                  <a:ext cx="2768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41D2555-1D4D-064F-9958-D282C067B579}"/>
                    </a:ext>
                  </a:extLst>
                </p14:cNvPr>
                <p14:cNvContentPartPr/>
                <p14:nvPr/>
              </p14:nvContentPartPr>
              <p14:xfrm>
                <a:off x="3387700" y="1486431"/>
                <a:ext cx="218160" cy="3488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41D2555-1D4D-064F-9958-D282C067B5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0140" y="1478871"/>
                  <a:ext cx="2332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48B0491-CD33-4C4A-A937-7823ACC0F6F0}"/>
              </a:ext>
            </a:extLst>
          </p:cNvPr>
          <p:cNvGrpSpPr/>
          <p:nvPr/>
        </p:nvGrpSpPr>
        <p:grpSpPr>
          <a:xfrm>
            <a:off x="735580" y="2476431"/>
            <a:ext cx="336600" cy="354240"/>
            <a:chOff x="735580" y="2476431"/>
            <a:chExt cx="33660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8C82EF7-2FB5-BE43-86DE-6ABFF6BD849E}"/>
                    </a:ext>
                  </a:extLst>
                </p14:cNvPr>
                <p14:cNvContentPartPr/>
                <p14:nvPr/>
              </p14:nvContentPartPr>
              <p14:xfrm>
                <a:off x="878860" y="2476431"/>
                <a:ext cx="25200" cy="299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8C82EF7-2FB5-BE43-86DE-6ABFF6BD84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300" y="2468871"/>
                  <a:ext cx="403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F025F99-C042-594D-9E39-0243332028DE}"/>
                    </a:ext>
                  </a:extLst>
                </p14:cNvPr>
                <p14:cNvContentPartPr/>
                <p14:nvPr/>
              </p14:nvContentPartPr>
              <p14:xfrm>
                <a:off x="735580" y="2488671"/>
                <a:ext cx="336600" cy="342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F025F99-C042-594D-9E39-0243332028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8020" y="2481111"/>
                  <a:ext cx="35172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9FA463B-A329-E54E-8643-6608DDFE31FA}"/>
              </a:ext>
            </a:extLst>
          </p:cNvPr>
          <p:cNvGrpSpPr/>
          <p:nvPr/>
        </p:nvGrpSpPr>
        <p:grpSpPr>
          <a:xfrm>
            <a:off x="1358380" y="2575791"/>
            <a:ext cx="192960" cy="124920"/>
            <a:chOff x="1358380" y="2575791"/>
            <a:chExt cx="19296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2E1124B-0DB9-FB40-B304-33475B1DDDC7}"/>
                    </a:ext>
                  </a:extLst>
                </p14:cNvPr>
                <p14:cNvContentPartPr/>
                <p14:nvPr/>
              </p14:nvContentPartPr>
              <p14:xfrm>
                <a:off x="1358380" y="2575791"/>
                <a:ext cx="155880" cy="4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2E1124B-0DB9-FB40-B304-33475B1DDD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50820" y="2568231"/>
                  <a:ext cx="17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D8295F6-3B25-9A47-A2D4-15520E5B0EBD}"/>
                    </a:ext>
                  </a:extLst>
                </p14:cNvPr>
                <p14:cNvContentPartPr/>
                <p14:nvPr/>
              </p14:nvContentPartPr>
              <p14:xfrm>
                <a:off x="1376740" y="2694231"/>
                <a:ext cx="174600" cy="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D8295F6-3B25-9A47-A2D4-15520E5B0EB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9540" y="2686671"/>
                  <a:ext cx="189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A7C971A-6EB7-0C45-B177-B232C9C162AE}"/>
                  </a:ext>
                </a:extLst>
              </p14:cNvPr>
              <p14:cNvContentPartPr/>
              <p14:nvPr/>
            </p14:nvContentPartPr>
            <p14:xfrm>
              <a:off x="1775260" y="2445111"/>
              <a:ext cx="100080" cy="28044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A7C971A-6EB7-0C45-B177-B232C9C162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67700" y="2437551"/>
                <a:ext cx="11520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EE932B1E-F26A-4E48-A392-E83B4E97FD6C}"/>
              </a:ext>
            </a:extLst>
          </p:cNvPr>
          <p:cNvGrpSpPr/>
          <p:nvPr/>
        </p:nvGrpSpPr>
        <p:grpSpPr>
          <a:xfrm>
            <a:off x="2111500" y="2426391"/>
            <a:ext cx="436320" cy="305280"/>
            <a:chOff x="2111500" y="2426391"/>
            <a:chExt cx="4363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1B38082-5480-F24A-9D43-F6333D7B0EE5}"/>
                    </a:ext>
                  </a:extLst>
                </p14:cNvPr>
                <p14:cNvContentPartPr/>
                <p14:nvPr/>
              </p14:nvContentPartPr>
              <p14:xfrm>
                <a:off x="2111500" y="2426391"/>
                <a:ext cx="286560" cy="305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1B38082-5480-F24A-9D43-F6333D7B0E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3940" y="2418831"/>
                  <a:ext cx="3016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635DB9A-84EB-184F-B804-BE52A7E6E6CD}"/>
                    </a:ext>
                  </a:extLst>
                </p14:cNvPr>
                <p14:cNvContentPartPr/>
                <p14:nvPr/>
              </p14:nvContentPartPr>
              <p14:xfrm>
                <a:off x="2510020" y="2644551"/>
                <a:ext cx="37800" cy="68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635DB9A-84EB-184F-B804-BE52A7E6E6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02460" y="2636991"/>
                  <a:ext cx="529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89929BE-EFEB-B544-BE32-A663C8BC6CFA}"/>
              </a:ext>
            </a:extLst>
          </p:cNvPr>
          <p:cNvGrpSpPr/>
          <p:nvPr/>
        </p:nvGrpSpPr>
        <p:grpSpPr>
          <a:xfrm>
            <a:off x="2796220" y="2370591"/>
            <a:ext cx="262080" cy="342720"/>
            <a:chOff x="2796220" y="2370591"/>
            <a:chExt cx="262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43813C0-2D28-5246-A387-185EB3853DA1}"/>
                    </a:ext>
                  </a:extLst>
                </p14:cNvPr>
                <p14:cNvContentPartPr/>
                <p14:nvPr/>
              </p14:nvContentPartPr>
              <p14:xfrm>
                <a:off x="2796220" y="2401551"/>
                <a:ext cx="149760" cy="268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43813C0-2D28-5246-A387-185EB3853D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8660" y="2393991"/>
                  <a:ext cx="16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B3FB9FE-B43C-FF4D-B420-0AE7DEF1AE6A}"/>
                    </a:ext>
                  </a:extLst>
                </p14:cNvPr>
                <p14:cNvContentPartPr/>
                <p14:nvPr/>
              </p14:nvContentPartPr>
              <p14:xfrm>
                <a:off x="2939500" y="2370591"/>
                <a:ext cx="118800" cy="342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B3FB9FE-B43C-FF4D-B420-0AE7DEF1AE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31940" y="2363031"/>
                  <a:ext cx="133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6EA2B14-ED9F-FB4D-99C5-8DB8D83EC6CE}"/>
                    </a:ext>
                  </a:extLst>
                </p14:cNvPr>
                <p14:cNvContentPartPr/>
                <p14:nvPr/>
              </p14:nvContentPartPr>
              <p14:xfrm>
                <a:off x="2902060" y="2588391"/>
                <a:ext cx="124920" cy="25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6EA2B14-ED9F-FB4D-99C5-8DB8D83EC6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4500" y="25808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F5EBE3F-276B-A04D-8CA6-ADB4AEDFDC53}"/>
                  </a:ext>
                </a:extLst>
              </p14:cNvPr>
              <p14:cNvContentPartPr/>
              <p14:nvPr/>
            </p14:nvContentPartPr>
            <p14:xfrm>
              <a:off x="3257020" y="2364111"/>
              <a:ext cx="135360" cy="42372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F5EBE3F-276B-A04D-8CA6-ADB4AEDFDC5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49460" y="2356551"/>
                <a:ext cx="150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46442D3A-25B7-EB4E-9302-36CF15B13719}"/>
                  </a:ext>
                </a:extLst>
              </p14:cNvPr>
              <p14:cNvContentPartPr/>
              <p14:nvPr/>
            </p14:nvContentPartPr>
            <p14:xfrm>
              <a:off x="1345780" y="3173751"/>
              <a:ext cx="37800" cy="5004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46442D3A-25B7-EB4E-9302-36CF15B1371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35700" y="3163311"/>
                <a:ext cx="57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FA5D7664-006C-E440-AEFF-AFAC99111952}"/>
                  </a:ext>
                </a:extLst>
              </p14:cNvPr>
              <p14:cNvContentPartPr/>
              <p14:nvPr/>
            </p14:nvContentPartPr>
            <p14:xfrm>
              <a:off x="1793980" y="2993031"/>
              <a:ext cx="342720" cy="35532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FA5D7664-006C-E440-AEFF-AFAC9911195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86420" y="2985471"/>
                <a:ext cx="3578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1B1F1084-FF3B-454B-96A0-CF2DA1B09B4B}"/>
                  </a:ext>
                </a:extLst>
              </p14:cNvPr>
              <p14:cNvContentPartPr/>
              <p14:nvPr/>
            </p14:nvContentPartPr>
            <p14:xfrm>
              <a:off x="2354140" y="3285711"/>
              <a:ext cx="43920" cy="252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1B1F1084-FF3B-454B-96A0-CF2DA1B09B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46940" y="3278151"/>
                <a:ext cx="590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3CC032FD-3906-9B4C-824C-E96B44343128}"/>
              </a:ext>
            </a:extLst>
          </p:cNvPr>
          <p:cNvGrpSpPr/>
          <p:nvPr/>
        </p:nvGrpSpPr>
        <p:grpSpPr>
          <a:xfrm>
            <a:off x="3250900" y="2849751"/>
            <a:ext cx="510480" cy="411120"/>
            <a:chOff x="3250900" y="2849751"/>
            <a:chExt cx="5104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6B2722C-EE39-0845-9892-6B49A146EA6F}"/>
                    </a:ext>
                  </a:extLst>
                </p14:cNvPr>
                <p14:cNvContentPartPr/>
                <p14:nvPr/>
              </p14:nvContentPartPr>
              <p14:xfrm>
                <a:off x="3250900" y="2986911"/>
                <a:ext cx="93600" cy="2682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6B2722C-EE39-0845-9892-6B49A146EA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43340" y="2979351"/>
                  <a:ext cx="108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F4C340C-24C8-9E49-A4E2-DFB0798575B2}"/>
                    </a:ext>
                  </a:extLst>
                </p14:cNvPr>
                <p14:cNvContentPartPr/>
                <p14:nvPr/>
              </p14:nvContentPartPr>
              <p14:xfrm>
                <a:off x="3499660" y="2849751"/>
                <a:ext cx="261720" cy="4111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F4C340C-24C8-9E49-A4E2-DFB0798575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92100" y="2842191"/>
                  <a:ext cx="2768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106F4E1-1C2E-4A4E-8EA5-862348FFA8DE}"/>
              </a:ext>
            </a:extLst>
          </p:cNvPr>
          <p:cNvGrpSpPr/>
          <p:nvPr/>
        </p:nvGrpSpPr>
        <p:grpSpPr>
          <a:xfrm>
            <a:off x="3985300" y="2731671"/>
            <a:ext cx="928080" cy="572400"/>
            <a:chOff x="3985300" y="2731671"/>
            <a:chExt cx="92808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0F43B37-D830-E748-83CA-363DCDABD004}"/>
                    </a:ext>
                  </a:extLst>
                </p14:cNvPr>
                <p14:cNvContentPartPr/>
                <p14:nvPr/>
              </p14:nvContentPartPr>
              <p14:xfrm>
                <a:off x="3985300" y="2800071"/>
                <a:ext cx="87480" cy="81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0F43B37-D830-E748-83CA-363DCDABD0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77740" y="279251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7344886-A915-3846-9CEB-4CC29CE093D1}"/>
                    </a:ext>
                  </a:extLst>
                </p14:cNvPr>
                <p14:cNvContentPartPr/>
                <p14:nvPr/>
              </p14:nvContentPartPr>
              <p14:xfrm>
                <a:off x="4047580" y="2831031"/>
                <a:ext cx="230760" cy="41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7344886-A915-3846-9CEB-4CC29CE093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40020" y="282347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CADAE001-B203-BB4A-9ACA-880AA1C1DBA7}"/>
                    </a:ext>
                  </a:extLst>
                </p14:cNvPr>
                <p14:cNvContentPartPr/>
                <p14:nvPr/>
              </p14:nvContentPartPr>
              <p14:xfrm>
                <a:off x="4464820" y="2762631"/>
                <a:ext cx="118800" cy="261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CADAE001-B203-BB4A-9ACA-880AA1C1DBA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57260" y="2755071"/>
                  <a:ext cx="133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C48D6A2-97AD-EA46-8091-3BC7D1E22A3E}"/>
                    </a:ext>
                  </a:extLst>
                </p14:cNvPr>
                <p14:cNvContentPartPr/>
                <p14:nvPr/>
              </p14:nvContentPartPr>
              <p14:xfrm>
                <a:off x="4676500" y="2731671"/>
                <a:ext cx="193320" cy="3304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C48D6A2-97AD-EA46-8091-3BC7D1E22A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68940" y="2724111"/>
                  <a:ext cx="208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35E4F4F-292E-6642-ADFE-3F0947048659}"/>
                    </a:ext>
                  </a:extLst>
                </p14:cNvPr>
                <p14:cNvContentPartPr/>
                <p14:nvPr/>
              </p14:nvContentPartPr>
              <p14:xfrm>
                <a:off x="4442500" y="3061431"/>
                <a:ext cx="470880" cy="242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35E4F4F-292E-6642-ADFE-3F09470486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4940" y="3053871"/>
                  <a:ext cx="48564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E018C2C1-D8FF-BE45-883F-128406A5839E}"/>
                  </a:ext>
                </a:extLst>
              </p14:cNvPr>
              <p14:cNvContentPartPr/>
              <p14:nvPr/>
            </p14:nvContentPartPr>
            <p14:xfrm>
              <a:off x="5218660" y="2750391"/>
              <a:ext cx="192600" cy="18072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E018C2C1-D8FF-BE45-883F-128406A5839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11100" y="2742831"/>
                <a:ext cx="207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B461813-C9CB-144C-B32D-1DBDF3CB52C4}"/>
                  </a:ext>
                </a:extLst>
              </p14:cNvPr>
              <p14:cNvContentPartPr/>
              <p14:nvPr/>
            </p14:nvContentPartPr>
            <p14:xfrm>
              <a:off x="5252500" y="3067911"/>
              <a:ext cx="146160" cy="24948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B461813-C9CB-144C-B32D-1DBDF3CB52C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44940" y="3060351"/>
                <a:ext cx="1612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FCB55D29-0AF9-0944-B4F1-8587CE1E0E0D}"/>
                  </a:ext>
                </a:extLst>
              </p14:cNvPr>
              <p14:cNvContentPartPr/>
              <p14:nvPr/>
            </p14:nvContentPartPr>
            <p14:xfrm>
              <a:off x="5771980" y="3276711"/>
              <a:ext cx="62640" cy="6552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FCB55D29-0AF9-0944-B4F1-8587CE1E0E0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64420" y="3269151"/>
                <a:ext cx="7776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5096DD95-9F5C-3A4B-8BA9-0EC468D37862}"/>
              </a:ext>
            </a:extLst>
          </p:cNvPr>
          <p:cNvGrpSpPr/>
          <p:nvPr/>
        </p:nvGrpSpPr>
        <p:grpSpPr>
          <a:xfrm>
            <a:off x="6164380" y="2719071"/>
            <a:ext cx="516960" cy="747360"/>
            <a:chOff x="6164380" y="2719071"/>
            <a:chExt cx="51696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38E6258-CE2D-0B49-8734-F509C27C0D7D}"/>
                    </a:ext>
                  </a:extLst>
                </p14:cNvPr>
                <p14:cNvContentPartPr/>
                <p14:nvPr/>
              </p14:nvContentPartPr>
              <p14:xfrm>
                <a:off x="6164380" y="2881071"/>
                <a:ext cx="193320" cy="280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38E6258-CE2D-0B49-8734-F509C27C0D7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6820" y="2873511"/>
                  <a:ext cx="208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2D8FE05-1D2C-1340-915D-92CA8C422F22}"/>
                    </a:ext>
                  </a:extLst>
                </p14:cNvPr>
                <p14:cNvContentPartPr/>
                <p14:nvPr/>
              </p14:nvContentPartPr>
              <p14:xfrm>
                <a:off x="6481900" y="2719071"/>
                <a:ext cx="25200" cy="747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2D8FE05-1D2C-1340-915D-92CA8C422F2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74340" y="2711511"/>
                  <a:ext cx="403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5FF246A-1352-454F-A33F-30B8DA14F047}"/>
                    </a:ext>
                  </a:extLst>
                </p14:cNvPr>
                <p14:cNvContentPartPr/>
                <p14:nvPr/>
              </p14:nvContentPartPr>
              <p14:xfrm>
                <a:off x="6531580" y="2980431"/>
                <a:ext cx="149760" cy="2307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5FF246A-1352-454F-A33F-30B8DA14F0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24020" y="2972871"/>
                  <a:ext cx="1648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81DEEFDF-4010-DB4D-90BF-D6406C405EFE}"/>
              </a:ext>
            </a:extLst>
          </p:cNvPr>
          <p:cNvGrpSpPr/>
          <p:nvPr/>
        </p:nvGrpSpPr>
        <p:grpSpPr>
          <a:xfrm>
            <a:off x="6914260" y="2644551"/>
            <a:ext cx="265320" cy="635400"/>
            <a:chOff x="6914260" y="2644551"/>
            <a:chExt cx="2653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E2B6EA4-B4B8-D747-BEFD-F74D554BC8C0}"/>
                    </a:ext>
                  </a:extLst>
                </p14:cNvPr>
                <p14:cNvContentPartPr/>
                <p14:nvPr/>
              </p14:nvContentPartPr>
              <p14:xfrm>
                <a:off x="6961060" y="2644551"/>
                <a:ext cx="106200" cy="62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E2B6EA4-B4B8-D747-BEFD-F74D554BC8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53500" y="263699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F364C2A-089A-664E-930F-7064F3BD6F28}"/>
                    </a:ext>
                  </a:extLst>
                </p14:cNvPr>
                <p14:cNvContentPartPr/>
                <p14:nvPr/>
              </p14:nvContentPartPr>
              <p14:xfrm>
                <a:off x="6914260" y="2824911"/>
                <a:ext cx="215640" cy="2804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F364C2A-089A-664E-930F-7064F3BD6F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6700" y="2817351"/>
                  <a:ext cx="230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66819E4-C9DF-ED4A-BC12-2AF12B24A6C7}"/>
                    </a:ext>
                  </a:extLst>
                </p14:cNvPr>
                <p14:cNvContentPartPr/>
                <p14:nvPr/>
              </p14:nvContentPartPr>
              <p14:xfrm>
                <a:off x="7029820" y="3092751"/>
                <a:ext cx="100080" cy="25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66819E4-C9DF-ED4A-BC12-2AF12B24A6C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22260" y="308519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4A674FA-23E4-1B4C-8DF7-330DEBB01E72}"/>
                    </a:ext>
                  </a:extLst>
                </p14:cNvPr>
                <p14:cNvContentPartPr/>
                <p14:nvPr/>
              </p14:nvContentPartPr>
              <p14:xfrm>
                <a:off x="7017220" y="3179871"/>
                <a:ext cx="162360" cy="100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4A674FA-23E4-1B4C-8DF7-330DEBB01E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09660" y="3172311"/>
                  <a:ext cx="1771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8571E801-1DE7-4248-B8B3-4F0E85133F78}"/>
                  </a:ext>
                </a:extLst>
              </p14:cNvPr>
              <p14:cNvContentPartPr/>
              <p14:nvPr/>
            </p14:nvContentPartPr>
            <p14:xfrm>
              <a:off x="1327060" y="3845871"/>
              <a:ext cx="68760" cy="313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8571E801-1DE7-4248-B8B3-4F0E85133F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9500" y="3838311"/>
                <a:ext cx="838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78FC47B0-81EB-EB47-8561-796288CFD44B}"/>
              </a:ext>
            </a:extLst>
          </p:cNvPr>
          <p:cNvGrpSpPr/>
          <p:nvPr/>
        </p:nvGrpSpPr>
        <p:grpSpPr>
          <a:xfrm>
            <a:off x="1788580" y="3715191"/>
            <a:ext cx="285840" cy="367560"/>
            <a:chOff x="1788580" y="3715191"/>
            <a:chExt cx="2858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95688E1-DBFE-7040-AA6E-4150665ED2FA}"/>
                    </a:ext>
                  </a:extLst>
                </p14:cNvPr>
                <p14:cNvContentPartPr/>
                <p14:nvPr/>
              </p14:nvContentPartPr>
              <p14:xfrm>
                <a:off x="1788580" y="3733911"/>
                <a:ext cx="136800" cy="348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95688E1-DBFE-7040-AA6E-4150665ED2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81020" y="3726351"/>
                  <a:ext cx="151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1351D94-9058-C242-8853-0A4F40DCC484}"/>
                    </a:ext>
                  </a:extLst>
                </p14:cNvPr>
                <p14:cNvContentPartPr/>
                <p14:nvPr/>
              </p14:nvContentPartPr>
              <p14:xfrm>
                <a:off x="1905940" y="3715191"/>
                <a:ext cx="168480" cy="3488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1351D94-9058-C242-8853-0A4F40DCC48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98380" y="3707631"/>
                  <a:ext cx="183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05753ED-E709-6341-92FC-831A96321D8E}"/>
                    </a:ext>
                  </a:extLst>
                </p14:cNvPr>
                <p14:cNvContentPartPr/>
                <p14:nvPr/>
              </p14:nvContentPartPr>
              <p14:xfrm>
                <a:off x="1925380" y="3926871"/>
                <a:ext cx="149040" cy="50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05753ED-E709-6341-92FC-831A96321D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7820" y="3919311"/>
                  <a:ext cx="1641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F3C9EB97-D907-A74D-8831-7E5D6252BBB1}"/>
                  </a:ext>
                </a:extLst>
              </p14:cNvPr>
              <p14:cNvContentPartPr/>
              <p14:nvPr/>
            </p14:nvContentPartPr>
            <p14:xfrm>
              <a:off x="2547460" y="3951711"/>
              <a:ext cx="25200" cy="6876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F3C9EB97-D907-A74D-8831-7E5D6252BBB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39900" y="3944151"/>
                <a:ext cx="403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D2C192B-7AFA-974F-990B-784474975631}"/>
              </a:ext>
            </a:extLst>
          </p:cNvPr>
          <p:cNvGrpSpPr/>
          <p:nvPr/>
        </p:nvGrpSpPr>
        <p:grpSpPr>
          <a:xfrm>
            <a:off x="3325420" y="3571911"/>
            <a:ext cx="753840" cy="635400"/>
            <a:chOff x="3325420" y="3571911"/>
            <a:chExt cx="75384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3F348E7-61DD-3044-9D4D-7407500D55C0}"/>
                    </a:ext>
                  </a:extLst>
                </p14:cNvPr>
                <p14:cNvContentPartPr/>
                <p14:nvPr/>
              </p14:nvContentPartPr>
              <p14:xfrm>
                <a:off x="3325420" y="3659031"/>
                <a:ext cx="112320" cy="416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3F348E7-61DD-3044-9D4D-7407500D55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17860" y="3651471"/>
                  <a:ext cx="1274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80351CD-1FA3-DE4C-A199-DD2EE4DD3830}"/>
                    </a:ext>
                  </a:extLst>
                </p14:cNvPr>
                <p14:cNvContentPartPr/>
                <p14:nvPr/>
              </p14:nvContentPartPr>
              <p14:xfrm>
                <a:off x="3493540" y="3571911"/>
                <a:ext cx="585720" cy="6354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80351CD-1FA3-DE4C-A199-DD2EE4DD38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5980" y="3564351"/>
                  <a:ext cx="600480" cy="65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F5AB5959-0858-D648-B798-B5DFF7A137F3}"/>
                  </a:ext>
                </a:extLst>
              </p14:cNvPr>
              <p14:cNvContentPartPr/>
              <p14:nvPr/>
            </p14:nvContentPartPr>
            <p14:xfrm>
              <a:off x="4414780" y="3839751"/>
              <a:ext cx="280440" cy="378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F5AB5959-0858-D648-B798-B5DFF7A137F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407580" y="3832191"/>
                <a:ext cx="2955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640019C-746B-B842-BE64-652125A44151}"/>
              </a:ext>
            </a:extLst>
          </p:cNvPr>
          <p:cNvGrpSpPr/>
          <p:nvPr/>
        </p:nvGrpSpPr>
        <p:grpSpPr>
          <a:xfrm>
            <a:off x="5024980" y="3560391"/>
            <a:ext cx="460440" cy="541440"/>
            <a:chOff x="5024980" y="3560391"/>
            <a:chExt cx="460440" cy="54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916A2A7-6494-A44B-804F-5505F4D6070A}"/>
                    </a:ext>
                  </a:extLst>
                </p14:cNvPr>
                <p14:cNvContentPartPr/>
                <p14:nvPr/>
              </p14:nvContentPartPr>
              <p14:xfrm>
                <a:off x="5024980" y="3560391"/>
                <a:ext cx="460440" cy="5414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916A2A7-6494-A44B-804F-5505F4D607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17420" y="3552831"/>
                  <a:ext cx="4755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7BA9880-B518-CB4B-BEDD-A2307CD1F282}"/>
                    </a:ext>
                  </a:extLst>
                </p14:cNvPr>
                <p14:cNvContentPartPr/>
                <p14:nvPr/>
              </p14:nvContentPartPr>
              <p14:xfrm>
                <a:off x="5323780" y="3808431"/>
                <a:ext cx="100080" cy="2804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7BA9880-B518-CB4B-BEDD-A2307CD1F2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16220" y="3800871"/>
                  <a:ext cx="115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991D915-42E6-F14C-97DE-4F4A3D7B016D}"/>
                    </a:ext>
                  </a:extLst>
                </p14:cNvPr>
                <p14:cNvContentPartPr/>
                <p14:nvPr/>
              </p14:nvContentPartPr>
              <p14:xfrm>
                <a:off x="5298940" y="3902751"/>
                <a:ext cx="131040" cy="99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991D915-42E6-F14C-97DE-4F4A3D7B01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91380" y="3895191"/>
                  <a:ext cx="1461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E678F60-EC70-FC4E-B811-A7B7CA0DD2F6}"/>
              </a:ext>
            </a:extLst>
          </p:cNvPr>
          <p:cNvGrpSpPr/>
          <p:nvPr/>
        </p:nvGrpSpPr>
        <p:grpSpPr>
          <a:xfrm>
            <a:off x="5704300" y="3665511"/>
            <a:ext cx="995760" cy="380160"/>
            <a:chOff x="5704300" y="3665511"/>
            <a:chExt cx="9957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5C90957-149A-E04C-B299-42DAA0FE94CB}"/>
                    </a:ext>
                  </a:extLst>
                </p14:cNvPr>
                <p14:cNvContentPartPr/>
                <p14:nvPr/>
              </p14:nvContentPartPr>
              <p14:xfrm>
                <a:off x="5704300" y="3665511"/>
                <a:ext cx="161640" cy="3427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5C90957-149A-E04C-B299-42DAA0FE94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96740" y="3657951"/>
                  <a:ext cx="1767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B519B8B-ADD5-0849-ABD4-5A985DC1B75A}"/>
                    </a:ext>
                  </a:extLst>
                </p14:cNvPr>
                <p14:cNvContentPartPr/>
                <p14:nvPr/>
              </p14:nvContentPartPr>
              <p14:xfrm>
                <a:off x="5846860" y="3802311"/>
                <a:ext cx="311760" cy="224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B519B8B-ADD5-0849-ABD4-5A985DC1B7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39300" y="3794751"/>
                  <a:ext cx="326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BC6E4BD-1776-5C4C-BD03-75271741D427}"/>
                    </a:ext>
                  </a:extLst>
                </p14:cNvPr>
                <p14:cNvContentPartPr/>
                <p14:nvPr/>
              </p14:nvContentPartPr>
              <p14:xfrm>
                <a:off x="5902660" y="3902031"/>
                <a:ext cx="112320" cy="87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BC6E4BD-1776-5C4C-BD03-75271741D4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5460" y="389447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322C336-7FA1-C64A-8D0B-BAB15EB9B9F5}"/>
                    </a:ext>
                  </a:extLst>
                </p14:cNvPr>
                <p14:cNvContentPartPr/>
                <p14:nvPr/>
              </p14:nvContentPartPr>
              <p14:xfrm>
                <a:off x="6488020" y="3783591"/>
                <a:ext cx="192600" cy="1623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322C336-7FA1-C64A-8D0B-BAB15EB9B9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80460" y="3776031"/>
                  <a:ext cx="20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8755353-7FFF-144E-B73A-2DAD36BA77FE}"/>
                    </a:ext>
                  </a:extLst>
                </p14:cNvPr>
                <p14:cNvContentPartPr/>
                <p14:nvPr/>
              </p14:nvContentPartPr>
              <p14:xfrm>
                <a:off x="6494140" y="3740031"/>
                <a:ext cx="81360" cy="174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8755353-7FFF-144E-B73A-2DAD36BA77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86580" y="373247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C117339-BC91-CE41-AC12-59F8437DFCF5}"/>
                    </a:ext>
                  </a:extLst>
                </p14:cNvPr>
                <p14:cNvContentPartPr/>
                <p14:nvPr/>
              </p14:nvContentPartPr>
              <p14:xfrm>
                <a:off x="6326020" y="3839751"/>
                <a:ext cx="374040" cy="2059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C117339-BC91-CE41-AC12-59F8437DFC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18460" y="3832191"/>
                  <a:ext cx="38880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332D623F-9896-8042-8334-77A2E2D1F590}"/>
                  </a:ext>
                </a:extLst>
              </p14:cNvPr>
              <p14:cNvContentPartPr/>
              <p14:nvPr/>
            </p14:nvContentPartPr>
            <p14:xfrm>
              <a:off x="1613620" y="4866831"/>
              <a:ext cx="230760" cy="2181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332D623F-9896-8042-8334-77A2E2D1F59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06060" y="4859271"/>
                <a:ext cx="2458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6744D94A-B926-9C48-9BAB-44903EBAAC99}"/>
              </a:ext>
            </a:extLst>
          </p:cNvPr>
          <p:cNvGrpSpPr/>
          <p:nvPr/>
        </p:nvGrpSpPr>
        <p:grpSpPr>
          <a:xfrm>
            <a:off x="2074060" y="4823271"/>
            <a:ext cx="193680" cy="268200"/>
            <a:chOff x="2074060" y="4823271"/>
            <a:chExt cx="19368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1B6404E8-373B-7841-B053-24686DD91DB3}"/>
                    </a:ext>
                  </a:extLst>
                </p14:cNvPr>
                <p14:cNvContentPartPr/>
                <p14:nvPr/>
              </p14:nvContentPartPr>
              <p14:xfrm>
                <a:off x="2117620" y="4935231"/>
                <a:ext cx="100080" cy="31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1B6404E8-373B-7841-B053-24686DD91DB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10060" y="492803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4B32E53-0CF6-6641-88BF-A2638B19009C}"/>
                    </a:ext>
                  </a:extLst>
                </p14:cNvPr>
                <p14:cNvContentPartPr/>
                <p14:nvPr/>
              </p14:nvContentPartPr>
              <p14:xfrm>
                <a:off x="2074060" y="4823271"/>
                <a:ext cx="162360" cy="268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4B32E53-0CF6-6641-88BF-A2638B19009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66500" y="4815711"/>
                  <a:ext cx="177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8494C78-ACAF-884E-9995-63F5FA8E896F}"/>
                    </a:ext>
                  </a:extLst>
                </p14:cNvPr>
                <p14:cNvContentPartPr/>
                <p14:nvPr/>
              </p14:nvContentPartPr>
              <p14:xfrm>
                <a:off x="2148940" y="4960431"/>
                <a:ext cx="118800" cy="439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8494C78-ACAF-884E-9995-63F5FA8E896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41380" y="495287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AFE0444-BA6D-5640-A482-59B4894E1592}"/>
              </a:ext>
            </a:extLst>
          </p:cNvPr>
          <p:cNvGrpSpPr/>
          <p:nvPr/>
        </p:nvGrpSpPr>
        <p:grpSpPr>
          <a:xfrm>
            <a:off x="2478700" y="4767471"/>
            <a:ext cx="212400" cy="302760"/>
            <a:chOff x="2478700" y="4767471"/>
            <a:chExt cx="21240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CB08955-05F3-8948-9DEC-10AC3B814009}"/>
                    </a:ext>
                  </a:extLst>
                </p14:cNvPr>
                <p14:cNvContentPartPr/>
                <p14:nvPr/>
              </p14:nvContentPartPr>
              <p14:xfrm>
                <a:off x="2478700" y="4767471"/>
                <a:ext cx="131040" cy="302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CB08955-05F3-8948-9DEC-10AC3B8140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71140" y="4759911"/>
                  <a:ext cx="146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6D90984-6138-DA49-AF70-002C52FEE393}"/>
                    </a:ext>
                  </a:extLst>
                </p14:cNvPr>
                <p14:cNvContentPartPr/>
                <p14:nvPr/>
              </p14:nvContentPartPr>
              <p14:xfrm>
                <a:off x="2572300" y="4798431"/>
                <a:ext cx="118800" cy="261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6D90984-6138-DA49-AF70-002C52FEE3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4740" y="4790871"/>
                  <a:ext cx="133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7A56378-3E03-2D48-B70B-B7ECEDE33381}"/>
                    </a:ext>
                  </a:extLst>
                </p14:cNvPr>
                <p14:cNvContentPartPr/>
                <p14:nvPr/>
              </p14:nvContentPartPr>
              <p14:xfrm>
                <a:off x="2591020" y="4960431"/>
                <a:ext cx="75240" cy="31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7A56378-3E03-2D48-B70B-B7ECEDE333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83460" y="495287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FDE06AD-4722-8C4A-98FC-465C4345990B}"/>
              </a:ext>
            </a:extLst>
          </p:cNvPr>
          <p:cNvGrpSpPr/>
          <p:nvPr/>
        </p:nvGrpSpPr>
        <p:grpSpPr>
          <a:xfrm>
            <a:off x="3213460" y="4966551"/>
            <a:ext cx="31680" cy="124920"/>
            <a:chOff x="3213460" y="4966551"/>
            <a:chExt cx="3168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9FCE39B2-76D3-874B-B18A-4ADF142F5401}"/>
                    </a:ext>
                  </a:extLst>
                </p14:cNvPr>
                <p14:cNvContentPartPr/>
                <p14:nvPr/>
              </p14:nvContentPartPr>
              <p14:xfrm>
                <a:off x="3213460" y="4966551"/>
                <a:ext cx="31320" cy="313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9FCE39B2-76D3-874B-B18A-4ADF142F54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05900" y="49589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A907F0D-EDD5-A245-9DE5-4B70B548CF2C}"/>
                    </a:ext>
                  </a:extLst>
                </p14:cNvPr>
                <p14:cNvContentPartPr/>
                <p14:nvPr/>
              </p14:nvContentPartPr>
              <p14:xfrm>
                <a:off x="3232180" y="5053671"/>
                <a:ext cx="12960" cy="37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A907F0D-EDD5-A245-9DE5-4B70B548CF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24620" y="5046111"/>
                  <a:ext cx="2772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77DE6650-0472-FB43-89B7-8E8CC72D59F6}"/>
                  </a:ext>
                </a:extLst>
              </p14:cNvPr>
              <p14:cNvContentPartPr/>
              <p14:nvPr/>
            </p14:nvContentPartPr>
            <p14:xfrm>
              <a:off x="3692620" y="4736871"/>
              <a:ext cx="243000" cy="3110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77DE6650-0472-FB43-89B7-8E8CC72D59F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685420" y="4729311"/>
                <a:ext cx="2581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7D04E36-4F89-734C-BCAA-A275D903FBC9}"/>
              </a:ext>
            </a:extLst>
          </p:cNvPr>
          <p:cNvGrpSpPr/>
          <p:nvPr/>
        </p:nvGrpSpPr>
        <p:grpSpPr>
          <a:xfrm>
            <a:off x="4128580" y="4879431"/>
            <a:ext cx="124920" cy="124920"/>
            <a:chOff x="4128580" y="4879431"/>
            <a:chExt cx="12492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F2EFCE2-6001-5244-A846-EFA0C1E454D9}"/>
                    </a:ext>
                  </a:extLst>
                </p14:cNvPr>
                <p14:cNvContentPartPr/>
                <p14:nvPr/>
              </p14:nvContentPartPr>
              <p14:xfrm>
                <a:off x="4128580" y="4879431"/>
                <a:ext cx="10008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F2EFCE2-6001-5244-A846-EFA0C1E454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21020" y="4871871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13B8A04-B3D6-3548-A5DD-955790AED04C}"/>
                    </a:ext>
                  </a:extLst>
                </p14:cNvPr>
                <p14:cNvContentPartPr/>
                <p14:nvPr/>
              </p14:nvContentPartPr>
              <p14:xfrm>
                <a:off x="4134700" y="4985271"/>
                <a:ext cx="118800" cy="19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13B8A04-B3D6-3548-A5DD-955790AED04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27140" y="4977711"/>
                  <a:ext cx="133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F7AF1161-9FCE-F047-9D11-994BC00B5B66}"/>
              </a:ext>
            </a:extLst>
          </p:cNvPr>
          <p:cNvGrpSpPr/>
          <p:nvPr/>
        </p:nvGrpSpPr>
        <p:grpSpPr>
          <a:xfrm>
            <a:off x="4508380" y="4742271"/>
            <a:ext cx="405000" cy="224640"/>
            <a:chOff x="4508380" y="4742271"/>
            <a:chExt cx="40500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2395761-1A05-CF4F-90EC-CC8DA91C431F}"/>
                    </a:ext>
                  </a:extLst>
                </p14:cNvPr>
                <p14:cNvContentPartPr/>
                <p14:nvPr/>
              </p14:nvContentPartPr>
              <p14:xfrm>
                <a:off x="4508380" y="4742271"/>
                <a:ext cx="68760" cy="224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2395761-1A05-CF4F-90EC-CC8DA91C43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00820" y="4734711"/>
                  <a:ext cx="83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B395D10-D223-0945-AFEE-BBE9223EF9B2}"/>
                    </a:ext>
                  </a:extLst>
                </p14:cNvPr>
                <p14:cNvContentPartPr/>
                <p14:nvPr/>
              </p14:nvContentPartPr>
              <p14:xfrm>
                <a:off x="4726180" y="4767471"/>
                <a:ext cx="187200" cy="187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B395D10-D223-0945-AFEE-BBE9223EF9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18620" y="4759911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BA84DD3A-E274-E740-82EA-5F68CEC921D7}"/>
                  </a:ext>
                </a:extLst>
              </p14:cNvPr>
              <p14:cNvContentPartPr/>
              <p14:nvPr/>
            </p14:nvContentPartPr>
            <p14:xfrm>
              <a:off x="5118580" y="4922991"/>
              <a:ext cx="19080" cy="3132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BA84DD3A-E274-E740-82EA-5F68CEC921D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111020" y="491543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A99EAE5-CE1F-9F43-9F4B-0FEB0A419F18}"/>
              </a:ext>
            </a:extLst>
          </p:cNvPr>
          <p:cNvGrpSpPr/>
          <p:nvPr/>
        </p:nvGrpSpPr>
        <p:grpSpPr>
          <a:xfrm>
            <a:off x="5454460" y="4692591"/>
            <a:ext cx="293040" cy="317880"/>
            <a:chOff x="5454460" y="4692591"/>
            <a:chExt cx="2930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68F980B-EBD5-EA45-B3FA-D7B186E29991}"/>
                    </a:ext>
                  </a:extLst>
                </p14:cNvPr>
                <p14:cNvContentPartPr/>
                <p14:nvPr/>
              </p14:nvContentPartPr>
              <p14:xfrm>
                <a:off x="5454460" y="4692591"/>
                <a:ext cx="118800" cy="293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68F980B-EBD5-EA45-B3FA-D7B186E299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46900" y="4685031"/>
                  <a:ext cx="133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736EC30-2BF6-7E4D-9725-C1DA70B3CA17}"/>
                    </a:ext>
                  </a:extLst>
                </p14:cNvPr>
                <p14:cNvContentPartPr/>
                <p14:nvPr/>
              </p14:nvContentPartPr>
              <p14:xfrm>
                <a:off x="5641300" y="4730031"/>
                <a:ext cx="106200" cy="2804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736EC30-2BF6-7E4D-9725-C1DA70B3CA1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33740" y="4722471"/>
                  <a:ext cx="1213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CF4B050-110D-EF4C-9BD1-6920DF6E1375}"/>
              </a:ext>
            </a:extLst>
          </p:cNvPr>
          <p:cNvGrpSpPr/>
          <p:nvPr/>
        </p:nvGrpSpPr>
        <p:grpSpPr>
          <a:xfrm>
            <a:off x="8359300" y="434511"/>
            <a:ext cx="3383280" cy="3778920"/>
            <a:chOff x="8359300" y="434511"/>
            <a:chExt cx="3383280" cy="37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14:cNvPr>
                <p14:cNvContentPartPr/>
                <p14:nvPr/>
              </p14:nvContentPartPr>
              <p14:xfrm>
                <a:off x="10167220" y="4101111"/>
                <a:ext cx="230760" cy="112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59660" y="409355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14:cNvPr>
                <p14:cNvContentPartPr/>
                <p14:nvPr/>
              </p14:nvContentPartPr>
              <p14:xfrm>
                <a:off x="9911980" y="1542591"/>
                <a:ext cx="10620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904420" y="15350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14:cNvPr>
                <p14:cNvContentPartPr/>
                <p14:nvPr/>
              </p14:nvContentPartPr>
              <p14:xfrm>
                <a:off x="11175940" y="2526111"/>
                <a:ext cx="7524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68380" y="251855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14:cNvPr>
                <p14:cNvContentPartPr/>
                <p14:nvPr/>
              </p14:nvContentPartPr>
              <p14:xfrm>
                <a:off x="8934580" y="2871351"/>
                <a:ext cx="106200" cy="178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27020" y="2863791"/>
                  <a:ext cx="121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14:cNvPr>
                <p14:cNvContentPartPr/>
                <p14:nvPr/>
              </p14:nvContentPartPr>
              <p14:xfrm>
                <a:off x="10291780" y="3565791"/>
                <a:ext cx="124920" cy="112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84220" y="3558231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14:cNvPr>
                <p14:cNvContentPartPr/>
                <p14:nvPr/>
              </p14:nvContentPartPr>
              <p14:xfrm>
                <a:off x="9364060" y="839151"/>
                <a:ext cx="1033920" cy="8035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56500" y="831591"/>
                  <a:ext cx="104868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14:cNvPr>
                <p14:cNvContentPartPr/>
                <p14:nvPr/>
              </p14:nvContentPartPr>
              <p14:xfrm>
                <a:off x="10472500" y="1424151"/>
                <a:ext cx="243000" cy="180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464940" y="1416591"/>
                  <a:ext cx="25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14:cNvPr>
                <p14:cNvContentPartPr/>
                <p14:nvPr/>
              </p14:nvContentPartPr>
              <p14:xfrm>
                <a:off x="8554780" y="3472551"/>
                <a:ext cx="149040" cy="330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47220" y="3464991"/>
                  <a:ext cx="164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14:cNvPr>
                <p14:cNvContentPartPr/>
                <p14:nvPr/>
              </p14:nvContentPartPr>
              <p14:xfrm>
                <a:off x="11456020" y="2675511"/>
                <a:ext cx="286560" cy="473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48460" y="2667951"/>
                  <a:ext cx="301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14:cNvPr>
                <p14:cNvContentPartPr/>
                <p14:nvPr/>
              </p14:nvContentPartPr>
              <p14:xfrm>
                <a:off x="9943300" y="1698111"/>
                <a:ext cx="648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33220" y="1688031"/>
                  <a:ext cx="26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14:cNvPr>
                <p14:cNvContentPartPr/>
                <p14:nvPr/>
              </p14:nvContentPartPr>
              <p14:xfrm>
                <a:off x="8947180" y="1704231"/>
                <a:ext cx="1021320" cy="1395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37100" y="1694151"/>
                  <a:ext cx="1041480" cy="14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14:cNvPr>
                <p14:cNvContentPartPr/>
                <p14:nvPr/>
              </p14:nvContentPartPr>
              <p14:xfrm>
                <a:off x="8947180" y="2943351"/>
                <a:ext cx="1450800" cy="7412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39620" y="2935791"/>
                  <a:ext cx="14659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14:cNvPr>
                <p14:cNvContentPartPr/>
                <p14:nvPr/>
              </p14:nvContentPartPr>
              <p14:xfrm>
                <a:off x="10192060" y="2675511"/>
                <a:ext cx="983880" cy="946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84500" y="2667951"/>
                  <a:ext cx="99900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14:cNvPr>
                <p14:cNvContentPartPr/>
                <p14:nvPr/>
              </p14:nvContentPartPr>
              <p14:xfrm>
                <a:off x="9949420" y="1810071"/>
                <a:ext cx="1320120" cy="828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39340" y="1799991"/>
                  <a:ext cx="13402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14:cNvPr>
                <p14:cNvContentPartPr/>
                <p14:nvPr/>
              </p14:nvContentPartPr>
              <p14:xfrm>
                <a:off x="9899740" y="1816551"/>
                <a:ext cx="1357560" cy="834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89660" y="1806471"/>
                  <a:ext cx="13777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14:cNvPr>
                <p14:cNvContentPartPr/>
                <p14:nvPr/>
              </p14:nvContentPartPr>
              <p14:xfrm>
                <a:off x="9096580" y="2395431"/>
                <a:ext cx="317880" cy="199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089020" y="2387871"/>
                  <a:ext cx="333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14:cNvPr>
                <p14:cNvContentPartPr/>
                <p14:nvPr/>
              </p14:nvContentPartPr>
              <p14:xfrm>
                <a:off x="9382780" y="3173751"/>
                <a:ext cx="230760" cy="255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75220" y="3166191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14:cNvPr>
                <p14:cNvContentPartPr/>
                <p14:nvPr/>
              </p14:nvContentPartPr>
              <p14:xfrm>
                <a:off x="10578340" y="3185991"/>
                <a:ext cx="205920" cy="199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570780" y="317843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14:cNvPr>
                <p14:cNvContentPartPr/>
                <p14:nvPr/>
              </p14:nvContentPartPr>
              <p14:xfrm>
                <a:off x="10721260" y="1860111"/>
                <a:ext cx="149760" cy="500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713700" y="185255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14:cNvPr>
                <p14:cNvContentPartPr/>
                <p14:nvPr/>
              </p14:nvContentPartPr>
              <p14:xfrm>
                <a:off x="10217260" y="2395431"/>
                <a:ext cx="31320" cy="3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09700" y="23878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14:cNvPr>
                <p14:cNvContentPartPr/>
                <p14:nvPr/>
              </p14:nvContentPartPr>
              <p14:xfrm>
                <a:off x="10235620" y="2345751"/>
                <a:ext cx="87480" cy="261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28060" y="233819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14:cNvPr>
                <p14:cNvContentPartPr/>
                <p14:nvPr/>
              </p14:nvContentPartPr>
              <p14:xfrm>
                <a:off x="10254340" y="2382831"/>
                <a:ext cx="22464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246780" y="237527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14:cNvPr>
                <p14:cNvContentPartPr/>
                <p14:nvPr/>
              </p14:nvContentPartPr>
              <p14:xfrm>
                <a:off x="10478620" y="2059191"/>
                <a:ext cx="168480" cy="224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471060" y="2051631"/>
                  <a:ext cx="183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14:cNvPr>
                <p14:cNvContentPartPr/>
                <p14:nvPr/>
              </p14:nvContentPartPr>
              <p14:xfrm>
                <a:off x="10516060" y="2015631"/>
                <a:ext cx="168480" cy="280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508500" y="200807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14:cNvPr>
                <p14:cNvContentPartPr/>
                <p14:nvPr/>
              </p14:nvContentPartPr>
              <p14:xfrm>
                <a:off x="9675460" y="851391"/>
                <a:ext cx="23688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67900" y="84383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14:cNvPr>
                <p14:cNvContentPartPr/>
                <p14:nvPr/>
              </p14:nvContentPartPr>
              <p14:xfrm>
                <a:off x="10435060" y="434511"/>
                <a:ext cx="162360" cy="274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4980" y="424431"/>
                  <a:ext cx="182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14:cNvPr>
                <p14:cNvContentPartPr/>
                <p14:nvPr/>
              </p14:nvContentPartPr>
              <p14:xfrm>
                <a:off x="10820980" y="627471"/>
                <a:ext cx="12960" cy="131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13420" y="619911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14:cNvPr>
                <p14:cNvContentPartPr/>
                <p14:nvPr/>
              </p14:nvContentPartPr>
              <p14:xfrm>
                <a:off x="8359300" y="2140191"/>
                <a:ext cx="208440" cy="248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48860" y="2130111"/>
                  <a:ext cx="228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14:cNvPr>
                <p14:cNvContentPartPr/>
                <p14:nvPr/>
              </p14:nvContentPartPr>
              <p14:xfrm>
                <a:off x="8698060" y="2333151"/>
                <a:ext cx="137160" cy="143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87980" y="2323071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14:cNvPr>
                <p14:cNvContentPartPr/>
                <p14:nvPr/>
              </p14:nvContentPartPr>
              <p14:xfrm>
                <a:off x="9438940" y="3783591"/>
                <a:ext cx="174600" cy="299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31380" y="3776031"/>
                  <a:ext cx="189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14:cNvPr>
                <p14:cNvContentPartPr/>
                <p14:nvPr/>
              </p14:nvContentPartPr>
              <p14:xfrm>
                <a:off x="9146260" y="3709071"/>
                <a:ext cx="355320" cy="199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38700" y="3701511"/>
                  <a:ext cx="370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14:cNvPr>
                <p14:cNvContentPartPr/>
                <p14:nvPr/>
              </p14:nvContentPartPr>
              <p14:xfrm>
                <a:off x="10889380" y="3229551"/>
                <a:ext cx="261720" cy="299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81820" y="3221991"/>
                  <a:ext cx="276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14:cNvPr>
                <p14:cNvContentPartPr/>
                <p14:nvPr/>
              </p14:nvContentPartPr>
              <p14:xfrm>
                <a:off x="11238940" y="3397671"/>
                <a:ext cx="230040" cy="1436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231380" y="3390111"/>
                  <a:ext cx="245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14:cNvPr>
                <p14:cNvContentPartPr/>
                <p14:nvPr/>
              </p14:nvContentPartPr>
              <p14:xfrm>
                <a:off x="11356300" y="3441231"/>
                <a:ext cx="37800" cy="205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48740" y="3433671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14:cNvPr>
                <p14:cNvContentPartPr/>
                <p14:nvPr/>
              </p14:nvContentPartPr>
              <p14:xfrm>
                <a:off x="9962020" y="2544831"/>
                <a:ext cx="243000" cy="205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54460" y="2537271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14:cNvPr>
                <p14:cNvContentPartPr/>
                <p14:nvPr/>
              </p14:nvContentPartPr>
              <p14:xfrm>
                <a:off x="10297900" y="2644551"/>
                <a:ext cx="50040" cy="193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90340" y="263699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14:cNvPr>
                <p14:cNvContentPartPr/>
                <p14:nvPr/>
              </p14:nvContentPartPr>
              <p14:xfrm>
                <a:off x="10347940" y="2625831"/>
                <a:ext cx="10008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340380" y="26182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14:cNvPr>
                <p14:cNvContentPartPr/>
                <p14:nvPr/>
              </p14:nvContentPartPr>
              <p14:xfrm>
                <a:off x="10789660" y="1698111"/>
                <a:ext cx="230760" cy="317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82460" y="1690551"/>
                  <a:ext cx="24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14:cNvPr>
                <p14:cNvContentPartPr/>
                <p14:nvPr/>
              </p14:nvContentPartPr>
              <p14:xfrm>
                <a:off x="11113660" y="1903671"/>
                <a:ext cx="124920" cy="199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06100" y="1896111"/>
                  <a:ext cx="1400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29C5661E-8FCC-A540-B798-3F1B83207541}"/>
              </a:ext>
            </a:extLst>
          </p:cNvPr>
          <p:cNvGrpSpPr/>
          <p:nvPr/>
        </p:nvGrpSpPr>
        <p:grpSpPr>
          <a:xfrm>
            <a:off x="7857460" y="4953951"/>
            <a:ext cx="2552760" cy="417600"/>
            <a:chOff x="7857460" y="4953951"/>
            <a:chExt cx="255276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17A337E-42A2-EC4A-81EC-B00CFC677DAF}"/>
                    </a:ext>
                  </a:extLst>
                </p14:cNvPr>
                <p14:cNvContentPartPr/>
                <p14:nvPr/>
              </p14:nvContentPartPr>
              <p14:xfrm>
                <a:off x="7857460" y="5053671"/>
                <a:ext cx="255600" cy="236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17A337E-42A2-EC4A-81EC-B00CFC677D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50260" y="5046111"/>
                  <a:ext cx="270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B18E740-A531-6B45-9683-93818CD23B93}"/>
                    </a:ext>
                  </a:extLst>
                </p14:cNvPr>
                <p14:cNvContentPartPr/>
                <p14:nvPr/>
              </p14:nvContentPartPr>
              <p14:xfrm>
                <a:off x="8231140" y="5240511"/>
                <a:ext cx="75240" cy="687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B18E740-A531-6B45-9683-93818CD23B9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23580" y="523295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EA471F2-12FF-994B-ACA0-A5BF6DB4E497}"/>
                    </a:ext>
                  </a:extLst>
                </p14:cNvPr>
                <p14:cNvContentPartPr/>
                <p14:nvPr/>
              </p14:nvContentPartPr>
              <p14:xfrm>
                <a:off x="8561260" y="5134671"/>
                <a:ext cx="118800" cy="25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EA471F2-12FF-994B-ACA0-A5BF6DB4E49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53700" y="51271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78C0A09-A5E0-284D-BB0B-5C281D872362}"/>
                    </a:ext>
                  </a:extLst>
                </p14:cNvPr>
                <p14:cNvContentPartPr/>
                <p14:nvPr/>
              </p14:nvContentPartPr>
              <p14:xfrm>
                <a:off x="8598340" y="5277951"/>
                <a:ext cx="131040" cy="129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78C0A09-A5E0-284D-BB0B-5C281D87236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90780" y="527039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8537807-8B1C-B747-AE4A-9C72BCB42154}"/>
                    </a:ext>
                  </a:extLst>
                </p14:cNvPr>
                <p14:cNvContentPartPr/>
                <p14:nvPr/>
              </p14:nvContentPartPr>
              <p14:xfrm>
                <a:off x="8984980" y="5035671"/>
                <a:ext cx="142920" cy="1987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8537807-8B1C-B747-AE4A-9C72BCB4215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977780" y="5028111"/>
                  <a:ext cx="158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570D98C-7DFA-CC4A-B4AE-AC39D0A3DA6E}"/>
                    </a:ext>
                  </a:extLst>
                </p14:cNvPr>
                <p14:cNvContentPartPr/>
                <p14:nvPr/>
              </p14:nvContentPartPr>
              <p14:xfrm>
                <a:off x="9265420" y="5010111"/>
                <a:ext cx="248760" cy="155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570D98C-7DFA-CC4A-B4AE-AC39D0A3DA6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57860" y="5002551"/>
                  <a:ext cx="263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1AA2120-2400-DD4B-B20B-717D2B6B101A}"/>
                    </a:ext>
                  </a:extLst>
                </p14:cNvPr>
                <p14:cNvContentPartPr/>
                <p14:nvPr/>
              </p14:nvContentPartPr>
              <p14:xfrm>
                <a:off x="9731620" y="5203071"/>
                <a:ext cx="6480" cy="378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1AA2120-2400-DD4B-B20B-717D2B6B10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724060" y="51955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EFF61747-0F1E-464D-8FFB-75CE07FA8CDE}"/>
                    </a:ext>
                  </a:extLst>
                </p14:cNvPr>
                <p14:cNvContentPartPr/>
                <p14:nvPr/>
              </p14:nvContentPartPr>
              <p14:xfrm>
                <a:off x="9962020" y="5016231"/>
                <a:ext cx="224640" cy="1623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EFF61747-0F1E-464D-8FFB-75CE07FA8CD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954460" y="5008671"/>
                  <a:ext cx="239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4BBE6AB-E12D-364F-9796-CC720BCD6701}"/>
                    </a:ext>
                  </a:extLst>
                </p14:cNvPr>
                <p14:cNvContentPartPr/>
                <p14:nvPr/>
              </p14:nvContentPartPr>
              <p14:xfrm>
                <a:off x="10279180" y="4953951"/>
                <a:ext cx="131040" cy="4176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4BBE6AB-E12D-364F-9796-CC720BCD670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71980" y="4946391"/>
                  <a:ext cx="14616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E51E3F4E-A94D-C24A-80CE-D8AB339D9521}"/>
              </a:ext>
            </a:extLst>
          </p:cNvPr>
          <p:cNvGrpSpPr/>
          <p:nvPr/>
        </p:nvGrpSpPr>
        <p:grpSpPr>
          <a:xfrm>
            <a:off x="7789060" y="5732271"/>
            <a:ext cx="1009080" cy="243000"/>
            <a:chOff x="7789060" y="5732271"/>
            <a:chExt cx="10090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404697E-67FD-4B4F-9E2C-8536D04D40C5}"/>
                    </a:ext>
                  </a:extLst>
                </p14:cNvPr>
                <p14:cNvContentPartPr/>
                <p14:nvPr/>
              </p14:nvContentPartPr>
              <p14:xfrm>
                <a:off x="7789060" y="5732271"/>
                <a:ext cx="286560" cy="205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404697E-67FD-4B4F-9E2C-8536D04D40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781500" y="5724711"/>
                  <a:ext cx="301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7964F19-7E7B-504E-8F5D-40790B5E2B15}"/>
                    </a:ext>
                  </a:extLst>
                </p14:cNvPr>
                <p14:cNvContentPartPr/>
                <p14:nvPr/>
              </p14:nvContentPartPr>
              <p14:xfrm>
                <a:off x="8280820" y="5887791"/>
                <a:ext cx="187200" cy="813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7964F19-7E7B-504E-8F5D-40790B5E2B1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273260" y="5880231"/>
                  <a:ext cx="20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D84466BE-305C-F641-B37B-8173F54D06C0}"/>
                    </a:ext>
                  </a:extLst>
                </p14:cNvPr>
                <p14:cNvContentPartPr/>
                <p14:nvPr/>
              </p14:nvContentPartPr>
              <p14:xfrm>
                <a:off x="8673220" y="5856831"/>
                <a:ext cx="100080" cy="129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D84466BE-305C-F641-B37B-8173F54D06C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665660" y="584927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217F70D-3810-7340-A749-05BCB6E903B3}"/>
                    </a:ext>
                  </a:extLst>
                </p14:cNvPr>
                <p14:cNvContentPartPr/>
                <p14:nvPr/>
              </p14:nvContentPartPr>
              <p14:xfrm>
                <a:off x="8679340" y="5950071"/>
                <a:ext cx="118800" cy="25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217F70D-3810-7340-A749-05BCB6E903B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71780" y="594251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67805DB7-C9BB-6B44-8FD1-3BCE4C9E908C}"/>
              </a:ext>
            </a:extLst>
          </p:cNvPr>
          <p:cNvGrpSpPr/>
          <p:nvPr/>
        </p:nvGrpSpPr>
        <p:grpSpPr>
          <a:xfrm>
            <a:off x="9102700" y="5700951"/>
            <a:ext cx="517320" cy="280440"/>
            <a:chOff x="9102700" y="5700951"/>
            <a:chExt cx="5173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2926DF31-78BE-BD48-831F-4E33276297DC}"/>
                    </a:ext>
                  </a:extLst>
                </p14:cNvPr>
                <p14:cNvContentPartPr/>
                <p14:nvPr/>
              </p14:nvContentPartPr>
              <p14:xfrm>
                <a:off x="9102700" y="5763231"/>
                <a:ext cx="62640" cy="218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2926DF31-78BE-BD48-831F-4E33276297D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095140" y="5755671"/>
                  <a:ext cx="77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FA9F6A9-A814-AA4D-A50F-206D33198A9C}"/>
                    </a:ext>
                  </a:extLst>
                </p14:cNvPr>
                <p14:cNvContentPartPr/>
                <p14:nvPr/>
              </p14:nvContentPartPr>
              <p14:xfrm>
                <a:off x="9370540" y="5700951"/>
                <a:ext cx="106200" cy="230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FA9F6A9-A814-AA4D-A50F-206D33198A9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362980" y="5693751"/>
                  <a:ext cx="12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6506A10-07B9-3149-A895-51589C3A6C66}"/>
                    </a:ext>
                  </a:extLst>
                </p14:cNvPr>
                <p14:cNvContentPartPr/>
                <p14:nvPr/>
              </p14:nvContentPartPr>
              <p14:xfrm>
                <a:off x="9582220" y="5950071"/>
                <a:ext cx="37800" cy="129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6506A10-07B9-3149-A895-51589C3A6C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574660" y="594251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AFA984D3-46DB-3148-A15C-CCB9E474319A}"/>
              </a:ext>
            </a:extLst>
          </p:cNvPr>
          <p:cNvGrpSpPr/>
          <p:nvPr/>
        </p:nvGrpSpPr>
        <p:grpSpPr>
          <a:xfrm>
            <a:off x="9905860" y="5750991"/>
            <a:ext cx="380160" cy="268200"/>
            <a:chOff x="9905860" y="5750991"/>
            <a:chExt cx="3801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5545951-DE38-7F41-A0CF-832D402EE92D}"/>
                    </a:ext>
                  </a:extLst>
                </p14:cNvPr>
                <p14:cNvContentPartPr/>
                <p14:nvPr/>
              </p14:nvContentPartPr>
              <p14:xfrm>
                <a:off x="9905860" y="5788431"/>
                <a:ext cx="155880" cy="1497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5545951-DE38-7F41-A0CF-832D402EE9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898300" y="5780871"/>
                  <a:ext cx="17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C0474037-E05A-BC4D-ADA9-E4392F0C431E}"/>
                    </a:ext>
                  </a:extLst>
                </p14:cNvPr>
                <p14:cNvContentPartPr/>
                <p14:nvPr/>
              </p14:nvContentPartPr>
              <p14:xfrm>
                <a:off x="10210780" y="5750991"/>
                <a:ext cx="75240" cy="2682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C0474037-E05A-BC4D-ADA9-E4392F0C431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203220" y="574343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4B1C7A87-F644-3C45-BA03-50498B10266F}"/>
              </a:ext>
            </a:extLst>
          </p:cNvPr>
          <p:cNvGrpSpPr/>
          <p:nvPr/>
        </p:nvGrpSpPr>
        <p:grpSpPr>
          <a:xfrm>
            <a:off x="1022140" y="5632551"/>
            <a:ext cx="678960" cy="398160"/>
            <a:chOff x="1022140" y="5632551"/>
            <a:chExt cx="67896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EFA0D90-ECFA-614D-B380-725E25DD4C1B}"/>
                    </a:ext>
                  </a:extLst>
                </p14:cNvPr>
                <p14:cNvContentPartPr/>
                <p14:nvPr/>
              </p14:nvContentPartPr>
              <p14:xfrm>
                <a:off x="1134100" y="5651271"/>
                <a:ext cx="93600" cy="313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EFA0D90-ECFA-614D-B380-725E25DD4C1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6540" y="564371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16D849A-1AE8-C641-9F1B-B47AB935FA73}"/>
                    </a:ext>
                  </a:extLst>
                </p14:cNvPr>
                <p14:cNvContentPartPr/>
                <p14:nvPr/>
              </p14:nvContentPartPr>
              <p14:xfrm>
                <a:off x="1146700" y="5632551"/>
                <a:ext cx="112320" cy="936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16D849A-1AE8-C641-9F1B-B47AB935FA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9140" y="5624991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0893DBD-5E96-7247-8A44-EA232EE278A2}"/>
                    </a:ext>
                  </a:extLst>
                </p14:cNvPr>
                <p14:cNvContentPartPr/>
                <p14:nvPr/>
              </p14:nvContentPartPr>
              <p14:xfrm>
                <a:off x="1022140" y="5856831"/>
                <a:ext cx="261720" cy="17388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0893DBD-5E96-7247-8A44-EA232EE278A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14580" y="5849271"/>
                  <a:ext cx="276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0644255-DD0A-7F44-AF06-D2FC2B40FF64}"/>
                    </a:ext>
                  </a:extLst>
                </p14:cNvPr>
                <p14:cNvContentPartPr/>
                <p14:nvPr/>
              </p14:nvContentPartPr>
              <p14:xfrm>
                <a:off x="1383220" y="5657391"/>
                <a:ext cx="131040" cy="3614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0644255-DD0A-7F44-AF06-D2FC2B40FF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75660" y="5649831"/>
                  <a:ext cx="146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26C648A-15E9-1943-822F-1E4D7F804E3A}"/>
                    </a:ext>
                  </a:extLst>
                </p14:cNvPr>
                <p14:cNvContentPartPr/>
                <p14:nvPr/>
              </p14:nvContentPartPr>
              <p14:xfrm>
                <a:off x="1395460" y="5869071"/>
                <a:ext cx="155880" cy="1000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26C648A-15E9-1943-822F-1E4D7F804E3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87900" y="5861511"/>
                  <a:ext cx="171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F4E1FBAE-50BB-B441-8F55-637DA15CDC51}"/>
                    </a:ext>
                  </a:extLst>
                </p14:cNvPr>
                <p14:cNvContentPartPr/>
                <p14:nvPr/>
              </p14:nvContentPartPr>
              <p14:xfrm>
                <a:off x="1638460" y="5862951"/>
                <a:ext cx="62640" cy="752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F4E1FBAE-50BB-B441-8F55-637DA15CDC5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30900" y="585539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822174CA-5246-6E4D-ABA0-64C1BDDCB4DA}"/>
                  </a:ext>
                </a:extLst>
              </p14:cNvPr>
              <p14:cNvContentPartPr/>
              <p14:nvPr/>
            </p14:nvContentPartPr>
            <p14:xfrm>
              <a:off x="1949500" y="5831991"/>
              <a:ext cx="62640" cy="378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822174CA-5246-6E4D-ABA0-64C1BDDCB4D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941940" y="5824431"/>
                <a:ext cx="777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9B465898-F92E-844A-B7A6-49DF4F7E7B17}"/>
                  </a:ext>
                </a:extLst>
              </p14:cNvPr>
              <p14:cNvContentPartPr/>
              <p14:nvPr/>
            </p14:nvContentPartPr>
            <p14:xfrm>
              <a:off x="1986940" y="6000111"/>
              <a:ext cx="12960" cy="129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9B465898-F92E-844A-B7A6-49DF4F7E7B1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979380" y="5992551"/>
                <a:ext cx="27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1DAB23E0-7043-E24E-B8E2-B39601BCE7B8}"/>
              </a:ext>
            </a:extLst>
          </p:cNvPr>
          <p:cNvGrpSpPr/>
          <p:nvPr/>
        </p:nvGrpSpPr>
        <p:grpSpPr>
          <a:xfrm>
            <a:off x="2422900" y="5663871"/>
            <a:ext cx="442440" cy="224640"/>
            <a:chOff x="2422900" y="5663871"/>
            <a:chExt cx="44244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9033D7AD-B774-BB47-8F0E-9DBA38CF9859}"/>
                    </a:ext>
                  </a:extLst>
                </p14:cNvPr>
                <p14:cNvContentPartPr/>
                <p14:nvPr/>
              </p14:nvContentPartPr>
              <p14:xfrm>
                <a:off x="2422900" y="5663871"/>
                <a:ext cx="230760" cy="2246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9033D7AD-B774-BB47-8F0E-9DBA38CF985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15340" y="5656311"/>
                  <a:ext cx="24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1BA7AC7-C08D-FE45-AED3-49CDF08A130B}"/>
                    </a:ext>
                  </a:extLst>
                </p14:cNvPr>
                <p14:cNvContentPartPr/>
                <p14:nvPr/>
              </p14:nvContentPartPr>
              <p14:xfrm>
                <a:off x="2827540" y="5781951"/>
                <a:ext cx="37800" cy="1000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1BA7AC7-C08D-FE45-AED3-49CDF08A130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19980" y="577439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91AC7807-D068-B647-97EF-3DF15EF8B9ED}"/>
              </a:ext>
            </a:extLst>
          </p:cNvPr>
          <p:cNvGrpSpPr/>
          <p:nvPr/>
        </p:nvGrpSpPr>
        <p:grpSpPr>
          <a:xfrm>
            <a:off x="3088900" y="5738391"/>
            <a:ext cx="193320" cy="112320"/>
            <a:chOff x="3088900" y="5738391"/>
            <a:chExt cx="19332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08902F3-601A-FC44-9845-D54C47BBD3AA}"/>
                    </a:ext>
                  </a:extLst>
                </p14:cNvPr>
                <p14:cNvContentPartPr/>
                <p14:nvPr/>
              </p14:nvContentPartPr>
              <p14:xfrm>
                <a:off x="3088900" y="5738391"/>
                <a:ext cx="137160" cy="36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08902F3-601A-FC44-9845-D54C47BBD3A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81340" y="5730831"/>
                  <a:ext cx="1522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7F9D5CAD-62CF-5149-9891-F5BF87CE3CF0}"/>
                    </a:ext>
                  </a:extLst>
                </p14:cNvPr>
                <p14:cNvContentPartPr/>
                <p14:nvPr/>
              </p14:nvContentPartPr>
              <p14:xfrm>
                <a:off x="3145060" y="5825511"/>
                <a:ext cx="137160" cy="25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7F9D5CAD-62CF-5149-9891-F5BF87CE3C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137500" y="581795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0E1FC03-9F5C-D247-B4C4-97CA9029285C}"/>
              </a:ext>
            </a:extLst>
          </p:cNvPr>
          <p:cNvGrpSpPr/>
          <p:nvPr/>
        </p:nvGrpSpPr>
        <p:grpSpPr>
          <a:xfrm>
            <a:off x="3636820" y="5595111"/>
            <a:ext cx="697680" cy="236880"/>
            <a:chOff x="3636820" y="5595111"/>
            <a:chExt cx="6976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724C76EB-9AC9-5744-B77A-AD27E30C98CC}"/>
                    </a:ext>
                  </a:extLst>
                </p14:cNvPr>
                <p14:cNvContentPartPr/>
                <p14:nvPr/>
              </p14:nvContentPartPr>
              <p14:xfrm>
                <a:off x="3636820" y="5613831"/>
                <a:ext cx="112320" cy="2181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724C76EB-9AC9-5744-B77A-AD27E30C98C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29260" y="560627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D5C9AF9-0CFD-9A48-944D-B38E378B2A7A}"/>
                    </a:ext>
                  </a:extLst>
                </p14:cNvPr>
                <p14:cNvContentPartPr/>
                <p14:nvPr/>
              </p14:nvContentPartPr>
              <p14:xfrm>
                <a:off x="3929500" y="5595111"/>
                <a:ext cx="205920" cy="1872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D5C9AF9-0CFD-9A48-944D-B38E378B2A7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21940" y="5587911"/>
                  <a:ext cx="221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3525483-8EA5-3A4D-8599-A537E3727E51}"/>
                    </a:ext>
                  </a:extLst>
                </p14:cNvPr>
                <p14:cNvContentPartPr/>
                <p14:nvPr/>
              </p14:nvContentPartPr>
              <p14:xfrm>
                <a:off x="4321540" y="5800671"/>
                <a:ext cx="12960" cy="12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3525483-8EA5-3A4D-8599-A537E3727E5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13980" y="57931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F2D11BF6-23FC-2341-A7F9-7C0EC47B6BF2}"/>
              </a:ext>
            </a:extLst>
          </p:cNvPr>
          <p:cNvGrpSpPr/>
          <p:nvPr/>
        </p:nvGrpSpPr>
        <p:grpSpPr>
          <a:xfrm>
            <a:off x="4589380" y="5539311"/>
            <a:ext cx="466920" cy="361440"/>
            <a:chOff x="4589380" y="5539311"/>
            <a:chExt cx="4669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F0EC91A-3354-3C44-B096-0061A9D4EF59}"/>
                    </a:ext>
                  </a:extLst>
                </p14:cNvPr>
                <p14:cNvContentPartPr/>
                <p14:nvPr/>
              </p14:nvContentPartPr>
              <p14:xfrm>
                <a:off x="4589380" y="5601591"/>
                <a:ext cx="199440" cy="1746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F0EC91A-3354-3C44-B096-0061A9D4EF5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581820" y="5594031"/>
                  <a:ext cx="214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C987651-9D42-394A-9539-241C3C10DA86}"/>
                    </a:ext>
                  </a:extLst>
                </p14:cNvPr>
                <p14:cNvContentPartPr/>
                <p14:nvPr/>
              </p14:nvContentPartPr>
              <p14:xfrm>
                <a:off x="4900420" y="5539311"/>
                <a:ext cx="155880" cy="3614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C987651-9D42-394A-9539-241C3C10DA8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92860" y="5531751"/>
                  <a:ext cx="171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33298834-9953-1A47-BC13-A5A28A6DD57F}"/>
              </a:ext>
            </a:extLst>
          </p:cNvPr>
          <p:cNvGrpSpPr/>
          <p:nvPr/>
        </p:nvGrpSpPr>
        <p:grpSpPr>
          <a:xfrm>
            <a:off x="1264780" y="6205311"/>
            <a:ext cx="735120" cy="461160"/>
            <a:chOff x="1264780" y="6205311"/>
            <a:chExt cx="7351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C9EB575-63F6-5D48-87D5-790F5FE3AC1D}"/>
                    </a:ext>
                  </a:extLst>
                </p14:cNvPr>
                <p14:cNvContentPartPr/>
                <p14:nvPr/>
              </p14:nvContentPartPr>
              <p14:xfrm>
                <a:off x="1289620" y="6205311"/>
                <a:ext cx="131040" cy="25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C9EB575-63F6-5D48-87D5-790F5FE3AC1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282060" y="619775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F01F8422-BA6F-D741-ADCF-0E576636FA89}"/>
                    </a:ext>
                  </a:extLst>
                </p14:cNvPr>
                <p14:cNvContentPartPr/>
                <p14:nvPr/>
              </p14:nvContentPartPr>
              <p14:xfrm>
                <a:off x="1264780" y="6280191"/>
                <a:ext cx="330480" cy="3862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F01F8422-BA6F-D741-ADCF-0E576636FA8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57220" y="6272631"/>
                  <a:ext cx="345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A028BB1-06EB-B04D-B23D-B6612A22F6F1}"/>
                    </a:ext>
                  </a:extLst>
                </p14:cNvPr>
                <p14:cNvContentPartPr/>
                <p14:nvPr/>
              </p14:nvContentPartPr>
              <p14:xfrm>
                <a:off x="1831420" y="6361191"/>
                <a:ext cx="131040" cy="112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A028BB1-06EB-B04D-B23D-B6612A22F6F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823860" y="635363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45CF140-0E8C-B642-8D74-6ABBCBA2E88A}"/>
                    </a:ext>
                  </a:extLst>
                </p14:cNvPr>
                <p14:cNvContentPartPr/>
                <p14:nvPr/>
              </p14:nvContentPartPr>
              <p14:xfrm>
                <a:off x="1850140" y="6280191"/>
                <a:ext cx="75240" cy="2307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45CF140-0E8C-B642-8D74-6ABBCBA2E88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842580" y="6272631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3964B95-E58E-CD40-82DE-AF8EB5EE4E6A}"/>
                    </a:ext>
                  </a:extLst>
                </p14:cNvPr>
                <p14:cNvContentPartPr/>
                <p14:nvPr/>
              </p14:nvContentPartPr>
              <p14:xfrm>
                <a:off x="1706860" y="6423111"/>
                <a:ext cx="293040" cy="2059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3964B95-E58E-CD40-82DE-AF8EB5EE4E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699300" y="6415911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34" name="墨迹 233">
                <a:extLst>
                  <a:ext uri="{FF2B5EF4-FFF2-40B4-BE49-F238E27FC236}">
                    <a16:creationId xmlns:a16="http://schemas.microsoft.com/office/drawing/2014/main" id="{A18342D2-7FA8-A345-A43A-C1632DADB287}"/>
                  </a:ext>
                </a:extLst>
              </p14:cNvPr>
              <p14:cNvContentPartPr/>
              <p14:nvPr/>
            </p14:nvContentPartPr>
            <p14:xfrm>
              <a:off x="2204740" y="6479271"/>
              <a:ext cx="37800" cy="25200"/>
            </p14:xfrm>
          </p:contentPart>
        </mc:Choice>
        <mc:Fallback>
          <p:pic>
            <p:nvPicPr>
              <p:cNvPr id="234" name="墨迹 233">
                <a:extLst>
                  <a:ext uri="{FF2B5EF4-FFF2-40B4-BE49-F238E27FC236}">
                    <a16:creationId xmlns:a16="http://schemas.microsoft.com/office/drawing/2014/main" id="{A18342D2-7FA8-A345-A43A-C1632DADB287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197180" y="6471711"/>
                <a:ext cx="52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71C6DE8D-163D-804E-81C1-03250607F090}"/>
                  </a:ext>
                </a:extLst>
              </p14:cNvPr>
              <p14:cNvContentPartPr/>
              <p14:nvPr/>
            </p14:nvContentPartPr>
            <p14:xfrm>
              <a:off x="2229940" y="6628671"/>
              <a:ext cx="19080" cy="25200"/>
            </p14:xfrm>
          </p:contentPart>
        </mc:Choice>
        <mc:Fallback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71C6DE8D-163D-804E-81C1-03250607F090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222380" y="6621111"/>
                <a:ext cx="3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EB242D69-0DCF-674F-B84A-8DFC5B445C4E}"/>
              </a:ext>
            </a:extLst>
          </p:cNvPr>
          <p:cNvGrpSpPr/>
          <p:nvPr/>
        </p:nvGrpSpPr>
        <p:grpSpPr>
          <a:xfrm>
            <a:off x="2609380" y="6392151"/>
            <a:ext cx="946800" cy="348840"/>
            <a:chOff x="2609380" y="6392151"/>
            <a:chExt cx="94680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467EB8E-045E-7C4C-9ADF-A1FDB79E762F}"/>
                    </a:ext>
                  </a:extLst>
                </p14:cNvPr>
                <p14:cNvContentPartPr/>
                <p14:nvPr/>
              </p14:nvContentPartPr>
              <p14:xfrm>
                <a:off x="2609380" y="6454431"/>
                <a:ext cx="286560" cy="2307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467EB8E-045E-7C4C-9ADF-A1FDB79E762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602180" y="6446871"/>
                  <a:ext cx="301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8B11522-DF7F-DE49-A457-1E16EE610E59}"/>
                    </a:ext>
                  </a:extLst>
                </p14:cNvPr>
                <p14:cNvContentPartPr/>
                <p14:nvPr/>
              </p14:nvContentPartPr>
              <p14:xfrm>
                <a:off x="2964340" y="6541551"/>
                <a:ext cx="87480" cy="1994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8B11522-DF7F-DE49-A457-1E16EE610E5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956780" y="6533991"/>
                  <a:ext cx="10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44A15C3-A5A7-AA4B-9A90-BDF60297D0A7}"/>
                    </a:ext>
                  </a:extLst>
                </p14:cNvPr>
                <p14:cNvContentPartPr/>
                <p14:nvPr/>
              </p14:nvContentPartPr>
              <p14:xfrm>
                <a:off x="3020500" y="6547671"/>
                <a:ext cx="106200" cy="25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44A15C3-A5A7-AA4B-9A90-BDF60297D0A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012940" y="654011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0C7AF842-9699-0B40-98F2-2687172EA61C}"/>
                    </a:ext>
                  </a:extLst>
                </p14:cNvPr>
                <p14:cNvContentPartPr/>
                <p14:nvPr/>
              </p14:nvContentPartPr>
              <p14:xfrm>
                <a:off x="3381580" y="6392151"/>
                <a:ext cx="155880" cy="2930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0C7AF842-9699-0B40-98F2-2687172EA61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74020" y="6384591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9638E97-DAB3-724C-83FD-399016C05D2D}"/>
                    </a:ext>
                  </a:extLst>
                </p14:cNvPr>
                <p14:cNvContentPartPr/>
                <p14:nvPr/>
              </p14:nvContentPartPr>
              <p14:xfrm>
                <a:off x="3462580" y="6454431"/>
                <a:ext cx="93600" cy="31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9638E97-DAB3-724C-83FD-399016C05D2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455020" y="644687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E5F5623-5E8D-3043-B9B7-F48B8980272B}"/>
                    </a:ext>
                  </a:extLst>
                </p14:cNvPr>
                <p14:cNvContentPartPr/>
                <p14:nvPr/>
              </p14:nvContentPartPr>
              <p14:xfrm>
                <a:off x="3306700" y="6634791"/>
                <a:ext cx="112320" cy="31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E5F5623-5E8D-3043-B9B7-F48B8980272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299140" y="6627591"/>
                  <a:ext cx="127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8BD42929-2748-4D44-96E4-BD742D88D3EF}"/>
              </a:ext>
            </a:extLst>
          </p:cNvPr>
          <p:cNvGrpSpPr/>
          <p:nvPr/>
        </p:nvGrpSpPr>
        <p:grpSpPr>
          <a:xfrm>
            <a:off x="3773620" y="6373431"/>
            <a:ext cx="467280" cy="361080"/>
            <a:chOff x="3773620" y="6373431"/>
            <a:chExt cx="46728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A31A7F6E-289B-FF44-BA77-48FBE086FCA8}"/>
                    </a:ext>
                  </a:extLst>
                </p14:cNvPr>
                <p14:cNvContentPartPr/>
                <p14:nvPr/>
              </p14:nvContentPartPr>
              <p14:xfrm>
                <a:off x="3773620" y="6373431"/>
                <a:ext cx="187200" cy="274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A31A7F6E-289B-FF44-BA77-48FBE086FCA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766060" y="6365871"/>
                  <a:ext cx="2023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6A3CA640-76D0-0A48-B3B2-044AD31C77CD}"/>
                    </a:ext>
                  </a:extLst>
                </p14:cNvPr>
                <p14:cNvContentPartPr/>
                <p14:nvPr/>
              </p14:nvContentPartPr>
              <p14:xfrm>
                <a:off x="4115980" y="6554151"/>
                <a:ext cx="124920" cy="180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6A3CA640-76D0-0A48-B3B2-044AD31C77C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108420" y="6546591"/>
                  <a:ext cx="1400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042D23DE-890C-3B47-A42A-608064C17F11}"/>
              </a:ext>
            </a:extLst>
          </p:cNvPr>
          <p:cNvGrpSpPr/>
          <p:nvPr/>
        </p:nvGrpSpPr>
        <p:grpSpPr>
          <a:xfrm>
            <a:off x="4470940" y="6206031"/>
            <a:ext cx="2073600" cy="685080"/>
            <a:chOff x="4470940" y="6206031"/>
            <a:chExt cx="207360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51E8AF0-FDBF-E445-B925-B6102036F827}"/>
                    </a:ext>
                  </a:extLst>
                </p14:cNvPr>
                <p14:cNvContentPartPr/>
                <p14:nvPr/>
              </p14:nvContentPartPr>
              <p14:xfrm>
                <a:off x="4470940" y="6392151"/>
                <a:ext cx="199440" cy="4611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51E8AF0-FDBF-E445-B925-B6102036F82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463380" y="6384591"/>
                  <a:ext cx="214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BA45139-046C-8843-B3D7-8B49C152663A}"/>
                    </a:ext>
                  </a:extLst>
                </p14:cNvPr>
                <p14:cNvContentPartPr/>
                <p14:nvPr/>
              </p14:nvContentPartPr>
              <p14:xfrm>
                <a:off x="4546540" y="6635511"/>
                <a:ext cx="124200" cy="1123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BA45139-046C-8843-B3D7-8B49C152663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538980" y="6627951"/>
                  <a:ext cx="13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0D49176-CADF-1B4E-AB00-E11485198BFB}"/>
                    </a:ext>
                  </a:extLst>
                </p14:cNvPr>
                <p14:cNvContentPartPr/>
                <p14:nvPr/>
              </p14:nvContentPartPr>
              <p14:xfrm>
                <a:off x="4763620" y="6672951"/>
                <a:ext cx="81360" cy="626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0D49176-CADF-1B4E-AB00-E11485198BF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756060" y="666539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6AC7F9C-F2BF-0248-92C1-15151D481737}"/>
                    </a:ext>
                  </a:extLst>
                </p14:cNvPr>
                <p14:cNvContentPartPr/>
                <p14:nvPr/>
              </p14:nvContentPartPr>
              <p14:xfrm>
                <a:off x="4962700" y="6224391"/>
                <a:ext cx="423720" cy="5598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6AC7F9C-F2BF-0248-92C1-15151D48173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55140" y="6217191"/>
                  <a:ext cx="4388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FFB5066-21E5-314E-8AB0-DF4805CB61BF}"/>
                    </a:ext>
                  </a:extLst>
                </p14:cNvPr>
                <p14:cNvContentPartPr/>
                <p14:nvPr/>
              </p14:nvContentPartPr>
              <p14:xfrm>
                <a:off x="5529340" y="6206031"/>
                <a:ext cx="131040" cy="439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FFB5066-21E5-314E-8AB0-DF4805CB61B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21780" y="6198471"/>
                  <a:ext cx="146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2AF7EBF7-22F8-3F45-A697-E03E762145E1}"/>
                    </a:ext>
                  </a:extLst>
                </p14:cNvPr>
                <p14:cNvContentPartPr/>
                <p14:nvPr/>
              </p14:nvContentPartPr>
              <p14:xfrm>
                <a:off x="5491900" y="6405111"/>
                <a:ext cx="280440" cy="31176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2AF7EBF7-22F8-3F45-A697-E03E762145E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484340" y="6397551"/>
                  <a:ext cx="295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DCB5C3D-917A-FC40-8FF6-CCB3632C83D8}"/>
                    </a:ext>
                  </a:extLst>
                </p14:cNvPr>
                <p14:cNvContentPartPr/>
                <p14:nvPr/>
              </p14:nvContentPartPr>
              <p14:xfrm>
                <a:off x="6027220" y="6423831"/>
                <a:ext cx="180720" cy="1558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DCB5C3D-917A-FC40-8FF6-CCB3632C83D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019660" y="6416271"/>
                  <a:ext cx="195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75497205-554C-C849-8E82-EFE412CDE217}"/>
                    </a:ext>
                  </a:extLst>
                </p14:cNvPr>
                <p14:cNvContentPartPr/>
                <p14:nvPr/>
              </p14:nvContentPartPr>
              <p14:xfrm>
                <a:off x="6008500" y="6330231"/>
                <a:ext cx="118800" cy="2246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75497205-554C-C849-8E82-EFE412CDE21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001300" y="6323031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D14262A2-CFDF-734D-894B-B90B98928253}"/>
                    </a:ext>
                  </a:extLst>
                </p14:cNvPr>
                <p14:cNvContentPartPr/>
                <p14:nvPr/>
              </p14:nvContentPartPr>
              <p14:xfrm>
                <a:off x="5909140" y="6510951"/>
                <a:ext cx="411120" cy="2181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D14262A2-CFDF-734D-894B-B90B9892825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01580" y="6503391"/>
                  <a:ext cx="426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2555F087-8A8A-6640-8FAF-5453A51EDB22}"/>
                    </a:ext>
                  </a:extLst>
                </p14:cNvPr>
                <p14:cNvContentPartPr/>
                <p14:nvPr/>
              </p14:nvContentPartPr>
              <p14:xfrm>
                <a:off x="6506740" y="6691311"/>
                <a:ext cx="37800" cy="1296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2555F087-8A8A-6640-8FAF-5453A51EDB2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499180" y="668411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9F2B534-EF6A-5D45-842A-50064F5C5177}"/>
                    </a:ext>
                  </a:extLst>
                </p14:cNvPr>
                <p14:cNvContentPartPr/>
                <p14:nvPr/>
              </p14:nvContentPartPr>
              <p14:xfrm>
                <a:off x="6525460" y="6878151"/>
                <a:ext cx="19080" cy="12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9F2B534-EF6A-5D45-842A-50064F5C517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17900" y="68705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31854DDD-99BB-A94E-A5E9-6EFE22F7CDCA}"/>
              </a:ext>
            </a:extLst>
          </p:cNvPr>
          <p:cNvGrpSpPr/>
          <p:nvPr/>
        </p:nvGrpSpPr>
        <p:grpSpPr>
          <a:xfrm>
            <a:off x="9028180" y="3044151"/>
            <a:ext cx="1214280" cy="728640"/>
            <a:chOff x="9028180" y="3044151"/>
            <a:chExt cx="121428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A4826DFB-D9BD-A640-96F5-0E69616FF990}"/>
                    </a:ext>
                  </a:extLst>
                </p14:cNvPr>
                <p14:cNvContentPartPr/>
                <p14:nvPr/>
              </p14:nvContentPartPr>
              <p14:xfrm>
                <a:off x="9028180" y="3044151"/>
                <a:ext cx="1214280" cy="7099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A4826DFB-D9BD-A640-96F5-0E69616FF990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020620" y="3036591"/>
                  <a:ext cx="12294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7CC7940-D9FA-5E41-990E-1A0A4CD2B1A6}"/>
                    </a:ext>
                  </a:extLst>
                </p14:cNvPr>
                <p14:cNvContentPartPr/>
                <p14:nvPr/>
              </p14:nvContentPartPr>
              <p14:xfrm>
                <a:off x="9457660" y="3579471"/>
                <a:ext cx="274320" cy="193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7CC7940-D9FA-5E41-990E-1A0A4CD2B1A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450100" y="3571911"/>
                  <a:ext cx="2894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390F2164-7FE0-1842-9689-340D409E91FE}"/>
              </a:ext>
            </a:extLst>
          </p:cNvPr>
          <p:cNvGrpSpPr/>
          <p:nvPr/>
        </p:nvGrpSpPr>
        <p:grpSpPr>
          <a:xfrm>
            <a:off x="9768700" y="4002831"/>
            <a:ext cx="342000" cy="405000"/>
            <a:chOff x="9768700" y="4002831"/>
            <a:chExt cx="3420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36DDB4A-8F63-8449-BDD5-FBD8B338EB25}"/>
                    </a:ext>
                  </a:extLst>
                </p14:cNvPr>
                <p14:cNvContentPartPr/>
                <p14:nvPr/>
              </p14:nvContentPartPr>
              <p14:xfrm>
                <a:off x="9768700" y="4002831"/>
                <a:ext cx="193320" cy="2368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36DDB4A-8F63-8449-BDD5-FBD8B338EB2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761500" y="3995271"/>
                  <a:ext cx="208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4378D926-5955-0542-B9EE-BFB83901FC92}"/>
                    </a:ext>
                  </a:extLst>
                </p14:cNvPr>
                <p14:cNvContentPartPr/>
                <p14:nvPr/>
              </p14:nvContentPartPr>
              <p14:xfrm>
                <a:off x="9980380" y="4183191"/>
                <a:ext cx="130320" cy="224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4378D926-5955-0542-B9EE-BFB83901FC9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972820" y="4175991"/>
                  <a:ext cx="1454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E59F7067-AD21-1545-B4F1-8F368C410199}"/>
              </a:ext>
            </a:extLst>
          </p:cNvPr>
          <p:cNvGrpSpPr/>
          <p:nvPr/>
        </p:nvGrpSpPr>
        <p:grpSpPr>
          <a:xfrm>
            <a:off x="7291180" y="6443271"/>
            <a:ext cx="766080" cy="361440"/>
            <a:chOff x="7291180" y="6443271"/>
            <a:chExt cx="76608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3F62EC3-0AA7-234D-B1AC-F234BBD96F32}"/>
                    </a:ext>
                  </a:extLst>
                </p14:cNvPr>
                <p14:cNvContentPartPr/>
                <p14:nvPr/>
              </p14:nvContentPartPr>
              <p14:xfrm>
                <a:off x="7291180" y="6443271"/>
                <a:ext cx="261720" cy="2368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3F62EC3-0AA7-234D-B1AC-F234BBD96F3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283620" y="6435711"/>
                  <a:ext cx="27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BDB64669-4831-8C44-8852-13226AC6C40C}"/>
                    </a:ext>
                  </a:extLst>
                </p14:cNvPr>
                <p14:cNvContentPartPr/>
                <p14:nvPr/>
              </p14:nvContentPartPr>
              <p14:xfrm>
                <a:off x="7639660" y="6617511"/>
                <a:ext cx="112320" cy="1872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BDB64669-4831-8C44-8852-13226AC6C40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32100" y="660995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B662B8D4-47AC-E242-BA31-32DE0FAF9FD6}"/>
                    </a:ext>
                  </a:extLst>
                </p14:cNvPr>
                <p14:cNvContentPartPr/>
                <p14:nvPr/>
              </p14:nvContentPartPr>
              <p14:xfrm>
                <a:off x="7944940" y="6604911"/>
                <a:ext cx="87480" cy="378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B662B8D4-47AC-E242-BA31-32DE0FAF9FD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937380" y="659735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3BA5ED8-A909-2248-A47C-E2490363A038}"/>
                    </a:ext>
                  </a:extLst>
                </p14:cNvPr>
                <p14:cNvContentPartPr/>
                <p14:nvPr/>
              </p14:nvContentPartPr>
              <p14:xfrm>
                <a:off x="7913620" y="6723351"/>
                <a:ext cx="143640" cy="64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3BA5ED8-A909-2248-A47C-E2490363A03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906060" y="671579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928D8FDB-0586-9842-BE22-EBE2A53A8633}"/>
              </a:ext>
            </a:extLst>
          </p:cNvPr>
          <p:cNvGrpSpPr/>
          <p:nvPr/>
        </p:nvGrpSpPr>
        <p:grpSpPr>
          <a:xfrm>
            <a:off x="8274700" y="6542631"/>
            <a:ext cx="374040" cy="317880"/>
            <a:chOff x="8274700" y="6542631"/>
            <a:chExt cx="3740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2A0CA03-4338-6F41-9A06-8AA5FCB565DE}"/>
                    </a:ext>
                  </a:extLst>
                </p14:cNvPr>
                <p14:cNvContentPartPr/>
                <p14:nvPr/>
              </p14:nvContentPartPr>
              <p14:xfrm>
                <a:off x="8274700" y="6542631"/>
                <a:ext cx="149760" cy="2120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2A0CA03-4338-6F41-9A06-8AA5FCB565D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267140" y="6535431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374ED51-499F-3041-AC8A-E19F913AB96F}"/>
                    </a:ext>
                  </a:extLst>
                </p14:cNvPr>
                <p14:cNvContentPartPr/>
                <p14:nvPr/>
              </p14:nvContentPartPr>
              <p14:xfrm>
                <a:off x="8561260" y="6648471"/>
                <a:ext cx="87480" cy="2120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374ED51-499F-3041-AC8A-E19F913AB96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553700" y="6641271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3D9D8797-1195-B54B-9CB6-E326861AE34E}"/>
              </a:ext>
            </a:extLst>
          </p:cNvPr>
          <p:cNvGrpSpPr/>
          <p:nvPr/>
        </p:nvGrpSpPr>
        <p:grpSpPr>
          <a:xfrm>
            <a:off x="8984620" y="6561351"/>
            <a:ext cx="516960" cy="230760"/>
            <a:chOff x="8984620" y="6561351"/>
            <a:chExt cx="51696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1FB28109-CDC1-B341-977B-518A2962BCC6}"/>
                    </a:ext>
                  </a:extLst>
                </p14:cNvPr>
                <p14:cNvContentPartPr/>
                <p14:nvPr/>
              </p14:nvContentPartPr>
              <p14:xfrm>
                <a:off x="8984620" y="6592671"/>
                <a:ext cx="149760" cy="500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1FB28109-CDC1-B341-977B-518A2962BCC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977060" y="65851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CCCADEC-6728-B044-9ADA-1549D1BAEEA6}"/>
                    </a:ext>
                  </a:extLst>
                </p14:cNvPr>
                <p14:cNvContentPartPr/>
                <p14:nvPr/>
              </p14:nvContentPartPr>
              <p14:xfrm>
                <a:off x="8996860" y="6704631"/>
                <a:ext cx="230760" cy="129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CCCADEC-6728-B044-9ADA-1549D1BAEEA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989300" y="6697071"/>
                  <a:ext cx="245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E4BCF9A5-7BEB-4F4E-9F99-D8B5215724A3}"/>
                    </a:ext>
                  </a:extLst>
                </p14:cNvPr>
                <p14:cNvContentPartPr/>
                <p14:nvPr/>
              </p14:nvContentPartPr>
              <p14:xfrm>
                <a:off x="9401500" y="6561351"/>
                <a:ext cx="100080" cy="2307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E4BCF9A5-7BEB-4F4E-9F99-D8B5215724A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393940" y="6553791"/>
                  <a:ext cx="1152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2A02C255-791B-6743-959B-B58DB08B20A7}"/>
              </a:ext>
            </a:extLst>
          </p:cNvPr>
          <p:cNvGrpSpPr/>
          <p:nvPr/>
        </p:nvGrpSpPr>
        <p:grpSpPr>
          <a:xfrm>
            <a:off x="9725140" y="6499071"/>
            <a:ext cx="318240" cy="311760"/>
            <a:chOff x="9725140" y="6499071"/>
            <a:chExt cx="3182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DCDAE06-1BF3-9248-876D-495B8ABE23BA}"/>
                    </a:ext>
                  </a:extLst>
                </p14:cNvPr>
                <p14:cNvContentPartPr/>
                <p14:nvPr/>
              </p14:nvContentPartPr>
              <p14:xfrm>
                <a:off x="9725140" y="6499071"/>
                <a:ext cx="131040" cy="2743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DCDAE06-1BF3-9248-876D-495B8ABE23B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717580" y="6491871"/>
                  <a:ext cx="14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884AF159-64E7-A04F-8049-CE96A78E875C}"/>
                    </a:ext>
                  </a:extLst>
                </p14:cNvPr>
                <p14:cNvContentPartPr/>
                <p14:nvPr/>
              </p14:nvContentPartPr>
              <p14:xfrm>
                <a:off x="9986860" y="6804351"/>
                <a:ext cx="56520" cy="64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884AF159-64E7-A04F-8049-CE96A78E875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979300" y="679679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78337AFB-1997-8A47-8C68-027B5FAB9249}"/>
              </a:ext>
            </a:extLst>
          </p:cNvPr>
          <p:cNvGrpSpPr/>
          <p:nvPr/>
        </p:nvGrpSpPr>
        <p:grpSpPr>
          <a:xfrm>
            <a:off x="10229500" y="6549111"/>
            <a:ext cx="486000" cy="417600"/>
            <a:chOff x="10229500" y="6549111"/>
            <a:chExt cx="4860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4737AB9-928B-A743-81FC-3E88A5A5154B}"/>
                    </a:ext>
                  </a:extLst>
                </p14:cNvPr>
                <p14:cNvContentPartPr/>
                <p14:nvPr/>
              </p14:nvContentPartPr>
              <p14:xfrm>
                <a:off x="10229500" y="6642351"/>
                <a:ext cx="205920" cy="193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4737AB9-928B-A743-81FC-3E88A5A5154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221940" y="663479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04C8EA09-EF24-2841-8587-D6BCABE4ACBB}"/>
                    </a:ext>
                  </a:extLst>
                </p14:cNvPr>
                <p14:cNvContentPartPr/>
                <p14:nvPr/>
              </p14:nvContentPartPr>
              <p14:xfrm>
                <a:off x="10571860" y="6549111"/>
                <a:ext cx="143640" cy="4176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04C8EA09-EF24-2841-8587-D6BCABE4ACB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564300" y="6541551"/>
                  <a:ext cx="158760" cy="43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69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DE5CC77-C72A-F742-AD29-BA31ADFDA919}"/>
              </a:ext>
            </a:extLst>
          </p:cNvPr>
          <p:cNvGrpSpPr/>
          <p:nvPr/>
        </p:nvGrpSpPr>
        <p:grpSpPr>
          <a:xfrm>
            <a:off x="835300" y="452871"/>
            <a:ext cx="417600" cy="410400"/>
            <a:chOff x="835300" y="452871"/>
            <a:chExt cx="41760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F41830F-EA66-A34D-914A-AFC0924A1F05}"/>
                    </a:ext>
                  </a:extLst>
                </p14:cNvPr>
                <p14:cNvContentPartPr/>
                <p14:nvPr/>
              </p14:nvContentPartPr>
              <p14:xfrm>
                <a:off x="1040860" y="540351"/>
                <a:ext cx="43920" cy="168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F41830F-EA66-A34D-914A-AFC0924A1F0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3300" y="532791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9FF4A75-F9A9-E241-8750-5E3589DFBD27}"/>
                    </a:ext>
                  </a:extLst>
                </p14:cNvPr>
                <p14:cNvContentPartPr/>
                <p14:nvPr/>
              </p14:nvContentPartPr>
              <p14:xfrm>
                <a:off x="835300" y="452871"/>
                <a:ext cx="417600" cy="410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9FF4A75-F9A9-E241-8750-5E3589DFBD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7740" y="445671"/>
                  <a:ext cx="43236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B0812F-9C01-8C41-A83F-88D49BE48977}"/>
              </a:ext>
            </a:extLst>
          </p:cNvPr>
          <p:cNvGrpSpPr/>
          <p:nvPr/>
        </p:nvGrpSpPr>
        <p:grpSpPr>
          <a:xfrm>
            <a:off x="1763740" y="291231"/>
            <a:ext cx="360360" cy="585720"/>
            <a:chOff x="1763740" y="291231"/>
            <a:chExt cx="36036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2DA3BEB-8197-6F47-B3C2-26AE76637749}"/>
                    </a:ext>
                  </a:extLst>
                </p14:cNvPr>
                <p14:cNvContentPartPr/>
                <p14:nvPr/>
              </p14:nvContentPartPr>
              <p14:xfrm>
                <a:off x="1763740" y="291231"/>
                <a:ext cx="354600" cy="585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2DA3BEB-8197-6F47-B3C2-26AE766377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6180" y="283671"/>
                  <a:ext cx="36972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086AEF0-6541-2045-8A99-264B0595B166}"/>
                    </a:ext>
                  </a:extLst>
                </p14:cNvPr>
                <p14:cNvContentPartPr/>
                <p14:nvPr/>
              </p14:nvContentPartPr>
              <p14:xfrm>
                <a:off x="1949500" y="752391"/>
                <a:ext cx="174600" cy="99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086AEF0-6541-2045-8A99-264B0595B1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1940" y="745191"/>
                  <a:ext cx="1897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D5D8DF-511E-824D-BEF0-C5A70CA6E592}"/>
              </a:ext>
            </a:extLst>
          </p:cNvPr>
          <p:cNvGrpSpPr/>
          <p:nvPr/>
        </p:nvGrpSpPr>
        <p:grpSpPr>
          <a:xfrm>
            <a:off x="2485180" y="415791"/>
            <a:ext cx="398520" cy="429120"/>
            <a:chOff x="2485180" y="415791"/>
            <a:chExt cx="3985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E39C9AC-3689-5549-BA07-6DABB8186400}"/>
                    </a:ext>
                  </a:extLst>
                </p14:cNvPr>
                <p14:cNvContentPartPr/>
                <p14:nvPr/>
              </p14:nvContentPartPr>
              <p14:xfrm>
                <a:off x="2553580" y="446751"/>
                <a:ext cx="199440" cy="43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E39C9AC-3689-5549-BA07-6DABB81864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6020" y="43919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1C77007-5C96-BB4E-95E4-CF230880C02A}"/>
                    </a:ext>
                  </a:extLst>
                </p14:cNvPr>
                <p14:cNvContentPartPr/>
                <p14:nvPr/>
              </p14:nvContentPartPr>
              <p14:xfrm>
                <a:off x="2485180" y="415791"/>
                <a:ext cx="199440" cy="392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1C77007-5C96-BB4E-95E4-CF230880C0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77620" y="408231"/>
                  <a:ext cx="214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0761249-A86C-7F43-9AEC-A088061BC84C}"/>
                    </a:ext>
                  </a:extLst>
                </p14:cNvPr>
                <p14:cNvContentPartPr/>
                <p14:nvPr/>
              </p14:nvContentPartPr>
              <p14:xfrm>
                <a:off x="2528740" y="633591"/>
                <a:ext cx="62640" cy="198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0761249-A86C-7F43-9AEC-A088061BC8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1180" y="626031"/>
                  <a:ext cx="77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5E0AB4B-36F4-D240-82A4-FD8CBF7DFE11}"/>
                    </a:ext>
                  </a:extLst>
                </p14:cNvPr>
                <p14:cNvContentPartPr/>
                <p14:nvPr/>
              </p14:nvContentPartPr>
              <p14:xfrm>
                <a:off x="2684260" y="664551"/>
                <a:ext cx="199440" cy="180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5E0AB4B-36F4-D240-82A4-FD8CBF7DFE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6700" y="656991"/>
                  <a:ext cx="2145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B6CEF7-1FFD-8849-8EC5-8F4FF8AA112B}"/>
              </a:ext>
            </a:extLst>
          </p:cNvPr>
          <p:cNvGrpSpPr/>
          <p:nvPr/>
        </p:nvGrpSpPr>
        <p:grpSpPr>
          <a:xfrm>
            <a:off x="3200860" y="452871"/>
            <a:ext cx="349200" cy="367920"/>
            <a:chOff x="3200860" y="452871"/>
            <a:chExt cx="34920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2707680-E40D-6E42-874D-B4B4C8150256}"/>
                    </a:ext>
                  </a:extLst>
                </p14:cNvPr>
                <p14:cNvContentPartPr/>
                <p14:nvPr/>
              </p14:nvContentPartPr>
              <p14:xfrm>
                <a:off x="3288700" y="515151"/>
                <a:ext cx="136800" cy="6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2707680-E40D-6E42-874D-B4B4C81502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81140" y="507591"/>
                  <a:ext cx="151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6D8A06-6B75-1C42-9B30-A11CE37089D9}"/>
                    </a:ext>
                  </a:extLst>
                </p14:cNvPr>
                <p14:cNvContentPartPr/>
                <p14:nvPr/>
              </p14:nvContentPartPr>
              <p14:xfrm>
                <a:off x="3200860" y="452871"/>
                <a:ext cx="193320" cy="311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6D8A06-6B75-1C42-9B30-A11CE37089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3300" y="445671"/>
                  <a:ext cx="20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9F5843E-30BB-4D49-AC66-76CC2CD45A5C}"/>
                    </a:ext>
                  </a:extLst>
                </p14:cNvPr>
                <p14:cNvContentPartPr/>
                <p14:nvPr/>
              </p14:nvContentPartPr>
              <p14:xfrm>
                <a:off x="3232180" y="658431"/>
                <a:ext cx="19080" cy="162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9F5843E-30BB-4D49-AC66-76CC2CD45A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620" y="65087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7112B6B-F9ED-A148-9584-E5C479A86709}"/>
                    </a:ext>
                  </a:extLst>
                </p14:cNvPr>
                <p14:cNvContentPartPr/>
                <p14:nvPr/>
              </p14:nvContentPartPr>
              <p14:xfrm>
                <a:off x="3319300" y="677151"/>
                <a:ext cx="230760" cy="112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7112B6B-F9ED-A148-9584-E5C479A867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1740" y="66959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4CF432-F13E-9C45-BD63-71BBD175F25E}"/>
              </a:ext>
            </a:extLst>
          </p:cNvPr>
          <p:cNvGrpSpPr/>
          <p:nvPr/>
        </p:nvGrpSpPr>
        <p:grpSpPr>
          <a:xfrm>
            <a:off x="3817180" y="502911"/>
            <a:ext cx="392400" cy="292680"/>
            <a:chOff x="3817180" y="502911"/>
            <a:chExt cx="39240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5FFF18E-85F1-F24F-9E12-DCC48774F971}"/>
                    </a:ext>
                  </a:extLst>
                </p14:cNvPr>
                <p14:cNvContentPartPr/>
                <p14:nvPr/>
              </p14:nvContentPartPr>
              <p14:xfrm>
                <a:off x="4028860" y="540351"/>
                <a:ext cx="180720" cy="131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5FFF18E-85F1-F24F-9E12-DCC48774F9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21300" y="53279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DCBBC4D-909D-4D42-92E7-F02B7CC89BCA}"/>
                    </a:ext>
                  </a:extLst>
                </p14:cNvPr>
                <p14:cNvContentPartPr/>
                <p14:nvPr/>
              </p14:nvContentPartPr>
              <p14:xfrm>
                <a:off x="4060180" y="502911"/>
                <a:ext cx="62640" cy="143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DCBBC4D-909D-4D42-92E7-F02B7CC89B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2620" y="495351"/>
                  <a:ext cx="7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8553B7C-D8F7-7343-9277-4B6B5E46B2DD}"/>
                    </a:ext>
                  </a:extLst>
                </p14:cNvPr>
                <p14:cNvContentPartPr/>
                <p14:nvPr/>
              </p14:nvContentPartPr>
              <p14:xfrm>
                <a:off x="3817180" y="639711"/>
                <a:ext cx="317880" cy="155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8553B7C-D8F7-7343-9277-4B6B5E46B2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9620" y="632151"/>
                  <a:ext cx="3330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77B2E6B-5533-0B47-8AF7-092C824FB9B7}"/>
                  </a:ext>
                </a:extLst>
              </p14:cNvPr>
              <p14:cNvContentPartPr/>
              <p14:nvPr/>
            </p14:nvContentPartPr>
            <p14:xfrm>
              <a:off x="4477060" y="502911"/>
              <a:ext cx="68760" cy="2368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77B2E6B-5533-0B47-8AF7-092C824FB9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69500" y="495351"/>
                <a:ext cx="8388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89802D7B-05F6-AC41-8781-A535BCCAE383}"/>
              </a:ext>
            </a:extLst>
          </p:cNvPr>
          <p:cNvGrpSpPr/>
          <p:nvPr/>
        </p:nvGrpSpPr>
        <p:grpSpPr>
          <a:xfrm>
            <a:off x="4788460" y="478071"/>
            <a:ext cx="448560" cy="274320"/>
            <a:chOff x="4788460" y="478071"/>
            <a:chExt cx="4485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85D3F7-5478-204E-BB49-37FE981FC849}"/>
                    </a:ext>
                  </a:extLst>
                </p14:cNvPr>
                <p14:cNvContentPartPr/>
                <p14:nvPr/>
              </p14:nvContentPartPr>
              <p14:xfrm>
                <a:off x="4788460" y="478071"/>
                <a:ext cx="274320" cy="224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85D3F7-5478-204E-BB49-37FE981FC8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80900" y="470511"/>
                  <a:ext cx="289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83F9129-AE1E-3E48-AF0C-E15473799AA8}"/>
                    </a:ext>
                  </a:extLst>
                </p14:cNvPr>
                <p14:cNvContentPartPr/>
                <p14:nvPr/>
              </p14:nvContentPartPr>
              <p14:xfrm>
                <a:off x="5205700" y="677151"/>
                <a:ext cx="31320" cy="752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83F9129-AE1E-3E48-AF0C-E15473799A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8140" y="669591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4877903-4D0E-284B-8A40-F3358DB1E258}"/>
              </a:ext>
            </a:extLst>
          </p:cNvPr>
          <p:cNvGrpSpPr/>
          <p:nvPr/>
        </p:nvGrpSpPr>
        <p:grpSpPr>
          <a:xfrm>
            <a:off x="5523220" y="459351"/>
            <a:ext cx="591480" cy="311760"/>
            <a:chOff x="5523220" y="459351"/>
            <a:chExt cx="5914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73376F-92FF-4F48-BF4D-2D75A925A5D8}"/>
                    </a:ext>
                  </a:extLst>
                </p14:cNvPr>
                <p14:cNvContentPartPr/>
                <p14:nvPr/>
              </p14:nvContentPartPr>
              <p14:xfrm>
                <a:off x="5523220" y="502911"/>
                <a:ext cx="168480" cy="187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73376F-92FF-4F48-BF4D-2D75A925A5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15660" y="49535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5DDF95-07D5-A04E-AC82-163DA2076EFF}"/>
                    </a:ext>
                  </a:extLst>
                </p14:cNvPr>
                <p14:cNvContentPartPr/>
                <p14:nvPr/>
              </p14:nvContentPartPr>
              <p14:xfrm>
                <a:off x="5560300" y="496791"/>
                <a:ext cx="162360" cy="205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5DDF95-07D5-A04E-AC82-163DA2076E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52740" y="489231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5A09B1E-B348-E54E-B216-38AF542AB929}"/>
                    </a:ext>
                  </a:extLst>
                </p14:cNvPr>
                <p14:cNvContentPartPr/>
                <p14:nvPr/>
              </p14:nvContentPartPr>
              <p14:xfrm>
                <a:off x="5834260" y="658431"/>
                <a:ext cx="12960" cy="106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5A09B1E-B348-E54E-B216-38AF542AB9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6700" y="65087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0972D15-7677-E14B-B44F-F08439FF7BB6}"/>
                    </a:ext>
                  </a:extLst>
                </p14:cNvPr>
                <p14:cNvContentPartPr/>
                <p14:nvPr/>
              </p14:nvContentPartPr>
              <p14:xfrm>
                <a:off x="6002380" y="459351"/>
                <a:ext cx="112320" cy="311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0972D15-7677-E14B-B44F-F08439FF7B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94820" y="45179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90526C2-976D-7448-A999-A88C649F7173}"/>
              </a:ext>
            </a:extLst>
          </p:cNvPr>
          <p:cNvGrpSpPr/>
          <p:nvPr/>
        </p:nvGrpSpPr>
        <p:grpSpPr>
          <a:xfrm>
            <a:off x="6506740" y="228951"/>
            <a:ext cx="435960" cy="676080"/>
            <a:chOff x="6506740" y="228951"/>
            <a:chExt cx="435960" cy="67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21035BB-5F6C-564C-AF10-6F51A9A99C64}"/>
                    </a:ext>
                  </a:extLst>
                </p14:cNvPr>
                <p14:cNvContentPartPr/>
                <p14:nvPr/>
              </p14:nvContentPartPr>
              <p14:xfrm>
                <a:off x="6550300" y="428031"/>
                <a:ext cx="199440" cy="56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21035BB-5F6C-564C-AF10-6F51A9A99C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42740" y="42047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ABA994C-D062-3B4D-93A3-A38F61291D37}"/>
                    </a:ext>
                  </a:extLst>
                </p14:cNvPr>
                <p14:cNvContentPartPr/>
                <p14:nvPr/>
              </p14:nvContentPartPr>
              <p14:xfrm>
                <a:off x="6506740" y="583911"/>
                <a:ext cx="118800" cy="155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ABA994C-D062-3B4D-93A3-A38F61291D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99180" y="576351"/>
                  <a:ext cx="133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217580A-340A-A24B-AFFD-72E733C1E0FD}"/>
                    </a:ext>
                  </a:extLst>
                </p14:cNvPr>
                <p14:cNvContentPartPr/>
                <p14:nvPr/>
              </p14:nvContentPartPr>
              <p14:xfrm>
                <a:off x="6556420" y="353511"/>
                <a:ext cx="336600" cy="551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217580A-340A-A24B-AFFD-72E733C1E0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8860" y="345951"/>
                  <a:ext cx="35172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4BB9A09-E77C-B441-A554-0F756C9877EF}"/>
                    </a:ext>
                  </a:extLst>
                </p14:cNvPr>
                <p14:cNvContentPartPr/>
                <p14:nvPr/>
              </p14:nvContentPartPr>
              <p14:xfrm>
                <a:off x="6761980" y="658431"/>
                <a:ext cx="174600" cy="565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4BB9A09-E77C-B441-A554-0F756C9877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54420" y="65087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8CCBB43-423D-2549-8C18-0A290CC021B7}"/>
                    </a:ext>
                  </a:extLst>
                </p14:cNvPr>
                <p14:cNvContentPartPr/>
                <p14:nvPr/>
              </p14:nvContentPartPr>
              <p14:xfrm>
                <a:off x="6811660" y="228951"/>
                <a:ext cx="131040" cy="50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8CCBB43-423D-2549-8C18-0A290CC021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4100" y="221391"/>
                  <a:ext cx="1461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C8A2A3D-36DA-C541-99AB-C6EAFDBA9D96}"/>
                  </a:ext>
                </a:extLst>
              </p14:cNvPr>
              <p14:cNvContentPartPr/>
              <p14:nvPr/>
            </p14:nvContentPartPr>
            <p14:xfrm>
              <a:off x="7346980" y="502911"/>
              <a:ext cx="68760" cy="1807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C8A2A3D-36DA-C541-99AB-C6EAFDBA9D9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39780" y="495351"/>
                <a:ext cx="8388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44DFD71B-CD46-224A-952A-D31578C836FE}"/>
              </a:ext>
            </a:extLst>
          </p:cNvPr>
          <p:cNvGrpSpPr/>
          <p:nvPr/>
        </p:nvGrpSpPr>
        <p:grpSpPr>
          <a:xfrm>
            <a:off x="7652260" y="465471"/>
            <a:ext cx="573120" cy="423720"/>
            <a:chOff x="7652260" y="465471"/>
            <a:chExt cx="57312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AC2C8C8-EE40-6D4C-9BCB-526E49B4F8D2}"/>
                    </a:ext>
                  </a:extLst>
                </p14:cNvPr>
                <p14:cNvContentPartPr/>
                <p14:nvPr/>
              </p14:nvContentPartPr>
              <p14:xfrm>
                <a:off x="7652260" y="465471"/>
                <a:ext cx="131040" cy="230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AC2C8C8-EE40-6D4C-9BCB-526E49B4F8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4700" y="45791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E0898B4-40A2-DC4E-962C-167543875061}"/>
                    </a:ext>
                  </a:extLst>
                </p14:cNvPr>
                <p14:cNvContentPartPr/>
                <p14:nvPr/>
              </p14:nvContentPartPr>
              <p14:xfrm>
                <a:off x="7695820" y="496791"/>
                <a:ext cx="155880" cy="149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E0898B4-40A2-DC4E-962C-1675438750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8260" y="489231"/>
                  <a:ext cx="171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9F45108-5409-CF4B-B5C1-95F93549C5EB}"/>
                    </a:ext>
                  </a:extLst>
                </p14:cNvPr>
                <p14:cNvContentPartPr/>
                <p14:nvPr/>
              </p14:nvContentPartPr>
              <p14:xfrm>
                <a:off x="7951060" y="627471"/>
                <a:ext cx="68760" cy="261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9F45108-5409-CF4B-B5C1-95F93549C5E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3500" y="61991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948726F-037C-C944-AE24-7078EEA764E3}"/>
                    </a:ext>
                  </a:extLst>
                </p14:cNvPr>
                <p14:cNvContentPartPr/>
                <p14:nvPr/>
              </p14:nvContentPartPr>
              <p14:xfrm>
                <a:off x="7994620" y="639711"/>
                <a:ext cx="87480" cy="112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948726F-037C-C944-AE24-7078EEA764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87060" y="63215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4B25D76-1E37-AF40-AFEF-1D396CB5AD26}"/>
                    </a:ext>
                  </a:extLst>
                </p14:cNvPr>
                <p14:cNvContentPartPr/>
                <p14:nvPr/>
              </p14:nvContentPartPr>
              <p14:xfrm>
                <a:off x="8168860" y="795591"/>
                <a:ext cx="56520" cy="31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4B25D76-1E37-AF40-AFEF-1D396CB5AD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1300" y="78803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106DC271-66B7-0543-916B-6B2C7CE28500}"/>
                  </a:ext>
                </a:extLst>
              </p14:cNvPr>
              <p14:cNvContentPartPr/>
              <p14:nvPr/>
            </p14:nvContentPartPr>
            <p14:xfrm>
              <a:off x="8517700" y="502911"/>
              <a:ext cx="180720" cy="2059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106DC271-66B7-0543-916B-6B2C7CE285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0140" y="495351"/>
                <a:ext cx="195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C4F547F6-F5C0-F549-A1DB-A3F32D167712}"/>
                  </a:ext>
                </a:extLst>
              </p14:cNvPr>
              <p14:cNvContentPartPr/>
              <p14:nvPr/>
            </p14:nvContentPartPr>
            <p14:xfrm>
              <a:off x="8909740" y="478071"/>
              <a:ext cx="99360" cy="2930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C4F547F6-F5C0-F549-A1DB-A3F32D1677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02180" y="470511"/>
                <a:ext cx="1144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B213FF3-ECA3-3445-AF63-2426A9F18AAE}"/>
                  </a:ext>
                </a:extLst>
              </p14:cNvPr>
              <p14:cNvContentPartPr/>
              <p14:nvPr/>
            </p14:nvContentPartPr>
            <p14:xfrm>
              <a:off x="9239860" y="720711"/>
              <a:ext cx="100080" cy="10008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B213FF3-ECA3-3445-AF63-2426A9F18A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32300" y="713151"/>
                <a:ext cx="11520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6D8F4069-89D8-0E4C-BF8F-71E638CA2938}"/>
              </a:ext>
            </a:extLst>
          </p:cNvPr>
          <p:cNvGrpSpPr/>
          <p:nvPr/>
        </p:nvGrpSpPr>
        <p:grpSpPr>
          <a:xfrm>
            <a:off x="9775180" y="328671"/>
            <a:ext cx="2104560" cy="660240"/>
            <a:chOff x="9775180" y="328671"/>
            <a:chExt cx="210456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8F82861-65B2-4F4D-9809-59D85C37D0BB}"/>
                    </a:ext>
                  </a:extLst>
                </p14:cNvPr>
                <p14:cNvContentPartPr/>
                <p14:nvPr/>
              </p14:nvContentPartPr>
              <p14:xfrm>
                <a:off x="9775180" y="378351"/>
                <a:ext cx="330480" cy="286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8F82861-65B2-4F4D-9809-59D85C37D0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67620" y="370791"/>
                  <a:ext cx="345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1896F4E-7634-844F-A9BE-C597B78CB37A}"/>
                    </a:ext>
                  </a:extLst>
                </p14:cNvPr>
                <p14:cNvContentPartPr/>
                <p14:nvPr/>
              </p14:nvContentPartPr>
              <p14:xfrm>
                <a:off x="10397620" y="328671"/>
                <a:ext cx="149760" cy="50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1896F4E-7634-844F-A9BE-C597B78CB3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90060" y="3211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E774F6A-4042-5C49-89D3-1788D88E0792}"/>
                    </a:ext>
                  </a:extLst>
                </p14:cNvPr>
                <p14:cNvContentPartPr/>
                <p14:nvPr/>
              </p14:nvContentPartPr>
              <p14:xfrm>
                <a:off x="10242820" y="577431"/>
                <a:ext cx="124200" cy="87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E774F6A-4042-5C49-89D3-1788D88E07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35260" y="569871"/>
                  <a:ext cx="139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E982639-E157-C741-88CF-08EEB2DBF338}"/>
                    </a:ext>
                  </a:extLst>
                </p14:cNvPr>
                <p14:cNvContentPartPr/>
                <p14:nvPr/>
              </p14:nvContentPartPr>
              <p14:xfrm>
                <a:off x="10435060" y="577431"/>
                <a:ext cx="162360" cy="212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E982639-E157-C741-88CF-08EEB2DBF3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27500" y="569871"/>
                  <a:ext cx="177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871392D-DE58-584F-9E10-51FE542FDA1E}"/>
                    </a:ext>
                  </a:extLst>
                </p14:cNvPr>
                <p14:cNvContentPartPr/>
                <p14:nvPr/>
              </p14:nvContentPartPr>
              <p14:xfrm>
                <a:off x="10901980" y="353511"/>
                <a:ext cx="268200" cy="324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871392D-DE58-584F-9E10-51FE542FDA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94420" y="345951"/>
                  <a:ext cx="282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326A8BD-D2CD-C64F-93AF-A24A035A7EC3}"/>
                    </a:ext>
                  </a:extLst>
                </p14:cNvPr>
                <p14:cNvContentPartPr/>
                <p14:nvPr/>
              </p14:nvContentPartPr>
              <p14:xfrm>
                <a:off x="10690300" y="490311"/>
                <a:ext cx="436320" cy="373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326A8BD-D2CD-C64F-93AF-A24A035A7E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82740" y="482751"/>
                  <a:ext cx="451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84CABC-8334-3449-8004-15F8D50911DE}"/>
                    </a:ext>
                  </a:extLst>
                </p14:cNvPr>
                <p14:cNvContentPartPr/>
                <p14:nvPr/>
              </p14:nvContentPartPr>
              <p14:xfrm>
                <a:off x="11368900" y="397071"/>
                <a:ext cx="31320" cy="87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84CABC-8334-3449-8004-15F8D50911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61340" y="38951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686F6E5-C40B-2940-B8BB-BFBA3A4C4D5D}"/>
                    </a:ext>
                  </a:extLst>
                </p14:cNvPr>
                <p14:cNvContentPartPr/>
                <p14:nvPr/>
              </p14:nvContentPartPr>
              <p14:xfrm>
                <a:off x="11312740" y="440631"/>
                <a:ext cx="486000" cy="4982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686F6E5-C40B-2940-B8BB-BFBA3A4C4D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05180" y="433071"/>
                  <a:ext cx="5011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CD74663-2A2B-D545-9C9A-95E992791529}"/>
                    </a:ext>
                  </a:extLst>
                </p14:cNvPr>
                <p14:cNvContentPartPr/>
                <p14:nvPr/>
              </p14:nvContentPartPr>
              <p14:xfrm>
                <a:off x="11860660" y="975951"/>
                <a:ext cx="19080" cy="12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CD74663-2A2B-D545-9C9A-95E9927915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53100" y="9683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11C4F6F-BC63-BB4E-AE7E-5AD5741DD1BF}"/>
              </a:ext>
            </a:extLst>
          </p:cNvPr>
          <p:cNvGrpSpPr/>
          <p:nvPr/>
        </p:nvGrpSpPr>
        <p:grpSpPr>
          <a:xfrm>
            <a:off x="1931140" y="1492551"/>
            <a:ext cx="373680" cy="315720"/>
            <a:chOff x="1931140" y="1492551"/>
            <a:chExt cx="37368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31F63C1-5821-7A42-A887-283523B6BAEB}"/>
                    </a:ext>
                  </a:extLst>
                </p14:cNvPr>
                <p14:cNvContentPartPr/>
                <p14:nvPr/>
              </p14:nvContentPartPr>
              <p14:xfrm>
                <a:off x="2136340" y="1492551"/>
                <a:ext cx="168480" cy="315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31F63C1-5821-7A42-A887-283523B6BA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8780" y="1484991"/>
                  <a:ext cx="183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B5A819F-9E00-8343-8B3F-C71315164BC8}"/>
                    </a:ext>
                  </a:extLst>
                </p14:cNvPr>
                <p14:cNvContentPartPr/>
                <p14:nvPr/>
              </p14:nvContentPartPr>
              <p14:xfrm>
                <a:off x="2198620" y="1492551"/>
                <a:ext cx="81360" cy="31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B5A819F-9E00-8343-8B3F-C71315164B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91060" y="148499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187E773-81B8-2E48-96F0-7D2468FB5D35}"/>
                    </a:ext>
                  </a:extLst>
                </p14:cNvPr>
                <p14:cNvContentPartPr/>
                <p14:nvPr/>
              </p14:nvContentPartPr>
              <p14:xfrm>
                <a:off x="1931140" y="1698111"/>
                <a:ext cx="205920" cy="81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187E773-81B8-2E48-96F0-7D2468FB5D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3580" y="1690551"/>
                  <a:ext cx="2210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B65DB32-AED5-F04B-801E-26409B09DE68}"/>
                  </a:ext>
                </a:extLst>
              </p14:cNvPr>
              <p14:cNvContentPartPr/>
              <p14:nvPr/>
            </p14:nvContentPartPr>
            <p14:xfrm>
              <a:off x="2696860" y="1324431"/>
              <a:ext cx="305280" cy="3920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B65DB32-AED5-F04B-801E-26409B09DE6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89300" y="1317231"/>
                <a:ext cx="320400" cy="40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CBB5B3E2-EA4A-F54E-A773-05DD2E8CD668}"/>
              </a:ext>
            </a:extLst>
          </p:cNvPr>
          <p:cNvGrpSpPr/>
          <p:nvPr/>
        </p:nvGrpSpPr>
        <p:grpSpPr>
          <a:xfrm>
            <a:off x="3213460" y="1237311"/>
            <a:ext cx="616680" cy="629280"/>
            <a:chOff x="3213460" y="1237311"/>
            <a:chExt cx="61668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28F45C-C1A6-9240-A668-F44A378FD9DB}"/>
                    </a:ext>
                  </a:extLst>
                </p14:cNvPr>
                <p14:cNvContentPartPr/>
                <p14:nvPr/>
              </p14:nvContentPartPr>
              <p14:xfrm>
                <a:off x="3213460" y="1237311"/>
                <a:ext cx="535680" cy="324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28F45C-C1A6-9240-A668-F44A378FD9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05900" y="1229751"/>
                  <a:ext cx="550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562CA3E-2FCC-C74E-A1B6-2249758A534C}"/>
                    </a:ext>
                  </a:extLst>
                </p14:cNvPr>
                <p14:cNvContentPartPr/>
                <p14:nvPr/>
              </p14:nvContentPartPr>
              <p14:xfrm>
                <a:off x="3406420" y="1529991"/>
                <a:ext cx="112320" cy="336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562CA3E-2FCC-C74E-A1B6-2249758A534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98860" y="1522431"/>
                  <a:ext cx="12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0836C4D-8B53-644D-937C-D5B9B4EC31A2}"/>
                    </a:ext>
                  </a:extLst>
                </p14:cNvPr>
                <p14:cNvContentPartPr/>
                <p14:nvPr/>
              </p14:nvContentPartPr>
              <p14:xfrm>
                <a:off x="3350260" y="1554831"/>
                <a:ext cx="479880" cy="212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0836C4D-8B53-644D-937C-D5B9B4EC31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42700" y="1547271"/>
                  <a:ext cx="4946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4EEE4EB-F1C7-6A41-9D5B-241C9B76FBEC}"/>
              </a:ext>
            </a:extLst>
          </p:cNvPr>
          <p:cNvGrpSpPr/>
          <p:nvPr/>
        </p:nvGrpSpPr>
        <p:grpSpPr>
          <a:xfrm>
            <a:off x="4134700" y="1187631"/>
            <a:ext cx="268200" cy="629280"/>
            <a:chOff x="4134700" y="1187631"/>
            <a:chExt cx="26820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D25B0D9C-51D0-2549-9068-6BA0E546DC79}"/>
                    </a:ext>
                  </a:extLst>
                </p14:cNvPr>
                <p14:cNvContentPartPr/>
                <p14:nvPr/>
              </p14:nvContentPartPr>
              <p14:xfrm>
                <a:off x="4134700" y="1187631"/>
                <a:ext cx="249480" cy="6292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D25B0D9C-51D0-2549-9068-6BA0E546DC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27140" y="1180071"/>
                  <a:ext cx="2646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6A806D0-5BC1-BB45-A470-91364A2CE452}"/>
                    </a:ext>
                  </a:extLst>
                </p14:cNvPr>
                <p14:cNvContentPartPr/>
                <p14:nvPr/>
              </p14:nvContentPartPr>
              <p14:xfrm>
                <a:off x="4321540" y="1207071"/>
                <a:ext cx="81360" cy="118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6A806D0-5BC1-BB45-A470-91364A2CE4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3980" y="1199511"/>
                  <a:ext cx="9648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69DB5EB5-1A03-C346-8042-92A105E99794}"/>
                  </a:ext>
                </a:extLst>
              </p14:cNvPr>
              <p14:cNvContentPartPr/>
              <p14:nvPr/>
            </p14:nvContentPartPr>
            <p14:xfrm>
              <a:off x="4688740" y="1324431"/>
              <a:ext cx="398880" cy="54756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69DB5EB5-1A03-C346-8042-92A105E9979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81180" y="1317231"/>
                <a:ext cx="4140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56B36B1-C009-7644-A0D1-FFAD433A2EE5}"/>
                  </a:ext>
                </a:extLst>
              </p14:cNvPr>
              <p14:cNvContentPartPr/>
              <p14:nvPr/>
            </p14:nvContentPartPr>
            <p14:xfrm>
              <a:off x="5323780" y="1231191"/>
              <a:ext cx="386280" cy="4672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56B36B1-C009-7644-A0D1-FFAD433A2EE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316220" y="1223631"/>
                <a:ext cx="401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57289277-C864-C141-9A6C-434F8B045684}"/>
                  </a:ext>
                </a:extLst>
              </p14:cNvPr>
              <p14:cNvContentPartPr/>
              <p14:nvPr/>
            </p14:nvContentPartPr>
            <p14:xfrm>
              <a:off x="5996260" y="1610991"/>
              <a:ext cx="149760" cy="86760"/>
            </p14:xfrm>
          </p:contentPart>
        </mc:Choice>
        <mc:Fallback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57289277-C864-C141-9A6C-434F8B04568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88700" y="1603431"/>
                <a:ext cx="16488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7D75FBD8-176F-1D40-BB70-6D0E38405A89}"/>
              </a:ext>
            </a:extLst>
          </p:cNvPr>
          <p:cNvGrpSpPr/>
          <p:nvPr/>
        </p:nvGrpSpPr>
        <p:grpSpPr>
          <a:xfrm>
            <a:off x="804700" y="2333871"/>
            <a:ext cx="522000" cy="528840"/>
            <a:chOff x="804700" y="2333871"/>
            <a:chExt cx="52200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EAA660D-0342-9344-89B4-FA4C47478790}"/>
                    </a:ext>
                  </a:extLst>
                </p14:cNvPr>
                <p14:cNvContentPartPr/>
                <p14:nvPr/>
              </p14:nvContentPartPr>
              <p14:xfrm>
                <a:off x="1053100" y="2495151"/>
                <a:ext cx="131040" cy="180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EAA660D-0342-9344-89B4-FA4C474787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5540" y="248759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D50108D-1B9E-AF45-B2F0-F5D479B4D3C7}"/>
                    </a:ext>
                  </a:extLst>
                </p14:cNvPr>
                <p14:cNvContentPartPr/>
                <p14:nvPr/>
              </p14:nvContentPartPr>
              <p14:xfrm>
                <a:off x="804700" y="2333871"/>
                <a:ext cx="522000" cy="5288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D50108D-1B9E-AF45-B2F0-F5D479B4D3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7140" y="2326311"/>
                  <a:ext cx="537120" cy="54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BFFC402-524D-504A-B014-C0C16E358B93}"/>
              </a:ext>
            </a:extLst>
          </p:cNvPr>
          <p:cNvGrpSpPr/>
          <p:nvPr/>
        </p:nvGrpSpPr>
        <p:grpSpPr>
          <a:xfrm>
            <a:off x="1874980" y="2270871"/>
            <a:ext cx="380160" cy="615960"/>
            <a:chOff x="1874980" y="2270871"/>
            <a:chExt cx="38016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FEBBE96-C401-3A48-BDFF-0CC432531A12}"/>
                    </a:ext>
                  </a:extLst>
                </p14:cNvPr>
                <p14:cNvContentPartPr/>
                <p14:nvPr/>
              </p14:nvContentPartPr>
              <p14:xfrm>
                <a:off x="1968220" y="2270871"/>
                <a:ext cx="100080" cy="112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FEBBE96-C401-3A48-BDFF-0CC432531A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0660" y="226331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1B0F022-D4E0-8845-81E1-CB64F3D670A6}"/>
                    </a:ext>
                  </a:extLst>
                </p14:cNvPr>
                <p14:cNvContentPartPr/>
                <p14:nvPr/>
              </p14:nvContentPartPr>
              <p14:xfrm>
                <a:off x="1874980" y="2283471"/>
                <a:ext cx="339840" cy="3801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1B0F022-D4E0-8845-81E1-CB64F3D670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7420" y="2275911"/>
                  <a:ext cx="354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42F2A33-FA18-8141-954B-56FB9323FC08}"/>
                    </a:ext>
                  </a:extLst>
                </p14:cNvPr>
                <p14:cNvContentPartPr/>
                <p14:nvPr/>
              </p14:nvContentPartPr>
              <p14:xfrm>
                <a:off x="1905940" y="2569671"/>
                <a:ext cx="205920" cy="317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42F2A33-FA18-8141-954B-56FB9323FC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98380" y="2562111"/>
                  <a:ext cx="221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9D8825B-14DB-BB49-8431-F102C36FC304}"/>
                    </a:ext>
                  </a:extLst>
                </p14:cNvPr>
                <p14:cNvContentPartPr/>
                <p14:nvPr/>
              </p14:nvContentPartPr>
              <p14:xfrm>
                <a:off x="2067940" y="2725191"/>
                <a:ext cx="187200" cy="87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9D8825B-14DB-BB49-8431-F102C36FC3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0380" y="2717631"/>
                  <a:ext cx="202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DC77A16-42B9-064F-A083-05904D3EB0E4}"/>
              </a:ext>
            </a:extLst>
          </p:cNvPr>
          <p:cNvGrpSpPr/>
          <p:nvPr/>
        </p:nvGrpSpPr>
        <p:grpSpPr>
          <a:xfrm>
            <a:off x="2597140" y="2407671"/>
            <a:ext cx="311040" cy="305280"/>
            <a:chOff x="2597140" y="2407671"/>
            <a:chExt cx="31104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EBF77AE-11AC-FF4C-8289-BD47019EE29C}"/>
                    </a:ext>
                  </a:extLst>
                </p14:cNvPr>
                <p14:cNvContentPartPr/>
                <p14:nvPr/>
              </p14:nvContentPartPr>
              <p14:xfrm>
                <a:off x="2740420" y="2469951"/>
                <a:ext cx="6480" cy="1062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EBF77AE-11AC-FF4C-8289-BD47019EE2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32860" y="246239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1BA78F6-958B-224E-A330-EA49AEEB2380}"/>
                    </a:ext>
                  </a:extLst>
                </p14:cNvPr>
                <p14:cNvContentPartPr/>
                <p14:nvPr/>
              </p14:nvContentPartPr>
              <p14:xfrm>
                <a:off x="2597140" y="2407671"/>
                <a:ext cx="311040" cy="305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1BA78F6-958B-224E-A330-EA49AEEB23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89580" y="2400471"/>
                  <a:ext cx="3261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E11B6814-546B-E94E-BC19-2F26973D6903}"/>
              </a:ext>
            </a:extLst>
          </p:cNvPr>
          <p:cNvGrpSpPr/>
          <p:nvPr/>
        </p:nvGrpSpPr>
        <p:grpSpPr>
          <a:xfrm>
            <a:off x="3294460" y="2327031"/>
            <a:ext cx="255600" cy="333720"/>
            <a:chOff x="3294460" y="2327031"/>
            <a:chExt cx="2556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92BF3A0-709B-9A40-9494-A20A920C6BCE}"/>
                    </a:ext>
                  </a:extLst>
                </p14:cNvPr>
                <p14:cNvContentPartPr/>
                <p14:nvPr/>
              </p14:nvContentPartPr>
              <p14:xfrm>
                <a:off x="3294460" y="2327031"/>
                <a:ext cx="149760" cy="333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92BF3A0-709B-9A40-9494-A20A920C6B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86900" y="2319471"/>
                  <a:ext cx="164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53558E15-5789-F345-ABC1-7F1623E2C0F8}"/>
                    </a:ext>
                  </a:extLst>
                </p14:cNvPr>
                <p14:cNvContentPartPr/>
                <p14:nvPr/>
              </p14:nvContentPartPr>
              <p14:xfrm>
                <a:off x="3313180" y="2520711"/>
                <a:ext cx="236880" cy="68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53558E15-5789-F345-ABC1-7F1623E2C0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05620" y="2513151"/>
                  <a:ext cx="2520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1C4C84E-FAF5-C544-982F-B1A93C403E9A}"/>
              </a:ext>
            </a:extLst>
          </p:cNvPr>
          <p:cNvGrpSpPr/>
          <p:nvPr/>
        </p:nvGrpSpPr>
        <p:grpSpPr>
          <a:xfrm>
            <a:off x="3867220" y="2146311"/>
            <a:ext cx="454680" cy="576720"/>
            <a:chOff x="3867220" y="2146311"/>
            <a:chExt cx="45468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B443791-F7B2-2741-AABA-E65F7364E900}"/>
                    </a:ext>
                  </a:extLst>
                </p14:cNvPr>
                <p14:cNvContentPartPr/>
                <p14:nvPr/>
              </p14:nvContentPartPr>
              <p14:xfrm>
                <a:off x="3867220" y="2202471"/>
                <a:ext cx="398880" cy="5205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B443791-F7B2-2741-AABA-E65F7364E9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59660" y="2194911"/>
                  <a:ext cx="4140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E43A72D6-F272-E642-A4EA-21D52A73620C}"/>
                    </a:ext>
                  </a:extLst>
                </p14:cNvPr>
                <p14:cNvContentPartPr/>
                <p14:nvPr/>
              </p14:nvContentPartPr>
              <p14:xfrm>
                <a:off x="4190860" y="2451591"/>
                <a:ext cx="131040" cy="752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E43A72D6-F272-E642-A4EA-21D52A73620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83300" y="2444031"/>
                  <a:ext cx="14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48B4061-76C6-5A4E-9320-710FCA2E3C17}"/>
                    </a:ext>
                  </a:extLst>
                </p14:cNvPr>
                <p14:cNvContentPartPr/>
                <p14:nvPr/>
              </p14:nvContentPartPr>
              <p14:xfrm>
                <a:off x="4277980" y="2146311"/>
                <a:ext cx="37800" cy="2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48B4061-76C6-5A4E-9320-710FCA2E3C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70420" y="213875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CDF24A2-F5D6-0D4D-8B6E-9C494B03407F}"/>
                  </a:ext>
                </a:extLst>
              </p14:cNvPr>
              <p14:cNvContentPartPr/>
              <p14:nvPr/>
            </p14:nvContentPartPr>
            <p14:xfrm>
              <a:off x="4614220" y="2127591"/>
              <a:ext cx="50040" cy="813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CDF24A2-F5D6-0D4D-8B6E-9C494B03407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06660" y="2120031"/>
                <a:ext cx="6516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75637287-3FEB-4744-A156-FB2EDBE9720C}"/>
              </a:ext>
            </a:extLst>
          </p:cNvPr>
          <p:cNvGrpSpPr/>
          <p:nvPr/>
        </p:nvGrpSpPr>
        <p:grpSpPr>
          <a:xfrm>
            <a:off x="4570660" y="2333151"/>
            <a:ext cx="523440" cy="305640"/>
            <a:chOff x="4570660" y="2333151"/>
            <a:chExt cx="52344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3E86C127-E1CE-654D-8945-15863F899669}"/>
                    </a:ext>
                  </a:extLst>
                </p14:cNvPr>
                <p14:cNvContentPartPr/>
                <p14:nvPr/>
              </p14:nvContentPartPr>
              <p14:xfrm>
                <a:off x="4570660" y="2333151"/>
                <a:ext cx="224640" cy="2617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3E86C127-E1CE-654D-8945-15863F8996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63100" y="2325591"/>
                  <a:ext cx="239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ADD5C9E-98BF-664F-AAC4-EEA624AA64AF}"/>
                    </a:ext>
                  </a:extLst>
                </p14:cNvPr>
                <p14:cNvContentPartPr/>
                <p14:nvPr/>
              </p14:nvContentPartPr>
              <p14:xfrm>
                <a:off x="4975300" y="2582991"/>
                <a:ext cx="118800" cy="558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ADD5C9E-98BF-664F-AAC4-EEA624AA64A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67740" y="2575431"/>
                  <a:ext cx="1335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F30F2D23-8D06-F04C-83B9-7A36E00FDBA9}"/>
              </a:ext>
            </a:extLst>
          </p:cNvPr>
          <p:cNvGrpSpPr/>
          <p:nvPr/>
        </p:nvGrpSpPr>
        <p:grpSpPr>
          <a:xfrm>
            <a:off x="5554180" y="2077911"/>
            <a:ext cx="467640" cy="691560"/>
            <a:chOff x="5554180" y="2077911"/>
            <a:chExt cx="46764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77764402-9D33-8549-8A75-3B1062A62DA5}"/>
                    </a:ext>
                  </a:extLst>
                </p14:cNvPr>
                <p14:cNvContentPartPr/>
                <p14:nvPr/>
              </p14:nvContentPartPr>
              <p14:xfrm>
                <a:off x="5554180" y="2252151"/>
                <a:ext cx="324000" cy="255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77764402-9D33-8549-8A75-3B1062A62DA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6620" y="2244591"/>
                  <a:ext cx="339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7FED8BB-286F-3548-8A03-115C79A90D99}"/>
                    </a:ext>
                  </a:extLst>
                </p14:cNvPr>
                <p14:cNvContentPartPr/>
                <p14:nvPr/>
              </p14:nvContentPartPr>
              <p14:xfrm>
                <a:off x="5996260" y="2077911"/>
                <a:ext cx="25560" cy="691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7FED8BB-286F-3548-8A03-115C79A90D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88700" y="2070351"/>
                  <a:ext cx="4032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833F3A3-5A4B-F24F-BF95-3A2861955BCC}"/>
              </a:ext>
            </a:extLst>
          </p:cNvPr>
          <p:cNvGrpSpPr/>
          <p:nvPr/>
        </p:nvGrpSpPr>
        <p:grpSpPr>
          <a:xfrm>
            <a:off x="6270220" y="2053071"/>
            <a:ext cx="516960" cy="486000"/>
            <a:chOff x="6270220" y="2053071"/>
            <a:chExt cx="5169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02A1AF0-40C0-DB4A-8238-0652A6E74D3B}"/>
                    </a:ext>
                  </a:extLst>
                </p14:cNvPr>
                <p14:cNvContentPartPr/>
                <p14:nvPr/>
              </p14:nvContentPartPr>
              <p14:xfrm>
                <a:off x="6270220" y="2053071"/>
                <a:ext cx="366840" cy="467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02A1AF0-40C0-DB4A-8238-0652A6E74D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62660" y="2045511"/>
                  <a:ext cx="381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9FB3917-3A29-1E43-93FD-5B6D935B6EF7}"/>
                    </a:ext>
                  </a:extLst>
                </p14:cNvPr>
                <p14:cNvContentPartPr/>
                <p14:nvPr/>
              </p14:nvContentPartPr>
              <p14:xfrm>
                <a:off x="6376060" y="2345751"/>
                <a:ext cx="62640" cy="193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9FB3917-3A29-1E43-93FD-5B6D935B6E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68500" y="2338191"/>
                  <a:ext cx="7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E6DE129-58F5-A446-862D-BA96C3E0B074}"/>
                    </a:ext>
                  </a:extLst>
                </p14:cNvPr>
                <p14:cNvContentPartPr/>
                <p14:nvPr/>
              </p14:nvContentPartPr>
              <p14:xfrm>
                <a:off x="6650020" y="2296431"/>
                <a:ext cx="137160" cy="217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E6DE129-58F5-A446-862D-BA96C3E0B0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42460" y="2288871"/>
                  <a:ext cx="15228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835980D-C5B8-4C48-9074-DCCBE08A36A2}"/>
              </a:ext>
            </a:extLst>
          </p:cNvPr>
          <p:cNvGrpSpPr/>
          <p:nvPr/>
        </p:nvGrpSpPr>
        <p:grpSpPr>
          <a:xfrm>
            <a:off x="7085620" y="2053071"/>
            <a:ext cx="2602440" cy="579240"/>
            <a:chOff x="7085620" y="2053071"/>
            <a:chExt cx="26024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C2EE28D-35F2-2C41-A88E-285AD63200DC}"/>
                    </a:ext>
                  </a:extLst>
                </p14:cNvPr>
                <p14:cNvContentPartPr/>
                <p14:nvPr/>
              </p14:nvContentPartPr>
              <p14:xfrm>
                <a:off x="7185340" y="2115351"/>
                <a:ext cx="186480" cy="252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C2EE28D-35F2-2C41-A88E-285AD63200D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77780" y="2107791"/>
                  <a:ext cx="20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F994F98-A909-EE47-8E3F-5BA8E93C6DBB}"/>
                    </a:ext>
                  </a:extLst>
                </p14:cNvPr>
                <p14:cNvContentPartPr/>
                <p14:nvPr/>
              </p14:nvContentPartPr>
              <p14:xfrm>
                <a:off x="7104340" y="2053071"/>
                <a:ext cx="199440" cy="3178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F994F98-A909-EE47-8E3F-5BA8E93C6DB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96780" y="2045511"/>
                  <a:ext cx="214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96EB7AB-24BE-D049-9FF6-54C8439D3ADE}"/>
                    </a:ext>
                  </a:extLst>
                </p14:cNvPr>
                <p14:cNvContentPartPr/>
                <p14:nvPr/>
              </p14:nvContentPartPr>
              <p14:xfrm>
                <a:off x="7085620" y="2246031"/>
                <a:ext cx="37800" cy="218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96EB7AB-24BE-D049-9FF6-54C8439D3A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78060" y="2238471"/>
                  <a:ext cx="52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FA072B5-4E54-E348-8E3A-1E604FF2025C}"/>
                    </a:ext>
                  </a:extLst>
                </p14:cNvPr>
                <p14:cNvContentPartPr/>
                <p14:nvPr/>
              </p14:nvContentPartPr>
              <p14:xfrm>
                <a:off x="7222780" y="2265471"/>
                <a:ext cx="348840" cy="192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FA072B5-4E54-E348-8E3A-1E604FF2025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15220" y="2257911"/>
                  <a:ext cx="363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7EDA494-D2D7-5949-8A47-1F36E9F45D24}"/>
                    </a:ext>
                  </a:extLst>
                </p14:cNvPr>
                <p14:cNvContentPartPr/>
                <p14:nvPr/>
              </p14:nvContentPartPr>
              <p14:xfrm>
                <a:off x="7820380" y="2154591"/>
                <a:ext cx="267480" cy="2037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7EDA494-D2D7-5949-8A47-1F36E9F45D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12820" y="2147031"/>
                  <a:ext cx="28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6DD126C-0ADC-E645-86DA-1380B8D00AA8}"/>
                    </a:ext>
                  </a:extLst>
                </p14:cNvPr>
                <p14:cNvContentPartPr/>
                <p14:nvPr/>
              </p14:nvContentPartPr>
              <p14:xfrm>
                <a:off x="7913620" y="2177631"/>
                <a:ext cx="100080" cy="143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6DD126C-0ADC-E645-86DA-1380B8D00A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06060" y="217007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06609F6-06CB-E443-92CB-74AC6505D213}"/>
                    </a:ext>
                  </a:extLst>
                </p14:cNvPr>
                <p14:cNvContentPartPr/>
                <p14:nvPr/>
              </p14:nvContentPartPr>
              <p14:xfrm>
                <a:off x="7807780" y="2146311"/>
                <a:ext cx="36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06609F6-06CB-E443-92CB-74AC6505D2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00220" y="213875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184FD52-70CA-BE4A-BCF8-6A99132CC880}"/>
                    </a:ext>
                  </a:extLst>
                </p14:cNvPr>
                <p14:cNvContentPartPr/>
                <p14:nvPr/>
              </p14:nvContentPartPr>
              <p14:xfrm>
                <a:off x="7882660" y="2096631"/>
                <a:ext cx="174600" cy="243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184FD52-70CA-BE4A-BCF8-6A99132CC88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75100" y="2089071"/>
                  <a:ext cx="189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F260E40-C4EF-B447-8C5D-32F82DD4C7D0}"/>
                    </a:ext>
                  </a:extLst>
                </p14:cNvPr>
                <p14:cNvContentPartPr/>
                <p14:nvPr/>
              </p14:nvContentPartPr>
              <p14:xfrm>
                <a:off x="7602940" y="2239911"/>
                <a:ext cx="485280" cy="3045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F260E40-C4EF-B447-8C5D-32F82DD4C7D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95380" y="2232351"/>
                  <a:ext cx="500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2C79B47-B0D1-1147-A4BA-3115BAEE40D4}"/>
                    </a:ext>
                  </a:extLst>
                </p14:cNvPr>
                <p14:cNvContentPartPr/>
                <p14:nvPr/>
              </p14:nvContentPartPr>
              <p14:xfrm>
                <a:off x="8280820" y="2202471"/>
                <a:ext cx="112320" cy="286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2C79B47-B0D1-1147-A4BA-3115BAEE40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73260" y="2194911"/>
                  <a:ext cx="12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A301954-9C22-DC45-BB03-7C4E0E3457D2}"/>
                    </a:ext>
                  </a:extLst>
                </p14:cNvPr>
                <p14:cNvContentPartPr/>
                <p14:nvPr/>
              </p14:nvContentPartPr>
              <p14:xfrm>
                <a:off x="8536060" y="2233431"/>
                <a:ext cx="193320" cy="292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A301954-9C22-DC45-BB03-7C4E0E3457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28500" y="2225871"/>
                  <a:ext cx="208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CAF7344-C2E6-3441-97FB-A270A1C42531}"/>
                    </a:ext>
                  </a:extLst>
                </p14:cNvPr>
                <p14:cNvContentPartPr/>
                <p14:nvPr/>
              </p14:nvContentPartPr>
              <p14:xfrm>
                <a:off x="8567380" y="2227311"/>
                <a:ext cx="205920" cy="2430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CAF7344-C2E6-3441-97FB-A270A1C425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59820" y="2219751"/>
                  <a:ext cx="221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74F7AA5-A8BD-8D45-A90B-EA0E54061386}"/>
                    </a:ext>
                  </a:extLst>
                </p14:cNvPr>
                <p14:cNvContentPartPr/>
                <p14:nvPr/>
              </p14:nvContentPartPr>
              <p14:xfrm>
                <a:off x="8834860" y="2457711"/>
                <a:ext cx="31320" cy="118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74F7AA5-A8BD-8D45-A90B-EA0E540613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7660" y="245015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896E634-9598-F041-9CF8-2C6544BECFFD}"/>
                    </a:ext>
                  </a:extLst>
                </p14:cNvPr>
                <p14:cNvContentPartPr/>
                <p14:nvPr/>
              </p14:nvContentPartPr>
              <p14:xfrm>
                <a:off x="9046540" y="2550951"/>
                <a:ext cx="56520" cy="37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896E634-9598-F041-9CF8-2C6544BECFF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39340" y="254339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B078556-C577-D34A-A2DA-7D8FB2BAD6DC}"/>
                    </a:ext>
                  </a:extLst>
                </p14:cNvPr>
                <p14:cNvContentPartPr/>
                <p14:nvPr/>
              </p14:nvContentPartPr>
              <p14:xfrm>
                <a:off x="9189820" y="2308311"/>
                <a:ext cx="255600" cy="218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B078556-C577-D34A-A2DA-7D8FB2BAD6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82260" y="2300751"/>
                  <a:ext cx="270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1BF4892-169A-484E-9C7A-FBDDE70F03D4}"/>
                    </a:ext>
                  </a:extLst>
                </p14:cNvPr>
                <p14:cNvContentPartPr/>
                <p14:nvPr/>
              </p14:nvContentPartPr>
              <p14:xfrm>
                <a:off x="9550900" y="2258271"/>
                <a:ext cx="137160" cy="374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1BF4892-169A-484E-9C7A-FBDDE70F03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43340" y="2251071"/>
                  <a:ext cx="1522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27FF2D22-964E-C84C-B2D8-4C622DBDC7FD}"/>
              </a:ext>
            </a:extLst>
          </p:cNvPr>
          <p:cNvGrpSpPr/>
          <p:nvPr/>
        </p:nvGrpSpPr>
        <p:grpSpPr>
          <a:xfrm>
            <a:off x="9899740" y="2102751"/>
            <a:ext cx="1986120" cy="573480"/>
            <a:chOff x="9899740" y="2102751"/>
            <a:chExt cx="198612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3B1E911-12D0-5741-A198-6C008A738519}"/>
                    </a:ext>
                  </a:extLst>
                </p14:cNvPr>
                <p14:cNvContentPartPr/>
                <p14:nvPr/>
              </p14:nvContentPartPr>
              <p14:xfrm>
                <a:off x="9899740" y="2563551"/>
                <a:ext cx="31320" cy="100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3B1E911-12D0-5741-A198-6C008A7385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92180" y="2555991"/>
                  <a:ext cx="4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00D28CCC-C45B-4246-A937-71AF084BDD31}"/>
                    </a:ext>
                  </a:extLst>
                </p14:cNvPr>
                <p14:cNvContentPartPr/>
                <p14:nvPr/>
              </p14:nvContentPartPr>
              <p14:xfrm>
                <a:off x="10217260" y="2202471"/>
                <a:ext cx="62640" cy="1994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00D28CCC-C45B-4246-A937-71AF084BDD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09700" y="219491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B4FC71D-B1E6-3249-A90A-3D3FBF123DC7}"/>
                    </a:ext>
                  </a:extLst>
                </p14:cNvPr>
                <p14:cNvContentPartPr/>
                <p14:nvPr/>
              </p14:nvContentPartPr>
              <p14:xfrm>
                <a:off x="10291780" y="2102751"/>
                <a:ext cx="137160" cy="4982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B4FC71D-B1E6-3249-A90A-3D3FBF123D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84220" y="2095191"/>
                  <a:ext cx="152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DC6D839-AEE2-E64C-B784-00AF45FA9ADA}"/>
                    </a:ext>
                  </a:extLst>
                </p14:cNvPr>
                <p14:cNvContentPartPr/>
                <p14:nvPr/>
              </p14:nvContentPartPr>
              <p14:xfrm>
                <a:off x="10279180" y="2276991"/>
                <a:ext cx="105480" cy="187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DC6D839-AEE2-E64C-B784-00AF45FA9A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271980" y="2269431"/>
                  <a:ext cx="120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D73B088-2E5A-EF4D-AA18-4565E81E9796}"/>
                    </a:ext>
                  </a:extLst>
                </p14:cNvPr>
                <p14:cNvContentPartPr/>
                <p14:nvPr/>
              </p14:nvContentPartPr>
              <p14:xfrm>
                <a:off x="10011700" y="2563551"/>
                <a:ext cx="690840" cy="100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D73B088-2E5A-EF4D-AA18-4565E81E97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04140" y="2555991"/>
                  <a:ext cx="705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1DD9437-4E44-B543-99C2-686970196226}"/>
                    </a:ext>
                  </a:extLst>
                </p14:cNvPr>
                <p14:cNvContentPartPr/>
                <p14:nvPr/>
              </p14:nvContentPartPr>
              <p14:xfrm>
                <a:off x="10746100" y="2246031"/>
                <a:ext cx="112320" cy="2617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1DD9437-4E44-B543-99C2-68697019622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38900" y="2238471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B96E369-E43C-3B4C-8B09-1EDC6538EBEF}"/>
                    </a:ext>
                  </a:extLst>
                </p14:cNvPr>
                <p14:cNvContentPartPr/>
                <p14:nvPr/>
              </p14:nvContentPartPr>
              <p14:xfrm>
                <a:off x="10945540" y="2252151"/>
                <a:ext cx="205920" cy="2368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B96E369-E43C-3B4C-8B09-1EDC6538EBE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37980" y="2244591"/>
                  <a:ext cx="221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4293CD7-A877-A74E-B9E2-966C49C068FF}"/>
                    </a:ext>
                  </a:extLst>
                </p14:cNvPr>
                <p14:cNvContentPartPr/>
                <p14:nvPr/>
              </p14:nvContentPartPr>
              <p14:xfrm>
                <a:off x="11294020" y="2482551"/>
                <a:ext cx="19080" cy="25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4293CD7-A877-A74E-B9E2-966C49C068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86460" y="24749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80BB1D2-C22B-F943-922C-AD0FBA55D8B1}"/>
                    </a:ext>
                  </a:extLst>
                </p14:cNvPr>
                <p14:cNvContentPartPr/>
                <p14:nvPr/>
              </p14:nvContentPartPr>
              <p14:xfrm>
                <a:off x="11499580" y="2246031"/>
                <a:ext cx="75240" cy="187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80BB1D2-C22B-F943-922C-AD0FBA55D8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92020" y="2238471"/>
                  <a:ext cx="9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3546A7A3-3D5D-F641-A44F-5679A5D0CF1A}"/>
                    </a:ext>
                  </a:extLst>
                </p14:cNvPr>
                <p14:cNvContentPartPr/>
                <p14:nvPr/>
              </p14:nvContentPartPr>
              <p14:xfrm>
                <a:off x="11449900" y="2270871"/>
                <a:ext cx="168480" cy="1872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3546A7A3-3D5D-F641-A44F-5679A5D0CF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42340" y="2263311"/>
                  <a:ext cx="183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668A945-D847-714A-91C4-81153FB331AD}"/>
                    </a:ext>
                  </a:extLst>
                </p14:cNvPr>
                <p14:cNvContentPartPr/>
                <p14:nvPr/>
              </p14:nvContentPartPr>
              <p14:xfrm>
                <a:off x="11605420" y="2345751"/>
                <a:ext cx="112320" cy="3304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668A945-D847-714A-91C4-81153FB331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597860" y="2338191"/>
                  <a:ext cx="12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D47E92E-F2AF-7D4E-A517-FCBE5A44D7FB}"/>
                    </a:ext>
                  </a:extLst>
                </p14:cNvPr>
                <p14:cNvContentPartPr/>
                <p14:nvPr/>
              </p14:nvContentPartPr>
              <p14:xfrm>
                <a:off x="11661580" y="2407671"/>
                <a:ext cx="93600" cy="143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D47E92E-F2AF-7D4E-A517-FCBE5A44D7F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54020" y="240047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0D87B9D-DCB8-804A-8FA4-824675F97D23}"/>
                    </a:ext>
                  </a:extLst>
                </p14:cNvPr>
                <p14:cNvContentPartPr/>
                <p14:nvPr/>
              </p14:nvContentPartPr>
              <p14:xfrm>
                <a:off x="11760940" y="2239911"/>
                <a:ext cx="124920" cy="3427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0D87B9D-DCB8-804A-8FA4-824675F97D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753380" y="2232351"/>
                  <a:ext cx="140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3960AF4-198F-B340-802D-088570538F7C}"/>
              </a:ext>
            </a:extLst>
          </p:cNvPr>
          <p:cNvGrpSpPr/>
          <p:nvPr/>
        </p:nvGrpSpPr>
        <p:grpSpPr>
          <a:xfrm>
            <a:off x="2329300" y="3796911"/>
            <a:ext cx="7134120" cy="335880"/>
            <a:chOff x="2329300" y="3796911"/>
            <a:chExt cx="713412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06445F8-E84D-E44F-9ED8-6BB28981B1C8}"/>
                    </a:ext>
                  </a:extLst>
                </p14:cNvPr>
                <p14:cNvContentPartPr/>
                <p14:nvPr/>
              </p14:nvContentPartPr>
              <p14:xfrm>
                <a:off x="2435140" y="4063671"/>
                <a:ext cx="12960" cy="129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06445F8-E84D-E44F-9ED8-6BB28981B1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27580" y="40561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092E453-15D5-0146-A1D7-CC1FECB0EAEF}"/>
                    </a:ext>
                  </a:extLst>
                </p14:cNvPr>
                <p14:cNvContentPartPr/>
                <p14:nvPr/>
              </p14:nvContentPartPr>
              <p14:xfrm>
                <a:off x="2404180" y="4063671"/>
                <a:ext cx="12960" cy="3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092E453-15D5-0146-A1D7-CC1FECB0EA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96620" y="4056111"/>
                  <a:ext cx="277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F353B4C-37EC-2345-9F01-31E03970C168}"/>
                    </a:ext>
                  </a:extLst>
                </p14:cNvPr>
                <p14:cNvContentPartPr/>
                <p14:nvPr/>
              </p14:nvContentPartPr>
              <p14:xfrm>
                <a:off x="2354140" y="3796911"/>
                <a:ext cx="7109280" cy="279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F353B4C-37EC-2345-9F01-31E03970C16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46940" y="3789351"/>
                  <a:ext cx="7124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A2CDE2A-0338-9744-97C2-6E26839CBF78}"/>
                    </a:ext>
                  </a:extLst>
                </p14:cNvPr>
                <p14:cNvContentPartPr/>
                <p14:nvPr/>
              </p14:nvContentPartPr>
              <p14:xfrm>
                <a:off x="8144020" y="3864591"/>
                <a:ext cx="193320" cy="936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A2CDE2A-0338-9744-97C2-6E26839CBF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36460" y="3857031"/>
                  <a:ext cx="20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8A37CD3-008A-E843-AFC2-EDEE73B7125D}"/>
                    </a:ext>
                  </a:extLst>
                </p14:cNvPr>
                <p14:cNvContentPartPr/>
                <p14:nvPr/>
              </p14:nvContentPartPr>
              <p14:xfrm>
                <a:off x="6307660" y="3845871"/>
                <a:ext cx="93600" cy="100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8A37CD3-008A-E843-AFC2-EDEE73B712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00100" y="383831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0A4E557-9F81-B248-9E21-7CD376B69EE4}"/>
                    </a:ext>
                  </a:extLst>
                </p14:cNvPr>
                <p14:cNvContentPartPr/>
                <p14:nvPr/>
              </p14:nvContentPartPr>
              <p14:xfrm>
                <a:off x="2329300" y="3983031"/>
                <a:ext cx="149760" cy="149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0A4E557-9F81-B248-9E21-7CD376B69E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21740" y="3975471"/>
                  <a:ext cx="164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B7F03948-2C08-4F45-8B5F-6D6845725D0E}"/>
                    </a:ext>
                  </a:extLst>
                </p14:cNvPr>
                <p14:cNvContentPartPr/>
                <p14:nvPr/>
              </p14:nvContentPartPr>
              <p14:xfrm>
                <a:off x="4209580" y="3970431"/>
                <a:ext cx="112320" cy="124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B7F03948-2C08-4F45-8B5F-6D6845725D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02020" y="396287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5F775DAE-C9F7-E445-AD36-88766737686D}"/>
                  </a:ext>
                </a:extLst>
              </p14:cNvPr>
              <p14:cNvContentPartPr/>
              <p14:nvPr/>
            </p14:nvContentPartPr>
            <p14:xfrm>
              <a:off x="3051460" y="3957831"/>
              <a:ext cx="236880" cy="212040"/>
            </p14:xfrm>
          </p:contentPart>
        </mc:Choice>
        <mc:Fallback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5F775DAE-C9F7-E445-AD36-88766737686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043900" y="3950631"/>
                <a:ext cx="252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073B6090-68DE-6E4B-BF7B-D3A64EBA2992}"/>
                  </a:ext>
                </a:extLst>
              </p14:cNvPr>
              <p14:cNvContentPartPr/>
              <p14:nvPr/>
            </p14:nvContentPartPr>
            <p14:xfrm>
              <a:off x="4775860" y="3914271"/>
              <a:ext cx="174600" cy="18072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073B6090-68DE-6E4B-BF7B-D3A64EBA299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765780" y="3904191"/>
                <a:ext cx="194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7B1AC222-DC1A-1143-A554-E3C83E64005B}"/>
                  </a:ext>
                </a:extLst>
              </p14:cNvPr>
              <p14:cNvContentPartPr/>
              <p14:nvPr/>
            </p14:nvContentPartPr>
            <p14:xfrm>
              <a:off x="7390900" y="3827151"/>
              <a:ext cx="155880" cy="168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7B1AC222-DC1A-1143-A554-E3C83E64005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383340" y="3819591"/>
                <a:ext cx="171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6059B453-DD02-244E-B295-F22D98C05C54}"/>
                  </a:ext>
                </a:extLst>
              </p14:cNvPr>
              <p14:cNvContentPartPr/>
              <p14:nvPr/>
            </p14:nvContentPartPr>
            <p14:xfrm>
              <a:off x="8735500" y="3827151"/>
              <a:ext cx="183600" cy="19332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6059B453-DD02-244E-B295-F22D98C05C5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27940" y="3819591"/>
                <a:ext cx="19872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A5AD39F-1E3A-E849-8C02-9BADA84AA68B}"/>
              </a:ext>
            </a:extLst>
          </p:cNvPr>
          <p:cNvGrpSpPr/>
          <p:nvPr/>
        </p:nvGrpSpPr>
        <p:grpSpPr>
          <a:xfrm>
            <a:off x="2092780" y="3316671"/>
            <a:ext cx="336600" cy="386640"/>
            <a:chOff x="2092780" y="3316671"/>
            <a:chExt cx="33660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CC1C5A2-EDCC-F64B-9BD2-5DBD43674C51}"/>
                    </a:ext>
                  </a:extLst>
                </p14:cNvPr>
                <p14:cNvContentPartPr/>
                <p14:nvPr/>
              </p14:nvContentPartPr>
              <p14:xfrm>
                <a:off x="2142460" y="3316671"/>
                <a:ext cx="162360" cy="2556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CC1C5A2-EDCC-F64B-9BD2-5DBD43674C5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35260" y="330911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0EBC343-99F0-D445-AB44-49E8FEA30A07}"/>
                    </a:ext>
                  </a:extLst>
                </p14:cNvPr>
                <p14:cNvContentPartPr/>
                <p14:nvPr/>
              </p14:nvContentPartPr>
              <p14:xfrm>
                <a:off x="2092780" y="3335391"/>
                <a:ext cx="268200" cy="286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0EBC343-99F0-D445-AB44-49E8FEA30A0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85220" y="3327831"/>
                  <a:ext cx="282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ABBB520-8BDC-4342-B7B9-832A92D14521}"/>
                    </a:ext>
                  </a:extLst>
                </p14:cNvPr>
                <p14:cNvContentPartPr/>
                <p14:nvPr/>
              </p14:nvContentPartPr>
              <p14:xfrm>
                <a:off x="2391580" y="3540951"/>
                <a:ext cx="37800" cy="162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ABBB520-8BDC-4342-B7B9-832A92D1452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84020" y="353339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BABCB0E7-B71D-AF46-A510-767098248CA6}"/>
              </a:ext>
            </a:extLst>
          </p:cNvPr>
          <p:cNvGrpSpPr/>
          <p:nvPr/>
        </p:nvGrpSpPr>
        <p:grpSpPr>
          <a:xfrm>
            <a:off x="3916900" y="3248271"/>
            <a:ext cx="523440" cy="249480"/>
            <a:chOff x="3916900" y="3248271"/>
            <a:chExt cx="5234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4BDEC1E-BB83-A14C-85B2-D9A6DD2BFF67}"/>
                    </a:ext>
                  </a:extLst>
                </p14:cNvPr>
                <p14:cNvContentPartPr/>
                <p14:nvPr/>
              </p14:nvContentPartPr>
              <p14:xfrm>
                <a:off x="3947860" y="3266991"/>
                <a:ext cx="131040" cy="165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4BDEC1E-BB83-A14C-85B2-D9A6DD2BFF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40660" y="3259431"/>
                  <a:ext cx="146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2B98559-DAAE-EC4B-9165-06E3CDB9A024}"/>
                    </a:ext>
                  </a:extLst>
                </p14:cNvPr>
                <p14:cNvContentPartPr/>
                <p14:nvPr/>
              </p14:nvContentPartPr>
              <p14:xfrm>
                <a:off x="3916900" y="3248271"/>
                <a:ext cx="187200" cy="236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2B98559-DAAE-EC4B-9165-06E3CDB9A02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09340" y="3240711"/>
                  <a:ext cx="202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E54FDC7-703E-A142-BD52-272DBA15AA74}"/>
                    </a:ext>
                  </a:extLst>
                </p14:cNvPr>
                <p14:cNvContentPartPr/>
                <p14:nvPr/>
              </p14:nvContentPartPr>
              <p14:xfrm>
                <a:off x="4209580" y="3354111"/>
                <a:ext cx="230760" cy="143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E54FDC7-703E-A142-BD52-272DBA15AA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202020" y="3346551"/>
                  <a:ext cx="2458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59A036B5-2EF8-FF4D-A5F3-F1215FF82666}"/>
              </a:ext>
            </a:extLst>
          </p:cNvPr>
          <p:cNvGrpSpPr/>
          <p:nvPr/>
        </p:nvGrpSpPr>
        <p:grpSpPr>
          <a:xfrm>
            <a:off x="8125300" y="3111471"/>
            <a:ext cx="716400" cy="522720"/>
            <a:chOff x="8125300" y="3111471"/>
            <a:chExt cx="71640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548948C-511A-A349-895D-1FB912FC5E34}"/>
                    </a:ext>
                  </a:extLst>
                </p14:cNvPr>
                <p14:cNvContentPartPr/>
                <p14:nvPr/>
              </p14:nvContentPartPr>
              <p14:xfrm>
                <a:off x="8125300" y="3136311"/>
                <a:ext cx="174600" cy="1623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548948C-511A-A349-895D-1FB912FC5E3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115220" y="3126231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BC96720-C144-F643-9991-B2FBEAA2D00B}"/>
                    </a:ext>
                  </a:extLst>
                </p14:cNvPr>
                <p14:cNvContentPartPr/>
                <p14:nvPr/>
              </p14:nvContentPartPr>
              <p14:xfrm>
                <a:off x="8125300" y="3111471"/>
                <a:ext cx="223920" cy="274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BC96720-C144-F643-9991-B2FBEAA2D00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17740" y="3103911"/>
                  <a:ext cx="238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27C9591-025D-5A44-8DA6-CA7803DEB5A4}"/>
                    </a:ext>
                  </a:extLst>
                </p14:cNvPr>
                <p14:cNvContentPartPr/>
                <p14:nvPr/>
              </p14:nvContentPartPr>
              <p14:xfrm>
                <a:off x="8343100" y="3217311"/>
                <a:ext cx="100080" cy="416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27C9591-025D-5A44-8DA6-CA7803DEB5A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35540" y="3209751"/>
                  <a:ext cx="115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3247E12-83A7-7E40-8E5D-FBB60AC409D5}"/>
                    </a:ext>
                  </a:extLst>
                </p14:cNvPr>
                <p14:cNvContentPartPr/>
                <p14:nvPr/>
              </p14:nvContentPartPr>
              <p14:xfrm>
                <a:off x="8430220" y="3266991"/>
                <a:ext cx="112320" cy="813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3247E12-83A7-7E40-8E5D-FBB60AC409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23020" y="325943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69C4A7F4-9CFB-9D44-A694-16C1447FCE72}"/>
                    </a:ext>
                  </a:extLst>
                </p14:cNvPr>
                <p14:cNvContentPartPr/>
                <p14:nvPr/>
              </p14:nvContentPartPr>
              <p14:xfrm>
                <a:off x="8641900" y="3335391"/>
                <a:ext cx="50040" cy="3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69C4A7F4-9CFB-9D44-A694-16C1447FCE7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34340" y="3327831"/>
                  <a:ext cx="65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ED53FF0-66E6-6A4E-84F8-CE631D796D10}"/>
                    </a:ext>
                  </a:extLst>
                </p14:cNvPr>
                <p14:cNvContentPartPr/>
                <p14:nvPr/>
              </p14:nvContentPartPr>
              <p14:xfrm>
                <a:off x="8828740" y="3304431"/>
                <a:ext cx="12960" cy="1000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ED53FF0-66E6-6A4E-84F8-CE631D796D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821180" y="329687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F6763C6-CDD0-C84E-A620-D9305AE88F7C}"/>
              </a:ext>
            </a:extLst>
          </p:cNvPr>
          <p:cNvGrpSpPr/>
          <p:nvPr/>
        </p:nvGrpSpPr>
        <p:grpSpPr>
          <a:xfrm>
            <a:off x="9401500" y="3117591"/>
            <a:ext cx="523440" cy="503640"/>
            <a:chOff x="9401500" y="3117591"/>
            <a:chExt cx="52344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72CC11C-2F2A-7140-AD8B-B50C4BA2C623}"/>
                    </a:ext>
                  </a:extLst>
                </p14:cNvPr>
                <p14:cNvContentPartPr/>
                <p14:nvPr/>
              </p14:nvContentPartPr>
              <p14:xfrm>
                <a:off x="9401500" y="3117591"/>
                <a:ext cx="124920" cy="286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72CC11C-2F2A-7140-AD8B-B50C4BA2C6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91420" y="3107511"/>
                  <a:ext cx="145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E7FE038B-4E69-C04D-A2EB-53ADA886BCBB}"/>
                    </a:ext>
                  </a:extLst>
                </p14:cNvPr>
                <p14:cNvContentPartPr/>
                <p14:nvPr/>
              </p14:nvContentPartPr>
              <p14:xfrm>
                <a:off x="9426340" y="3192111"/>
                <a:ext cx="187200" cy="168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E7FE038B-4E69-C04D-A2EB-53ADA886BCB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18780" y="3184551"/>
                  <a:ext cx="202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683460D-0FDD-F343-8E4F-DE5C7B6A3C90}"/>
                    </a:ext>
                  </a:extLst>
                </p14:cNvPr>
                <p14:cNvContentPartPr/>
                <p14:nvPr/>
              </p14:nvContentPartPr>
              <p14:xfrm>
                <a:off x="9706780" y="3316671"/>
                <a:ext cx="118800" cy="304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683460D-0FDD-F343-8E4F-DE5C7B6A3C9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99220" y="3309111"/>
                  <a:ext cx="1335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F6AC664-C8E3-714B-9CE7-7DD2A1F8BC9A}"/>
                    </a:ext>
                  </a:extLst>
                </p14:cNvPr>
                <p14:cNvContentPartPr/>
                <p14:nvPr/>
              </p14:nvContentPartPr>
              <p14:xfrm>
                <a:off x="9793900" y="3397671"/>
                <a:ext cx="131040" cy="1371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F6AC664-C8E3-714B-9CE7-7DD2A1F8BC9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86340" y="339011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97735A9C-3431-BB43-94A4-B99DA5127F31}"/>
                  </a:ext>
                </a:extLst>
              </p14:cNvPr>
              <p14:cNvContentPartPr/>
              <p14:nvPr/>
            </p14:nvContentPartPr>
            <p14:xfrm>
              <a:off x="5249260" y="5595111"/>
              <a:ext cx="75240" cy="1123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97735A9C-3431-BB43-94A4-B99DA5127F3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241700" y="5587911"/>
                <a:ext cx="900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05AB65F-2642-2A44-B857-DBD926B2FCA5}"/>
              </a:ext>
            </a:extLst>
          </p:cNvPr>
          <p:cNvGrpSpPr/>
          <p:nvPr/>
        </p:nvGrpSpPr>
        <p:grpSpPr>
          <a:xfrm>
            <a:off x="5186980" y="4001391"/>
            <a:ext cx="4196520" cy="1693800"/>
            <a:chOff x="5186980" y="4001391"/>
            <a:chExt cx="4196520" cy="169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A13BF44-7895-D54E-860F-A8B0236AFC9C}"/>
                    </a:ext>
                  </a:extLst>
                </p14:cNvPr>
                <p14:cNvContentPartPr/>
                <p14:nvPr/>
              </p14:nvContentPartPr>
              <p14:xfrm>
                <a:off x="5186980" y="4001391"/>
                <a:ext cx="4196520" cy="16938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A13BF44-7895-D54E-860F-A8B0236AFC9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76900" y="3991311"/>
                  <a:ext cx="4216680" cy="17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FC311E9-F798-6347-93AA-A1AA8CF28786}"/>
                    </a:ext>
                  </a:extLst>
                </p14:cNvPr>
                <p14:cNvContentPartPr/>
                <p14:nvPr/>
              </p14:nvContentPartPr>
              <p14:xfrm>
                <a:off x="7253740" y="4829391"/>
                <a:ext cx="305280" cy="3427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FC311E9-F798-6347-93AA-A1AA8CF2878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46180" y="4822191"/>
                  <a:ext cx="3204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C52F6520-FB84-194A-9570-874CAA7DD465}"/>
              </a:ext>
            </a:extLst>
          </p:cNvPr>
          <p:cNvGrpSpPr/>
          <p:nvPr/>
        </p:nvGrpSpPr>
        <p:grpSpPr>
          <a:xfrm>
            <a:off x="990820" y="3783591"/>
            <a:ext cx="548280" cy="703800"/>
            <a:chOff x="990820" y="3783591"/>
            <a:chExt cx="54828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3E708DF-1E23-AE45-8469-63563A50014E}"/>
                    </a:ext>
                  </a:extLst>
                </p14:cNvPr>
                <p14:cNvContentPartPr/>
                <p14:nvPr/>
              </p14:nvContentPartPr>
              <p14:xfrm>
                <a:off x="1096660" y="3783591"/>
                <a:ext cx="380160" cy="6228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3E708DF-1E23-AE45-8469-63563A50014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89100" y="3776031"/>
                  <a:ext cx="3952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7127B83-B573-504E-811F-8FBD0282FDE9}"/>
                    </a:ext>
                  </a:extLst>
                </p14:cNvPr>
                <p14:cNvContentPartPr/>
                <p14:nvPr/>
              </p14:nvContentPartPr>
              <p14:xfrm>
                <a:off x="1476460" y="4275351"/>
                <a:ext cx="12960" cy="43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7127B83-B573-504E-811F-8FBD0282FDE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468900" y="426779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CD120D5-7843-D047-9543-5154DD9FB791}"/>
                    </a:ext>
                  </a:extLst>
                </p14:cNvPr>
                <p14:cNvContentPartPr/>
                <p14:nvPr/>
              </p14:nvContentPartPr>
              <p14:xfrm>
                <a:off x="1445500" y="4456071"/>
                <a:ext cx="93600" cy="31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CD120D5-7843-D047-9543-5154DD9FB7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437940" y="444851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E478DE5-28E4-634A-9D07-C579D23C52D3}"/>
                    </a:ext>
                  </a:extLst>
                </p14:cNvPr>
                <p14:cNvContentPartPr/>
                <p14:nvPr/>
              </p14:nvContentPartPr>
              <p14:xfrm>
                <a:off x="990820" y="4026591"/>
                <a:ext cx="118800" cy="37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E478DE5-28E4-634A-9D07-C579D23C52D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83260" y="4019031"/>
                  <a:ext cx="1335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3CBEB11F-B22C-6842-8D5C-862F7A520FFB}"/>
                  </a:ext>
                </a:extLst>
              </p14:cNvPr>
              <p14:cNvContentPartPr/>
              <p14:nvPr/>
            </p14:nvContentPartPr>
            <p14:xfrm>
              <a:off x="5510620" y="3970431"/>
              <a:ext cx="81360" cy="1062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3CBEB11F-B22C-6842-8D5C-862F7A520FF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503060" y="3962871"/>
                <a:ext cx="96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82110B24-13A7-AC4E-8370-B2880A77C3E5}"/>
                  </a:ext>
                </a:extLst>
              </p14:cNvPr>
              <p14:cNvContentPartPr/>
              <p14:nvPr/>
            </p14:nvContentPartPr>
            <p14:xfrm>
              <a:off x="5286340" y="4045311"/>
              <a:ext cx="305280" cy="1581480"/>
            </p14:xfrm>
          </p:contentPart>
        </mc:Choice>
        <mc:Fallback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82110B24-13A7-AC4E-8370-B2880A77C3E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79140" y="4037751"/>
                <a:ext cx="320400" cy="159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083F07F-EE75-864F-A468-C7B3F0FCCF68}"/>
              </a:ext>
            </a:extLst>
          </p:cNvPr>
          <p:cNvGrpSpPr/>
          <p:nvPr/>
        </p:nvGrpSpPr>
        <p:grpSpPr>
          <a:xfrm>
            <a:off x="3636820" y="4480911"/>
            <a:ext cx="230760" cy="604440"/>
            <a:chOff x="3636820" y="4480911"/>
            <a:chExt cx="23076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B77DC7E5-05F5-B94E-9D80-6AC1AB44CBF8}"/>
                    </a:ext>
                  </a:extLst>
                </p14:cNvPr>
                <p14:cNvContentPartPr/>
                <p14:nvPr/>
              </p14:nvContentPartPr>
              <p14:xfrm>
                <a:off x="3680380" y="4480911"/>
                <a:ext cx="187200" cy="3988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B77DC7E5-05F5-B94E-9D80-6AC1AB44CBF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672820" y="4473351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5130C4D-2D69-9447-8730-98F800F0BC69}"/>
                    </a:ext>
                  </a:extLst>
                </p14:cNvPr>
                <p14:cNvContentPartPr/>
                <p14:nvPr/>
              </p14:nvContentPartPr>
              <p14:xfrm>
                <a:off x="3636820" y="4960431"/>
                <a:ext cx="56520" cy="1249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5130C4D-2D69-9447-8730-98F800F0BC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29260" y="4952871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D77D9198-0A9E-8E44-9DA8-4289B4B159EC}"/>
                  </a:ext>
                </a:extLst>
              </p14:cNvPr>
              <p14:cNvContentPartPr/>
              <p14:nvPr/>
            </p14:nvContentPartPr>
            <p14:xfrm>
              <a:off x="7888780" y="4449951"/>
              <a:ext cx="149760" cy="3427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D77D9198-0A9E-8E44-9DA8-4289B4B159E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881220" y="4442391"/>
                <a:ext cx="1648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5EFB962-B70A-CF46-B569-B7C8EF3832A0}"/>
                  </a:ext>
                </a:extLst>
              </p14:cNvPr>
              <p14:cNvContentPartPr/>
              <p14:nvPr/>
            </p14:nvContentPartPr>
            <p14:xfrm>
              <a:off x="7988500" y="5016231"/>
              <a:ext cx="62640" cy="7524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5EFB962-B70A-CF46-B569-B7C8EF3832A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980940" y="5008671"/>
                <a:ext cx="7776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77ADD2C3-2814-7645-B896-B4ACC54026AE}"/>
              </a:ext>
            </a:extLst>
          </p:cNvPr>
          <p:cNvGrpSpPr/>
          <p:nvPr/>
        </p:nvGrpSpPr>
        <p:grpSpPr>
          <a:xfrm>
            <a:off x="2360620" y="3665511"/>
            <a:ext cx="4407840" cy="2048400"/>
            <a:chOff x="2360620" y="3665511"/>
            <a:chExt cx="4407840" cy="20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C854ADE-EF10-C743-B740-AECC7EA94FED}"/>
                    </a:ext>
                  </a:extLst>
                </p14:cNvPr>
                <p14:cNvContentPartPr/>
                <p14:nvPr/>
              </p14:nvContentPartPr>
              <p14:xfrm>
                <a:off x="2360620" y="4107231"/>
                <a:ext cx="1955160" cy="10026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C854ADE-EF10-C743-B740-AECC7EA94FE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50540" y="4097151"/>
                  <a:ext cx="1975320" cy="10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FBC513E-12A6-F945-9151-2B5EF1E475D8}"/>
                    </a:ext>
                  </a:extLst>
                </p14:cNvPr>
                <p14:cNvContentPartPr/>
                <p14:nvPr/>
              </p14:nvContentPartPr>
              <p14:xfrm>
                <a:off x="4190860" y="5047551"/>
                <a:ext cx="1071000" cy="629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FBC513E-12A6-F945-9151-2B5EF1E475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80780" y="5037471"/>
                  <a:ext cx="109152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06527C9-E2AB-9942-906D-0B2CC81EEBB9}"/>
                    </a:ext>
                  </a:extLst>
                </p14:cNvPr>
                <p14:cNvContentPartPr/>
                <p14:nvPr/>
              </p14:nvContentPartPr>
              <p14:xfrm>
                <a:off x="4041460" y="4841991"/>
                <a:ext cx="317880" cy="2804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06527C9-E2AB-9942-906D-0B2CC81EEBB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31380" y="4831911"/>
                  <a:ext cx="338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8042FA1-3EFE-6E4A-82F4-A65CD2E48DFB}"/>
                    </a:ext>
                  </a:extLst>
                </p14:cNvPr>
                <p14:cNvContentPartPr/>
                <p14:nvPr/>
              </p14:nvContentPartPr>
              <p14:xfrm>
                <a:off x="3437380" y="3752631"/>
                <a:ext cx="236880" cy="5857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8042FA1-3EFE-6E4A-82F4-A65CD2E48DF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430180" y="3745071"/>
                  <a:ext cx="2520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C91DEA3-CFF9-EF4A-B03F-34A8A0B414A2}"/>
                    </a:ext>
                  </a:extLst>
                </p14:cNvPr>
                <p14:cNvContentPartPr/>
                <p14:nvPr/>
              </p14:nvContentPartPr>
              <p14:xfrm>
                <a:off x="3375460" y="3752631"/>
                <a:ext cx="355320" cy="6728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C91DEA3-CFF9-EF4A-B03F-34A8A0B414A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67900" y="3745071"/>
                  <a:ext cx="3704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678DAA7-179D-FE4C-A561-86BA6B925E20}"/>
                    </a:ext>
                  </a:extLst>
                </p14:cNvPr>
                <p14:cNvContentPartPr/>
                <p14:nvPr/>
              </p14:nvContentPartPr>
              <p14:xfrm>
                <a:off x="4228300" y="4057551"/>
                <a:ext cx="1071000" cy="16066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678DAA7-179D-FE4C-A561-86BA6B925E2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20740" y="4049991"/>
                  <a:ext cx="1086120" cy="16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B942302A-B345-A749-A28C-4A90F7D9C802}"/>
                    </a:ext>
                  </a:extLst>
                </p14:cNvPr>
                <p14:cNvContentPartPr/>
                <p14:nvPr/>
              </p14:nvContentPartPr>
              <p14:xfrm>
                <a:off x="4489660" y="4723551"/>
                <a:ext cx="62640" cy="439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B942302A-B345-A749-A28C-4A90F7D9C80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82100" y="47163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0ED7BE72-9704-3C45-BC0F-131A20D9FD3F}"/>
                    </a:ext>
                  </a:extLst>
                </p14:cNvPr>
                <p14:cNvContentPartPr/>
                <p14:nvPr/>
              </p14:nvContentPartPr>
              <p14:xfrm>
                <a:off x="4464820" y="4592871"/>
                <a:ext cx="324000" cy="3740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0ED7BE72-9704-3C45-BC0F-131A20D9FD3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57260" y="4585311"/>
                  <a:ext cx="339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B00BFB4-2036-F341-99C7-D45A816CE469}"/>
                    </a:ext>
                  </a:extLst>
                </p14:cNvPr>
                <p14:cNvContentPartPr/>
                <p14:nvPr/>
              </p14:nvContentPartPr>
              <p14:xfrm>
                <a:off x="4782340" y="3715191"/>
                <a:ext cx="280440" cy="62280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B00BFB4-2036-F341-99C7-D45A816CE46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774780" y="3707631"/>
                  <a:ext cx="2955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140DF72-194F-9549-A449-24D9FDFBBCD3}"/>
                    </a:ext>
                  </a:extLst>
                </p14:cNvPr>
                <p14:cNvContentPartPr/>
                <p14:nvPr/>
              </p14:nvContentPartPr>
              <p14:xfrm>
                <a:off x="4763620" y="3665511"/>
                <a:ext cx="243000" cy="7848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140DF72-194F-9549-A449-24D9FDFBBC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756060" y="3657951"/>
                  <a:ext cx="25812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AD8879B1-B4CC-AA4A-BFD5-9D95CE00EE28}"/>
                    </a:ext>
                  </a:extLst>
                </p14:cNvPr>
                <p14:cNvContentPartPr/>
                <p14:nvPr/>
              </p14:nvContentPartPr>
              <p14:xfrm>
                <a:off x="5193100" y="3976551"/>
                <a:ext cx="1575360" cy="17373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AD8879B1-B4CC-AA4A-BFD5-9D95CE00EE2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185540" y="3968991"/>
                  <a:ext cx="1590480" cy="175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B6EAA66F-F90B-B54B-9478-BF146C7FD373}"/>
                  </a:ext>
                </a:extLst>
              </p14:cNvPr>
              <p14:cNvContentPartPr/>
              <p14:nvPr/>
            </p14:nvContentPartPr>
            <p14:xfrm>
              <a:off x="6014980" y="4692591"/>
              <a:ext cx="193320" cy="26820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B6EAA66F-F90B-B54B-9478-BF146C7FD37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007420" y="4685031"/>
                <a:ext cx="208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9792515A-85B4-A346-AEE0-7ABED213187E}"/>
                  </a:ext>
                </a:extLst>
              </p14:cNvPr>
              <p14:cNvContentPartPr/>
              <p14:nvPr/>
            </p14:nvContentPartPr>
            <p14:xfrm>
              <a:off x="5361220" y="4599351"/>
              <a:ext cx="348840" cy="3304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9792515A-85B4-A346-AEE0-7ABED213187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353660" y="4591791"/>
                <a:ext cx="36396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DC8519BF-CB33-BB45-8586-9F46F8F18C52}"/>
              </a:ext>
            </a:extLst>
          </p:cNvPr>
          <p:cNvGrpSpPr/>
          <p:nvPr/>
        </p:nvGrpSpPr>
        <p:grpSpPr>
          <a:xfrm>
            <a:off x="5902660" y="3777471"/>
            <a:ext cx="386280" cy="535680"/>
            <a:chOff x="5902660" y="3777471"/>
            <a:chExt cx="3862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921EB2E-E213-E645-9650-7FDA1B9A07B5}"/>
                    </a:ext>
                  </a:extLst>
                </p14:cNvPr>
                <p14:cNvContentPartPr/>
                <p14:nvPr/>
              </p14:nvContentPartPr>
              <p14:xfrm>
                <a:off x="5902660" y="3777471"/>
                <a:ext cx="386280" cy="5356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921EB2E-E213-E645-9650-7FDA1B9A07B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95460" y="3769911"/>
                  <a:ext cx="4014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C2F4B81-4F70-4C47-A51A-A188D5247F36}"/>
                    </a:ext>
                  </a:extLst>
                </p14:cNvPr>
                <p14:cNvContentPartPr/>
                <p14:nvPr/>
              </p14:nvContentPartPr>
              <p14:xfrm>
                <a:off x="6014980" y="3848751"/>
                <a:ext cx="180720" cy="414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C2F4B81-4F70-4C47-A51A-A188D5247F3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07420" y="3841191"/>
                  <a:ext cx="19584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76FC5328-7680-2249-89A0-DDD5C35E9B51}"/>
              </a:ext>
            </a:extLst>
          </p:cNvPr>
          <p:cNvGrpSpPr/>
          <p:nvPr/>
        </p:nvGrpSpPr>
        <p:grpSpPr>
          <a:xfrm>
            <a:off x="1096660" y="5713551"/>
            <a:ext cx="579240" cy="374040"/>
            <a:chOff x="1096660" y="5713551"/>
            <a:chExt cx="5792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669F6DD-0C9D-514B-AF0C-7AD7409A21F9}"/>
                    </a:ext>
                  </a:extLst>
                </p14:cNvPr>
                <p14:cNvContentPartPr/>
                <p14:nvPr/>
              </p14:nvContentPartPr>
              <p14:xfrm>
                <a:off x="1096660" y="5825511"/>
                <a:ext cx="25200" cy="2181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669F6DD-0C9D-514B-AF0C-7AD7409A21F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9100" y="581795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64BF1B2-F84D-104A-B508-8162EFCE87C3}"/>
                    </a:ext>
                  </a:extLst>
                </p14:cNvPr>
                <p14:cNvContentPartPr/>
                <p14:nvPr/>
              </p14:nvContentPartPr>
              <p14:xfrm>
                <a:off x="1152820" y="5788431"/>
                <a:ext cx="230760" cy="274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64BF1B2-F84D-104A-B508-8162EFCE87C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5260" y="5780871"/>
                  <a:ext cx="245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F0C2B273-0DE5-8A45-8B52-AB437691E76C}"/>
                    </a:ext>
                  </a:extLst>
                </p14:cNvPr>
                <p14:cNvContentPartPr/>
                <p14:nvPr/>
              </p14:nvContentPartPr>
              <p14:xfrm>
                <a:off x="1227340" y="5713551"/>
                <a:ext cx="19080" cy="3052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F0C2B273-0DE5-8A45-8B52-AB437691E76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219780" y="5705991"/>
                  <a:ext cx="34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F7EDF31-DB03-894D-94B3-BD1C4D534FEA}"/>
                    </a:ext>
                  </a:extLst>
                </p14:cNvPr>
                <p14:cNvContentPartPr/>
                <p14:nvPr/>
              </p14:nvContentPartPr>
              <p14:xfrm>
                <a:off x="1582300" y="5726151"/>
                <a:ext cx="93600" cy="813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F7EDF31-DB03-894D-94B3-BD1C4D534FE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74740" y="571859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13EB04B-C86C-B340-8CA1-EC6504DA6DFE}"/>
                    </a:ext>
                  </a:extLst>
                </p14:cNvPr>
                <p14:cNvContentPartPr/>
                <p14:nvPr/>
              </p14:nvContentPartPr>
              <p14:xfrm>
                <a:off x="1557460" y="5862951"/>
                <a:ext cx="112320" cy="2246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13EB04B-C86C-B340-8CA1-EC6504DA6DF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49900" y="5855391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8A3937D7-672F-FB4C-8068-F497E5D79BBD}"/>
              </a:ext>
            </a:extLst>
          </p:cNvPr>
          <p:cNvGrpSpPr/>
          <p:nvPr/>
        </p:nvGrpSpPr>
        <p:grpSpPr>
          <a:xfrm>
            <a:off x="1968220" y="5427351"/>
            <a:ext cx="3200400" cy="641520"/>
            <a:chOff x="1968220" y="5427351"/>
            <a:chExt cx="32004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2BC07933-FB9C-0642-AA70-0E5A85C6B66D}"/>
                    </a:ext>
                  </a:extLst>
                </p14:cNvPr>
                <p14:cNvContentPartPr/>
                <p14:nvPr/>
              </p14:nvContentPartPr>
              <p14:xfrm>
                <a:off x="2030500" y="5720391"/>
                <a:ext cx="31320" cy="2426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2BC07933-FB9C-0642-AA70-0E5A85C6B6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022940" y="5712831"/>
                  <a:ext cx="4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C790237F-73BE-9647-9AFE-650D0DD0522D}"/>
                    </a:ext>
                  </a:extLst>
                </p14:cNvPr>
                <p14:cNvContentPartPr/>
                <p14:nvPr/>
              </p14:nvContentPartPr>
              <p14:xfrm>
                <a:off x="1968220" y="5732271"/>
                <a:ext cx="205920" cy="2300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C790237F-73BE-9647-9AFE-650D0DD052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60660" y="5724711"/>
                  <a:ext cx="221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277D2B7-4A12-A545-8B44-D4971B64D806}"/>
                    </a:ext>
                  </a:extLst>
                </p14:cNvPr>
                <p14:cNvContentPartPr/>
                <p14:nvPr/>
              </p14:nvContentPartPr>
              <p14:xfrm>
                <a:off x="2348020" y="5582871"/>
                <a:ext cx="442440" cy="405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277D2B7-4A12-A545-8B44-D4971B64D80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40460" y="5575311"/>
                  <a:ext cx="4575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1C433493-DAC9-AB4E-8048-1CFB19E32CC8}"/>
                    </a:ext>
                  </a:extLst>
                </p14:cNvPr>
                <p14:cNvContentPartPr/>
                <p14:nvPr/>
              </p14:nvContentPartPr>
              <p14:xfrm>
                <a:off x="2945620" y="5439591"/>
                <a:ext cx="81360" cy="106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1C433493-DAC9-AB4E-8048-1CFB19E32C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38060" y="5432031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732A358-D2D7-9946-B6C1-CE7C74E2A520}"/>
                    </a:ext>
                  </a:extLst>
                </p14:cNvPr>
                <p14:cNvContentPartPr/>
                <p14:nvPr/>
              </p14:nvContentPartPr>
              <p14:xfrm>
                <a:off x="2871820" y="5595111"/>
                <a:ext cx="323280" cy="3924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732A358-D2D7-9946-B6C1-CE7C74E2A52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64260" y="5587911"/>
                  <a:ext cx="338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67CBB1B-2CBA-AC45-9A8E-818BC1319810}"/>
                    </a:ext>
                  </a:extLst>
                </p14:cNvPr>
                <p14:cNvContentPartPr/>
                <p14:nvPr/>
              </p14:nvContentPartPr>
              <p14:xfrm>
                <a:off x="3368980" y="5427351"/>
                <a:ext cx="106200" cy="81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67CBB1B-2CBA-AC45-9A8E-818BC131981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61420" y="541979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C7F04229-4779-4344-BF12-1D450FA7FFFA}"/>
                    </a:ext>
                  </a:extLst>
                </p14:cNvPr>
                <p14:cNvContentPartPr/>
                <p14:nvPr/>
              </p14:nvContentPartPr>
              <p14:xfrm>
                <a:off x="3362860" y="5545431"/>
                <a:ext cx="180720" cy="2059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C7F04229-4779-4344-BF12-1D450FA7FFF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55300" y="5537871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88F1627B-A09F-6645-9909-21E4AAD367D0}"/>
                    </a:ext>
                  </a:extLst>
                </p14:cNvPr>
                <p14:cNvContentPartPr/>
                <p14:nvPr/>
              </p14:nvContentPartPr>
              <p14:xfrm>
                <a:off x="3313180" y="5676111"/>
                <a:ext cx="324000" cy="2556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88F1627B-A09F-6645-9909-21E4AAD367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05620" y="5668551"/>
                  <a:ext cx="339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6C03CC8-C638-5748-8369-7CA1ED555A95}"/>
                    </a:ext>
                  </a:extLst>
                </p14:cNvPr>
                <p14:cNvContentPartPr/>
                <p14:nvPr/>
              </p14:nvContentPartPr>
              <p14:xfrm>
                <a:off x="3425140" y="5906511"/>
                <a:ext cx="118800" cy="137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6C03CC8-C638-5748-8369-7CA1ED555A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17580" y="589895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E4875094-0B49-0B4F-9E06-7655F9ADEA79}"/>
                    </a:ext>
                  </a:extLst>
                </p14:cNvPr>
                <p14:cNvContentPartPr/>
                <p14:nvPr/>
              </p14:nvContentPartPr>
              <p14:xfrm>
                <a:off x="3786220" y="5651271"/>
                <a:ext cx="37800" cy="2174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E4875094-0B49-0B4F-9E06-7655F9ADEA7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78660" y="5643711"/>
                  <a:ext cx="529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E426A49B-BA86-D240-8763-2B712E9AA34B}"/>
                    </a:ext>
                  </a:extLst>
                </p14:cNvPr>
                <p14:cNvContentPartPr/>
                <p14:nvPr/>
              </p14:nvContentPartPr>
              <p14:xfrm>
                <a:off x="3973060" y="5470911"/>
                <a:ext cx="243000" cy="5605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E426A49B-BA86-D240-8763-2B712E9AA3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65500" y="5463351"/>
                  <a:ext cx="2581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C9F8D63F-934E-094F-91D1-718CB183F94C}"/>
                    </a:ext>
                  </a:extLst>
                </p14:cNvPr>
                <p14:cNvContentPartPr/>
                <p14:nvPr/>
              </p14:nvContentPartPr>
              <p14:xfrm>
                <a:off x="3960460" y="5564151"/>
                <a:ext cx="56520" cy="500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C9F8D63F-934E-094F-91D1-718CB183F9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52900" y="555659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76FECF3-79E8-F746-920F-C45462F5D7D0}"/>
                    </a:ext>
                  </a:extLst>
                </p14:cNvPr>
                <p14:cNvContentPartPr/>
                <p14:nvPr/>
              </p14:nvContentPartPr>
              <p14:xfrm>
                <a:off x="3886300" y="5626431"/>
                <a:ext cx="161640" cy="36756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76FECF3-79E8-F746-920F-C45462F5D7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879100" y="5618871"/>
                  <a:ext cx="176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F73F767-258B-814F-973A-97BEDEB75675}"/>
                    </a:ext>
                  </a:extLst>
                </p14:cNvPr>
                <p14:cNvContentPartPr/>
                <p14:nvPr/>
              </p14:nvContentPartPr>
              <p14:xfrm>
                <a:off x="4371220" y="6024951"/>
                <a:ext cx="43920" cy="190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F73F767-258B-814F-973A-97BEDEB756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63660" y="601739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F5DBC37-ABF4-044C-9D24-AECAC6AC54A6}"/>
                    </a:ext>
                  </a:extLst>
                </p14:cNvPr>
                <p14:cNvContentPartPr/>
                <p14:nvPr/>
              </p14:nvContentPartPr>
              <p14:xfrm>
                <a:off x="4763620" y="5819391"/>
                <a:ext cx="286200" cy="50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F5DBC37-ABF4-044C-9D24-AECAC6AC54A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56060" y="5811831"/>
                  <a:ext cx="30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B0EAB02-0870-5149-8DDB-87CE89F0468C}"/>
                    </a:ext>
                  </a:extLst>
                </p14:cNvPr>
                <p14:cNvContentPartPr/>
                <p14:nvPr/>
              </p14:nvContentPartPr>
              <p14:xfrm>
                <a:off x="4676500" y="5900391"/>
                <a:ext cx="411120" cy="3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B0EAB02-0870-5149-8DDB-87CE89F0468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68940" y="5892831"/>
                  <a:ext cx="4262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E57CD66-618E-DE40-ACDD-75B7FC183606}"/>
                    </a:ext>
                  </a:extLst>
                </p14:cNvPr>
                <p14:cNvContentPartPr/>
                <p14:nvPr/>
              </p14:nvContentPartPr>
              <p14:xfrm>
                <a:off x="4894300" y="5757111"/>
                <a:ext cx="274320" cy="3117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E57CD66-618E-DE40-ACDD-75B7FC1836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886740" y="5749551"/>
                  <a:ext cx="28944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E48BB4F5-814B-BD4A-99AE-66C924BD6677}"/>
                  </a:ext>
                </a:extLst>
              </p14:cNvPr>
              <p14:cNvContentPartPr/>
              <p14:nvPr/>
            </p14:nvContentPartPr>
            <p14:xfrm>
              <a:off x="5691340" y="5271471"/>
              <a:ext cx="199440" cy="199440"/>
            </p14:xfrm>
          </p:contentPart>
        </mc:Choice>
        <mc:Fallback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E48BB4F5-814B-BD4A-99AE-66C924BD6677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683780" y="5263911"/>
                <a:ext cx="2145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C7C53934-0A38-BD44-9CB0-F73676228657}"/>
              </a:ext>
            </a:extLst>
          </p:cNvPr>
          <p:cNvGrpSpPr/>
          <p:nvPr/>
        </p:nvGrpSpPr>
        <p:grpSpPr>
          <a:xfrm>
            <a:off x="5603860" y="5700951"/>
            <a:ext cx="3225240" cy="392760"/>
            <a:chOff x="5603860" y="5700951"/>
            <a:chExt cx="322524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A228C82-1E2A-664C-831E-DBC68142A254}"/>
                    </a:ext>
                  </a:extLst>
                </p14:cNvPr>
                <p14:cNvContentPartPr/>
                <p14:nvPr/>
              </p14:nvContentPartPr>
              <p14:xfrm>
                <a:off x="5635180" y="5763231"/>
                <a:ext cx="230040" cy="37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A228C82-1E2A-664C-831E-DBC68142A25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27620" y="5755671"/>
                  <a:ext cx="24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7AC2C291-B193-934D-AC87-F974889A17BE}"/>
                    </a:ext>
                  </a:extLst>
                </p14:cNvPr>
                <p14:cNvContentPartPr/>
                <p14:nvPr/>
              </p14:nvContentPartPr>
              <p14:xfrm>
                <a:off x="5635180" y="5700951"/>
                <a:ext cx="149760" cy="3178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7AC2C291-B193-934D-AC87-F974889A17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27620" y="569375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5A678A0B-1104-1949-BBF9-57385A5330AB}"/>
                    </a:ext>
                  </a:extLst>
                </p14:cNvPr>
                <p14:cNvContentPartPr/>
                <p14:nvPr/>
              </p14:nvContentPartPr>
              <p14:xfrm>
                <a:off x="5603860" y="5900391"/>
                <a:ext cx="75240" cy="1933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5A678A0B-1104-1949-BBF9-57385A5330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96300" y="589283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44C7916-54F4-554E-80A4-A4F3918C0E43}"/>
                    </a:ext>
                  </a:extLst>
                </p14:cNvPr>
                <p14:cNvContentPartPr/>
                <p14:nvPr/>
              </p14:nvContentPartPr>
              <p14:xfrm>
                <a:off x="5803300" y="5875551"/>
                <a:ext cx="218160" cy="1807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44C7916-54F4-554E-80A4-A4F3918C0E4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95740" y="586799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AB95FC4-4BBF-6248-A9FE-E5C364310E28}"/>
                    </a:ext>
                  </a:extLst>
                </p14:cNvPr>
                <p14:cNvContentPartPr/>
                <p14:nvPr/>
              </p14:nvContentPartPr>
              <p14:xfrm>
                <a:off x="6251500" y="5763231"/>
                <a:ext cx="162360" cy="25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AB95FC4-4BBF-6248-A9FE-E5C364310E2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243940" y="575567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64C79270-3AF0-A54D-A266-AF1EED69F5D5}"/>
                    </a:ext>
                  </a:extLst>
                </p14:cNvPr>
                <p14:cNvContentPartPr/>
                <p14:nvPr/>
              </p14:nvContentPartPr>
              <p14:xfrm>
                <a:off x="6220180" y="5732271"/>
                <a:ext cx="149760" cy="2181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64C79270-3AF0-A54D-A266-AF1EED69F5D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12620" y="572471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344AB29-58EA-6E4C-BEC8-83B5CEC9B6AE}"/>
                    </a:ext>
                  </a:extLst>
                </p14:cNvPr>
                <p14:cNvContentPartPr/>
                <p14:nvPr/>
              </p14:nvContentPartPr>
              <p14:xfrm>
                <a:off x="6220180" y="5850711"/>
                <a:ext cx="12960" cy="162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344AB29-58EA-6E4C-BEC8-83B5CEC9B6A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212620" y="5843151"/>
                  <a:ext cx="2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3C3F68F-69DF-BC42-9F83-EFEAEDFDDF89}"/>
                    </a:ext>
                  </a:extLst>
                </p14:cNvPr>
                <p14:cNvContentPartPr/>
                <p14:nvPr/>
              </p14:nvContentPartPr>
              <p14:xfrm>
                <a:off x="6338620" y="5887791"/>
                <a:ext cx="155880" cy="124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3C3F68F-69DF-BC42-9F83-EFEAEDFDDF8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31060" y="588023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AA963B08-453E-AC49-8257-297BBDFE9338}"/>
                    </a:ext>
                  </a:extLst>
                </p14:cNvPr>
                <p14:cNvContentPartPr/>
                <p14:nvPr/>
              </p14:nvContentPartPr>
              <p14:xfrm>
                <a:off x="6737140" y="5769711"/>
                <a:ext cx="137160" cy="137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AA963B08-453E-AC49-8257-297BBDFE933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29580" y="576215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9E0E77D-570E-834E-9E56-F38C3D02C255}"/>
                    </a:ext>
                  </a:extLst>
                </p14:cNvPr>
                <p14:cNvContentPartPr/>
                <p14:nvPr/>
              </p14:nvContentPartPr>
              <p14:xfrm>
                <a:off x="6743260" y="5719671"/>
                <a:ext cx="180720" cy="2307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9E0E77D-570E-834E-9E56-F38C3D02C25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35700" y="5712111"/>
                  <a:ext cx="195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234BF77E-D97B-B240-8725-807082BBCA9B}"/>
                    </a:ext>
                  </a:extLst>
                </p14:cNvPr>
                <p14:cNvContentPartPr/>
                <p14:nvPr/>
              </p14:nvContentPartPr>
              <p14:xfrm>
                <a:off x="7004620" y="5862951"/>
                <a:ext cx="19080" cy="11880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234BF77E-D97B-B240-8725-807082BBCA9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997060" y="585539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86A7B141-49DA-564E-9BCD-48AB47CE8936}"/>
                    </a:ext>
                  </a:extLst>
                </p14:cNvPr>
                <p14:cNvContentPartPr/>
                <p14:nvPr/>
              </p14:nvContentPartPr>
              <p14:xfrm>
                <a:off x="7042060" y="5881671"/>
                <a:ext cx="118800" cy="874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86A7B141-49DA-564E-9BCD-48AB47CE893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034500" y="587411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6725BF6-FBE3-7E48-8E2D-04B2527B3F19}"/>
                    </a:ext>
                  </a:extLst>
                </p14:cNvPr>
                <p14:cNvContentPartPr/>
                <p14:nvPr/>
              </p14:nvContentPartPr>
              <p14:xfrm>
                <a:off x="7259860" y="5912631"/>
                <a:ext cx="81360" cy="190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6725BF6-FBE3-7E48-8E2D-04B2527B3F1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52300" y="590543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FA285C22-12DC-B743-9025-25E8732F8CB7}"/>
                    </a:ext>
                  </a:extLst>
                </p14:cNvPr>
                <p14:cNvContentPartPr/>
                <p14:nvPr/>
              </p14:nvContentPartPr>
              <p14:xfrm>
                <a:off x="7446700" y="5850711"/>
                <a:ext cx="31320" cy="1684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FA285C22-12DC-B743-9025-25E8732F8CB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39140" y="5843151"/>
                  <a:ext cx="46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A83E9A7-F041-8B4E-B07B-5D1C8AAD3C7E}"/>
                    </a:ext>
                  </a:extLst>
                </p14:cNvPr>
                <p14:cNvContentPartPr/>
                <p14:nvPr/>
              </p14:nvContentPartPr>
              <p14:xfrm>
                <a:off x="7695820" y="5981391"/>
                <a:ext cx="50040" cy="500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A83E9A7-F041-8B4E-B07B-5D1C8AAD3C7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88260" y="597383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C38188AD-4C5C-B645-9FA9-1E9C5F2785DD}"/>
                    </a:ext>
                  </a:extLst>
                </p14:cNvPr>
                <p14:cNvContentPartPr/>
                <p14:nvPr/>
              </p14:nvContentPartPr>
              <p14:xfrm>
                <a:off x="8019460" y="5700951"/>
                <a:ext cx="193320" cy="1933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C38188AD-4C5C-B645-9FA9-1E9C5F2785D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11900" y="5693751"/>
                  <a:ext cx="208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A695F09-C699-A744-A8D9-8CEA0C7F29B0}"/>
                    </a:ext>
                  </a:extLst>
                </p14:cNvPr>
                <p14:cNvContentPartPr/>
                <p14:nvPr/>
              </p14:nvContentPartPr>
              <p14:xfrm>
                <a:off x="7988500" y="5726151"/>
                <a:ext cx="274320" cy="199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A695F09-C699-A744-A8D9-8CEA0C7F29B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80940" y="5718591"/>
                  <a:ext cx="289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18C46B73-A486-184D-A5A8-969B6DA7D065}"/>
                    </a:ext>
                  </a:extLst>
                </p14:cNvPr>
                <p14:cNvContentPartPr/>
                <p14:nvPr/>
              </p14:nvContentPartPr>
              <p14:xfrm>
                <a:off x="8336980" y="5856831"/>
                <a:ext cx="68760" cy="1436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18C46B73-A486-184D-A5A8-969B6DA7D06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29420" y="5849271"/>
                  <a:ext cx="83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302E327-BECA-D14B-943D-624B11449D95}"/>
                    </a:ext>
                  </a:extLst>
                </p14:cNvPr>
                <p14:cNvContentPartPr/>
                <p14:nvPr/>
              </p14:nvContentPartPr>
              <p14:xfrm>
                <a:off x="8402140" y="5862951"/>
                <a:ext cx="159480" cy="1249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302E327-BECA-D14B-943D-624B11449D9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94580" y="5855391"/>
                  <a:ext cx="17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B4ACBD37-1668-544B-888C-0B0F09951FEB}"/>
                    </a:ext>
                  </a:extLst>
                </p14:cNvPr>
                <p14:cNvContentPartPr/>
                <p14:nvPr/>
              </p14:nvContentPartPr>
              <p14:xfrm>
                <a:off x="8766460" y="6024951"/>
                <a:ext cx="62640" cy="4392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B4ACBD37-1668-544B-888C-0B0F09951FE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58900" y="601739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E215188C-B21E-F340-9C28-F3DECA4375CD}"/>
              </a:ext>
            </a:extLst>
          </p:cNvPr>
          <p:cNvGrpSpPr/>
          <p:nvPr/>
        </p:nvGrpSpPr>
        <p:grpSpPr>
          <a:xfrm>
            <a:off x="9183700" y="5564151"/>
            <a:ext cx="1724760" cy="430200"/>
            <a:chOff x="9183700" y="5564151"/>
            <a:chExt cx="1724760" cy="43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7A081C3F-EE80-354A-9F42-B1DCD4774259}"/>
                    </a:ext>
                  </a:extLst>
                </p14:cNvPr>
                <p14:cNvContentPartPr/>
                <p14:nvPr/>
              </p14:nvContentPartPr>
              <p14:xfrm>
                <a:off x="9183700" y="5688711"/>
                <a:ext cx="137160" cy="2494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7A081C3F-EE80-354A-9F42-B1DCD4774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176140" y="5681151"/>
                  <a:ext cx="152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C607064-88B0-0546-B31F-527DC7731C70}"/>
                    </a:ext>
                  </a:extLst>
                </p14:cNvPr>
                <p14:cNvContentPartPr/>
                <p14:nvPr/>
              </p14:nvContentPartPr>
              <p14:xfrm>
                <a:off x="9402220" y="5620311"/>
                <a:ext cx="267480" cy="3740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C607064-88B0-0546-B31F-527DC7731C7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94660" y="5612751"/>
                  <a:ext cx="282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103A95B6-1E74-7947-9B3D-106019D931EC}"/>
                    </a:ext>
                  </a:extLst>
                </p14:cNvPr>
                <p14:cNvContentPartPr/>
                <p14:nvPr/>
              </p14:nvContentPartPr>
              <p14:xfrm>
                <a:off x="9881020" y="5645151"/>
                <a:ext cx="75240" cy="11880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103A95B6-1E74-7947-9B3D-106019D931E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873460" y="563759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C3FC496F-2A9A-764F-8B47-603970CAA88C}"/>
                    </a:ext>
                  </a:extLst>
                </p14:cNvPr>
                <p14:cNvContentPartPr/>
                <p14:nvPr/>
              </p14:nvContentPartPr>
              <p14:xfrm>
                <a:off x="9849700" y="5819391"/>
                <a:ext cx="75240" cy="11880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C3FC496F-2A9A-764F-8B47-603970CAA88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42140" y="581183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ABAEFE0E-C299-764E-A82E-EB142ABE225F}"/>
                    </a:ext>
                  </a:extLst>
                </p14:cNvPr>
                <p14:cNvContentPartPr/>
                <p14:nvPr/>
              </p14:nvContentPartPr>
              <p14:xfrm>
                <a:off x="10086220" y="5732271"/>
                <a:ext cx="193320" cy="21816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ABAEFE0E-C299-764E-A82E-EB142ABE225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078660" y="572471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1B67C765-43D5-1A4F-9D42-4A98E39330FB}"/>
                    </a:ext>
                  </a:extLst>
                </p14:cNvPr>
                <p14:cNvContentPartPr/>
                <p14:nvPr/>
              </p14:nvContentPartPr>
              <p14:xfrm>
                <a:off x="10628020" y="5597991"/>
                <a:ext cx="187200" cy="223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1B67C765-43D5-1A4F-9D42-4A98E39330F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620460" y="5590431"/>
                  <a:ext cx="202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D1A14E0F-C149-0044-8DCC-3943F16FDA38}"/>
                    </a:ext>
                  </a:extLst>
                </p14:cNvPr>
                <p14:cNvContentPartPr/>
                <p14:nvPr/>
              </p14:nvContentPartPr>
              <p14:xfrm>
                <a:off x="10441180" y="5564151"/>
                <a:ext cx="324000" cy="3488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D1A14E0F-C149-0044-8DCC-3943F16FDA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33620" y="5556591"/>
                  <a:ext cx="339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6224E5E9-C16C-3543-8D35-2546F1132D3C}"/>
                    </a:ext>
                  </a:extLst>
                </p14:cNvPr>
                <p14:cNvContentPartPr/>
                <p14:nvPr/>
              </p14:nvContentPartPr>
              <p14:xfrm>
                <a:off x="10484740" y="5788431"/>
                <a:ext cx="81360" cy="20592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6224E5E9-C16C-3543-8D35-2546F1132D3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477180" y="5780871"/>
                  <a:ext cx="9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93799682-1C66-EA41-9BA7-3E13BD202F88}"/>
                    </a:ext>
                  </a:extLst>
                </p14:cNvPr>
                <p14:cNvContentPartPr/>
                <p14:nvPr/>
              </p14:nvContentPartPr>
              <p14:xfrm>
                <a:off x="10739980" y="5781951"/>
                <a:ext cx="168480" cy="1677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93799682-1C66-EA41-9BA7-3E13BD202F8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732420" y="5774391"/>
                  <a:ext cx="1836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5B7E007A-AD52-194F-B198-05A24CF025FF}"/>
              </a:ext>
            </a:extLst>
          </p:cNvPr>
          <p:cNvGrpSpPr/>
          <p:nvPr/>
        </p:nvGrpSpPr>
        <p:grpSpPr>
          <a:xfrm>
            <a:off x="11107180" y="5595111"/>
            <a:ext cx="759960" cy="417600"/>
            <a:chOff x="11107180" y="5595111"/>
            <a:chExt cx="75996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D8AE1E22-B073-574A-838E-B0F5452AC90F}"/>
                    </a:ext>
                  </a:extLst>
                </p14:cNvPr>
                <p14:cNvContentPartPr/>
                <p14:nvPr/>
              </p14:nvContentPartPr>
              <p14:xfrm>
                <a:off x="11169460" y="5607711"/>
                <a:ext cx="187200" cy="626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D8AE1E22-B073-574A-838E-B0F5452AC90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161900" y="560015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6C265A38-D728-5448-9484-A1E5510E5741}"/>
                    </a:ext>
                  </a:extLst>
                </p14:cNvPr>
                <p14:cNvContentPartPr/>
                <p14:nvPr/>
              </p14:nvContentPartPr>
              <p14:xfrm>
                <a:off x="11113660" y="5595111"/>
                <a:ext cx="212040" cy="249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6C265A38-D728-5448-9484-A1E5510E574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106100" y="5587911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24B4917-8871-B941-B8C4-F138D45D1CFF}"/>
                    </a:ext>
                  </a:extLst>
                </p14:cNvPr>
                <p14:cNvContentPartPr/>
                <p14:nvPr/>
              </p14:nvContentPartPr>
              <p14:xfrm>
                <a:off x="11107180" y="5719671"/>
                <a:ext cx="43920" cy="18072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24B4917-8871-B941-B8C4-F138D45D1CF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99980" y="5712111"/>
                  <a:ext cx="59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3D6B2AC8-7E29-A543-88A7-676222735A69}"/>
                    </a:ext>
                  </a:extLst>
                </p14:cNvPr>
                <p14:cNvContentPartPr/>
                <p14:nvPr/>
              </p14:nvContentPartPr>
              <p14:xfrm>
                <a:off x="11206900" y="5757111"/>
                <a:ext cx="317880" cy="1371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3D6B2AC8-7E29-A543-88A7-676222735A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199340" y="5749551"/>
                  <a:ext cx="33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D1EA6993-C79A-2E4A-99F1-BFE84164AAA3}"/>
                    </a:ext>
                  </a:extLst>
                </p14:cNvPr>
                <p14:cNvContentPartPr/>
                <p14:nvPr/>
              </p14:nvContentPartPr>
              <p14:xfrm>
                <a:off x="11692540" y="5726151"/>
                <a:ext cx="174600" cy="10008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D1EA6993-C79A-2E4A-99F1-BFE84164AAA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684980" y="5718591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1F4124E-EA23-2D46-A199-52443E42D1F8}"/>
                    </a:ext>
                  </a:extLst>
                </p14:cNvPr>
                <p14:cNvContentPartPr/>
                <p14:nvPr/>
              </p14:nvContentPartPr>
              <p14:xfrm>
                <a:off x="11686420" y="5683311"/>
                <a:ext cx="87480" cy="149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1F4124E-EA23-2D46-A199-52443E42D1F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678860" y="5675751"/>
                  <a:ext cx="102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01A2F3E2-8288-F843-90C9-7FBA18A3E76F}"/>
                    </a:ext>
                  </a:extLst>
                </p14:cNvPr>
                <p14:cNvContentPartPr/>
                <p14:nvPr/>
              </p14:nvContentPartPr>
              <p14:xfrm>
                <a:off x="11574100" y="5707431"/>
                <a:ext cx="274320" cy="3052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01A2F3E2-8288-F843-90C9-7FBA18A3E76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566540" y="5699871"/>
                  <a:ext cx="2894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D5E38403-C4C6-CB4B-AB3E-B7F044DF2893}"/>
              </a:ext>
            </a:extLst>
          </p:cNvPr>
          <p:cNvGrpSpPr/>
          <p:nvPr/>
        </p:nvGrpSpPr>
        <p:grpSpPr>
          <a:xfrm>
            <a:off x="1034380" y="6386031"/>
            <a:ext cx="2117160" cy="354960"/>
            <a:chOff x="1034380" y="6386031"/>
            <a:chExt cx="21171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D2FEBE92-614A-1843-A7D1-ECE2C389D676}"/>
                    </a:ext>
                  </a:extLst>
                </p14:cNvPr>
                <p14:cNvContentPartPr/>
                <p14:nvPr/>
              </p14:nvContentPartPr>
              <p14:xfrm>
                <a:off x="1034380" y="6404751"/>
                <a:ext cx="81360" cy="2246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D2FEBE92-614A-1843-A7D1-ECE2C389D67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26820" y="6397191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EBDC639D-C426-C040-9ACC-AB2DDB3DDF98}"/>
                    </a:ext>
                  </a:extLst>
                </p14:cNvPr>
                <p14:cNvContentPartPr/>
                <p14:nvPr/>
              </p14:nvContentPartPr>
              <p14:xfrm>
                <a:off x="1264780" y="6429591"/>
                <a:ext cx="205920" cy="1746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EBDC639D-C426-C040-9ACC-AB2DDB3DDF9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257220" y="6422031"/>
                  <a:ext cx="221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B9366502-073E-E442-B9F0-8A5AEFDD4B41}"/>
                    </a:ext>
                  </a:extLst>
                </p14:cNvPr>
                <p14:cNvContentPartPr/>
                <p14:nvPr/>
              </p14:nvContentPartPr>
              <p14:xfrm>
                <a:off x="1308340" y="6404751"/>
                <a:ext cx="155880" cy="18072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B9366502-073E-E442-B9F0-8A5AEFDD4B4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300780" y="639719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9245700-E08C-E640-BF51-4083EDBE3CA3}"/>
                    </a:ext>
                  </a:extLst>
                </p14:cNvPr>
                <p14:cNvContentPartPr/>
                <p14:nvPr/>
              </p14:nvContentPartPr>
              <p14:xfrm>
                <a:off x="1625860" y="6528951"/>
                <a:ext cx="25200" cy="1807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9245700-E08C-E640-BF51-4083EDBE3CA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618300" y="652175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2B8BD03-4F11-474F-8644-5D7FE9707E0F}"/>
                    </a:ext>
                  </a:extLst>
                </p14:cNvPr>
                <p14:cNvContentPartPr/>
                <p14:nvPr/>
              </p14:nvContentPartPr>
              <p14:xfrm>
                <a:off x="1657180" y="6566391"/>
                <a:ext cx="155880" cy="12492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2B8BD03-4F11-474F-8644-5D7FE9707E0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649620" y="655883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3FC8805E-184B-0941-9631-3A5EE8FE9141}"/>
                    </a:ext>
                  </a:extLst>
                </p14:cNvPr>
                <p14:cNvContentPartPr/>
                <p14:nvPr/>
              </p14:nvContentPartPr>
              <p14:xfrm>
                <a:off x="1931140" y="6603831"/>
                <a:ext cx="162360" cy="1908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3FC8805E-184B-0941-9631-3A5EE8FE914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923580" y="659627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3AC93CD-6EF8-CF4B-964B-D61CEED779A8}"/>
                    </a:ext>
                  </a:extLst>
                </p14:cNvPr>
                <p14:cNvContentPartPr/>
                <p14:nvPr/>
              </p14:nvContentPartPr>
              <p14:xfrm>
                <a:off x="2161180" y="6560271"/>
                <a:ext cx="25200" cy="1310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3AC93CD-6EF8-CF4B-964B-D61CEED779A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153620" y="6552711"/>
                  <a:ext cx="40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9F9B31A1-0C3B-DE4C-BE06-88918D3D76DB}"/>
                    </a:ext>
                  </a:extLst>
                </p14:cNvPr>
                <p14:cNvContentPartPr/>
                <p14:nvPr/>
              </p14:nvContentPartPr>
              <p14:xfrm>
                <a:off x="2348020" y="6690951"/>
                <a:ext cx="56520" cy="500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9F9B31A1-0C3B-DE4C-BE06-88918D3D76D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340460" y="668339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9573690-B70C-CC40-96FD-E7AF1BA2DCD9}"/>
                    </a:ext>
                  </a:extLst>
                </p14:cNvPr>
                <p14:cNvContentPartPr/>
                <p14:nvPr/>
              </p14:nvContentPartPr>
              <p14:xfrm>
                <a:off x="2609380" y="6423111"/>
                <a:ext cx="261720" cy="24300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9573690-B70C-CC40-96FD-E7AF1BA2DCD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602180" y="6415911"/>
                  <a:ext cx="276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BCB5B8A6-7562-2445-84DC-E4031A8ED999}"/>
                    </a:ext>
                  </a:extLst>
                </p14:cNvPr>
                <p14:cNvContentPartPr/>
                <p14:nvPr/>
              </p14:nvContentPartPr>
              <p14:xfrm>
                <a:off x="3039220" y="6386031"/>
                <a:ext cx="112320" cy="3304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BCB5B8A6-7562-2445-84DC-E4031A8ED99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031660" y="6378471"/>
                  <a:ext cx="12744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5" name="墨迹 304">
                <a:extLst>
                  <a:ext uri="{FF2B5EF4-FFF2-40B4-BE49-F238E27FC236}">
                    <a16:creationId xmlns:a16="http://schemas.microsoft.com/office/drawing/2014/main" id="{5E11B33C-220E-A942-AC71-935CB2731AD4}"/>
                  </a:ext>
                </a:extLst>
              </p14:cNvPr>
              <p14:cNvContentPartPr/>
              <p14:nvPr/>
            </p14:nvContentPartPr>
            <p14:xfrm>
              <a:off x="3437380" y="6753231"/>
              <a:ext cx="37800" cy="56520"/>
            </p14:xfrm>
          </p:contentPart>
        </mc:Choice>
        <mc:Fallback>
          <p:pic>
            <p:nvPicPr>
              <p:cNvPr id="305" name="墨迹 304">
                <a:extLst>
                  <a:ext uri="{FF2B5EF4-FFF2-40B4-BE49-F238E27FC236}">
                    <a16:creationId xmlns:a16="http://schemas.microsoft.com/office/drawing/2014/main" id="{5E11B33C-220E-A942-AC71-935CB2731AD4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3430180" y="6745671"/>
                <a:ext cx="5292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0FB659C0-D95D-3F46-9FC9-2ED0CBCB8BE0}"/>
              </a:ext>
            </a:extLst>
          </p:cNvPr>
          <p:cNvGrpSpPr/>
          <p:nvPr/>
        </p:nvGrpSpPr>
        <p:grpSpPr>
          <a:xfrm>
            <a:off x="3798460" y="6398991"/>
            <a:ext cx="2054880" cy="404280"/>
            <a:chOff x="3798460" y="6398991"/>
            <a:chExt cx="205488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DEE51807-DDB2-D443-856D-BE5C5DEA5EEF}"/>
                    </a:ext>
                  </a:extLst>
                </p14:cNvPr>
                <p14:cNvContentPartPr/>
                <p14:nvPr/>
              </p14:nvContentPartPr>
              <p14:xfrm>
                <a:off x="3798460" y="6467031"/>
                <a:ext cx="81360" cy="2181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DEE51807-DDB2-D443-856D-BE5C5DEA5E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790900" y="6459471"/>
                  <a:ext cx="96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B983BEDE-91E4-1940-874B-5BD560DD4E6E}"/>
                    </a:ext>
                  </a:extLst>
                </p14:cNvPr>
                <p14:cNvContentPartPr/>
                <p14:nvPr/>
              </p14:nvContentPartPr>
              <p14:xfrm>
                <a:off x="4060180" y="6429591"/>
                <a:ext cx="293040" cy="2743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B983BEDE-91E4-1940-874B-5BD560DD4E6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052620" y="6422031"/>
                  <a:ext cx="308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30388421-2253-4346-920B-4367C896F366}"/>
                    </a:ext>
                  </a:extLst>
                </p14:cNvPr>
                <p14:cNvContentPartPr/>
                <p14:nvPr/>
              </p14:nvContentPartPr>
              <p14:xfrm>
                <a:off x="4589380" y="6684831"/>
                <a:ext cx="31320" cy="439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30388421-2253-4346-920B-4367C896F36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581820" y="667727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F6FD368-97C3-D949-940D-DD3EE7DE8A68}"/>
                    </a:ext>
                  </a:extLst>
                </p14:cNvPr>
                <p14:cNvContentPartPr/>
                <p14:nvPr/>
              </p14:nvContentPartPr>
              <p14:xfrm>
                <a:off x="4819420" y="6435711"/>
                <a:ext cx="162360" cy="23076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F6FD368-97C3-D949-940D-DD3EE7DE8A6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12220" y="6428151"/>
                  <a:ext cx="177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1E0CBF16-5CCF-8140-93DC-A2E48A2F2543}"/>
                    </a:ext>
                  </a:extLst>
                </p14:cNvPr>
                <p14:cNvContentPartPr/>
                <p14:nvPr/>
              </p14:nvContentPartPr>
              <p14:xfrm>
                <a:off x="4888180" y="6448311"/>
                <a:ext cx="137160" cy="21816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1E0CBF16-5CCF-8140-93DC-A2E48A2F254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80620" y="6440751"/>
                  <a:ext cx="152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4E551EBB-6726-A64E-A8BB-C1260A0B3FD3}"/>
                    </a:ext>
                  </a:extLst>
                </p14:cNvPr>
                <p14:cNvContentPartPr/>
                <p14:nvPr/>
              </p14:nvContentPartPr>
              <p14:xfrm>
                <a:off x="5105980" y="6585831"/>
                <a:ext cx="43920" cy="1544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4E551EBB-6726-A64E-A8BB-C1260A0B3FD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098420" y="6578271"/>
                  <a:ext cx="59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8996F4C1-6910-D041-B4FC-133ED70E6D62}"/>
                    </a:ext>
                  </a:extLst>
                </p14:cNvPr>
                <p14:cNvContentPartPr/>
                <p14:nvPr/>
              </p14:nvContentPartPr>
              <p14:xfrm>
                <a:off x="5130820" y="6616431"/>
                <a:ext cx="149760" cy="10620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8996F4C1-6910-D041-B4FC-133ED70E6D6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23260" y="660887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41E8CEFA-6515-6C40-B38B-D34A250A45FA}"/>
                    </a:ext>
                  </a:extLst>
                </p14:cNvPr>
                <p14:cNvContentPartPr/>
                <p14:nvPr/>
              </p14:nvContentPartPr>
              <p14:xfrm>
                <a:off x="5348620" y="6398991"/>
                <a:ext cx="131040" cy="3855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41E8CEFA-6515-6C40-B38B-D34A250A45F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341060" y="6391431"/>
                  <a:ext cx="146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43B51F82-1B16-754B-AC9E-6BE651C72BE5}"/>
                    </a:ext>
                  </a:extLst>
                </p14:cNvPr>
                <p14:cNvContentPartPr/>
                <p14:nvPr/>
              </p14:nvContentPartPr>
              <p14:xfrm>
                <a:off x="5747140" y="6734511"/>
                <a:ext cx="106200" cy="687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43B51F82-1B16-754B-AC9E-6BE651C72BE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39580" y="6726951"/>
                  <a:ext cx="121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7DB38B80-FB46-9F4D-AB99-37BFBA8D5BDF}"/>
              </a:ext>
            </a:extLst>
          </p:cNvPr>
          <p:cNvGrpSpPr/>
          <p:nvPr/>
        </p:nvGrpSpPr>
        <p:grpSpPr>
          <a:xfrm>
            <a:off x="5510620" y="3354111"/>
            <a:ext cx="610560" cy="311400"/>
            <a:chOff x="5510620" y="3354111"/>
            <a:chExt cx="61056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3C7B5B01-53A8-674F-A427-A08FD4791483}"/>
                    </a:ext>
                  </a:extLst>
                </p14:cNvPr>
                <p14:cNvContentPartPr/>
                <p14:nvPr/>
              </p14:nvContentPartPr>
              <p14:xfrm>
                <a:off x="5516740" y="3354111"/>
                <a:ext cx="143640" cy="24948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3C7B5B01-53A8-674F-A427-A08FD479148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09180" y="3346551"/>
                  <a:ext cx="158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411CBE6-08FD-A64E-9925-2BCF05A81F8D}"/>
                    </a:ext>
                  </a:extLst>
                </p14:cNvPr>
                <p14:cNvContentPartPr/>
                <p14:nvPr/>
              </p14:nvContentPartPr>
              <p14:xfrm>
                <a:off x="5510620" y="3397671"/>
                <a:ext cx="162360" cy="2059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411CBE6-08FD-A64E-9925-2BCF05A81F8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03060" y="3390111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F9BFDA12-2331-D348-8033-BC81908AD96F}"/>
                    </a:ext>
                  </a:extLst>
                </p14:cNvPr>
                <p14:cNvContentPartPr/>
                <p14:nvPr/>
              </p14:nvContentPartPr>
              <p14:xfrm>
                <a:off x="5709700" y="3509631"/>
                <a:ext cx="19080" cy="15588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F9BFDA12-2331-D348-8033-BC81908AD96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02140" y="350207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D8FA6238-F8AF-374A-80BD-3CB1AC012919}"/>
                    </a:ext>
                  </a:extLst>
                </p14:cNvPr>
                <p14:cNvContentPartPr/>
                <p14:nvPr/>
              </p14:nvContentPartPr>
              <p14:xfrm>
                <a:off x="5722300" y="3547071"/>
                <a:ext cx="155880" cy="5004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D8FA6238-F8AF-374A-80BD-3CB1AC01291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14740" y="3539511"/>
                  <a:ext cx="17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DDF6A7E8-9B74-0943-8184-7A1A34EF2870}"/>
                    </a:ext>
                  </a:extLst>
                </p14:cNvPr>
                <p14:cNvContentPartPr/>
                <p14:nvPr/>
              </p14:nvContentPartPr>
              <p14:xfrm>
                <a:off x="5741020" y="3497391"/>
                <a:ext cx="137160" cy="1188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DDF6A7E8-9B74-0943-8184-7A1A34EF287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33460" y="348983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3A515A6B-4F19-9342-B393-F659647E9F54}"/>
                    </a:ext>
                  </a:extLst>
                </p14:cNvPr>
                <p14:cNvContentPartPr/>
                <p14:nvPr/>
              </p14:nvContentPartPr>
              <p14:xfrm>
                <a:off x="5933980" y="3522231"/>
                <a:ext cx="100080" cy="1908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3A515A6B-4F19-9342-B393-F659647E9F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26420" y="351467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8A468B11-146D-F441-ABAC-082049F69CCD}"/>
                    </a:ext>
                  </a:extLst>
                </p14:cNvPr>
                <p14:cNvContentPartPr/>
                <p14:nvPr/>
              </p14:nvContentPartPr>
              <p14:xfrm>
                <a:off x="6102100" y="3447351"/>
                <a:ext cx="19080" cy="17460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8A468B11-146D-F441-ABAC-082049F69CC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94540" y="343979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组合 332">
            <a:extLst>
              <a:ext uri="{FF2B5EF4-FFF2-40B4-BE49-F238E27FC236}">
                <a16:creationId xmlns:a16="http://schemas.microsoft.com/office/drawing/2014/main" id="{6E46D75D-B524-C149-B750-297A68126E54}"/>
              </a:ext>
            </a:extLst>
          </p:cNvPr>
          <p:cNvGrpSpPr/>
          <p:nvPr/>
        </p:nvGrpSpPr>
        <p:grpSpPr>
          <a:xfrm>
            <a:off x="6730660" y="3883311"/>
            <a:ext cx="118800" cy="137160"/>
            <a:chOff x="6730660" y="3883311"/>
            <a:chExt cx="1188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54C2DB13-8C7D-1542-A5CD-54E6E0063D35}"/>
                    </a:ext>
                  </a:extLst>
                </p14:cNvPr>
                <p14:cNvContentPartPr/>
                <p14:nvPr/>
              </p14:nvContentPartPr>
              <p14:xfrm>
                <a:off x="6730660" y="3883311"/>
                <a:ext cx="118800" cy="1371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54C2DB13-8C7D-1542-A5CD-54E6E0063D3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723460" y="3875751"/>
                  <a:ext cx="13356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组合 331">
            <a:extLst>
              <a:ext uri="{FF2B5EF4-FFF2-40B4-BE49-F238E27FC236}">
                <a16:creationId xmlns:a16="http://schemas.microsoft.com/office/drawing/2014/main" id="{C320118F-10E9-2C46-8534-FBE8C9B3EEA1}"/>
              </a:ext>
            </a:extLst>
          </p:cNvPr>
          <p:cNvGrpSpPr/>
          <p:nvPr/>
        </p:nvGrpSpPr>
        <p:grpSpPr>
          <a:xfrm>
            <a:off x="6637420" y="3385071"/>
            <a:ext cx="660240" cy="361440"/>
            <a:chOff x="6637420" y="3385071"/>
            <a:chExt cx="6602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9B0EC6FB-2FF2-2C44-82AD-FF0FFF9991F5}"/>
                    </a:ext>
                  </a:extLst>
                </p14:cNvPr>
                <p14:cNvContentPartPr/>
                <p14:nvPr/>
              </p14:nvContentPartPr>
              <p14:xfrm>
                <a:off x="6637420" y="3677751"/>
                <a:ext cx="56520" cy="6876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9B0EC6FB-2FF2-2C44-82AD-FF0FFF9991F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29860" y="367019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7ED70B9B-99F4-FE43-8328-6E977CD406C4}"/>
                    </a:ext>
                  </a:extLst>
                </p14:cNvPr>
                <p14:cNvContentPartPr/>
                <p14:nvPr/>
              </p14:nvContentPartPr>
              <p14:xfrm>
                <a:off x="6830380" y="3422511"/>
                <a:ext cx="174600" cy="2682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7ED70B9B-99F4-FE43-8328-6E977CD406C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822820" y="3414951"/>
                  <a:ext cx="18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C6316C9D-F7D8-0846-BB20-95FFFAA03F44}"/>
                    </a:ext>
                  </a:extLst>
                </p14:cNvPr>
                <p14:cNvContentPartPr/>
                <p14:nvPr/>
              </p14:nvContentPartPr>
              <p14:xfrm>
                <a:off x="6855220" y="3385071"/>
                <a:ext cx="255600" cy="3366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C6316C9D-F7D8-0846-BB20-95FFFAA03F4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47660" y="3377871"/>
                  <a:ext cx="270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F783CEA6-52A6-D741-9E2A-D0087E3EE3A3}"/>
                    </a:ext>
                  </a:extLst>
                </p14:cNvPr>
                <p14:cNvContentPartPr/>
                <p14:nvPr/>
              </p14:nvContentPartPr>
              <p14:xfrm>
                <a:off x="7048180" y="3621951"/>
                <a:ext cx="50040" cy="11160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F783CEA6-52A6-D741-9E2A-D0087E3EE3A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40620" y="3614391"/>
                  <a:ext cx="65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8EEF749-BF08-1142-A0D2-78C7A1F0640A}"/>
                    </a:ext>
                  </a:extLst>
                </p14:cNvPr>
                <p14:cNvContentPartPr/>
                <p14:nvPr/>
              </p14:nvContentPartPr>
              <p14:xfrm>
                <a:off x="7062220" y="3621951"/>
                <a:ext cx="235440" cy="874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8EEF749-BF08-1142-A0D2-78C7A1F0640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054660" y="3614391"/>
                  <a:ext cx="2505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B75D28C6-A51E-C345-AECB-22EA611BA1BB}"/>
              </a:ext>
            </a:extLst>
          </p:cNvPr>
          <p:cNvGrpSpPr/>
          <p:nvPr/>
        </p:nvGrpSpPr>
        <p:grpSpPr>
          <a:xfrm>
            <a:off x="6232780" y="6516711"/>
            <a:ext cx="504000" cy="336600"/>
            <a:chOff x="6232780" y="6516711"/>
            <a:chExt cx="5040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2A07249E-919A-4240-865F-03CCDADE6F6A}"/>
                    </a:ext>
                  </a:extLst>
                </p14:cNvPr>
                <p14:cNvContentPartPr/>
                <p14:nvPr/>
              </p14:nvContentPartPr>
              <p14:xfrm>
                <a:off x="6257620" y="6578991"/>
                <a:ext cx="286560" cy="5004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2A07249E-919A-4240-865F-03CCDADE6F6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250060" y="6571431"/>
                  <a:ext cx="301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21BA9320-C79C-BC4C-8A53-2B5E143091A3}"/>
                    </a:ext>
                  </a:extLst>
                </p14:cNvPr>
                <p14:cNvContentPartPr/>
                <p14:nvPr/>
              </p14:nvContentPartPr>
              <p14:xfrm>
                <a:off x="6232780" y="6653511"/>
                <a:ext cx="324000" cy="4392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21BA9320-C79C-BC4C-8A53-2B5E143091A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225220" y="6645951"/>
                  <a:ext cx="339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80BF4D5A-383E-AD40-B3F1-8BB3F0BB3384}"/>
                    </a:ext>
                  </a:extLst>
                </p14:cNvPr>
                <p14:cNvContentPartPr/>
                <p14:nvPr/>
              </p14:nvContentPartPr>
              <p14:xfrm>
                <a:off x="6394780" y="6516711"/>
                <a:ext cx="342000" cy="33660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80BF4D5A-383E-AD40-B3F1-8BB3F0BB338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387220" y="6509151"/>
                  <a:ext cx="35712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055AC09-683B-C548-ACDD-0B7164C7F2C7}"/>
              </a:ext>
            </a:extLst>
          </p:cNvPr>
          <p:cNvGrpSpPr/>
          <p:nvPr/>
        </p:nvGrpSpPr>
        <p:grpSpPr>
          <a:xfrm>
            <a:off x="7054660" y="6311871"/>
            <a:ext cx="2008080" cy="566640"/>
            <a:chOff x="7054660" y="6311871"/>
            <a:chExt cx="200808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C14723B6-C940-714E-869F-012A7649BA4B}"/>
                    </a:ext>
                  </a:extLst>
                </p14:cNvPr>
                <p14:cNvContentPartPr/>
                <p14:nvPr/>
              </p14:nvContentPartPr>
              <p14:xfrm>
                <a:off x="7054660" y="6392511"/>
                <a:ext cx="361440" cy="3488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C14723B6-C940-714E-869F-012A7649BA4B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047100" y="6384951"/>
                  <a:ext cx="376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569F7DB-62E1-B544-98B4-1A95D32F4009}"/>
                    </a:ext>
                  </a:extLst>
                </p14:cNvPr>
                <p14:cNvContentPartPr/>
                <p14:nvPr/>
              </p14:nvContentPartPr>
              <p14:xfrm>
                <a:off x="7677100" y="6348951"/>
                <a:ext cx="155880" cy="252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569F7DB-62E1-B544-98B4-1A95D32F400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69540" y="634139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2D67184-C653-7748-90DE-547C3C375BE3}"/>
                    </a:ext>
                  </a:extLst>
                </p14:cNvPr>
                <p14:cNvContentPartPr/>
                <p14:nvPr/>
              </p14:nvContentPartPr>
              <p14:xfrm>
                <a:off x="7565140" y="6504831"/>
                <a:ext cx="118800" cy="155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2D67184-C653-7748-90DE-547C3C375BE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557580" y="6497271"/>
                  <a:ext cx="133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E1BB1310-B2A3-5948-A9D9-D6D599060A22}"/>
                    </a:ext>
                  </a:extLst>
                </p14:cNvPr>
                <p14:cNvContentPartPr/>
                <p14:nvPr/>
              </p14:nvContentPartPr>
              <p14:xfrm>
                <a:off x="7683220" y="6541911"/>
                <a:ext cx="100080" cy="2743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E1BB1310-B2A3-5948-A9D9-D6D599060A2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75660" y="6534351"/>
                  <a:ext cx="115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589BAD6-2A21-0F44-969B-1DC78A5EFA7E}"/>
                    </a:ext>
                  </a:extLst>
                </p14:cNvPr>
                <p14:cNvContentPartPr/>
                <p14:nvPr/>
              </p14:nvContentPartPr>
              <p14:xfrm>
                <a:off x="8137900" y="6311871"/>
                <a:ext cx="230760" cy="3366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589BAD6-2A21-0F44-969B-1DC78A5EFA7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30340" y="6304311"/>
                  <a:ext cx="245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A25924D9-C0E6-054A-8C10-D7F4F6877269}"/>
                    </a:ext>
                  </a:extLst>
                </p14:cNvPr>
                <p14:cNvContentPartPr/>
                <p14:nvPr/>
              </p14:nvContentPartPr>
              <p14:xfrm>
                <a:off x="7851340" y="6492231"/>
                <a:ext cx="585720" cy="33048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A25924D9-C0E6-054A-8C10-D7F4F687726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843780" y="6484671"/>
                  <a:ext cx="60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0525F331-3360-5E4D-8321-066BED5E200A}"/>
                    </a:ext>
                  </a:extLst>
                </p14:cNvPr>
                <p14:cNvContentPartPr/>
                <p14:nvPr/>
              </p14:nvContentPartPr>
              <p14:xfrm>
                <a:off x="8579620" y="6361551"/>
                <a:ext cx="50040" cy="874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0525F331-3360-5E4D-8321-066BED5E200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572420" y="635399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21C44D96-4DFA-254D-B84E-48ABB3B7DAD3}"/>
                    </a:ext>
                  </a:extLst>
                </p14:cNvPr>
                <p14:cNvContentPartPr/>
                <p14:nvPr/>
              </p14:nvContentPartPr>
              <p14:xfrm>
                <a:off x="8548660" y="6392511"/>
                <a:ext cx="293040" cy="4485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21C44D96-4DFA-254D-B84E-48ABB3B7DAD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541100" y="6384951"/>
                  <a:ext cx="3081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7A9896A5-52C9-2E46-9E5C-0AB5CA38AA91}"/>
                    </a:ext>
                  </a:extLst>
                </p14:cNvPr>
                <p14:cNvContentPartPr/>
                <p14:nvPr/>
              </p14:nvContentPartPr>
              <p14:xfrm>
                <a:off x="9002980" y="6828471"/>
                <a:ext cx="59760" cy="500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7A9896A5-52C9-2E46-9E5C-0AB5CA38AA9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995420" y="6820911"/>
                  <a:ext cx="74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组合 354">
            <a:extLst>
              <a:ext uri="{FF2B5EF4-FFF2-40B4-BE49-F238E27FC236}">
                <a16:creationId xmlns:a16="http://schemas.microsoft.com/office/drawing/2014/main" id="{095073D3-DEA6-C84B-9AFC-CDAB61D70757}"/>
              </a:ext>
            </a:extLst>
          </p:cNvPr>
          <p:cNvGrpSpPr/>
          <p:nvPr/>
        </p:nvGrpSpPr>
        <p:grpSpPr>
          <a:xfrm>
            <a:off x="9585460" y="6150231"/>
            <a:ext cx="407880" cy="697680"/>
            <a:chOff x="9585460" y="6150231"/>
            <a:chExt cx="40788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4DD88174-18A2-C046-94AD-8486612E2C89}"/>
                    </a:ext>
                  </a:extLst>
                </p14:cNvPr>
                <p14:cNvContentPartPr/>
                <p14:nvPr/>
              </p14:nvContentPartPr>
              <p14:xfrm>
                <a:off x="9585460" y="6150231"/>
                <a:ext cx="407880" cy="69768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4DD88174-18A2-C046-94AD-8486612E2C8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77900" y="6142671"/>
                  <a:ext cx="42300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0FE750F-6EA3-614F-B71A-9313BE0EB15B}"/>
                    </a:ext>
                  </a:extLst>
                </p14:cNvPr>
                <p14:cNvContentPartPr/>
                <p14:nvPr/>
              </p14:nvContentPartPr>
              <p14:xfrm>
                <a:off x="9651340" y="6580071"/>
                <a:ext cx="167760" cy="1062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0FE750F-6EA3-614F-B71A-9313BE0EB1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643780" y="6572511"/>
                  <a:ext cx="182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8083DCD2-D8A3-7849-AEBD-BBB00013F21A}"/>
              </a:ext>
            </a:extLst>
          </p:cNvPr>
          <p:cNvGrpSpPr/>
          <p:nvPr/>
        </p:nvGrpSpPr>
        <p:grpSpPr>
          <a:xfrm>
            <a:off x="10248940" y="6181551"/>
            <a:ext cx="796320" cy="797760"/>
            <a:chOff x="10248940" y="6181551"/>
            <a:chExt cx="79632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5FC55955-2FDF-B243-8B27-ED167517653F}"/>
                    </a:ext>
                  </a:extLst>
                </p14:cNvPr>
                <p14:cNvContentPartPr/>
                <p14:nvPr/>
              </p14:nvContentPartPr>
              <p14:xfrm>
                <a:off x="10248940" y="6181551"/>
                <a:ext cx="205200" cy="6040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5FC55955-2FDF-B243-8B27-ED167517653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241380" y="6173991"/>
                  <a:ext cx="22032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8F2D0B92-6AE9-4849-ABA0-7A30B82AA5C7}"/>
                    </a:ext>
                  </a:extLst>
                </p14:cNvPr>
                <p14:cNvContentPartPr/>
                <p14:nvPr/>
              </p14:nvContentPartPr>
              <p14:xfrm>
                <a:off x="10397620" y="6386751"/>
                <a:ext cx="361440" cy="46116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8F2D0B92-6AE9-4849-ABA0-7A30B82AA5C7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390060" y="6379551"/>
                  <a:ext cx="376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62880B10-28D0-F24F-BF5A-3AEF35CBBBC8}"/>
                    </a:ext>
                  </a:extLst>
                </p14:cNvPr>
                <p14:cNvContentPartPr/>
                <p14:nvPr/>
              </p14:nvContentPartPr>
              <p14:xfrm>
                <a:off x="10715140" y="6791751"/>
                <a:ext cx="187200" cy="12492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62880B10-28D0-F24F-BF5A-3AEF35CBBBC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707580" y="6784191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55960A8C-0609-C944-95A3-F475253048F4}"/>
                    </a:ext>
                  </a:extLst>
                </p14:cNvPr>
                <p14:cNvContentPartPr/>
                <p14:nvPr/>
              </p14:nvContentPartPr>
              <p14:xfrm>
                <a:off x="11022220" y="6891831"/>
                <a:ext cx="23040" cy="8748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55960A8C-0609-C944-95A3-F475253048F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014660" y="6884271"/>
                  <a:ext cx="38160" cy="10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477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BC02F03-ED87-E140-989B-5CDEEA84FCE2}"/>
                  </a:ext>
                </a:extLst>
              </p14:cNvPr>
              <p14:cNvContentPartPr/>
              <p14:nvPr/>
            </p14:nvContentPartPr>
            <p14:xfrm>
              <a:off x="1650700" y="1007271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BC02F03-ED87-E140-989B-5CDEEA84F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140" y="999711"/>
                <a:ext cx="15480" cy="1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51654C2-26C2-2746-9182-541738754AB0}"/>
              </a:ext>
            </a:extLst>
          </p:cNvPr>
          <p:cNvGrpSpPr/>
          <p:nvPr/>
        </p:nvGrpSpPr>
        <p:grpSpPr>
          <a:xfrm>
            <a:off x="1526860" y="1448991"/>
            <a:ext cx="354600" cy="492120"/>
            <a:chOff x="1526860" y="1448991"/>
            <a:chExt cx="3546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A74E11E-1489-EF44-9D9A-B36E08158CF7}"/>
                    </a:ext>
                  </a:extLst>
                </p14:cNvPr>
                <p14:cNvContentPartPr/>
                <p14:nvPr/>
              </p14:nvContentPartPr>
              <p14:xfrm>
                <a:off x="1526860" y="1448991"/>
                <a:ext cx="335160" cy="486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A74E11E-1489-EF44-9D9A-B36E08158C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9300" y="1441431"/>
                  <a:ext cx="350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9AB5D45-1530-3948-A636-76CB063E4463}"/>
                    </a:ext>
                  </a:extLst>
                </p14:cNvPr>
                <p14:cNvContentPartPr/>
                <p14:nvPr/>
              </p14:nvContentPartPr>
              <p14:xfrm>
                <a:off x="1756540" y="1679391"/>
                <a:ext cx="106200" cy="261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9AB5D45-1530-3948-A636-76CB063E44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48980" y="1671831"/>
                  <a:ext cx="121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06F18251-61F5-7149-8033-34A88151D430}"/>
                    </a:ext>
                  </a:extLst>
                </p14:cNvPr>
                <p14:cNvContentPartPr/>
                <p14:nvPr/>
              </p14:nvContentPartPr>
              <p14:xfrm>
                <a:off x="1756540" y="1754271"/>
                <a:ext cx="124920" cy="87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06F18251-61F5-7149-8033-34A88151D4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8980" y="174671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0231A0A-1FBD-8849-8975-983DCF1A9AEE}"/>
              </a:ext>
            </a:extLst>
          </p:cNvPr>
          <p:cNvGrpSpPr/>
          <p:nvPr/>
        </p:nvGrpSpPr>
        <p:grpSpPr>
          <a:xfrm>
            <a:off x="2260900" y="1511271"/>
            <a:ext cx="417600" cy="379440"/>
            <a:chOff x="2260900" y="1511271"/>
            <a:chExt cx="41760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7159E3F-3160-D840-BA9A-2386F25B2EBE}"/>
                    </a:ext>
                  </a:extLst>
                </p14:cNvPr>
                <p14:cNvContentPartPr/>
                <p14:nvPr/>
              </p14:nvContentPartPr>
              <p14:xfrm>
                <a:off x="2260900" y="1511271"/>
                <a:ext cx="106200" cy="330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7159E3F-3160-D840-BA9A-2386F25B2E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53340" y="1503711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6653F8F-C3A9-9E46-944C-1292600F23FC}"/>
                    </a:ext>
                  </a:extLst>
                </p14:cNvPr>
                <p14:cNvContentPartPr/>
                <p14:nvPr/>
              </p14:nvContentPartPr>
              <p14:xfrm>
                <a:off x="2379340" y="1579671"/>
                <a:ext cx="299160" cy="311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6653F8F-C3A9-9E46-944C-1292600F23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1780" y="1572471"/>
                  <a:ext cx="314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135FB4E-6DEE-5945-B85F-B7DE5E1D8756}"/>
                    </a:ext>
                  </a:extLst>
                </p14:cNvPr>
                <p14:cNvContentPartPr/>
                <p14:nvPr/>
              </p14:nvContentPartPr>
              <p14:xfrm>
                <a:off x="2447740" y="1685511"/>
                <a:ext cx="87480" cy="118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135FB4E-6DEE-5945-B85F-B7DE5E1D87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40180" y="167831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8CE142-E9B4-AF45-9ACF-C94D9C4D5DCE}"/>
              </a:ext>
            </a:extLst>
          </p:cNvPr>
          <p:cNvGrpSpPr/>
          <p:nvPr/>
        </p:nvGrpSpPr>
        <p:grpSpPr>
          <a:xfrm>
            <a:off x="2995660" y="1337031"/>
            <a:ext cx="448560" cy="541800"/>
            <a:chOff x="2995660" y="1337031"/>
            <a:chExt cx="44856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D0E7FE4-2536-FE4C-841B-266A0652CAF0}"/>
                    </a:ext>
                  </a:extLst>
                </p14:cNvPr>
                <p14:cNvContentPartPr/>
                <p14:nvPr/>
              </p14:nvContentPartPr>
              <p14:xfrm>
                <a:off x="2995660" y="1610991"/>
                <a:ext cx="37800" cy="155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D0E7FE4-2536-FE4C-841B-266A0652CA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88100" y="1603431"/>
                  <a:ext cx="52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57A786A-D252-EA44-A6C9-510991C674B0}"/>
                    </a:ext>
                  </a:extLst>
                </p14:cNvPr>
                <p14:cNvContentPartPr/>
                <p14:nvPr/>
              </p14:nvContentPartPr>
              <p14:xfrm>
                <a:off x="3188620" y="1337031"/>
                <a:ext cx="255600" cy="541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57A786A-D252-EA44-A6C9-510991C674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81060" y="1329471"/>
                  <a:ext cx="2707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4B58D1E-1F95-5E45-A436-5D88CCCFD1CD}"/>
                    </a:ext>
                  </a:extLst>
                </p14:cNvPr>
                <p14:cNvContentPartPr/>
                <p14:nvPr/>
              </p14:nvContentPartPr>
              <p14:xfrm>
                <a:off x="3157300" y="1461591"/>
                <a:ext cx="199440" cy="348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4B58D1E-1F95-5E45-A436-5D88CCCFD1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9740" y="1454031"/>
                  <a:ext cx="21456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293F458-BDB2-B143-89F1-41109DBF23F0}"/>
              </a:ext>
            </a:extLst>
          </p:cNvPr>
          <p:cNvGrpSpPr/>
          <p:nvPr/>
        </p:nvGrpSpPr>
        <p:grpSpPr>
          <a:xfrm>
            <a:off x="6450580" y="1368351"/>
            <a:ext cx="212040" cy="342360"/>
            <a:chOff x="6450580" y="1368351"/>
            <a:chExt cx="21204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924541B-7D92-0242-BA0E-C8195464BBD3}"/>
                    </a:ext>
                  </a:extLst>
                </p14:cNvPr>
                <p14:cNvContentPartPr/>
                <p14:nvPr/>
              </p14:nvContentPartPr>
              <p14:xfrm>
                <a:off x="6469300" y="1368351"/>
                <a:ext cx="81360" cy="5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924541B-7D92-0242-BA0E-C8195464BB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61740" y="13607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055850A-32D6-2B4D-90D3-811959D0C268}"/>
                    </a:ext>
                  </a:extLst>
                </p14:cNvPr>
                <p14:cNvContentPartPr/>
                <p14:nvPr/>
              </p14:nvContentPartPr>
              <p14:xfrm>
                <a:off x="6450580" y="1529991"/>
                <a:ext cx="212040" cy="180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055850A-32D6-2B4D-90D3-811959D0C2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43020" y="1522431"/>
                  <a:ext cx="2271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7DA76ED-0591-1341-A333-F578B0CA3F76}"/>
              </a:ext>
            </a:extLst>
          </p:cNvPr>
          <p:cNvGrpSpPr/>
          <p:nvPr/>
        </p:nvGrpSpPr>
        <p:grpSpPr>
          <a:xfrm>
            <a:off x="7060780" y="1262511"/>
            <a:ext cx="510840" cy="463680"/>
            <a:chOff x="7060780" y="1262511"/>
            <a:chExt cx="51084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24D7FC0-365B-EC45-B9C5-E5FDB7D2BC87}"/>
                    </a:ext>
                  </a:extLst>
                </p14:cNvPr>
                <p14:cNvContentPartPr/>
                <p14:nvPr/>
              </p14:nvContentPartPr>
              <p14:xfrm>
                <a:off x="7060780" y="1262511"/>
                <a:ext cx="137160" cy="342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24D7FC0-365B-EC45-B9C5-E5FDB7D2BC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53220" y="1254951"/>
                  <a:ext cx="152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BD757D-62D8-A24D-9231-145F1DC780AD}"/>
                    </a:ext>
                  </a:extLst>
                </p14:cNvPr>
                <p14:cNvContentPartPr/>
                <p14:nvPr/>
              </p14:nvContentPartPr>
              <p14:xfrm>
                <a:off x="7278580" y="1299591"/>
                <a:ext cx="293040" cy="426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BD757D-62D8-A24D-9231-145F1DC780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1020" y="1292031"/>
                  <a:ext cx="30816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3D5A05D-77FE-A148-8D66-22234149EA03}"/>
                    </a:ext>
                  </a:extLst>
                </p14:cNvPr>
                <p14:cNvContentPartPr/>
                <p14:nvPr/>
              </p14:nvContentPartPr>
              <p14:xfrm>
                <a:off x="7285060" y="1517751"/>
                <a:ext cx="149760" cy="106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3D5A05D-77FE-A148-8D66-22234149EA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77500" y="1510191"/>
                  <a:ext cx="164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18D1024-5676-394F-ABE5-B002A45E1BDD}"/>
              </a:ext>
            </a:extLst>
          </p:cNvPr>
          <p:cNvGrpSpPr/>
          <p:nvPr/>
        </p:nvGrpSpPr>
        <p:grpSpPr>
          <a:xfrm>
            <a:off x="7907500" y="1113111"/>
            <a:ext cx="442080" cy="635400"/>
            <a:chOff x="7907500" y="1113111"/>
            <a:chExt cx="44208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02EBE8E-B93C-4E4C-BCB6-DD09A28BE837}"/>
                    </a:ext>
                  </a:extLst>
                </p14:cNvPr>
                <p14:cNvContentPartPr/>
                <p14:nvPr/>
              </p14:nvContentPartPr>
              <p14:xfrm>
                <a:off x="7907500" y="1337031"/>
                <a:ext cx="12960" cy="236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02EBE8E-B93C-4E4C-BCB6-DD09A28BE8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99940" y="1329471"/>
                  <a:ext cx="27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DC3E1FA-BF8E-BC4E-BE63-F4174145BE5C}"/>
                    </a:ext>
                  </a:extLst>
                </p14:cNvPr>
                <p14:cNvContentPartPr/>
                <p14:nvPr/>
              </p14:nvContentPartPr>
              <p14:xfrm>
                <a:off x="8137900" y="1113111"/>
                <a:ext cx="193320" cy="635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DC3E1FA-BF8E-BC4E-BE63-F4174145BE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30340" y="1105551"/>
                  <a:ext cx="20844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D40E0C9-0353-0A4E-B5DA-819A03D774AC}"/>
                    </a:ext>
                  </a:extLst>
                </p14:cNvPr>
                <p14:cNvContentPartPr/>
                <p14:nvPr/>
              </p14:nvContentPartPr>
              <p14:xfrm>
                <a:off x="8044300" y="1312191"/>
                <a:ext cx="305280" cy="380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D40E0C9-0353-0A4E-B5DA-819A03D774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36740" y="1304631"/>
                  <a:ext cx="3204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8523E77-1EA7-3E44-9D70-F6F9B6715A17}"/>
              </a:ext>
            </a:extLst>
          </p:cNvPr>
          <p:cNvGrpSpPr/>
          <p:nvPr/>
        </p:nvGrpSpPr>
        <p:grpSpPr>
          <a:xfrm>
            <a:off x="4035340" y="720711"/>
            <a:ext cx="1282680" cy="541800"/>
            <a:chOff x="4035340" y="720711"/>
            <a:chExt cx="12826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D5D854-0E64-414D-9242-620786B5D106}"/>
                    </a:ext>
                  </a:extLst>
                </p14:cNvPr>
                <p14:cNvContentPartPr/>
                <p14:nvPr/>
              </p14:nvContentPartPr>
              <p14:xfrm>
                <a:off x="4047580" y="839151"/>
                <a:ext cx="1040040" cy="112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D5D854-0E64-414D-9242-620786B5D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0020" y="831591"/>
                  <a:ext cx="105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F3002AC-2479-134E-9CF7-B7B830537CAA}"/>
                    </a:ext>
                  </a:extLst>
                </p14:cNvPr>
                <p14:cNvContentPartPr/>
                <p14:nvPr/>
              </p14:nvContentPartPr>
              <p14:xfrm>
                <a:off x="4035340" y="1050831"/>
                <a:ext cx="965160" cy="62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F3002AC-2479-134E-9CF7-B7B830537CA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4900" y="1040751"/>
                  <a:ext cx="985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28FA30E-EB92-1646-9077-21918DD63E05}"/>
                    </a:ext>
                  </a:extLst>
                </p14:cNvPr>
                <p14:cNvContentPartPr/>
                <p14:nvPr/>
              </p14:nvContentPartPr>
              <p14:xfrm>
                <a:off x="4713940" y="720711"/>
                <a:ext cx="604080" cy="541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28FA30E-EB92-1646-9077-21918DD63E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6380" y="713151"/>
                  <a:ext cx="619200" cy="55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09F067C-162F-A349-8503-D41970A98A7B}"/>
              </a:ext>
            </a:extLst>
          </p:cNvPr>
          <p:cNvGrpSpPr/>
          <p:nvPr/>
        </p:nvGrpSpPr>
        <p:grpSpPr>
          <a:xfrm>
            <a:off x="5485780" y="172791"/>
            <a:ext cx="1942560" cy="753480"/>
            <a:chOff x="5485780" y="172791"/>
            <a:chExt cx="194256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D6F8E4C-58B7-A943-893C-9FCEA5F264AB}"/>
                    </a:ext>
                  </a:extLst>
                </p14:cNvPr>
                <p14:cNvContentPartPr/>
                <p14:nvPr/>
              </p14:nvContentPartPr>
              <p14:xfrm>
                <a:off x="5491900" y="390951"/>
                <a:ext cx="6480" cy="25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D6F8E4C-58B7-A943-893C-9FCEA5F264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84340" y="38339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D3CAC4D-0122-C34F-982A-D6BA5725D3D7}"/>
                    </a:ext>
                  </a:extLst>
                </p14:cNvPr>
                <p14:cNvContentPartPr/>
                <p14:nvPr/>
              </p14:nvContentPartPr>
              <p14:xfrm>
                <a:off x="5485780" y="309951"/>
                <a:ext cx="143640" cy="149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D3CAC4D-0122-C34F-982A-D6BA5725D3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78220" y="30239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3E16DA4-6DB0-4A47-BC27-86350C012209}"/>
                    </a:ext>
                  </a:extLst>
                </p14:cNvPr>
                <p14:cNvContentPartPr/>
                <p14:nvPr/>
              </p14:nvContentPartPr>
              <p14:xfrm>
                <a:off x="5560300" y="515151"/>
                <a:ext cx="155880" cy="174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3E16DA4-6DB0-4A47-BC27-86350C0122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2740" y="50759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C271692-3CF9-3A4E-89DD-D0572C0FA9B9}"/>
                    </a:ext>
                  </a:extLst>
                </p14:cNvPr>
                <p14:cNvContentPartPr/>
                <p14:nvPr/>
              </p14:nvContentPartPr>
              <p14:xfrm>
                <a:off x="5909140" y="172791"/>
                <a:ext cx="429840" cy="753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C271692-3CF9-3A4E-89DD-D0572C0FA9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1580" y="165231"/>
                  <a:ext cx="44496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74DCF1C-5E9D-9E49-8496-5B0D70817106}"/>
                    </a:ext>
                  </a:extLst>
                </p14:cNvPr>
                <p14:cNvContentPartPr/>
                <p14:nvPr/>
              </p14:nvContentPartPr>
              <p14:xfrm>
                <a:off x="6587740" y="285111"/>
                <a:ext cx="102600" cy="31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74DCF1C-5E9D-9E49-8496-5B0D708171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0180" y="277551"/>
                  <a:ext cx="11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6BC7F06-7A76-3F40-9F25-53968C016391}"/>
                    </a:ext>
                  </a:extLst>
                </p14:cNvPr>
                <p14:cNvContentPartPr/>
                <p14:nvPr/>
              </p14:nvContentPartPr>
              <p14:xfrm>
                <a:off x="6618700" y="409311"/>
                <a:ext cx="162360" cy="193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6BC7F06-7A76-3F40-9F25-53968C0163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11140" y="401751"/>
                  <a:ext cx="17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BA4AD9E-E7AB-4841-9CAF-5000A41ABFA9}"/>
                    </a:ext>
                  </a:extLst>
                </p14:cNvPr>
                <p14:cNvContentPartPr/>
                <p14:nvPr/>
              </p14:nvContentPartPr>
              <p14:xfrm>
                <a:off x="6631300" y="459351"/>
                <a:ext cx="118800" cy="81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BA4AD9E-E7AB-4841-9CAF-5000A41ABF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23740" y="451791"/>
                  <a:ext cx="133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936C50A-702C-F448-9830-8BC56F66DDE8}"/>
                    </a:ext>
                  </a:extLst>
                </p14:cNvPr>
                <p14:cNvContentPartPr/>
                <p14:nvPr/>
              </p14:nvContentPartPr>
              <p14:xfrm>
                <a:off x="7004620" y="222831"/>
                <a:ext cx="93600" cy="355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936C50A-702C-F448-9830-8BC56F66DD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7060" y="215271"/>
                  <a:ext cx="108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2C70B17-B31E-354D-95C4-C084D39612DF}"/>
                    </a:ext>
                  </a:extLst>
                </p14:cNvPr>
                <p14:cNvContentPartPr/>
                <p14:nvPr/>
              </p14:nvContentPartPr>
              <p14:xfrm>
                <a:off x="7104340" y="303471"/>
                <a:ext cx="324000" cy="243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2C70B17-B31E-354D-95C4-C084D39612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96780" y="295911"/>
                  <a:ext cx="339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C2A897F-A73C-A445-8771-00001B47C12D}"/>
                    </a:ext>
                  </a:extLst>
                </p14:cNvPr>
                <p14:cNvContentPartPr/>
                <p14:nvPr/>
              </p14:nvContentPartPr>
              <p14:xfrm>
                <a:off x="7197580" y="415791"/>
                <a:ext cx="74520" cy="106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C2A897F-A73C-A445-8771-00001B47C1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90020" y="408231"/>
                  <a:ext cx="89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706903-222A-2647-B3C6-D014884DEA9B}"/>
              </a:ext>
            </a:extLst>
          </p:cNvPr>
          <p:cNvGrpSpPr/>
          <p:nvPr/>
        </p:nvGrpSpPr>
        <p:grpSpPr>
          <a:xfrm>
            <a:off x="3655540" y="1965951"/>
            <a:ext cx="2496600" cy="1363680"/>
            <a:chOff x="3655540" y="1965951"/>
            <a:chExt cx="2496600" cy="13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ACB8CA7-E416-F74A-A167-920B01013D02}"/>
                    </a:ext>
                  </a:extLst>
                </p14:cNvPr>
                <p14:cNvContentPartPr/>
                <p14:nvPr/>
              </p14:nvContentPartPr>
              <p14:xfrm>
                <a:off x="4639060" y="2108871"/>
                <a:ext cx="981360" cy="87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ACB8CA7-E416-F74A-A167-920B01013D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28980" y="2098791"/>
                  <a:ext cx="1001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C087F8B-9EA4-1146-8810-0D4FAF687411}"/>
                    </a:ext>
                  </a:extLst>
                </p14:cNvPr>
                <p14:cNvContentPartPr/>
                <p14:nvPr/>
              </p14:nvContentPartPr>
              <p14:xfrm>
                <a:off x="4527100" y="2270871"/>
                <a:ext cx="1077480" cy="13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C087F8B-9EA4-1146-8810-0D4FAF6874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19540" y="2263311"/>
                  <a:ext cx="109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4DB83D8-A4BC-FF49-968A-3F0C1177FEB0}"/>
                    </a:ext>
                  </a:extLst>
                </p14:cNvPr>
                <p14:cNvContentPartPr/>
                <p14:nvPr/>
              </p14:nvContentPartPr>
              <p14:xfrm>
                <a:off x="5361220" y="1965951"/>
                <a:ext cx="585720" cy="436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4DB83D8-A4BC-FF49-968A-3F0C1177FE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53660" y="1958391"/>
                  <a:ext cx="6004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8C1BC67-5317-5842-B1EA-A57002C3805D}"/>
                    </a:ext>
                  </a:extLst>
                </p14:cNvPr>
                <p14:cNvContentPartPr/>
                <p14:nvPr/>
              </p14:nvContentPartPr>
              <p14:xfrm>
                <a:off x="4235140" y="2053071"/>
                <a:ext cx="504000" cy="492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8C1BC67-5317-5842-B1EA-A57002C380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25060" y="2042991"/>
                  <a:ext cx="5241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E735920-B050-4E43-913C-A59BDF98879C}"/>
                    </a:ext>
                  </a:extLst>
                </p14:cNvPr>
                <p14:cNvContentPartPr/>
                <p14:nvPr/>
              </p14:nvContentPartPr>
              <p14:xfrm>
                <a:off x="3997900" y="2968191"/>
                <a:ext cx="224640" cy="224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E735920-B050-4E43-913C-A59BDF9887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90340" y="2960631"/>
                  <a:ext cx="239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6867991-2687-9649-863A-46DA2004B078}"/>
                    </a:ext>
                  </a:extLst>
                </p14:cNvPr>
                <p14:cNvContentPartPr/>
                <p14:nvPr/>
              </p14:nvContentPartPr>
              <p14:xfrm>
                <a:off x="3960460" y="2936871"/>
                <a:ext cx="124920" cy="218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6867991-2687-9649-863A-46DA2004B0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50380" y="2926791"/>
                  <a:ext cx="145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A0096E8-A7EB-9E4A-A54F-4A42279915F3}"/>
                    </a:ext>
                  </a:extLst>
                </p14:cNvPr>
                <p14:cNvContentPartPr/>
                <p14:nvPr/>
              </p14:nvContentPartPr>
              <p14:xfrm>
                <a:off x="3655540" y="3080151"/>
                <a:ext cx="523440" cy="249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A0096E8-A7EB-9E4A-A54F-4A42279915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7980" y="3072591"/>
                  <a:ext cx="538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890CDDA-B443-014A-8E3E-938EA92E7E80}"/>
                    </a:ext>
                  </a:extLst>
                </p14:cNvPr>
                <p14:cNvContentPartPr/>
                <p14:nvPr/>
              </p14:nvContentPartPr>
              <p14:xfrm>
                <a:off x="4632940" y="2656791"/>
                <a:ext cx="268200" cy="1000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890CDDA-B443-014A-8E3E-938EA92E7E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25380" y="2649231"/>
                  <a:ext cx="282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0673A24-C90A-F74D-AC64-AE7929AC8DFF}"/>
                    </a:ext>
                  </a:extLst>
                </p14:cNvPr>
                <p14:cNvContentPartPr/>
                <p14:nvPr/>
              </p14:nvContentPartPr>
              <p14:xfrm>
                <a:off x="4626460" y="2862351"/>
                <a:ext cx="374040" cy="367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0673A24-C90A-F74D-AC64-AE7929AC8D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18900" y="2854791"/>
                  <a:ext cx="388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A38396D-989F-D342-9D83-05448A61E6D0}"/>
                    </a:ext>
                  </a:extLst>
                </p14:cNvPr>
                <p14:cNvContentPartPr/>
                <p14:nvPr/>
              </p14:nvContentPartPr>
              <p14:xfrm>
                <a:off x="5311540" y="2675511"/>
                <a:ext cx="199440" cy="510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A38396D-989F-D342-9D83-05448A61E6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3980" y="2667951"/>
                  <a:ext cx="214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08F9E61-E0FB-C142-BF56-0EB81199D763}"/>
                    </a:ext>
                  </a:extLst>
                </p14:cNvPr>
                <p14:cNvContentPartPr/>
                <p14:nvPr/>
              </p14:nvContentPartPr>
              <p14:xfrm>
                <a:off x="5541580" y="2868471"/>
                <a:ext cx="386280" cy="274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08F9E61-E0FB-C142-BF56-0EB81199D7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34380" y="2860911"/>
                  <a:ext cx="401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51284C6-6F52-684B-8616-99D39CDBB59D}"/>
                    </a:ext>
                  </a:extLst>
                </p14:cNvPr>
                <p14:cNvContentPartPr/>
                <p14:nvPr/>
              </p14:nvContentPartPr>
              <p14:xfrm>
                <a:off x="6126940" y="3086271"/>
                <a:ext cx="25200" cy="129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51284C6-6F52-684B-8616-99D39CDBB5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19380" y="30787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E898466-ABA6-524E-8890-FC8391ED4A36}"/>
              </a:ext>
            </a:extLst>
          </p:cNvPr>
          <p:cNvGrpSpPr/>
          <p:nvPr/>
        </p:nvGrpSpPr>
        <p:grpSpPr>
          <a:xfrm>
            <a:off x="7546420" y="1928511"/>
            <a:ext cx="1294920" cy="729000"/>
            <a:chOff x="7546420" y="1928511"/>
            <a:chExt cx="129492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4935DD8-8EC8-1545-905A-40706334AF99}"/>
                    </a:ext>
                  </a:extLst>
                </p14:cNvPr>
                <p14:cNvContentPartPr/>
                <p14:nvPr/>
              </p14:nvContentPartPr>
              <p14:xfrm>
                <a:off x="7726780" y="1965951"/>
                <a:ext cx="19080" cy="25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4935DD8-8EC8-1545-905A-40706334AF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19220" y="195839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C7E1D61-2C6A-044D-AE95-63B9C82BFA21}"/>
                    </a:ext>
                  </a:extLst>
                </p14:cNvPr>
                <p14:cNvContentPartPr/>
                <p14:nvPr/>
              </p14:nvContentPartPr>
              <p14:xfrm>
                <a:off x="7701940" y="1934631"/>
                <a:ext cx="124920" cy="75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C7E1D61-2C6A-044D-AE95-63B9C82BFA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94380" y="192707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54B7B7B-1A41-794D-BF53-118FFD946F64}"/>
                    </a:ext>
                  </a:extLst>
                </p14:cNvPr>
                <p14:cNvContentPartPr/>
                <p14:nvPr/>
              </p14:nvContentPartPr>
              <p14:xfrm>
                <a:off x="7546420" y="2121471"/>
                <a:ext cx="187200" cy="324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54B7B7B-1A41-794D-BF53-118FFD946F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38860" y="2113911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CB7D8AB-78C2-E14E-BF4A-3C7FA214459F}"/>
                    </a:ext>
                  </a:extLst>
                </p14:cNvPr>
                <p14:cNvContentPartPr/>
                <p14:nvPr/>
              </p14:nvContentPartPr>
              <p14:xfrm>
                <a:off x="7758100" y="2122191"/>
                <a:ext cx="342720" cy="360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CB7D8AB-78C2-E14E-BF4A-3C7FA21445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50540" y="2114631"/>
                  <a:ext cx="357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4129B72-D3D4-9246-BAB3-746CCF63DA9F}"/>
                    </a:ext>
                  </a:extLst>
                </p14:cNvPr>
                <p14:cNvContentPartPr/>
                <p14:nvPr/>
              </p14:nvContentPartPr>
              <p14:xfrm>
                <a:off x="7870780" y="2401551"/>
                <a:ext cx="130320" cy="56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4129B72-D3D4-9246-BAB3-746CCF63DA9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63220" y="2393991"/>
                  <a:ext cx="145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E0D9192-09F6-AA45-8002-5CF51526ACE2}"/>
                    </a:ext>
                  </a:extLst>
                </p14:cNvPr>
                <p14:cNvContentPartPr/>
                <p14:nvPr/>
              </p14:nvContentPartPr>
              <p14:xfrm>
                <a:off x="8193700" y="2189871"/>
                <a:ext cx="56520" cy="205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E0D9192-09F6-AA45-8002-5CF51526AC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86140" y="2182311"/>
                  <a:ext cx="71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0A8C973-31E1-A541-9C21-371281B4D1F5}"/>
                    </a:ext>
                  </a:extLst>
                </p14:cNvPr>
                <p14:cNvContentPartPr/>
                <p14:nvPr/>
              </p14:nvContentPartPr>
              <p14:xfrm>
                <a:off x="8368300" y="1928511"/>
                <a:ext cx="249480" cy="6602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0A8C973-31E1-A541-9C21-371281B4D1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60740" y="1920951"/>
                  <a:ext cx="2646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6B1F4DB-C647-864C-B825-2C940796328A}"/>
                    </a:ext>
                  </a:extLst>
                </p14:cNvPr>
                <p14:cNvContentPartPr/>
                <p14:nvPr/>
              </p14:nvContentPartPr>
              <p14:xfrm>
                <a:off x="8296300" y="2071791"/>
                <a:ext cx="246600" cy="3988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6B1F4DB-C647-864C-B825-2C94079632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88740" y="2064231"/>
                  <a:ext cx="261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A38BD81-13CB-9846-B173-0EFC4D0F03BF}"/>
                    </a:ext>
                  </a:extLst>
                </p14:cNvPr>
                <p14:cNvContentPartPr/>
                <p14:nvPr/>
              </p14:nvContentPartPr>
              <p14:xfrm>
                <a:off x="8772940" y="2526111"/>
                <a:ext cx="19080" cy="31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A38BD81-13CB-9846-B173-0EFC4D0F03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65380" y="251855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9E2D42E-A90C-D24C-B75E-08ACAB7E7B28}"/>
                    </a:ext>
                  </a:extLst>
                </p14:cNvPr>
                <p14:cNvContentPartPr/>
                <p14:nvPr/>
              </p14:nvContentPartPr>
              <p14:xfrm>
                <a:off x="8834860" y="2644551"/>
                <a:ext cx="6480" cy="12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9E2D42E-A90C-D24C-B75E-08ACAB7E7B2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27660" y="263699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D50A77BB-534C-CA45-A14F-7187E1045AD1}"/>
              </a:ext>
            </a:extLst>
          </p:cNvPr>
          <p:cNvGrpSpPr/>
          <p:nvPr/>
        </p:nvGrpSpPr>
        <p:grpSpPr>
          <a:xfrm>
            <a:off x="1264780" y="3715191"/>
            <a:ext cx="1811880" cy="573120"/>
            <a:chOff x="1264780" y="3715191"/>
            <a:chExt cx="18118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8A18C23-47D3-4048-8292-025A422251AC}"/>
                    </a:ext>
                  </a:extLst>
                </p14:cNvPr>
                <p14:cNvContentPartPr/>
                <p14:nvPr/>
              </p14:nvContentPartPr>
              <p14:xfrm>
                <a:off x="1364500" y="3845871"/>
                <a:ext cx="112320" cy="626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8A18C23-47D3-4048-8292-025A422251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56940" y="383831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D2C1121-56C2-4344-8C25-972448F0205F}"/>
                    </a:ext>
                  </a:extLst>
                </p14:cNvPr>
                <p14:cNvContentPartPr/>
                <p14:nvPr/>
              </p14:nvContentPartPr>
              <p14:xfrm>
                <a:off x="1264780" y="3995271"/>
                <a:ext cx="380160" cy="274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D2C1121-56C2-4344-8C25-972448F020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57220" y="3987711"/>
                  <a:ext cx="395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0DA1A74-EDD9-2F49-BD45-5DA6E6F2A306}"/>
                    </a:ext>
                  </a:extLst>
                </p14:cNvPr>
                <p14:cNvContentPartPr/>
                <p14:nvPr/>
              </p14:nvContentPartPr>
              <p14:xfrm>
                <a:off x="1837540" y="3920751"/>
                <a:ext cx="149760" cy="342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0DA1A74-EDD9-2F49-BD45-5DA6E6F2A3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29980" y="3913191"/>
                  <a:ext cx="164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A731882F-958E-0546-A7A6-FBE9DFA1716D}"/>
                    </a:ext>
                  </a:extLst>
                </p14:cNvPr>
                <p14:cNvContentPartPr/>
                <p14:nvPr/>
              </p14:nvContentPartPr>
              <p14:xfrm>
                <a:off x="1980820" y="4007871"/>
                <a:ext cx="311760" cy="249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A731882F-958E-0546-A7A6-FBE9DFA171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73260" y="4000311"/>
                  <a:ext cx="326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C3730F7-14C9-4440-BAE9-95F7097FB5CE}"/>
                    </a:ext>
                  </a:extLst>
                </p14:cNvPr>
                <p14:cNvContentPartPr/>
                <p14:nvPr/>
              </p14:nvContentPartPr>
              <p14:xfrm>
                <a:off x="1999540" y="4138551"/>
                <a:ext cx="87480" cy="62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C3730F7-14C9-4440-BAE9-95F7097FB5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91980" y="413099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0F3A271-9C18-8843-A663-648E9FEA43DC}"/>
                    </a:ext>
                  </a:extLst>
                </p14:cNvPr>
                <p14:cNvContentPartPr/>
                <p14:nvPr/>
              </p14:nvContentPartPr>
              <p14:xfrm>
                <a:off x="2603260" y="3941991"/>
                <a:ext cx="25200" cy="2340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0F3A271-9C18-8843-A663-648E9FEA43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95700" y="3934431"/>
                  <a:ext cx="40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C942241-B7CD-1D47-8DD7-20C2324FE853}"/>
                    </a:ext>
                  </a:extLst>
                </p14:cNvPr>
                <p14:cNvContentPartPr/>
                <p14:nvPr/>
              </p14:nvContentPartPr>
              <p14:xfrm>
                <a:off x="2814940" y="3715191"/>
                <a:ext cx="261720" cy="573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C942241-B7CD-1D47-8DD7-20C2324FE8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07380" y="3707631"/>
                  <a:ext cx="276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52E7424-BB66-E448-8D4C-3DB565F73354}"/>
                    </a:ext>
                  </a:extLst>
                </p14:cNvPr>
                <p14:cNvContentPartPr/>
                <p14:nvPr/>
              </p14:nvContentPartPr>
              <p14:xfrm>
                <a:off x="2765260" y="3864591"/>
                <a:ext cx="155880" cy="3614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52E7424-BB66-E448-8D4C-3DB565F733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57700" y="3857031"/>
                  <a:ext cx="171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E40D681-36A6-6C4F-A7F2-8EFDE80A7257}"/>
              </a:ext>
            </a:extLst>
          </p:cNvPr>
          <p:cNvGrpSpPr/>
          <p:nvPr/>
        </p:nvGrpSpPr>
        <p:grpSpPr>
          <a:xfrm>
            <a:off x="3412540" y="3677751"/>
            <a:ext cx="1376280" cy="567000"/>
            <a:chOff x="3412540" y="3677751"/>
            <a:chExt cx="137628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7C96C0D3-7F7A-2340-B358-09B67C595906}"/>
                    </a:ext>
                  </a:extLst>
                </p14:cNvPr>
                <p14:cNvContentPartPr/>
                <p14:nvPr/>
              </p14:nvContentPartPr>
              <p14:xfrm>
                <a:off x="3412540" y="3746151"/>
                <a:ext cx="386280" cy="4546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7C96C0D3-7F7A-2340-B358-09B67C5959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04980" y="3738951"/>
                  <a:ext cx="4014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00BA6B6-CCDA-0148-B2B0-0D96C7992456}"/>
                    </a:ext>
                  </a:extLst>
                </p14:cNvPr>
                <p14:cNvContentPartPr/>
                <p14:nvPr/>
              </p14:nvContentPartPr>
              <p14:xfrm>
                <a:off x="3941740" y="3677751"/>
                <a:ext cx="585720" cy="467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00BA6B6-CCDA-0148-B2B0-0D96C79924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4180" y="3670191"/>
                  <a:ext cx="6004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3DFDBBC-D2E2-9341-BD6F-7F5A48DF7346}"/>
                    </a:ext>
                  </a:extLst>
                </p14:cNvPr>
                <p14:cNvContentPartPr/>
                <p14:nvPr/>
              </p14:nvContentPartPr>
              <p14:xfrm>
                <a:off x="4744900" y="4063671"/>
                <a:ext cx="43920" cy="50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3DFDBBC-D2E2-9341-BD6F-7F5A48DF73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37340" y="405611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8AA3B5C-2225-474D-9828-0A98E92368FE}"/>
                    </a:ext>
                  </a:extLst>
                </p14:cNvPr>
                <p14:cNvContentPartPr/>
                <p14:nvPr/>
              </p14:nvContentPartPr>
              <p14:xfrm>
                <a:off x="4763620" y="4231791"/>
                <a:ext cx="6480" cy="129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8AA3B5C-2225-474D-9828-0A98E92368F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56060" y="422423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1EF6930-F671-414B-A91C-5AB517FA1CBF}"/>
                  </a:ext>
                </a:extLst>
              </p14:cNvPr>
              <p14:cNvContentPartPr/>
              <p14:nvPr/>
            </p14:nvContentPartPr>
            <p14:xfrm>
              <a:off x="5423500" y="3740031"/>
              <a:ext cx="131040" cy="2682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1EF6930-F671-414B-A91C-5AB517FA1CB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415940" y="3732471"/>
                <a:ext cx="146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764B46F-0505-F944-8A91-A41634FA485F}"/>
                  </a:ext>
                </a:extLst>
              </p14:cNvPr>
              <p14:cNvContentPartPr/>
              <p14:nvPr/>
            </p14:nvContentPartPr>
            <p14:xfrm>
              <a:off x="5778460" y="3758751"/>
              <a:ext cx="68040" cy="936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764B46F-0505-F944-8A91-A41634FA485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70900" y="3751191"/>
                <a:ext cx="83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B7FC9650-4961-8C4D-9251-1BB1497FFF9E}"/>
                  </a:ext>
                </a:extLst>
              </p14:cNvPr>
              <p14:cNvContentPartPr/>
              <p14:nvPr/>
            </p14:nvContentPartPr>
            <p14:xfrm>
              <a:off x="5741020" y="3902031"/>
              <a:ext cx="112320" cy="25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B7FC9650-4961-8C4D-9251-1BB1497FFF9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33460" y="3894471"/>
                <a:ext cx="12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0EB5CAE3-8FE8-ED4B-A3AF-3E24C3CDBFD0}"/>
                  </a:ext>
                </a:extLst>
              </p14:cNvPr>
              <p14:cNvContentPartPr/>
              <p14:nvPr/>
            </p14:nvContentPartPr>
            <p14:xfrm>
              <a:off x="5778460" y="3902031"/>
              <a:ext cx="118800" cy="1123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0EB5CAE3-8FE8-ED4B-A3AF-3E24C3CDBFD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70900" y="3894471"/>
                <a:ext cx="1335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45EE575B-D3B5-D648-9994-59ED308707F2}"/>
              </a:ext>
            </a:extLst>
          </p:cNvPr>
          <p:cNvGrpSpPr/>
          <p:nvPr/>
        </p:nvGrpSpPr>
        <p:grpSpPr>
          <a:xfrm>
            <a:off x="6133780" y="3509631"/>
            <a:ext cx="1830240" cy="579240"/>
            <a:chOff x="6133780" y="3509631"/>
            <a:chExt cx="1830240" cy="579240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FCB74A4A-1BE4-0443-A327-F7D6DB1C3C33}"/>
                </a:ext>
              </a:extLst>
            </p:cNvPr>
            <p:cNvGrpSpPr/>
            <p:nvPr/>
          </p:nvGrpSpPr>
          <p:grpSpPr>
            <a:xfrm>
              <a:off x="6133780" y="3509631"/>
              <a:ext cx="1830240" cy="579240"/>
              <a:chOff x="6133780" y="3509631"/>
              <a:chExt cx="1830240" cy="579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3A86C797-FD06-AB4F-8176-0D27C06E4AA4}"/>
                      </a:ext>
                    </a:extLst>
                  </p14:cNvPr>
                  <p14:cNvContentPartPr/>
                  <p14:nvPr/>
                </p14:nvContentPartPr>
                <p14:xfrm>
                  <a:off x="6232780" y="3509631"/>
                  <a:ext cx="87480" cy="87480"/>
                </p14:xfrm>
              </p:contentPart>
            </mc:Choice>
            <mc:Fallback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3A86C797-FD06-AB4F-8176-0D27C06E4AA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225220" y="3502071"/>
                    <a:ext cx="1026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9B7B050A-C428-B343-ADB8-78C749F50FB2}"/>
                      </a:ext>
                    </a:extLst>
                  </p14:cNvPr>
                  <p14:cNvContentPartPr/>
                  <p14:nvPr/>
                </p14:nvContentPartPr>
                <p14:xfrm>
                  <a:off x="6133780" y="3640311"/>
                  <a:ext cx="317160" cy="448560"/>
                </p14:xfrm>
              </p:contentPart>
            </mc:Choice>
            <mc:Fallback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9B7B050A-C428-B343-ADB8-78C749F50FB2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126220" y="3633111"/>
                    <a:ext cx="33228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F9D28D4E-6DEE-2642-9E93-47D5D51A8728}"/>
                      </a:ext>
                    </a:extLst>
                  </p14:cNvPr>
                  <p14:cNvContentPartPr/>
                  <p14:nvPr/>
                </p14:nvContentPartPr>
                <p14:xfrm>
                  <a:off x="6724540" y="3615471"/>
                  <a:ext cx="149040" cy="43920"/>
                </p14:xfrm>
              </p:contentPart>
            </mc:Choice>
            <mc:Fallback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F9D28D4E-6DEE-2642-9E93-47D5D51A872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6716980" y="3607911"/>
                    <a:ext cx="16416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07C7C4A6-AB42-DA43-96BF-FCF49BCCB3C5}"/>
                      </a:ext>
                    </a:extLst>
                  </p14:cNvPr>
                  <p14:cNvContentPartPr/>
                  <p14:nvPr/>
                </p14:nvContentPartPr>
                <p14:xfrm>
                  <a:off x="6575140" y="3827151"/>
                  <a:ext cx="43920" cy="137160"/>
                </p14:xfrm>
              </p:contentPart>
            </mc:Choice>
            <mc:Fallback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07C7C4A6-AB42-DA43-96BF-FCF49BCCB3C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567580" y="3819591"/>
                    <a:ext cx="590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37E2FB61-ECC5-8D4A-8DE2-E5EFC2A6DA32}"/>
                      </a:ext>
                    </a:extLst>
                  </p14:cNvPr>
                  <p14:cNvContentPartPr/>
                  <p14:nvPr/>
                </p14:nvContentPartPr>
                <p14:xfrm>
                  <a:off x="6643540" y="3796191"/>
                  <a:ext cx="417600" cy="199440"/>
                </p14:xfrm>
              </p:contentPart>
            </mc:Choice>
            <mc:Fallback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37E2FB61-ECC5-8D4A-8DE2-E5EFC2A6DA3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635980" y="3788631"/>
                    <a:ext cx="4323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9B101A91-4CB1-2548-A7A5-45E4F47C93ED}"/>
                      </a:ext>
                    </a:extLst>
                  </p14:cNvPr>
                  <p14:cNvContentPartPr/>
                  <p14:nvPr/>
                </p14:nvContentPartPr>
                <p14:xfrm>
                  <a:off x="6699700" y="3778191"/>
                  <a:ext cx="75240" cy="149040"/>
                </p14:xfrm>
              </p:contentPart>
            </mc:Choice>
            <mc:Fallback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9B101A91-4CB1-2548-A7A5-45E4F47C93ED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692140" y="3770631"/>
                    <a:ext cx="9000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460C3800-5732-E044-9F6C-4EB7F58F15AE}"/>
                      </a:ext>
                    </a:extLst>
                  </p14:cNvPr>
                  <p14:cNvContentPartPr/>
                  <p14:nvPr/>
                </p14:nvContentPartPr>
                <p14:xfrm>
                  <a:off x="6808420" y="3740031"/>
                  <a:ext cx="115920" cy="199440"/>
                </p14:xfrm>
              </p:contentPart>
            </mc:Choice>
            <mc:Fallback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460C3800-5732-E044-9F6C-4EB7F58F15A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800860" y="3732471"/>
                    <a:ext cx="1310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529B0967-DBAA-CB43-A94B-1262C066918A}"/>
                      </a:ext>
                    </a:extLst>
                  </p14:cNvPr>
                  <p14:cNvContentPartPr/>
                  <p14:nvPr/>
                </p14:nvContentPartPr>
                <p14:xfrm>
                  <a:off x="7235020" y="3603951"/>
                  <a:ext cx="161640" cy="161640"/>
                </p14:xfrm>
              </p:contentPart>
            </mc:Choice>
            <mc:Fallback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529B0967-DBAA-CB43-A94B-1262C066918A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27460" y="3596391"/>
                    <a:ext cx="17676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B1E8C12D-C479-5142-9E61-67BE4F835319}"/>
                      </a:ext>
                    </a:extLst>
                  </p14:cNvPr>
                  <p14:cNvContentPartPr/>
                  <p14:nvPr/>
                </p14:nvContentPartPr>
                <p14:xfrm>
                  <a:off x="7309900" y="3827151"/>
                  <a:ext cx="12960" cy="180720"/>
                </p14:xfrm>
              </p:contentPart>
            </mc:Choice>
            <mc:Fallback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B1E8C12D-C479-5142-9E61-67BE4F83531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302340" y="3819591"/>
                    <a:ext cx="2772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CB822182-5F5E-5145-9BC2-BFAE02A1449A}"/>
                      </a:ext>
                    </a:extLst>
                  </p14:cNvPr>
                  <p14:cNvContentPartPr/>
                  <p14:nvPr/>
                </p14:nvContentPartPr>
                <p14:xfrm>
                  <a:off x="7602220" y="3659031"/>
                  <a:ext cx="62640" cy="255600"/>
                </p14:xfrm>
              </p:contentPart>
            </mc:Choice>
            <mc:Fallback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CB822182-5F5E-5145-9BC2-BFAE02A1449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595020" y="3651471"/>
                    <a:ext cx="7776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3DE93CA4-8C52-4B45-812D-B66C3116FE5A}"/>
                      </a:ext>
                    </a:extLst>
                  </p14:cNvPr>
                  <p14:cNvContentPartPr/>
                  <p14:nvPr/>
                </p14:nvContentPartPr>
                <p14:xfrm>
                  <a:off x="7776820" y="3522231"/>
                  <a:ext cx="187200" cy="448560"/>
                </p14:xfrm>
              </p:contentPart>
            </mc:Choice>
            <mc:Fallback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3DE93CA4-8C52-4B45-812D-B66C3116FE5A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769260" y="3514671"/>
                    <a:ext cx="202320" cy="46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F88D59D-392F-E448-948E-EFFF37405BE7}"/>
              </a:ext>
            </a:extLst>
          </p:cNvPr>
          <p:cNvGrpSpPr/>
          <p:nvPr/>
        </p:nvGrpSpPr>
        <p:grpSpPr>
          <a:xfrm>
            <a:off x="8225020" y="3459951"/>
            <a:ext cx="205920" cy="510840"/>
            <a:chOff x="8225020" y="3459951"/>
            <a:chExt cx="2059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48273B8E-9C67-6C41-9928-736B18AF29ED}"/>
                    </a:ext>
                  </a:extLst>
                </p14:cNvPr>
                <p14:cNvContentPartPr/>
                <p14:nvPr/>
              </p14:nvContentPartPr>
              <p14:xfrm>
                <a:off x="8249860" y="3459951"/>
                <a:ext cx="43920" cy="62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48273B8E-9C67-6C41-9928-736B18AF29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42300" y="345239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5FE8DD0-B9F2-5447-95D1-3D508FE5B471}"/>
                    </a:ext>
                  </a:extLst>
                </p14:cNvPr>
                <p14:cNvContentPartPr/>
                <p14:nvPr/>
              </p14:nvContentPartPr>
              <p14:xfrm>
                <a:off x="8225020" y="3516111"/>
                <a:ext cx="205920" cy="4546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5FE8DD0-B9F2-5447-95D1-3D508FE5B4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17460" y="3508551"/>
                  <a:ext cx="2210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62EBCE7B-1240-994A-9C3F-F43B7E8C5673}"/>
              </a:ext>
            </a:extLst>
          </p:cNvPr>
          <p:cNvGrpSpPr/>
          <p:nvPr/>
        </p:nvGrpSpPr>
        <p:grpSpPr>
          <a:xfrm>
            <a:off x="8735500" y="3447351"/>
            <a:ext cx="504720" cy="591840"/>
            <a:chOff x="8735500" y="3447351"/>
            <a:chExt cx="5047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5ADBF0A-FF06-BB48-B72F-1D7B2460357F}"/>
                    </a:ext>
                  </a:extLst>
                </p14:cNvPr>
                <p14:cNvContentPartPr/>
                <p14:nvPr/>
              </p14:nvContentPartPr>
              <p14:xfrm>
                <a:off x="8791300" y="3447351"/>
                <a:ext cx="137160" cy="137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5ADBF0A-FF06-BB48-B72F-1D7B246035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84100" y="343979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FB354B3-F14E-294C-8831-233DE43764A7}"/>
                    </a:ext>
                  </a:extLst>
                </p14:cNvPr>
                <p14:cNvContentPartPr/>
                <p14:nvPr/>
              </p14:nvContentPartPr>
              <p14:xfrm>
                <a:off x="8735500" y="3603231"/>
                <a:ext cx="75240" cy="2930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FB354B3-F14E-294C-8831-233DE43764A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727940" y="3595671"/>
                  <a:ext cx="90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092985C-7C93-3B4B-A0EF-823372A8935B}"/>
                    </a:ext>
                  </a:extLst>
                </p14:cNvPr>
                <p14:cNvContentPartPr/>
                <p14:nvPr/>
              </p14:nvContentPartPr>
              <p14:xfrm>
                <a:off x="9115300" y="3503511"/>
                <a:ext cx="124920" cy="5356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092985C-7C93-3B4B-A0EF-823372A8935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07740" y="3495951"/>
                  <a:ext cx="140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B555411-CD33-6C48-889D-3A4C47120B7B}"/>
                    </a:ext>
                  </a:extLst>
                </p14:cNvPr>
                <p14:cNvContentPartPr/>
                <p14:nvPr/>
              </p14:nvContentPartPr>
              <p14:xfrm>
                <a:off x="8878780" y="3715191"/>
                <a:ext cx="167760" cy="112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B555411-CD33-6C48-889D-3A4C47120B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71220" y="3707631"/>
                  <a:ext cx="1828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D183BE0-7F18-1840-B143-5DC80F6E7345}"/>
              </a:ext>
            </a:extLst>
          </p:cNvPr>
          <p:cNvGrpSpPr/>
          <p:nvPr/>
        </p:nvGrpSpPr>
        <p:grpSpPr>
          <a:xfrm>
            <a:off x="9507340" y="3397671"/>
            <a:ext cx="274320" cy="541800"/>
            <a:chOff x="9507340" y="3397671"/>
            <a:chExt cx="27432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5FEEFAC-C8CD-FB4A-BC2B-FA39614A5255}"/>
                    </a:ext>
                  </a:extLst>
                </p14:cNvPr>
                <p14:cNvContentPartPr/>
                <p14:nvPr/>
              </p14:nvContentPartPr>
              <p14:xfrm>
                <a:off x="9507340" y="3397671"/>
                <a:ext cx="224640" cy="541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5FEEFAC-C8CD-FB4A-BC2B-FA39614A525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99780" y="3390111"/>
                  <a:ext cx="2394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CA256ED-D583-5D43-93F9-F40E3A882DE7}"/>
                    </a:ext>
                  </a:extLst>
                </p14:cNvPr>
                <p14:cNvContentPartPr/>
                <p14:nvPr/>
              </p14:nvContentPartPr>
              <p14:xfrm>
                <a:off x="9700300" y="3696471"/>
                <a:ext cx="50040" cy="187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CA256ED-D583-5D43-93F9-F40E3A882D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92740" y="368891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4AF478C-9C8C-7244-A98D-54C7989C5D6B}"/>
                    </a:ext>
                  </a:extLst>
                </p14:cNvPr>
                <p14:cNvContentPartPr/>
                <p14:nvPr/>
              </p14:nvContentPartPr>
              <p14:xfrm>
                <a:off x="9669340" y="3771351"/>
                <a:ext cx="112320" cy="62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4AF478C-9C8C-7244-A98D-54C7989C5D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1780" y="3763791"/>
                  <a:ext cx="1274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8E67325-D47A-7A48-B398-34021F0ABED6}"/>
              </a:ext>
            </a:extLst>
          </p:cNvPr>
          <p:cNvGrpSpPr/>
          <p:nvPr/>
        </p:nvGrpSpPr>
        <p:grpSpPr>
          <a:xfrm>
            <a:off x="10023940" y="3323511"/>
            <a:ext cx="392760" cy="559800"/>
            <a:chOff x="10023940" y="3323511"/>
            <a:chExt cx="39276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DCC6CA5-AABA-9544-8EDF-C65D2786B5E1}"/>
                    </a:ext>
                  </a:extLst>
                </p14:cNvPr>
                <p14:cNvContentPartPr/>
                <p14:nvPr/>
              </p14:nvContentPartPr>
              <p14:xfrm>
                <a:off x="10023940" y="3472911"/>
                <a:ext cx="100080" cy="410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DCC6CA5-AABA-9544-8EDF-C65D2786B5E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16740" y="3465711"/>
                  <a:ext cx="1152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F90E15C-0179-7D47-84A2-BBDC57931511}"/>
                    </a:ext>
                  </a:extLst>
                </p14:cNvPr>
                <p14:cNvContentPartPr/>
                <p14:nvPr/>
              </p14:nvContentPartPr>
              <p14:xfrm>
                <a:off x="10291780" y="3323511"/>
                <a:ext cx="124920" cy="547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F90E15C-0179-7D47-84A2-BBDC579315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84220" y="3316311"/>
                  <a:ext cx="140040" cy="56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E12A906-222C-E444-9D07-787EA2ED59E3}"/>
              </a:ext>
            </a:extLst>
          </p:cNvPr>
          <p:cNvGrpSpPr/>
          <p:nvPr/>
        </p:nvGrpSpPr>
        <p:grpSpPr>
          <a:xfrm>
            <a:off x="10671580" y="3323151"/>
            <a:ext cx="448560" cy="554400"/>
            <a:chOff x="10671580" y="3323151"/>
            <a:chExt cx="4485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D28CFDD-5C0D-8E40-B94F-831E39F776F3}"/>
                    </a:ext>
                  </a:extLst>
                </p14:cNvPr>
                <p14:cNvContentPartPr/>
                <p14:nvPr/>
              </p14:nvContentPartPr>
              <p14:xfrm>
                <a:off x="10671580" y="3360231"/>
                <a:ext cx="103320" cy="51084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D28CFDD-5C0D-8E40-B94F-831E39F776F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664020" y="3352671"/>
                  <a:ext cx="118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48987C5-D76A-854D-B894-B6962FCB6D25}"/>
                    </a:ext>
                  </a:extLst>
                </p14:cNvPr>
                <p14:cNvContentPartPr/>
                <p14:nvPr/>
              </p14:nvContentPartPr>
              <p14:xfrm>
                <a:off x="10908100" y="3323151"/>
                <a:ext cx="212040" cy="5544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48987C5-D76A-854D-B894-B6962FCB6D2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00540" y="3315591"/>
                  <a:ext cx="22716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D83BFE8-6B72-3943-B179-7759C67CC8B3}"/>
              </a:ext>
            </a:extLst>
          </p:cNvPr>
          <p:cNvGrpSpPr/>
          <p:nvPr/>
        </p:nvGrpSpPr>
        <p:grpSpPr>
          <a:xfrm>
            <a:off x="11350180" y="4032711"/>
            <a:ext cx="56520" cy="124560"/>
            <a:chOff x="11350180" y="4032711"/>
            <a:chExt cx="5652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9141CFF-7CD8-1B4D-9406-E512CC8D3B11}"/>
                    </a:ext>
                  </a:extLst>
                </p14:cNvPr>
                <p14:cNvContentPartPr/>
                <p14:nvPr/>
              </p14:nvContentPartPr>
              <p14:xfrm>
                <a:off x="11387620" y="4032711"/>
                <a:ext cx="19080" cy="129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9141CFF-7CD8-1B4D-9406-E512CC8D3B1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380060" y="40251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4147DE2-B248-7E4D-8555-BEA60769CA05}"/>
                    </a:ext>
                  </a:extLst>
                </p14:cNvPr>
                <p14:cNvContentPartPr/>
                <p14:nvPr/>
              </p14:nvContentPartPr>
              <p14:xfrm>
                <a:off x="11350180" y="4125951"/>
                <a:ext cx="43920" cy="31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4147DE2-B248-7E4D-8555-BEA60769CA0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42620" y="411839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633EB48-0670-7B49-96E3-492377239A41}"/>
              </a:ext>
            </a:extLst>
          </p:cNvPr>
          <p:cNvGrpSpPr/>
          <p:nvPr/>
        </p:nvGrpSpPr>
        <p:grpSpPr>
          <a:xfrm>
            <a:off x="657460" y="4586751"/>
            <a:ext cx="2101680" cy="654120"/>
            <a:chOff x="657460" y="4586751"/>
            <a:chExt cx="210168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E29F8A0-159B-9E4F-95E1-7B264A5D62B7}"/>
                    </a:ext>
                  </a:extLst>
                </p14:cNvPr>
                <p14:cNvContentPartPr/>
                <p14:nvPr/>
              </p14:nvContentPartPr>
              <p14:xfrm>
                <a:off x="657460" y="4673871"/>
                <a:ext cx="479880" cy="5670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E29F8A0-159B-9E4F-95E1-7B264A5D62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9900" y="4666311"/>
                  <a:ext cx="4946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3F2784E-34F6-F84D-8454-4E094BE2FD2D}"/>
                    </a:ext>
                  </a:extLst>
                </p14:cNvPr>
                <p14:cNvContentPartPr/>
                <p14:nvPr/>
              </p14:nvContentPartPr>
              <p14:xfrm>
                <a:off x="953740" y="4966551"/>
                <a:ext cx="149760" cy="2430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3F2784E-34F6-F84D-8454-4E094BE2FD2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46180" y="4958991"/>
                  <a:ext cx="16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D8BE678-5172-3A45-A9BF-D9EF4A75E381}"/>
                    </a:ext>
                  </a:extLst>
                </p14:cNvPr>
                <p14:cNvContentPartPr/>
                <p14:nvPr/>
              </p14:nvContentPartPr>
              <p14:xfrm>
                <a:off x="984700" y="5066271"/>
                <a:ext cx="75240" cy="752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D8BE678-5172-3A45-A9BF-D9EF4A75E3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77140" y="505871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3182081-3336-6447-AABA-53A4FB056830}"/>
                    </a:ext>
                  </a:extLst>
                </p14:cNvPr>
                <p14:cNvContentPartPr/>
                <p14:nvPr/>
              </p14:nvContentPartPr>
              <p14:xfrm>
                <a:off x="1339660" y="4748751"/>
                <a:ext cx="149760" cy="361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3182081-3336-6447-AABA-53A4FB0568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32100" y="4741191"/>
                  <a:ext cx="164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5BB95D4-0740-A543-927C-23FB141543D4}"/>
                    </a:ext>
                  </a:extLst>
                </p14:cNvPr>
                <p14:cNvContentPartPr/>
                <p14:nvPr/>
              </p14:nvContentPartPr>
              <p14:xfrm>
                <a:off x="1501300" y="4860711"/>
                <a:ext cx="293040" cy="299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5BB95D4-0740-A543-927C-23FB141543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93740" y="4853151"/>
                  <a:ext cx="308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2FFE0BF-340A-FC4F-8993-F7D6C3A63E84}"/>
                    </a:ext>
                  </a:extLst>
                </p14:cNvPr>
                <p14:cNvContentPartPr/>
                <p14:nvPr/>
              </p14:nvContentPartPr>
              <p14:xfrm>
                <a:off x="1557460" y="5010111"/>
                <a:ext cx="93600" cy="626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2FFE0BF-340A-FC4F-8993-F7D6C3A63E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49900" y="500255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B0DB488-3953-824B-ACD0-DB357FA9F1B4}"/>
                    </a:ext>
                  </a:extLst>
                </p14:cNvPr>
                <p14:cNvContentPartPr/>
                <p14:nvPr/>
              </p14:nvContentPartPr>
              <p14:xfrm>
                <a:off x="2011780" y="4838391"/>
                <a:ext cx="37800" cy="227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B0DB488-3953-824B-ACD0-DB357FA9F1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04220" y="4831191"/>
                  <a:ext cx="52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CEC98C0-4DE6-9748-9701-00D006CEA098}"/>
                    </a:ext>
                  </a:extLst>
                </p14:cNvPr>
                <p14:cNvContentPartPr/>
                <p14:nvPr/>
              </p14:nvContentPartPr>
              <p14:xfrm>
                <a:off x="2211220" y="4586751"/>
                <a:ext cx="280440" cy="629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CEC98C0-4DE6-9748-9701-00D006CEA0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03660" y="4579191"/>
                  <a:ext cx="2955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C96493B-5E18-D745-8CBD-51B930D7641E}"/>
                    </a:ext>
                  </a:extLst>
                </p14:cNvPr>
                <p14:cNvContentPartPr/>
                <p14:nvPr/>
              </p14:nvContentPartPr>
              <p14:xfrm>
                <a:off x="2142460" y="4730751"/>
                <a:ext cx="311760" cy="4042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C96493B-5E18-D745-8CBD-51B930D7641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35260" y="4723191"/>
                  <a:ext cx="3268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00E40DCA-8192-124A-A529-8AF03F4F6692}"/>
                    </a:ext>
                  </a:extLst>
                </p14:cNvPr>
                <p14:cNvContentPartPr/>
                <p14:nvPr/>
              </p14:nvContentPartPr>
              <p14:xfrm>
                <a:off x="2715220" y="5091111"/>
                <a:ext cx="19080" cy="37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00E40DCA-8192-124A-A529-8AF03F4F669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08020" y="5083551"/>
                  <a:ext cx="34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D931CEB-377C-0744-99E9-36B54C4D5ED7}"/>
                    </a:ext>
                  </a:extLst>
                </p14:cNvPr>
                <p14:cNvContentPartPr/>
                <p14:nvPr/>
              </p14:nvContentPartPr>
              <p14:xfrm>
                <a:off x="2733940" y="5209191"/>
                <a:ext cx="25200" cy="31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D931CEB-377C-0744-99E9-36B54C4D5E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26380" y="520163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5B6A706-2DE5-6042-B1ED-B982B6E32966}"/>
              </a:ext>
            </a:extLst>
          </p:cNvPr>
          <p:cNvGrpSpPr/>
          <p:nvPr/>
        </p:nvGrpSpPr>
        <p:grpSpPr>
          <a:xfrm>
            <a:off x="3431260" y="4611591"/>
            <a:ext cx="1656360" cy="516960"/>
            <a:chOff x="3431260" y="4611591"/>
            <a:chExt cx="16563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8F0E715-255A-9745-B493-1C6460ECDB2E}"/>
                    </a:ext>
                  </a:extLst>
                </p14:cNvPr>
                <p14:cNvContentPartPr/>
                <p14:nvPr/>
              </p14:nvContentPartPr>
              <p14:xfrm>
                <a:off x="3561940" y="4611591"/>
                <a:ext cx="87480" cy="92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8F0E715-255A-9745-B493-1C6460ECDB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54380" y="4604031"/>
                  <a:ext cx="102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2B56E4B-0341-914C-9998-DFC56E40339D}"/>
                    </a:ext>
                  </a:extLst>
                </p14:cNvPr>
                <p14:cNvContentPartPr/>
                <p14:nvPr/>
              </p14:nvContentPartPr>
              <p14:xfrm>
                <a:off x="3611980" y="4636431"/>
                <a:ext cx="124920" cy="1807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2B56E4B-0341-914C-9998-DFC56E4033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04420" y="462887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68ACA64-5E21-BF49-A6D3-1F0CE3669B55}"/>
                    </a:ext>
                  </a:extLst>
                </p14:cNvPr>
                <p14:cNvContentPartPr/>
                <p14:nvPr/>
              </p14:nvContentPartPr>
              <p14:xfrm>
                <a:off x="3431260" y="4841991"/>
                <a:ext cx="286560" cy="286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68ACA64-5E21-BF49-A6D3-1F0CE3669B5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23700" y="4834431"/>
                  <a:ext cx="301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3D7C050-F58C-8A48-A004-A7F395076799}"/>
                    </a:ext>
                  </a:extLst>
                </p14:cNvPr>
                <p14:cNvContentPartPr/>
                <p14:nvPr/>
              </p14:nvContentPartPr>
              <p14:xfrm>
                <a:off x="3580660" y="5022711"/>
                <a:ext cx="249480" cy="752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3D7C050-F58C-8A48-A004-A7F3950767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73100" y="5015151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DECB547-35FB-5D41-96BD-95009ABD8F96}"/>
                    </a:ext>
                  </a:extLst>
                </p14:cNvPr>
                <p14:cNvContentPartPr/>
                <p14:nvPr/>
              </p14:nvContentPartPr>
              <p14:xfrm>
                <a:off x="4134700" y="4673871"/>
                <a:ext cx="187200" cy="12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DECB547-35FB-5D41-96BD-95009ABD8F9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27140" y="466631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27E4A39-8423-5940-B472-33E41065EBED}"/>
                    </a:ext>
                  </a:extLst>
                </p14:cNvPr>
                <p14:cNvContentPartPr/>
                <p14:nvPr/>
              </p14:nvContentPartPr>
              <p14:xfrm>
                <a:off x="4053700" y="4636431"/>
                <a:ext cx="199440" cy="3614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27E4A39-8423-5940-B472-33E41065EBE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46500" y="462887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75EB0B4-E205-FD4F-957D-DD040B8BA6EB}"/>
                    </a:ext>
                  </a:extLst>
                </p14:cNvPr>
                <p14:cNvContentPartPr/>
                <p14:nvPr/>
              </p14:nvContentPartPr>
              <p14:xfrm>
                <a:off x="4028860" y="4848111"/>
                <a:ext cx="93600" cy="198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75EB0B4-E205-FD4F-957D-DD040B8BA6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21300" y="4840551"/>
                  <a:ext cx="108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865BAE4-B8CA-B44B-8481-70694A2D287A}"/>
                    </a:ext>
                  </a:extLst>
                </p14:cNvPr>
                <p14:cNvContentPartPr/>
                <p14:nvPr/>
              </p14:nvContentPartPr>
              <p14:xfrm>
                <a:off x="4253140" y="4860711"/>
                <a:ext cx="187200" cy="1807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865BAE4-B8CA-B44B-8481-70694A2D287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45580" y="485315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5FE4FFA-5245-C647-906A-DA126114BD2B}"/>
                    </a:ext>
                  </a:extLst>
                </p14:cNvPr>
                <p14:cNvContentPartPr/>
                <p14:nvPr/>
              </p14:nvContentPartPr>
              <p14:xfrm>
                <a:off x="4663900" y="4717431"/>
                <a:ext cx="230760" cy="43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5FE4FFA-5245-C647-906A-DA126114BD2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56340" y="470987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84C5E60-D89D-A942-8A34-B8FC5A70FCA7}"/>
                    </a:ext>
                  </a:extLst>
                </p14:cNvPr>
                <p14:cNvContentPartPr/>
                <p14:nvPr/>
              </p14:nvContentPartPr>
              <p14:xfrm>
                <a:off x="4676500" y="4642911"/>
                <a:ext cx="162360" cy="2984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84C5E60-D89D-A942-8A34-B8FC5A70FCA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68940" y="4635351"/>
                  <a:ext cx="177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4CD7FB8-C459-0740-AA4B-A3069B804038}"/>
                    </a:ext>
                  </a:extLst>
                </p14:cNvPr>
                <p14:cNvContentPartPr/>
                <p14:nvPr/>
              </p14:nvContentPartPr>
              <p14:xfrm>
                <a:off x="4707460" y="4823271"/>
                <a:ext cx="25200" cy="2059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4CD7FB8-C459-0740-AA4B-A3069B80403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99900" y="481571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DC96A95-E43C-7E40-85C2-6FF4F9EF1980}"/>
                    </a:ext>
                  </a:extLst>
                </p14:cNvPr>
                <p14:cNvContentPartPr/>
                <p14:nvPr/>
              </p14:nvContentPartPr>
              <p14:xfrm>
                <a:off x="4819420" y="4848111"/>
                <a:ext cx="268200" cy="1310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DC96A95-E43C-7E40-85C2-6FF4F9EF198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12220" y="4840551"/>
                  <a:ext cx="2829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6616E00F-B199-A446-86EA-BB526D58F082}"/>
              </a:ext>
            </a:extLst>
          </p:cNvPr>
          <p:cNvGrpSpPr/>
          <p:nvPr/>
        </p:nvGrpSpPr>
        <p:grpSpPr>
          <a:xfrm>
            <a:off x="5336380" y="4736151"/>
            <a:ext cx="348840" cy="236880"/>
            <a:chOff x="5336380" y="4736151"/>
            <a:chExt cx="3488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7E9250E-4DDD-B349-9F7A-AA6BDD6F18A2}"/>
                    </a:ext>
                  </a:extLst>
                </p14:cNvPr>
                <p14:cNvContentPartPr/>
                <p14:nvPr/>
              </p14:nvContentPartPr>
              <p14:xfrm>
                <a:off x="5336380" y="4754871"/>
                <a:ext cx="56520" cy="1872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7E9250E-4DDD-B349-9F7A-AA6BDD6F18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28820" y="474731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AE88D0A-6F52-1E4B-9E14-8E0BA33DCD60}"/>
                    </a:ext>
                  </a:extLst>
                </p14:cNvPr>
                <p14:cNvContentPartPr/>
                <p14:nvPr/>
              </p14:nvContentPartPr>
              <p14:xfrm>
                <a:off x="5398660" y="4891671"/>
                <a:ext cx="50040" cy="439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AE88D0A-6F52-1E4B-9E14-8E0BA33DCD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91100" y="488411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4CA161D-5E81-E846-82AD-611C6C288FFA}"/>
                    </a:ext>
                  </a:extLst>
                </p14:cNvPr>
                <p14:cNvContentPartPr/>
                <p14:nvPr/>
              </p14:nvContentPartPr>
              <p14:xfrm>
                <a:off x="5529340" y="4736151"/>
                <a:ext cx="62640" cy="2059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4CA161D-5E81-E846-82AD-611C6C288FF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21780" y="4728591"/>
                  <a:ext cx="77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004D9AD-B605-AC43-B55F-AC8D7C3CE5E3}"/>
                    </a:ext>
                  </a:extLst>
                </p14:cNvPr>
                <p14:cNvContentPartPr/>
                <p14:nvPr/>
              </p14:nvContentPartPr>
              <p14:xfrm>
                <a:off x="5572900" y="4953951"/>
                <a:ext cx="112320" cy="19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004D9AD-B605-AC43-B55F-AC8D7C3CE5E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65340" y="494639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10607C84-1846-4F45-8738-519AD3B57C96}"/>
                  </a:ext>
                </a:extLst>
              </p14:cNvPr>
              <p14:cNvContentPartPr/>
              <p14:nvPr/>
            </p14:nvContentPartPr>
            <p14:xfrm>
              <a:off x="5958820" y="4736151"/>
              <a:ext cx="243000" cy="14976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10607C84-1846-4F45-8738-519AD3B57C9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951260" y="4728591"/>
                <a:ext cx="25812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99879561-543C-164D-87D0-26C9331E76A9}"/>
              </a:ext>
            </a:extLst>
          </p:cNvPr>
          <p:cNvGrpSpPr/>
          <p:nvPr/>
        </p:nvGrpSpPr>
        <p:grpSpPr>
          <a:xfrm>
            <a:off x="6476140" y="4437351"/>
            <a:ext cx="547560" cy="784800"/>
            <a:chOff x="6476140" y="4437351"/>
            <a:chExt cx="547560" cy="78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59B12E9-6BE8-514B-9659-C2A7CF734B35}"/>
                    </a:ext>
                  </a:extLst>
                </p14:cNvPr>
                <p14:cNvContentPartPr/>
                <p14:nvPr/>
              </p14:nvContentPartPr>
              <p14:xfrm>
                <a:off x="6476140" y="4512231"/>
                <a:ext cx="335880" cy="3862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59B12E9-6BE8-514B-9659-C2A7CF734B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68580" y="4504671"/>
                  <a:ext cx="351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076F36D-C299-3449-8372-8F687FFFEFC7}"/>
                    </a:ext>
                  </a:extLst>
                </p14:cNvPr>
                <p14:cNvContentPartPr/>
                <p14:nvPr/>
              </p14:nvContentPartPr>
              <p14:xfrm>
                <a:off x="6992380" y="4437351"/>
                <a:ext cx="31320" cy="784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076F36D-C299-3449-8372-8F687FFFEFC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84820" y="4429791"/>
                  <a:ext cx="46440" cy="79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B47B1C0E-3B2F-1749-B968-C532F88AE749}"/>
                  </a:ext>
                </a:extLst>
              </p14:cNvPr>
              <p14:cNvContentPartPr/>
              <p14:nvPr/>
            </p14:nvContentPartPr>
            <p14:xfrm>
              <a:off x="7316020" y="4543911"/>
              <a:ext cx="193320" cy="33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B47B1C0E-3B2F-1749-B968-C532F88AE74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308460" y="4536351"/>
                <a:ext cx="2084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79FC988-E8E8-FF4D-90EE-C9E56DA47DE9}"/>
                  </a:ext>
                </a:extLst>
              </p14:cNvPr>
              <p14:cNvContentPartPr/>
              <p14:nvPr/>
            </p14:nvContentPartPr>
            <p14:xfrm>
              <a:off x="7845220" y="4537071"/>
              <a:ext cx="87480" cy="936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79FC988-E8E8-FF4D-90EE-C9E56DA47DE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837660" y="4529511"/>
                <a:ext cx="102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6AAE59A6-D9A0-3C49-AD98-3F6205ED8E2A}"/>
                  </a:ext>
                </a:extLst>
              </p14:cNvPr>
              <p14:cNvContentPartPr/>
              <p14:nvPr/>
            </p14:nvContentPartPr>
            <p14:xfrm>
              <a:off x="7801660" y="4767471"/>
              <a:ext cx="365040" cy="10620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6AAE59A6-D9A0-3C49-AD98-3F6205ED8E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794100" y="4759911"/>
                <a:ext cx="3798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AE39CA0B-4032-E040-A12B-C5A212D82117}"/>
              </a:ext>
            </a:extLst>
          </p:cNvPr>
          <p:cNvGrpSpPr/>
          <p:nvPr/>
        </p:nvGrpSpPr>
        <p:grpSpPr>
          <a:xfrm>
            <a:off x="8381260" y="4412511"/>
            <a:ext cx="398160" cy="544680"/>
            <a:chOff x="8381260" y="4412511"/>
            <a:chExt cx="398160" cy="544680"/>
          </a:xfrm>
        </p:grpSpPr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68464086-ADFF-F649-A935-E84055971ADF}"/>
                </a:ext>
              </a:extLst>
            </p:cNvPr>
            <p:cNvGrpSpPr/>
            <p:nvPr/>
          </p:nvGrpSpPr>
          <p:grpSpPr>
            <a:xfrm>
              <a:off x="8381260" y="4412511"/>
              <a:ext cx="398160" cy="544680"/>
              <a:chOff x="8381260" y="4412511"/>
              <a:chExt cx="398160" cy="544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61CC9518-C7B8-B542-9269-26D074055A6B}"/>
                      </a:ext>
                    </a:extLst>
                  </p14:cNvPr>
                  <p14:cNvContentPartPr/>
                  <p14:nvPr/>
                </p14:nvContentPartPr>
                <p14:xfrm>
                  <a:off x="8381260" y="4412511"/>
                  <a:ext cx="348120" cy="544680"/>
                </p14:xfrm>
              </p:contentPart>
            </mc:Choice>
            <mc:Fallback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61CC9518-C7B8-B542-9269-26D074055A6B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8373700" y="4404951"/>
                    <a:ext cx="363240" cy="55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30EDA07B-3B29-E946-B35A-4276F9A77219}"/>
                      </a:ext>
                    </a:extLst>
                  </p14:cNvPr>
                  <p14:cNvContentPartPr/>
                  <p14:nvPr/>
                </p14:nvContentPartPr>
                <p14:xfrm>
                  <a:off x="8673220" y="4655151"/>
                  <a:ext cx="87480" cy="180720"/>
                </p14:xfrm>
              </p:contentPart>
            </mc:Choice>
            <mc:Fallback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30EDA07B-3B29-E946-B35A-4276F9A7721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8665660" y="4647591"/>
                    <a:ext cx="10260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6AD47444-A3E3-3D4E-A296-F912417EB9E6}"/>
                      </a:ext>
                    </a:extLst>
                  </p14:cNvPr>
                  <p14:cNvContentPartPr/>
                  <p14:nvPr/>
                </p14:nvContentPartPr>
                <p14:xfrm>
                  <a:off x="8635780" y="4748751"/>
                  <a:ext cx="143640" cy="62640"/>
                </p14:xfrm>
              </p:contentPart>
            </mc:Choice>
            <mc:Fallback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6AD47444-A3E3-3D4E-A296-F912417EB9E6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8628220" y="4741191"/>
                    <a:ext cx="158760" cy="77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53D5236-6E39-2641-8CF4-AFEEAE00D997}"/>
              </a:ext>
            </a:extLst>
          </p:cNvPr>
          <p:cNvGrpSpPr/>
          <p:nvPr/>
        </p:nvGrpSpPr>
        <p:grpSpPr>
          <a:xfrm>
            <a:off x="9077860" y="4462191"/>
            <a:ext cx="330120" cy="361440"/>
            <a:chOff x="9077860" y="4462191"/>
            <a:chExt cx="3301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8A41FD8-AA41-8841-A310-A80E779B4444}"/>
                    </a:ext>
                  </a:extLst>
                </p14:cNvPr>
                <p14:cNvContentPartPr/>
                <p14:nvPr/>
              </p14:nvContentPartPr>
              <p14:xfrm>
                <a:off x="9077860" y="4462191"/>
                <a:ext cx="100080" cy="3488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8A41FD8-AA41-8841-A310-A80E779B444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70300" y="4454631"/>
                  <a:ext cx="115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1FA272C-FF3C-1D48-B13D-EBCEFA1D0E98}"/>
                    </a:ext>
                  </a:extLst>
                </p14:cNvPr>
                <p14:cNvContentPartPr/>
                <p14:nvPr/>
              </p14:nvContentPartPr>
              <p14:xfrm>
                <a:off x="9189820" y="4574151"/>
                <a:ext cx="218160" cy="249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1FA272C-FF3C-1D48-B13D-EBCEFA1D0E9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82260" y="4566951"/>
                  <a:ext cx="2332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6BC16DEB-16D5-EE40-905D-22A250A08250}"/>
                  </a:ext>
                </a:extLst>
              </p14:cNvPr>
              <p14:cNvContentPartPr/>
              <p14:nvPr/>
            </p14:nvContentPartPr>
            <p14:xfrm>
              <a:off x="9694180" y="4456071"/>
              <a:ext cx="162360" cy="41760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6BC16DEB-16D5-EE40-905D-22A250A0825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686620" y="4448511"/>
                <a:ext cx="1771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84FE4EC4-0D7E-774D-8527-2E23E5ADFCE4}"/>
                  </a:ext>
                </a:extLst>
              </p14:cNvPr>
              <p14:cNvContentPartPr/>
              <p14:nvPr/>
            </p14:nvContentPartPr>
            <p14:xfrm>
              <a:off x="10036540" y="4331511"/>
              <a:ext cx="168480" cy="5356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84FE4EC4-0D7E-774D-8527-2E23E5ADFCE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028980" y="4323951"/>
                <a:ext cx="183600" cy="55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F578B645-5657-9E47-8FCC-1BE5800E3202}"/>
              </a:ext>
            </a:extLst>
          </p:cNvPr>
          <p:cNvGrpSpPr/>
          <p:nvPr/>
        </p:nvGrpSpPr>
        <p:grpSpPr>
          <a:xfrm>
            <a:off x="773740" y="5507991"/>
            <a:ext cx="2775600" cy="498600"/>
            <a:chOff x="773740" y="5507991"/>
            <a:chExt cx="277560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E3B9F4E-51BF-AA4B-802E-EEC1401027B6}"/>
                    </a:ext>
                  </a:extLst>
                </p14:cNvPr>
                <p14:cNvContentPartPr/>
                <p14:nvPr/>
              </p14:nvContentPartPr>
              <p14:xfrm>
                <a:off x="922420" y="5507991"/>
                <a:ext cx="106200" cy="137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E3B9F4E-51BF-AA4B-802E-EEC1401027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14860" y="550043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CCB5282D-55BB-B640-908C-C08FF6C34D3B}"/>
                    </a:ext>
                  </a:extLst>
                </p14:cNvPr>
                <p14:cNvContentPartPr/>
                <p14:nvPr/>
              </p14:nvContentPartPr>
              <p14:xfrm>
                <a:off x="773740" y="5539311"/>
                <a:ext cx="522720" cy="4672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CCB5282D-55BB-B640-908C-C08FF6C34D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6180" y="5531751"/>
                  <a:ext cx="537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DC45246-2417-BA4C-B3FD-919AD9B3F7F6}"/>
                    </a:ext>
                  </a:extLst>
                </p14:cNvPr>
                <p14:cNvContentPartPr/>
                <p14:nvPr/>
              </p14:nvContentPartPr>
              <p14:xfrm>
                <a:off x="1370620" y="5862951"/>
                <a:ext cx="56520" cy="93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DC45246-2417-BA4C-B3FD-919AD9B3F7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63060" y="585539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BE64467-8FB6-1440-8F29-D459253AA34F}"/>
                    </a:ext>
                  </a:extLst>
                </p14:cNvPr>
                <p14:cNvContentPartPr/>
                <p14:nvPr/>
              </p14:nvContentPartPr>
              <p14:xfrm>
                <a:off x="1644580" y="5713551"/>
                <a:ext cx="274320" cy="1558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BE64467-8FB6-1440-8F29-D459253AA3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637020" y="5705991"/>
                  <a:ext cx="28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D6C26DD1-C74A-1944-8FC1-D24B89E5D35A}"/>
                    </a:ext>
                  </a:extLst>
                </p14:cNvPr>
                <p14:cNvContentPartPr/>
                <p14:nvPr/>
              </p14:nvContentPartPr>
              <p14:xfrm>
                <a:off x="2161180" y="5564151"/>
                <a:ext cx="249480" cy="87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D6C26DD1-C74A-1944-8FC1-D24B89E5D3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53620" y="5556591"/>
                  <a:ext cx="26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FE29149-9E3B-444A-89F2-290B666C09FF}"/>
                    </a:ext>
                  </a:extLst>
                </p14:cNvPr>
                <p14:cNvContentPartPr/>
                <p14:nvPr/>
              </p14:nvContentPartPr>
              <p14:xfrm>
                <a:off x="2130220" y="5781951"/>
                <a:ext cx="81360" cy="1000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FE29149-9E3B-444A-89F2-290B666C09F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122660" y="5774391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CB4FF9DE-089B-C149-83ED-723113B38C86}"/>
                    </a:ext>
                  </a:extLst>
                </p14:cNvPr>
                <p14:cNvContentPartPr/>
                <p14:nvPr/>
              </p14:nvContentPartPr>
              <p14:xfrm>
                <a:off x="2267020" y="5713551"/>
                <a:ext cx="131040" cy="268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CB4FF9DE-089B-C149-83ED-723113B38C8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59460" y="5705991"/>
                  <a:ext cx="146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B616F58-C9E9-5345-AB52-8520FB822295}"/>
                    </a:ext>
                  </a:extLst>
                </p14:cNvPr>
                <p14:cNvContentPartPr/>
                <p14:nvPr/>
              </p14:nvContentPartPr>
              <p14:xfrm>
                <a:off x="2796220" y="5570271"/>
                <a:ext cx="124920" cy="2430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B616F58-C9E9-5345-AB52-8520FB82229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8660" y="5562711"/>
                  <a:ext cx="140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DC4718A-D595-534D-9392-68AC590F8436}"/>
                    </a:ext>
                  </a:extLst>
                </p14:cNvPr>
                <p14:cNvContentPartPr/>
                <p14:nvPr/>
              </p14:nvContentPartPr>
              <p14:xfrm>
                <a:off x="2864620" y="5763231"/>
                <a:ext cx="75240" cy="68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DC4718A-D595-534D-9392-68AC590F843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57420" y="575567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9782B7B-2662-DF42-AB30-1B5785D846D7}"/>
                    </a:ext>
                  </a:extLst>
                </p14:cNvPr>
                <p14:cNvContentPartPr/>
                <p14:nvPr/>
              </p14:nvContentPartPr>
              <p14:xfrm>
                <a:off x="2597140" y="5806791"/>
                <a:ext cx="585720" cy="1249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9782B7B-2662-DF42-AB30-1B5785D846D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89580" y="5799591"/>
                  <a:ext cx="600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73A3E05-8116-2948-9AE9-ADB092E9BA12}"/>
                    </a:ext>
                  </a:extLst>
                </p14:cNvPr>
                <p14:cNvContentPartPr/>
                <p14:nvPr/>
              </p14:nvContentPartPr>
              <p14:xfrm>
                <a:off x="3400300" y="5564151"/>
                <a:ext cx="149040" cy="3052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73A3E05-8116-2948-9AE9-ADB092E9BA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92740" y="5556591"/>
                  <a:ext cx="16416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4A631193-CDF8-2F44-AB21-385F24C72162}"/>
                  </a:ext>
                </a:extLst>
              </p14:cNvPr>
              <p14:cNvContentPartPr/>
              <p14:nvPr/>
            </p14:nvContentPartPr>
            <p14:xfrm>
              <a:off x="3898180" y="5881671"/>
              <a:ext cx="75240" cy="439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4A631193-CDF8-2F44-AB21-385F24C7216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890620" y="5874111"/>
                <a:ext cx="900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B5F4327E-0890-DC41-9ADD-7F21FEC3D2AE}"/>
              </a:ext>
            </a:extLst>
          </p:cNvPr>
          <p:cNvGrpSpPr/>
          <p:nvPr/>
        </p:nvGrpSpPr>
        <p:grpSpPr>
          <a:xfrm>
            <a:off x="5442940" y="5165631"/>
            <a:ext cx="951840" cy="429840"/>
            <a:chOff x="5442940" y="5165631"/>
            <a:chExt cx="9518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FBA77F5-CF4E-8347-9E16-915761D5F1CE}"/>
                    </a:ext>
                  </a:extLst>
                </p14:cNvPr>
                <p14:cNvContentPartPr/>
                <p14:nvPr/>
              </p14:nvContentPartPr>
              <p14:xfrm>
                <a:off x="5442940" y="5165631"/>
                <a:ext cx="335880" cy="4298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FBA77F5-CF4E-8347-9E16-915761D5F1C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35380" y="5158071"/>
                  <a:ext cx="351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ABF1FEB-E873-744E-8754-70C583DF8F4A}"/>
                    </a:ext>
                  </a:extLst>
                </p14:cNvPr>
                <p14:cNvContentPartPr/>
                <p14:nvPr/>
              </p14:nvContentPartPr>
              <p14:xfrm>
                <a:off x="5709700" y="5371191"/>
                <a:ext cx="75240" cy="212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ABF1FEB-E873-744E-8754-70C583DF8F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02140" y="536363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6DCA960-B371-3C46-BE88-E5BFBACA67A9}"/>
                    </a:ext>
                  </a:extLst>
                </p14:cNvPr>
                <p14:cNvContentPartPr/>
                <p14:nvPr/>
              </p14:nvContentPartPr>
              <p14:xfrm>
                <a:off x="5672620" y="5458311"/>
                <a:ext cx="112320" cy="619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6DCA960-B371-3C46-BE88-E5BFBACA67A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65060" y="5450751"/>
                  <a:ext cx="127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08F57FF-FAC9-494D-AEEC-B8B8F3F6127A}"/>
                    </a:ext>
                  </a:extLst>
                </p14:cNvPr>
                <p14:cNvContentPartPr/>
                <p14:nvPr/>
              </p14:nvContentPartPr>
              <p14:xfrm>
                <a:off x="5672620" y="5439591"/>
                <a:ext cx="62640" cy="19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08F57FF-FAC9-494D-AEEC-B8B8F3F6127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65060" y="5432031"/>
                  <a:ext cx="77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C454AB4-2405-044F-92EC-4B7466F58BEF}"/>
                    </a:ext>
                  </a:extLst>
                </p14:cNvPr>
                <p14:cNvContentPartPr/>
                <p14:nvPr/>
              </p14:nvContentPartPr>
              <p14:xfrm>
                <a:off x="5990140" y="5196951"/>
                <a:ext cx="112320" cy="327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C454AB4-2405-044F-92EC-4B7466F58BE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82580" y="5189391"/>
                  <a:ext cx="127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700FED9-F7BF-0D48-B5CC-EC839DFE2951}"/>
                    </a:ext>
                  </a:extLst>
                </p14:cNvPr>
                <p14:cNvContentPartPr/>
                <p14:nvPr/>
              </p14:nvContentPartPr>
              <p14:xfrm>
                <a:off x="6176620" y="5277951"/>
                <a:ext cx="218160" cy="2908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700FED9-F7BF-0D48-B5CC-EC839DFE295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69060" y="5270391"/>
                  <a:ext cx="2332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566872E-D28E-F749-973C-152066CD67EE}"/>
                    </a:ext>
                  </a:extLst>
                </p14:cNvPr>
                <p14:cNvContentPartPr/>
                <p14:nvPr/>
              </p14:nvContentPartPr>
              <p14:xfrm>
                <a:off x="6146380" y="5414751"/>
                <a:ext cx="68040" cy="565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566872E-D28E-F749-973C-152066CD67E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38820" y="5407191"/>
                  <a:ext cx="831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2CFD3140-9DC3-3B4F-881A-2FEF8264D3DA}"/>
              </a:ext>
            </a:extLst>
          </p:cNvPr>
          <p:cNvGrpSpPr/>
          <p:nvPr/>
        </p:nvGrpSpPr>
        <p:grpSpPr>
          <a:xfrm>
            <a:off x="6643540" y="5078511"/>
            <a:ext cx="411480" cy="560520"/>
            <a:chOff x="6643540" y="5078511"/>
            <a:chExt cx="4114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6259541-3C82-3848-9EF0-2BBD5E1B8DCF}"/>
                    </a:ext>
                  </a:extLst>
                </p14:cNvPr>
                <p14:cNvContentPartPr/>
                <p14:nvPr/>
              </p14:nvContentPartPr>
              <p14:xfrm>
                <a:off x="6643540" y="5290191"/>
                <a:ext cx="19080" cy="187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6259541-3C82-3848-9EF0-2BBD5E1B8D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35980" y="528263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5E63F91-82EE-6F44-A5D5-52AD003FDC85}"/>
                    </a:ext>
                  </a:extLst>
                </p14:cNvPr>
                <p14:cNvContentPartPr/>
                <p14:nvPr/>
              </p14:nvContentPartPr>
              <p14:xfrm>
                <a:off x="6799420" y="5078511"/>
                <a:ext cx="255600" cy="5605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5E63F91-82EE-6F44-A5D5-52AD003FDC8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91860" y="5070951"/>
                  <a:ext cx="270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5D5F66C-5122-A141-93D4-7D67A0A09CA3}"/>
                    </a:ext>
                  </a:extLst>
                </p14:cNvPr>
                <p14:cNvContentPartPr/>
                <p14:nvPr/>
              </p14:nvContentPartPr>
              <p14:xfrm>
                <a:off x="6737140" y="5209191"/>
                <a:ext cx="168480" cy="355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5D5F66C-5122-A141-93D4-7D67A0A09CA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29580" y="5201631"/>
                  <a:ext cx="18360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68EC5DAF-27F2-0048-9915-13E4FB4000A9}"/>
              </a:ext>
            </a:extLst>
          </p:cNvPr>
          <p:cNvGrpSpPr/>
          <p:nvPr/>
        </p:nvGrpSpPr>
        <p:grpSpPr>
          <a:xfrm>
            <a:off x="7216300" y="5103351"/>
            <a:ext cx="959400" cy="517320"/>
            <a:chOff x="7216300" y="5103351"/>
            <a:chExt cx="9594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8773C683-32DC-A641-8879-8007633F863A}"/>
                    </a:ext>
                  </a:extLst>
                </p14:cNvPr>
                <p14:cNvContentPartPr/>
                <p14:nvPr/>
              </p14:nvContentPartPr>
              <p14:xfrm>
                <a:off x="7216300" y="5128551"/>
                <a:ext cx="367560" cy="4921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8773C683-32DC-A641-8879-8007633F86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08740" y="5120991"/>
                  <a:ext cx="382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558BDC5-97A8-454C-B94E-90AAB0990C22}"/>
                    </a:ext>
                  </a:extLst>
                </p14:cNvPr>
                <p14:cNvContentPartPr/>
                <p14:nvPr/>
              </p14:nvContentPartPr>
              <p14:xfrm>
                <a:off x="7652260" y="5103351"/>
                <a:ext cx="523440" cy="4921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558BDC5-97A8-454C-B94E-90AAB0990C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44700" y="5095791"/>
                  <a:ext cx="53820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13CC9C5D-E003-444A-BE1B-DD9F7B170F98}"/>
                  </a:ext>
                </a:extLst>
              </p14:cNvPr>
              <p14:cNvContentPartPr/>
              <p14:nvPr/>
            </p14:nvContentPartPr>
            <p14:xfrm>
              <a:off x="8280820" y="5252751"/>
              <a:ext cx="162360" cy="102132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13CC9C5D-E003-444A-BE1B-DD9F7B170F9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273260" y="5245191"/>
                <a:ext cx="177120" cy="10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D24C410D-088C-7642-A01E-E83FBEB00510}"/>
              </a:ext>
            </a:extLst>
          </p:cNvPr>
          <p:cNvGrpSpPr/>
          <p:nvPr/>
        </p:nvGrpSpPr>
        <p:grpSpPr>
          <a:xfrm>
            <a:off x="9326980" y="5053671"/>
            <a:ext cx="354960" cy="554400"/>
            <a:chOff x="9326980" y="5053671"/>
            <a:chExt cx="3549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A5B0150D-576C-6045-9278-E96F0B328C31}"/>
                    </a:ext>
                  </a:extLst>
                </p14:cNvPr>
                <p14:cNvContentPartPr/>
                <p14:nvPr/>
              </p14:nvContentPartPr>
              <p14:xfrm>
                <a:off x="9326980" y="5315031"/>
                <a:ext cx="12960" cy="1558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A5B0150D-576C-6045-9278-E96F0B328C3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319420" y="5307471"/>
                  <a:ext cx="27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203B7B5-4D9B-4C4E-8AA3-659DA8B5F3FB}"/>
                    </a:ext>
                  </a:extLst>
                </p14:cNvPr>
                <p14:cNvContentPartPr/>
                <p14:nvPr/>
              </p14:nvContentPartPr>
              <p14:xfrm>
                <a:off x="9469900" y="5053671"/>
                <a:ext cx="212040" cy="5544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203B7B5-4D9B-4C4E-8AA3-659DA8B5F3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62340" y="5046111"/>
                  <a:ext cx="2271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F9C7D20-0ED7-5047-85C6-629BD7DFB5EC}"/>
                    </a:ext>
                  </a:extLst>
                </p14:cNvPr>
                <p14:cNvContentPartPr/>
                <p14:nvPr/>
              </p14:nvContentPartPr>
              <p14:xfrm>
                <a:off x="9420940" y="5172111"/>
                <a:ext cx="192600" cy="3801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F9C7D20-0ED7-5047-85C6-629BD7DFB5E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13380" y="5164551"/>
                  <a:ext cx="20772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B707B35E-21ED-114B-9698-8556A89572CD}"/>
              </a:ext>
            </a:extLst>
          </p:cNvPr>
          <p:cNvGrpSpPr/>
          <p:nvPr/>
        </p:nvGrpSpPr>
        <p:grpSpPr>
          <a:xfrm>
            <a:off x="9887140" y="5072391"/>
            <a:ext cx="1127160" cy="461160"/>
            <a:chOff x="9887140" y="5072391"/>
            <a:chExt cx="11271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A68729B-856B-7E49-BF2F-54DF51814C30}"/>
                    </a:ext>
                  </a:extLst>
                </p14:cNvPr>
                <p14:cNvContentPartPr/>
                <p14:nvPr/>
              </p14:nvContentPartPr>
              <p14:xfrm>
                <a:off x="9887140" y="5115951"/>
                <a:ext cx="336600" cy="417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A68729B-856B-7E49-BF2F-54DF51814C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79580" y="5108391"/>
                  <a:ext cx="3517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787AAD2E-5E94-B041-9D3F-26AFB4932834}"/>
                    </a:ext>
                  </a:extLst>
                </p14:cNvPr>
                <p14:cNvContentPartPr/>
                <p14:nvPr/>
              </p14:nvContentPartPr>
              <p14:xfrm>
                <a:off x="10297900" y="5072391"/>
                <a:ext cx="716400" cy="4611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787AAD2E-5E94-B041-9D3F-26AFB493283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90340" y="5064831"/>
                  <a:ext cx="73152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E9B739E0-BA1B-474E-84C9-883424C4F5F2}"/>
              </a:ext>
            </a:extLst>
          </p:cNvPr>
          <p:cNvGrpSpPr/>
          <p:nvPr/>
        </p:nvGrpSpPr>
        <p:grpSpPr>
          <a:xfrm>
            <a:off x="8735500" y="5041071"/>
            <a:ext cx="367560" cy="526680"/>
            <a:chOff x="8735500" y="5041071"/>
            <a:chExt cx="36756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E017FF9-F162-E245-B6C4-19E61AAF0382}"/>
                    </a:ext>
                  </a:extLst>
                </p14:cNvPr>
                <p14:cNvContentPartPr/>
                <p14:nvPr/>
              </p14:nvContentPartPr>
              <p14:xfrm>
                <a:off x="8785180" y="5041071"/>
                <a:ext cx="124920" cy="1062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E017FF9-F162-E245-B6C4-19E61AAF038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77620" y="5033511"/>
                  <a:ext cx="140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F3C528C-DFB3-F44B-A260-61DDD60DF045}"/>
                    </a:ext>
                  </a:extLst>
                </p14:cNvPr>
                <p14:cNvContentPartPr/>
                <p14:nvPr/>
              </p14:nvContentPartPr>
              <p14:xfrm>
                <a:off x="8735500" y="5190471"/>
                <a:ext cx="124920" cy="3772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F3C528C-DFB3-F44B-A260-61DDD60DF04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727940" y="5183271"/>
                  <a:ext cx="1400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3AEF149-909D-954F-AC81-F9657CCCC14C}"/>
                    </a:ext>
                  </a:extLst>
                </p14:cNvPr>
                <p14:cNvContentPartPr/>
                <p14:nvPr/>
              </p14:nvContentPartPr>
              <p14:xfrm>
                <a:off x="8828740" y="5277951"/>
                <a:ext cx="274320" cy="2368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3AEF149-909D-954F-AC81-F9657CCCC14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21180" y="5270391"/>
                  <a:ext cx="289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5F587C3E-0A47-4540-95AA-1C0796CA53B9}"/>
                    </a:ext>
                  </a:extLst>
                </p14:cNvPr>
                <p14:cNvContentPartPr/>
                <p14:nvPr/>
              </p14:nvContentPartPr>
              <p14:xfrm>
                <a:off x="8990740" y="5520591"/>
                <a:ext cx="31320" cy="37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5F587C3E-0A47-4540-95AA-1C0796CA53B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983180" y="551303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2A7A5F6F-EF14-DF47-A51D-B8B7E8DDED1A}"/>
              </a:ext>
            </a:extLst>
          </p:cNvPr>
          <p:cNvGrpSpPr/>
          <p:nvPr/>
        </p:nvGrpSpPr>
        <p:grpSpPr>
          <a:xfrm>
            <a:off x="10472500" y="4350231"/>
            <a:ext cx="1276200" cy="1158480"/>
            <a:chOff x="10472500" y="4350231"/>
            <a:chExt cx="1276200" cy="11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267EEF1-B4A1-5347-A515-A5182492C884}"/>
                    </a:ext>
                  </a:extLst>
                </p14:cNvPr>
                <p14:cNvContentPartPr/>
                <p14:nvPr/>
              </p14:nvContentPartPr>
              <p14:xfrm>
                <a:off x="10472500" y="4353111"/>
                <a:ext cx="112320" cy="5144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267EEF1-B4A1-5347-A515-A5182492C88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464940" y="4345551"/>
                  <a:ext cx="127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23D6C23-8889-CA4C-A1B6-4436AF5E4408}"/>
                    </a:ext>
                  </a:extLst>
                </p14:cNvPr>
                <p14:cNvContentPartPr/>
                <p14:nvPr/>
              </p14:nvContentPartPr>
              <p14:xfrm>
                <a:off x="10746100" y="4350231"/>
                <a:ext cx="149760" cy="317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23D6C23-8889-CA4C-A1B6-4436AF5E440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38900" y="434267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09891CE-F9D5-D14B-BDE3-7E48D1ABD3FD}"/>
                    </a:ext>
                  </a:extLst>
                </p14:cNvPr>
                <p14:cNvContentPartPr/>
                <p14:nvPr/>
              </p14:nvContentPartPr>
              <p14:xfrm>
                <a:off x="10746100" y="4711311"/>
                <a:ext cx="168480" cy="1994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09891CE-F9D5-D14B-BDE3-7E48D1ABD3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38900" y="4703751"/>
                  <a:ext cx="183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EC6DA66-21EC-C547-BE03-C047D9C0B264}"/>
                    </a:ext>
                  </a:extLst>
                </p14:cNvPr>
                <p14:cNvContentPartPr/>
                <p14:nvPr/>
              </p14:nvContentPartPr>
              <p14:xfrm>
                <a:off x="11113660" y="4885551"/>
                <a:ext cx="25200" cy="129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EC6DA66-21EC-C547-BE03-C047D9C0B26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06100" y="487799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80A9BB1-81D2-7442-842F-2334C10908CD}"/>
                    </a:ext>
                  </a:extLst>
                </p14:cNvPr>
                <p14:cNvContentPartPr/>
                <p14:nvPr/>
              </p14:nvContentPartPr>
              <p14:xfrm>
                <a:off x="11094940" y="5078511"/>
                <a:ext cx="31320" cy="3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80A9BB1-81D2-7442-842F-2334C10908C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087380" y="5070951"/>
                  <a:ext cx="46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936790FB-9E51-6848-AB68-D84D23DFA1E5}"/>
                    </a:ext>
                  </a:extLst>
                </p14:cNvPr>
                <p14:cNvContentPartPr/>
                <p14:nvPr/>
              </p14:nvContentPartPr>
              <p14:xfrm>
                <a:off x="10877140" y="5377311"/>
                <a:ext cx="180720" cy="626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936790FB-9E51-6848-AB68-D84D23DFA1E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869580" y="5369751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E2E2BC5-1116-3843-8F12-2C5EE49F88FF}"/>
                    </a:ext>
                  </a:extLst>
                </p14:cNvPr>
                <p14:cNvContentPartPr/>
                <p14:nvPr/>
              </p14:nvContentPartPr>
              <p14:xfrm>
                <a:off x="11221300" y="5134671"/>
                <a:ext cx="160200" cy="374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E2E2BC5-1116-3843-8F12-2C5EE49F88F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14100" y="5127111"/>
                  <a:ext cx="175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8CCD36E-138E-524C-9AF2-80C97315F98E}"/>
                    </a:ext>
                  </a:extLst>
                </p14:cNvPr>
                <p14:cNvContentPartPr/>
                <p14:nvPr/>
              </p14:nvContentPartPr>
              <p14:xfrm>
                <a:off x="11477980" y="5047551"/>
                <a:ext cx="270720" cy="4546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8CCD36E-138E-524C-9AF2-80C97315F98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70420" y="5039991"/>
                  <a:ext cx="285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1F61C21A-A374-CE41-8C38-30D345DB91F9}"/>
                    </a:ext>
                  </a:extLst>
                </p14:cNvPr>
                <p14:cNvContentPartPr/>
                <p14:nvPr/>
              </p14:nvContentPartPr>
              <p14:xfrm>
                <a:off x="10833580" y="5346351"/>
                <a:ext cx="383400" cy="112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1F61C21A-A374-CE41-8C38-30D345DB91F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26020" y="5338791"/>
                  <a:ext cx="3985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C0E205D4-8595-E64C-BEE0-693A8C4B1F1A}"/>
              </a:ext>
            </a:extLst>
          </p:cNvPr>
          <p:cNvGrpSpPr/>
          <p:nvPr/>
        </p:nvGrpSpPr>
        <p:grpSpPr>
          <a:xfrm>
            <a:off x="8641900" y="5825511"/>
            <a:ext cx="1494360" cy="542160"/>
            <a:chOff x="8641900" y="5825511"/>
            <a:chExt cx="149436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158A6AE-76BE-B34A-A329-214BA61764EB}"/>
                    </a:ext>
                  </a:extLst>
                </p14:cNvPr>
                <p14:cNvContentPartPr/>
                <p14:nvPr/>
              </p14:nvContentPartPr>
              <p14:xfrm>
                <a:off x="8641900" y="5925231"/>
                <a:ext cx="75240" cy="3960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158A6AE-76BE-B34A-A329-214BA61764E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634340" y="5917671"/>
                  <a:ext cx="900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B2920AE-4B72-4A46-B0E2-82A23C4B15B1}"/>
                    </a:ext>
                  </a:extLst>
                </p14:cNvPr>
                <p14:cNvContentPartPr/>
                <p14:nvPr/>
              </p14:nvContentPartPr>
              <p14:xfrm>
                <a:off x="8828740" y="5850711"/>
                <a:ext cx="180720" cy="4237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B2920AE-4B72-4A46-B0E2-82A23C4B15B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21180" y="5843151"/>
                  <a:ext cx="195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21427C0-A2C9-EF49-88A8-FFF6269CE272}"/>
                    </a:ext>
                  </a:extLst>
                </p14:cNvPr>
                <p14:cNvContentPartPr/>
                <p14:nvPr/>
              </p14:nvContentPartPr>
              <p14:xfrm>
                <a:off x="9121420" y="5906511"/>
                <a:ext cx="380160" cy="3614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21427C0-A2C9-EF49-88A8-FFF6269CE27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13860" y="5898951"/>
                  <a:ext cx="395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8984F6F-51B8-5743-8B9E-A00524C2CE54}"/>
                    </a:ext>
                  </a:extLst>
                </p14:cNvPr>
                <p14:cNvContentPartPr/>
                <p14:nvPr/>
              </p14:nvContentPartPr>
              <p14:xfrm>
                <a:off x="9532180" y="5825511"/>
                <a:ext cx="405000" cy="4363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8984F6F-51B8-5743-8B9E-A00524C2CE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24620" y="5817951"/>
                  <a:ext cx="420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1FCE65A-E51B-F44E-A5DE-4617209CAFAA}"/>
                    </a:ext>
                  </a:extLst>
                </p14:cNvPr>
                <p14:cNvContentPartPr/>
                <p14:nvPr/>
              </p14:nvContentPartPr>
              <p14:xfrm>
                <a:off x="10104940" y="6193071"/>
                <a:ext cx="31320" cy="313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1FCE65A-E51B-F44E-A5DE-4617209CAFA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97380" y="618551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0025B5F9-B873-0244-BC41-8BF9F8D7862C}"/>
                    </a:ext>
                  </a:extLst>
                </p14:cNvPr>
                <p14:cNvContentPartPr/>
                <p14:nvPr/>
              </p14:nvContentPartPr>
              <p14:xfrm>
                <a:off x="10086220" y="6311151"/>
                <a:ext cx="19080" cy="565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0025B5F9-B873-0244-BC41-8BF9F8D7862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78660" y="630359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2695FA67-5A11-4945-A2A0-40638FD749D8}"/>
              </a:ext>
            </a:extLst>
          </p:cNvPr>
          <p:cNvGrpSpPr/>
          <p:nvPr/>
        </p:nvGrpSpPr>
        <p:grpSpPr>
          <a:xfrm>
            <a:off x="10453780" y="5750991"/>
            <a:ext cx="1674720" cy="448560"/>
            <a:chOff x="10453780" y="5750991"/>
            <a:chExt cx="16747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14821A2-6FB6-8942-8AD8-00844C6823C4}"/>
                    </a:ext>
                  </a:extLst>
                </p14:cNvPr>
                <p14:cNvContentPartPr/>
                <p14:nvPr/>
              </p14:nvContentPartPr>
              <p14:xfrm>
                <a:off x="10453780" y="5937831"/>
                <a:ext cx="131040" cy="2430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14821A2-6FB6-8942-8AD8-00844C6823C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446220" y="5930271"/>
                  <a:ext cx="146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334B2642-DEBF-9B46-A767-595343682D89}"/>
                    </a:ext>
                  </a:extLst>
                </p14:cNvPr>
                <p14:cNvContentPartPr/>
                <p14:nvPr/>
              </p14:nvContentPartPr>
              <p14:xfrm>
                <a:off x="10709740" y="5931351"/>
                <a:ext cx="111600" cy="2181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334B2642-DEBF-9B46-A767-595343682D8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702180" y="5923791"/>
                  <a:ext cx="126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BD07AA84-CDB3-0947-9464-F2E1868596B8}"/>
                    </a:ext>
                  </a:extLst>
                </p14:cNvPr>
                <p14:cNvContentPartPr/>
                <p14:nvPr/>
              </p14:nvContentPartPr>
              <p14:xfrm>
                <a:off x="11063620" y="5825511"/>
                <a:ext cx="105480" cy="313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BD07AA84-CDB3-0947-9464-F2E1868596B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56060" y="5817951"/>
                  <a:ext cx="120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ADFBE43-59D3-A54E-8366-A233ACCC8740}"/>
                    </a:ext>
                  </a:extLst>
                </p14:cNvPr>
                <p14:cNvContentPartPr/>
                <p14:nvPr/>
              </p14:nvContentPartPr>
              <p14:xfrm>
                <a:off x="10957780" y="5943951"/>
                <a:ext cx="87480" cy="2059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ADFBE43-59D3-A54E-8366-A233ACCC87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950220" y="5936391"/>
                  <a:ext cx="102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D8CEF3DC-1AF7-DB44-8C77-3FC8B89D6B37}"/>
                    </a:ext>
                  </a:extLst>
                </p14:cNvPr>
                <p14:cNvContentPartPr/>
                <p14:nvPr/>
              </p14:nvContentPartPr>
              <p14:xfrm>
                <a:off x="10976500" y="5987511"/>
                <a:ext cx="392400" cy="2120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D8CEF3DC-1AF7-DB44-8C77-3FC8B89D6B3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968940" y="5979951"/>
                  <a:ext cx="407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BEC0EC6-CD84-0C47-ACD3-1ADAD2DACF64}"/>
                    </a:ext>
                  </a:extLst>
                </p14:cNvPr>
                <p14:cNvContentPartPr/>
                <p14:nvPr/>
              </p14:nvContentPartPr>
              <p14:xfrm>
                <a:off x="11083060" y="5974911"/>
                <a:ext cx="80640" cy="1429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BEC0EC6-CD84-0C47-ACD3-1ADAD2DACF6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075500" y="5967351"/>
                  <a:ext cx="95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5BF566F-70C8-D24A-BE5B-40FDA87EFE25}"/>
                    </a:ext>
                  </a:extLst>
                </p14:cNvPr>
                <p14:cNvContentPartPr/>
                <p14:nvPr/>
              </p14:nvContentPartPr>
              <p14:xfrm>
                <a:off x="11157220" y="5943951"/>
                <a:ext cx="112320" cy="1994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5BF566F-70C8-D24A-BE5B-40FDA87EFE2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149660" y="593639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B343BCC-E5A7-BC4C-BF20-392595F486C3}"/>
                    </a:ext>
                  </a:extLst>
                </p14:cNvPr>
                <p14:cNvContentPartPr/>
                <p14:nvPr/>
              </p14:nvContentPartPr>
              <p14:xfrm>
                <a:off x="11431180" y="5862951"/>
                <a:ext cx="100080" cy="299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B343BCC-E5A7-BC4C-BF20-392595F486C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423620" y="5855391"/>
                  <a:ext cx="115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4EA55047-40A0-D341-A290-A46DA05DAF0C}"/>
                    </a:ext>
                  </a:extLst>
                </p14:cNvPr>
                <p14:cNvContentPartPr/>
                <p14:nvPr/>
              </p14:nvContentPartPr>
              <p14:xfrm>
                <a:off x="11600020" y="5750991"/>
                <a:ext cx="161640" cy="36756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4EA55047-40A0-D341-A290-A46DA05DAF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592460" y="5743431"/>
                  <a:ext cx="1767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0EBDA27-18D8-9A43-83C2-44F5518A7D89}"/>
                    </a:ext>
                  </a:extLst>
                </p14:cNvPr>
                <p14:cNvContentPartPr/>
                <p14:nvPr/>
              </p14:nvContentPartPr>
              <p14:xfrm>
                <a:off x="11929060" y="5775831"/>
                <a:ext cx="31320" cy="626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0EBDA27-18D8-9A43-83C2-44F5518A7D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921500" y="5768271"/>
                  <a:ext cx="46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4E469EA-5F28-D84E-B31B-B030C6475FCC}"/>
                    </a:ext>
                  </a:extLst>
                </p14:cNvPr>
                <p14:cNvContentPartPr/>
                <p14:nvPr/>
              </p14:nvContentPartPr>
              <p14:xfrm>
                <a:off x="11811340" y="5800671"/>
                <a:ext cx="317160" cy="3614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4E469EA-5F28-D84E-B31B-B030C6475FC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804140" y="5793111"/>
                  <a:ext cx="33228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42F268A3-A970-A945-9BAB-C2A8822B1CA2}"/>
              </a:ext>
            </a:extLst>
          </p:cNvPr>
          <p:cNvGrpSpPr/>
          <p:nvPr/>
        </p:nvGrpSpPr>
        <p:grpSpPr>
          <a:xfrm>
            <a:off x="8573500" y="6516711"/>
            <a:ext cx="2223000" cy="406440"/>
            <a:chOff x="8573500" y="6516711"/>
            <a:chExt cx="2223000" cy="40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72F6DEE-5912-3144-877A-C182D61C43FD}"/>
                    </a:ext>
                  </a:extLst>
                </p14:cNvPr>
                <p14:cNvContentPartPr/>
                <p14:nvPr/>
              </p14:nvContentPartPr>
              <p14:xfrm>
                <a:off x="8623540" y="6572871"/>
                <a:ext cx="87480" cy="25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72F6DEE-5912-3144-877A-C182D61C43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15980" y="656531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506E82F-8B2D-B040-BE99-362733ECE5C8}"/>
                    </a:ext>
                  </a:extLst>
                </p14:cNvPr>
                <p14:cNvContentPartPr/>
                <p14:nvPr/>
              </p14:nvContentPartPr>
              <p14:xfrm>
                <a:off x="8573500" y="6684831"/>
                <a:ext cx="31320" cy="439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506E82F-8B2D-B040-BE99-362733ECE5C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65940" y="667727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550939E4-488A-3C42-81E7-24D82DA99ACF}"/>
                    </a:ext>
                  </a:extLst>
                </p14:cNvPr>
                <p14:cNvContentPartPr/>
                <p14:nvPr/>
              </p14:nvContentPartPr>
              <p14:xfrm>
                <a:off x="8617060" y="6547671"/>
                <a:ext cx="87480" cy="439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550939E4-488A-3C42-81E7-24D82DA99AC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609500" y="654011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6E995287-401A-6947-8134-0EF4022F5CA3}"/>
                    </a:ext>
                  </a:extLst>
                </p14:cNvPr>
                <p14:cNvContentPartPr/>
                <p14:nvPr/>
              </p14:nvContentPartPr>
              <p14:xfrm>
                <a:off x="8573500" y="6666111"/>
                <a:ext cx="50040" cy="1623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6E995287-401A-6947-8134-0EF4022F5CA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565940" y="665855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E3FCDFA-9CD2-484E-962F-4A4C3FB36EFA}"/>
                    </a:ext>
                  </a:extLst>
                </p14:cNvPr>
                <p14:cNvContentPartPr/>
                <p14:nvPr/>
              </p14:nvContentPartPr>
              <p14:xfrm>
                <a:off x="8803900" y="6516711"/>
                <a:ext cx="137160" cy="3862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E3FCDFA-9CD2-484E-962F-4A4C3FB36E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96340" y="6509151"/>
                  <a:ext cx="152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86DC3DC-A871-384C-AD6B-F423778F587D}"/>
                    </a:ext>
                  </a:extLst>
                </p14:cNvPr>
                <p14:cNvContentPartPr/>
                <p14:nvPr/>
              </p14:nvContentPartPr>
              <p14:xfrm>
                <a:off x="8729380" y="6698871"/>
                <a:ext cx="25200" cy="1000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86DC3DC-A871-384C-AD6B-F423778F58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21820" y="6691311"/>
                  <a:ext cx="40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E2F9C08-70F0-924D-950B-E8792D2EBB62}"/>
                    </a:ext>
                  </a:extLst>
                </p14:cNvPr>
                <p14:cNvContentPartPr/>
                <p14:nvPr/>
              </p14:nvContentPartPr>
              <p14:xfrm>
                <a:off x="8766460" y="6643431"/>
                <a:ext cx="62640" cy="1803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E2F9C08-70F0-924D-950B-E8792D2EBB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58900" y="6635871"/>
                  <a:ext cx="77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26AEBDD5-CAD9-9241-80FA-260E9BE13327}"/>
                    </a:ext>
                  </a:extLst>
                </p14:cNvPr>
                <p14:cNvContentPartPr/>
                <p14:nvPr/>
              </p14:nvContentPartPr>
              <p14:xfrm>
                <a:off x="8760340" y="6711111"/>
                <a:ext cx="75240" cy="1310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26AEBDD5-CAD9-9241-80FA-260E9BE133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752780" y="670355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B3C4D7EF-95B9-B84F-BA80-E827375F48BD}"/>
                    </a:ext>
                  </a:extLst>
                </p14:cNvPr>
                <p14:cNvContentPartPr/>
                <p14:nvPr/>
              </p14:nvContentPartPr>
              <p14:xfrm>
                <a:off x="9083980" y="6530751"/>
                <a:ext cx="205920" cy="293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B3C4D7EF-95B9-B84F-BA80-E827375F48B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76420" y="6523191"/>
                  <a:ext cx="221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B637416-9E4B-3048-89FE-2E0E93E831A1}"/>
                    </a:ext>
                  </a:extLst>
                </p14:cNvPr>
                <p14:cNvContentPartPr/>
                <p14:nvPr/>
              </p14:nvContentPartPr>
              <p14:xfrm>
                <a:off x="9401500" y="6518151"/>
                <a:ext cx="479880" cy="3366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B637416-9E4B-3048-89FE-2E0E93E831A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393940" y="6510591"/>
                  <a:ext cx="49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774563ED-15DA-B24C-8A80-8B9496B78B12}"/>
                    </a:ext>
                  </a:extLst>
                </p14:cNvPr>
                <p14:cNvContentPartPr/>
                <p14:nvPr/>
              </p14:nvContentPartPr>
              <p14:xfrm>
                <a:off x="10042660" y="6536871"/>
                <a:ext cx="205920" cy="25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774563ED-15DA-B24C-8A80-8B9496B78B1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035100" y="6529311"/>
                  <a:ext cx="22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7C9CA025-12F5-194F-8A42-E2985F564341}"/>
                    </a:ext>
                  </a:extLst>
                </p14:cNvPr>
                <p14:cNvContentPartPr/>
                <p14:nvPr/>
              </p14:nvContentPartPr>
              <p14:xfrm>
                <a:off x="10005580" y="6642711"/>
                <a:ext cx="143640" cy="112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7C9CA025-12F5-194F-8A42-E2985F56434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998020" y="6635151"/>
                  <a:ext cx="158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1F266574-1F29-3D4A-96D8-83407AE61BA7}"/>
                    </a:ext>
                  </a:extLst>
                </p14:cNvPr>
                <p14:cNvContentPartPr/>
                <p14:nvPr/>
              </p14:nvContentPartPr>
              <p14:xfrm>
                <a:off x="10073980" y="6680151"/>
                <a:ext cx="131040" cy="2430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1F266574-1F29-3D4A-96D8-83407AE61BA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066420" y="6672591"/>
                  <a:ext cx="146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82E44D74-1A82-2745-9D55-B7F8B2F9F5B1}"/>
                    </a:ext>
                  </a:extLst>
                </p14:cNvPr>
                <p14:cNvContentPartPr/>
                <p14:nvPr/>
              </p14:nvContentPartPr>
              <p14:xfrm>
                <a:off x="10553140" y="6556671"/>
                <a:ext cx="243000" cy="2113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82E44D74-1A82-2745-9D55-B7F8B2F9F5B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545580" y="6549111"/>
                  <a:ext cx="258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046E3D4E-CAC6-FB41-B389-17215F0EE0B6}"/>
                    </a:ext>
                  </a:extLst>
                </p14:cNvPr>
                <p14:cNvContentPartPr/>
                <p14:nvPr/>
              </p14:nvContentPartPr>
              <p14:xfrm>
                <a:off x="10378900" y="6780231"/>
                <a:ext cx="417600" cy="1123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046E3D4E-CAC6-FB41-B389-17215F0EE0B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371340" y="6772671"/>
                  <a:ext cx="43236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5D9B895A-B3B4-6448-896A-E2A1A56377C8}"/>
                  </a:ext>
                </a:extLst>
              </p14:cNvPr>
              <p14:cNvContentPartPr/>
              <p14:nvPr/>
            </p14:nvContentPartPr>
            <p14:xfrm>
              <a:off x="11049220" y="6805071"/>
              <a:ext cx="176040" cy="6264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5D9B895A-B3B4-6448-896A-E2A1A56377C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041660" y="6797511"/>
                <a:ext cx="19116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50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C4F544F-6915-1F47-BBED-6EA12AAB5D31}"/>
              </a:ext>
            </a:extLst>
          </p:cNvPr>
          <p:cNvGrpSpPr/>
          <p:nvPr/>
        </p:nvGrpSpPr>
        <p:grpSpPr>
          <a:xfrm>
            <a:off x="542620" y="291231"/>
            <a:ext cx="983880" cy="504720"/>
            <a:chOff x="542620" y="291231"/>
            <a:chExt cx="9838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4FA3FB8-777C-5043-9B03-8CC2910568C4}"/>
                    </a:ext>
                  </a:extLst>
                </p14:cNvPr>
                <p14:cNvContentPartPr/>
                <p14:nvPr/>
              </p14:nvContentPartPr>
              <p14:xfrm>
                <a:off x="685900" y="291231"/>
                <a:ext cx="106200" cy="565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4FA3FB8-777C-5043-9B03-8CC2910568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8340" y="283671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B2B5D8-5E99-0942-B1C7-1F31202C0D3A}"/>
                    </a:ext>
                  </a:extLst>
                </p14:cNvPr>
                <p14:cNvContentPartPr/>
                <p14:nvPr/>
              </p14:nvContentPartPr>
              <p14:xfrm>
                <a:off x="542620" y="415791"/>
                <a:ext cx="374040" cy="380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B2B5D8-5E99-0942-B1C7-1F31202C0D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060" y="408231"/>
                  <a:ext cx="388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78E86CB-D8DF-7748-9093-0EFAC592900C}"/>
                    </a:ext>
                  </a:extLst>
                </p14:cNvPr>
                <p14:cNvContentPartPr/>
                <p14:nvPr/>
              </p14:nvContentPartPr>
              <p14:xfrm>
                <a:off x="1053100" y="502911"/>
                <a:ext cx="11232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78E86CB-D8DF-7748-9093-0EFAC59290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5540" y="49535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016682C-5448-444A-938F-21601F40B693}"/>
                    </a:ext>
                  </a:extLst>
                </p14:cNvPr>
                <p14:cNvContentPartPr/>
                <p14:nvPr/>
              </p14:nvContentPartPr>
              <p14:xfrm>
                <a:off x="1009540" y="397071"/>
                <a:ext cx="516960" cy="398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016682C-5448-444A-938F-21601F40B6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1980" y="389511"/>
                  <a:ext cx="53208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C5B1A06-2D3C-CC49-AE29-F96921A81A16}"/>
                  </a:ext>
                </a:extLst>
              </p14:cNvPr>
              <p14:cNvContentPartPr/>
              <p14:nvPr/>
            </p14:nvContentPartPr>
            <p14:xfrm>
              <a:off x="1918540" y="639711"/>
              <a:ext cx="12960" cy="12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C5B1A06-2D3C-CC49-AE29-F96921A81A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0980" y="632151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EE101C2-4EE2-144B-8DAF-753C0BE4E434}"/>
                  </a:ext>
                </a:extLst>
              </p14:cNvPr>
              <p14:cNvContentPartPr/>
              <p14:nvPr/>
            </p14:nvContentPartPr>
            <p14:xfrm>
              <a:off x="1893700" y="752031"/>
              <a:ext cx="25200" cy="2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EE101C2-4EE2-144B-8DAF-753C0BE4E4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6140" y="744471"/>
                <a:ext cx="40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81D8587-7243-7B49-BAAB-38A2D4B0DA8C}"/>
                  </a:ext>
                </a:extLst>
              </p14:cNvPr>
              <p14:cNvContentPartPr/>
              <p14:nvPr/>
            </p14:nvContentPartPr>
            <p14:xfrm>
              <a:off x="2366740" y="403191"/>
              <a:ext cx="68760" cy="62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81D8587-7243-7B49-BAAB-38A2D4B0DA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9180" y="395631"/>
                <a:ext cx="83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BBDAB1-86D7-C047-940D-F94CF647D1C0}"/>
              </a:ext>
            </a:extLst>
          </p:cNvPr>
          <p:cNvGrpSpPr/>
          <p:nvPr/>
        </p:nvGrpSpPr>
        <p:grpSpPr>
          <a:xfrm>
            <a:off x="2285740" y="571311"/>
            <a:ext cx="286560" cy="223920"/>
            <a:chOff x="2285740" y="571311"/>
            <a:chExt cx="28656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F59ED7B-A329-EE42-BC65-4E5F3D569638}"/>
                    </a:ext>
                  </a:extLst>
                </p14:cNvPr>
                <p14:cNvContentPartPr/>
                <p14:nvPr/>
              </p14:nvContentPartPr>
              <p14:xfrm>
                <a:off x="2285740" y="583911"/>
                <a:ext cx="286560" cy="21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F59ED7B-A329-EE42-BC65-4E5F3D5696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78180" y="576351"/>
                  <a:ext cx="301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98E37BD-BECE-6941-87AA-E7959955C602}"/>
                    </a:ext>
                  </a:extLst>
                </p14:cNvPr>
                <p14:cNvContentPartPr/>
                <p14:nvPr/>
              </p14:nvContentPartPr>
              <p14:xfrm>
                <a:off x="2317060" y="571311"/>
                <a:ext cx="87480" cy="752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98E37BD-BECE-6941-87AA-E7959955C6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9500" y="56375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D0F21C-8BEC-9E4C-AC18-AFB2DA41CB75}"/>
                    </a:ext>
                  </a:extLst>
                </p14:cNvPr>
                <p14:cNvContentPartPr/>
                <p14:nvPr/>
              </p14:nvContentPartPr>
              <p14:xfrm>
                <a:off x="2354140" y="602271"/>
                <a:ext cx="3132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D0F21C-8BEC-9E4C-AC18-AFB2DA41CB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6940" y="59507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C5087C-BCC7-CC40-907C-592B9E79EF01}"/>
              </a:ext>
            </a:extLst>
          </p:cNvPr>
          <p:cNvGrpSpPr/>
          <p:nvPr/>
        </p:nvGrpSpPr>
        <p:grpSpPr>
          <a:xfrm>
            <a:off x="2852380" y="297351"/>
            <a:ext cx="2191680" cy="579240"/>
            <a:chOff x="2852380" y="297351"/>
            <a:chExt cx="21916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3EED10-1C87-CF4A-9674-8D25E78E5153}"/>
                    </a:ext>
                  </a:extLst>
                </p14:cNvPr>
                <p14:cNvContentPartPr/>
                <p14:nvPr/>
              </p14:nvContentPartPr>
              <p14:xfrm>
                <a:off x="2883340" y="509031"/>
                <a:ext cx="280440" cy="87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3EED10-1C87-CF4A-9674-8D25E78E51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5780" y="501471"/>
                  <a:ext cx="295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8D6D8C0-0B43-9E40-B1F4-C18324E32179}"/>
                    </a:ext>
                  </a:extLst>
                </p14:cNvPr>
                <p14:cNvContentPartPr/>
                <p14:nvPr/>
              </p14:nvContentPartPr>
              <p14:xfrm>
                <a:off x="2852380" y="440631"/>
                <a:ext cx="118800" cy="268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8D6D8C0-0B43-9E40-B1F4-C18324E321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4820" y="43307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966B77F-1DC0-DD4E-BB98-A2E2F4C9842E}"/>
                    </a:ext>
                  </a:extLst>
                </p14:cNvPr>
                <p14:cNvContentPartPr/>
                <p14:nvPr/>
              </p14:nvContentPartPr>
              <p14:xfrm>
                <a:off x="2914660" y="639711"/>
                <a:ext cx="37800" cy="146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966B77F-1DC0-DD4E-BB98-A2E2F4C984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7100" y="632151"/>
                  <a:ext cx="52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5BF6484-43C0-D74F-ACEC-7EB37DD516CA}"/>
                    </a:ext>
                  </a:extLst>
                </p14:cNvPr>
                <p14:cNvContentPartPr/>
                <p14:nvPr/>
              </p14:nvContentPartPr>
              <p14:xfrm>
                <a:off x="3014380" y="515151"/>
                <a:ext cx="255600" cy="361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5BF6484-43C0-D74F-ACEC-7EB37DD516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06820" y="50759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DA35160-9ACC-034C-BB10-1ACC0DB489D7}"/>
                    </a:ext>
                  </a:extLst>
                </p14:cNvPr>
                <p14:cNvContentPartPr/>
                <p14:nvPr/>
              </p14:nvContentPartPr>
              <p14:xfrm>
                <a:off x="3064060" y="633591"/>
                <a:ext cx="100080" cy="106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DA35160-9ACC-034C-BB10-1ACC0DB489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56500" y="626031"/>
                  <a:ext cx="11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8CDC782-2687-0B48-85F5-70CFB0EED6C8}"/>
                    </a:ext>
                  </a:extLst>
                </p14:cNvPr>
                <p14:cNvContentPartPr/>
                <p14:nvPr/>
              </p14:nvContentPartPr>
              <p14:xfrm>
                <a:off x="3456100" y="409311"/>
                <a:ext cx="448560" cy="398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8CDC782-2687-0B48-85F5-70CFB0EED6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540" y="401751"/>
                  <a:ext cx="463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F41639D-4006-D243-8199-0080CF463D41}"/>
                    </a:ext>
                  </a:extLst>
                </p14:cNvPr>
                <p14:cNvContentPartPr/>
                <p14:nvPr/>
              </p14:nvContentPartPr>
              <p14:xfrm>
                <a:off x="4035340" y="428031"/>
                <a:ext cx="405000" cy="380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F41639D-4006-D243-8199-0080CF463D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27780" y="420471"/>
                  <a:ext cx="420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B6EE9BF-CBD5-D341-A3EC-72449E28D114}"/>
                    </a:ext>
                  </a:extLst>
                </p14:cNvPr>
                <p14:cNvContentPartPr/>
                <p14:nvPr/>
              </p14:nvContentPartPr>
              <p14:xfrm>
                <a:off x="4595500" y="502911"/>
                <a:ext cx="19080" cy="205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B6EE9BF-CBD5-D341-A3EC-72449E28D1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7940" y="49535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78A7D0D-3CC0-CF4C-AC35-004695FD3614}"/>
                    </a:ext>
                  </a:extLst>
                </p14:cNvPr>
                <p14:cNvContentPartPr/>
                <p14:nvPr/>
              </p14:nvContentPartPr>
              <p14:xfrm>
                <a:off x="4744900" y="297351"/>
                <a:ext cx="299160" cy="567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78A7D0D-3CC0-CF4C-AC35-004695FD36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7340" y="289791"/>
                  <a:ext cx="314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110470D-5E1C-284F-9185-2C05C4E3357F}"/>
                    </a:ext>
                  </a:extLst>
                </p14:cNvPr>
                <p14:cNvContentPartPr/>
                <p14:nvPr/>
              </p14:nvContentPartPr>
              <p14:xfrm>
                <a:off x="4726900" y="415791"/>
                <a:ext cx="223920" cy="355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110470D-5E1C-284F-9185-2C05C4E335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9340" y="408231"/>
                  <a:ext cx="2386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BDB1F0F-A3EC-D141-BC56-B1CC18D89994}"/>
              </a:ext>
            </a:extLst>
          </p:cNvPr>
          <p:cNvGrpSpPr/>
          <p:nvPr/>
        </p:nvGrpSpPr>
        <p:grpSpPr>
          <a:xfrm>
            <a:off x="5274100" y="365751"/>
            <a:ext cx="1338840" cy="304560"/>
            <a:chOff x="5274100" y="365751"/>
            <a:chExt cx="133884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255F0B-5B85-D442-B738-ECDB1331FB04}"/>
                    </a:ext>
                  </a:extLst>
                </p14:cNvPr>
                <p14:cNvContentPartPr/>
                <p14:nvPr/>
              </p14:nvContentPartPr>
              <p14:xfrm>
                <a:off x="5274100" y="390951"/>
                <a:ext cx="193320" cy="261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255F0B-5B85-D442-B738-ECDB1331FB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66540" y="383391"/>
                  <a:ext cx="208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29CB968-85AF-034C-A919-BDE4E4B0622D}"/>
                    </a:ext>
                  </a:extLst>
                </p14:cNvPr>
                <p14:cNvContentPartPr/>
                <p14:nvPr/>
              </p14:nvContentPartPr>
              <p14:xfrm>
                <a:off x="5386060" y="540351"/>
                <a:ext cx="149760" cy="6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29CB968-85AF-034C-A919-BDE4E4B062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78500" y="53279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D0B5377-61FA-E94B-843D-8063926C8A1D}"/>
                    </a:ext>
                  </a:extLst>
                </p14:cNvPr>
                <p14:cNvContentPartPr/>
                <p14:nvPr/>
              </p14:nvContentPartPr>
              <p14:xfrm>
                <a:off x="5737420" y="496791"/>
                <a:ext cx="10980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D0B5377-61FA-E94B-843D-8063926C8A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9860" y="489231"/>
                  <a:ext cx="124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C1C92F-B667-5648-AB58-43B4025D317E}"/>
                    </a:ext>
                  </a:extLst>
                </p14:cNvPr>
                <p14:cNvContentPartPr/>
                <p14:nvPr/>
              </p14:nvContentPartPr>
              <p14:xfrm>
                <a:off x="5744260" y="602271"/>
                <a:ext cx="158760" cy="37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C1C92F-B667-5648-AB58-43B4025D31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37060" y="595071"/>
                  <a:ext cx="17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50632C9-71D5-2741-8D23-8B94CB01B064}"/>
                    </a:ext>
                  </a:extLst>
                </p14:cNvPr>
                <p14:cNvContentPartPr/>
                <p14:nvPr/>
              </p14:nvContentPartPr>
              <p14:xfrm>
                <a:off x="6033700" y="410031"/>
                <a:ext cx="87480" cy="260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50632C9-71D5-2741-8D23-8B94CB01B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26140" y="402471"/>
                  <a:ext cx="102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EAEA2CF-C5FA-5349-A877-6BDFAD012A1B}"/>
                    </a:ext>
                  </a:extLst>
                </p14:cNvPr>
                <p14:cNvContentPartPr/>
                <p14:nvPr/>
              </p14:nvContentPartPr>
              <p14:xfrm>
                <a:off x="6270220" y="365751"/>
                <a:ext cx="218160" cy="292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EAEA2CF-C5FA-5349-A877-6BDFAD012A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62660" y="358191"/>
                  <a:ext cx="233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ABD37F-9C30-4541-8228-E736858E28F0}"/>
                    </a:ext>
                  </a:extLst>
                </p14:cNvPr>
                <p14:cNvContentPartPr/>
                <p14:nvPr/>
              </p14:nvContentPartPr>
              <p14:xfrm>
                <a:off x="6531580" y="577431"/>
                <a:ext cx="81360" cy="75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ABD37F-9C30-4541-8228-E736858E28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24020" y="56987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7990EDF-5243-A944-B767-06563E6202A8}"/>
              </a:ext>
            </a:extLst>
          </p:cNvPr>
          <p:cNvGrpSpPr/>
          <p:nvPr/>
        </p:nvGrpSpPr>
        <p:grpSpPr>
          <a:xfrm>
            <a:off x="6855220" y="328671"/>
            <a:ext cx="695160" cy="417240"/>
            <a:chOff x="6855220" y="328671"/>
            <a:chExt cx="69516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58EBC33-62CF-304F-959A-FB2C3C16ADEF}"/>
                    </a:ext>
                  </a:extLst>
                </p14:cNvPr>
                <p14:cNvContentPartPr/>
                <p14:nvPr/>
              </p14:nvContentPartPr>
              <p14:xfrm>
                <a:off x="6892660" y="347031"/>
                <a:ext cx="143640" cy="31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58EBC33-62CF-304F-959A-FB2C3C16AD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5100" y="33983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5555D86-A521-B74A-AC08-1C4B616E4065}"/>
                    </a:ext>
                  </a:extLst>
                </p14:cNvPr>
                <p14:cNvContentPartPr/>
                <p14:nvPr/>
              </p14:nvContentPartPr>
              <p14:xfrm>
                <a:off x="6855220" y="490311"/>
                <a:ext cx="162360" cy="143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5555D86-A521-B74A-AC08-1C4B616E40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7660" y="482751"/>
                  <a:ext cx="177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05C344A-2419-6C49-9BA9-131ED1113666}"/>
                    </a:ext>
                  </a:extLst>
                </p14:cNvPr>
                <p14:cNvContentPartPr/>
                <p14:nvPr/>
              </p14:nvContentPartPr>
              <p14:xfrm>
                <a:off x="6898780" y="540351"/>
                <a:ext cx="118800" cy="31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05C344A-2419-6C49-9BA9-131ED11136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91220" y="53279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E774F08-6F3D-754F-A386-6DF788EE3A96}"/>
                    </a:ext>
                  </a:extLst>
                </p14:cNvPr>
                <p14:cNvContentPartPr/>
                <p14:nvPr/>
              </p14:nvContentPartPr>
              <p14:xfrm>
                <a:off x="7116940" y="328671"/>
                <a:ext cx="162360" cy="398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E774F08-6F3D-754F-A386-6DF788EE3A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09380" y="321111"/>
                  <a:ext cx="177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CA7074F-0F52-8746-A389-5D334AF45EF5}"/>
                    </a:ext>
                  </a:extLst>
                </p14:cNvPr>
                <p14:cNvContentPartPr/>
                <p14:nvPr/>
              </p14:nvContentPartPr>
              <p14:xfrm>
                <a:off x="7478020" y="726831"/>
                <a:ext cx="72360" cy="19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CA7074F-0F52-8746-A389-5D334AF45E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0460" y="719271"/>
                  <a:ext cx="874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06B719C-DFF0-7148-B89E-4E96184A1DA6}"/>
              </a:ext>
            </a:extLst>
          </p:cNvPr>
          <p:cNvGrpSpPr/>
          <p:nvPr/>
        </p:nvGrpSpPr>
        <p:grpSpPr>
          <a:xfrm>
            <a:off x="7957180" y="266391"/>
            <a:ext cx="878400" cy="541080"/>
            <a:chOff x="7957180" y="266391"/>
            <a:chExt cx="878400" cy="54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0AF69C4-880C-3C40-AE17-151F8BB91EEB}"/>
                    </a:ext>
                  </a:extLst>
                </p14:cNvPr>
                <p14:cNvContentPartPr/>
                <p14:nvPr/>
              </p14:nvContentPartPr>
              <p14:xfrm>
                <a:off x="7957180" y="322191"/>
                <a:ext cx="261720" cy="346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0AF69C4-880C-3C40-AE17-151F8BB91E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9620" y="314631"/>
                  <a:ext cx="2768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B10551A-9102-5847-9C9E-0B4B31219643}"/>
                    </a:ext>
                  </a:extLst>
                </p14:cNvPr>
                <p14:cNvContentPartPr/>
                <p14:nvPr/>
              </p14:nvContentPartPr>
              <p14:xfrm>
                <a:off x="8087860" y="521631"/>
                <a:ext cx="249480" cy="2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B10551A-9102-5847-9C9E-0B4B312196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0300" y="514071"/>
                  <a:ext cx="26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30EEFEB-F44F-4B4B-B0BC-48C3989646D6}"/>
                    </a:ext>
                  </a:extLst>
                </p14:cNvPr>
                <p14:cNvContentPartPr/>
                <p14:nvPr/>
              </p14:nvContentPartPr>
              <p14:xfrm>
                <a:off x="8654500" y="266391"/>
                <a:ext cx="181080" cy="37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30EEFEB-F44F-4B4B-B0BC-48C3989646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46940" y="25883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4D6B8B2-1029-614D-975D-2FD489AEFE77}"/>
                    </a:ext>
                  </a:extLst>
                </p14:cNvPr>
                <p14:cNvContentPartPr/>
                <p14:nvPr/>
              </p14:nvContentPartPr>
              <p14:xfrm>
                <a:off x="8511220" y="490311"/>
                <a:ext cx="143640" cy="131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4D6B8B2-1029-614D-975D-2FD489AEFE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03660" y="48275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7711BA7-F0BB-8F4C-B3F9-79CF5CDD8087}"/>
                    </a:ext>
                  </a:extLst>
                </p14:cNvPr>
                <p14:cNvContentPartPr/>
                <p14:nvPr/>
              </p14:nvContentPartPr>
              <p14:xfrm>
                <a:off x="8722900" y="459351"/>
                <a:ext cx="106200" cy="3481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7711BA7-F0BB-8F4C-B3F9-79CF5CDD80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15340" y="451791"/>
                  <a:ext cx="12132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8F62B03-BE17-F141-BAB1-AFA7033C0273}"/>
              </a:ext>
            </a:extLst>
          </p:cNvPr>
          <p:cNvGrpSpPr/>
          <p:nvPr/>
        </p:nvGrpSpPr>
        <p:grpSpPr>
          <a:xfrm>
            <a:off x="9152380" y="166671"/>
            <a:ext cx="1544400" cy="573120"/>
            <a:chOff x="9152380" y="166671"/>
            <a:chExt cx="154440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E01BEFF-C502-DF4D-981E-2E6B8054B8E8}"/>
                    </a:ext>
                  </a:extLst>
                </p14:cNvPr>
                <p14:cNvContentPartPr/>
                <p14:nvPr/>
              </p14:nvContentPartPr>
              <p14:xfrm>
                <a:off x="9152380" y="452871"/>
                <a:ext cx="25200" cy="626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E01BEFF-C502-DF4D-981E-2E6B8054B8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5180" y="44567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E1411C0-B582-D147-A8BD-E537C2FCC96C}"/>
                    </a:ext>
                  </a:extLst>
                </p14:cNvPr>
                <p14:cNvContentPartPr/>
                <p14:nvPr/>
              </p14:nvContentPartPr>
              <p14:xfrm>
                <a:off x="9276940" y="496791"/>
                <a:ext cx="19080" cy="19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E1411C0-B582-D147-A8BD-E537C2FCC9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69380" y="48923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CA9F995-2883-7144-86D7-626C4A07E4AE}"/>
                    </a:ext>
                  </a:extLst>
                </p14:cNvPr>
                <p14:cNvContentPartPr/>
                <p14:nvPr/>
              </p14:nvContentPartPr>
              <p14:xfrm>
                <a:off x="9308260" y="384471"/>
                <a:ext cx="162360" cy="255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CA9F995-2883-7144-86D7-626C4A07E4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00700" y="37691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4D5210-76CE-A74E-9C21-2B225C0E5F60}"/>
                    </a:ext>
                  </a:extLst>
                </p14:cNvPr>
                <p14:cNvContentPartPr/>
                <p14:nvPr/>
              </p14:nvContentPartPr>
              <p14:xfrm>
                <a:off x="9881020" y="166671"/>
                <a:ext cx="118800" cy="68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4D5210-76CE-A74E-9C21-2B225C0E5F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73460" y="15911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D832365-E532-3748-9682-D3AA75A4D154}"/>
                    </a:ext>
                  </a:extLst>
                </p14:cNvPr>
                <p14:cNvContentPartPr/>
                <p14:nvPr/>
              </p14:nvContentPartPr>
              <p14:xfrm>
                <a:off x="9669340" y="278631"/>
                <a:ext cx="392400" cy="461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D832365-E532-3748-9682-D3AA75A4D1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61780" y="271071"/>
                  <a:ext cx="4075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CFB5463-358C-1244-954C-9668263AED83}"/>
                    </a:ext>
                  </a:extLst>
                </p14:cNvPr>
                <p14:cNvContentPartPr/>
                <p14:nvPr/>
              </p14:nvContentPartPr>
              <p14:xfrm>
                <a:off x="10266940" y="285111"/>
                <a:ext cx="429840" cy="392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CFB5463-358C-1244-954C-9668263AED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59380" y="277551"/>
                  <a:ext cx="44496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17096DB-4212-C941-A5EB-CBE234276822}"/>
              </a:ext>
            </a:extLst>
          </p:cNvPr>
          <p:cNvGrpSpPr/>
          <p:nvPr/>
        </p:nvGrpSpPr>
        <p:grpSpPr>
          <a:xfrm>
            <a:off x="10926820" y="197631"/>
            <a:ext cx="610560" cy="597960"/>
            <a:chOff x="10926820" y="197631"/>
            <a:chExt cx="61056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8EF577-E9C5-5640-8288-FFBABB65E023}"/>
                    </a:ext>
                  </a:extLst>
                </p14:cNvPr>
                <p14:cNvContentPartPr/>
                <p14:nvPr/>
              </p14:nvContentPartPr>
              <p14:xfrm>
                <a:off x="10926820" y="340911"/>
                <a:ext cx="436320" cy="454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8EF577-E9C5-5640-8288-FFBABB65E0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9260" y="333351"/>
                  <a:ext cx="4510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74FB769-2AB5-084D-8F7D-9A0450100B29}"/>
                    </a:ext>
                  </a:extLst>
                </p14:cNvPr>
                <p14:cNvContentPartPr/>
                <p14:nvPr/>
              </p14:nvContentPartPr>
              <p14:xfrm>
                <a:off x="11275300" y="565191"/>
                <a:ext cx="162360" cy="43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74FB769-2AB5-084D-8F7D-9A0450100B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67740" y="55763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41483E0-9DDF-E548-B0F8-452A3B964388}"/>
                    </a:ext>
                  </a:extLst>
                </p14:cNvPr>
                <p14:cNvContentPartPr/>
                <p14:nvPr/>
              </p14:nvContentPartPr>
              <p14:xfrm>
                <a:off x="11437300" y="197631"/>
                <a:ext cx="100080" cy="1270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41483E0-9DDF-E548-B0F8-452A3B9643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29740" y="190431"/>
                  <a:ext cx="115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A0A1B9F-9616-9947-B1B7-1979D86A06C2}"/>
              </a:ext>
            </a:extLst>
          </p:cNvPr>
          <p:cNvGrpSpPr/>
          <p:nvPr/>
        </p:nvGrpSpPr>
        <p:grpSpPr>
          <a:xfrm>
            <a:off x="648460" y="1131471"/>
            <a:ext cx="3735720" cy="629280"/>
            <a:chOff x="648460" y="1131471"/>
            <a:chExt cx="373572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E8EC98E-B5B0-9246-8336-F4E812A55766}"/>
                    </a:ext>
                  </a:extLst>
                </p14:cNvPr>
                <p14:cNvContentPartPr/>
                <p14:nvPr/>
              </p14:nvContentPartPr>
              <p14:xfrm>
                <a:off x="648460" y="1237311"/>
                <a:ext cx="168480" cy="473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E8EC98E-B5B0-9246-8336-F4E812A557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0900" y="1229751"/>
                  <a:ext cx="1836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B6641B3-D1BC-7948-805D-A11EDB11C36C}"/>
                    </a:ext>
                  </a:extLst>
                </p14:cNvPr>
                <p14:cNvContentPartPr/>
                <p14:nvPr/>
              </p14:nvContentPartPr>
              <p14:xfrm>
                <a:off x="984700" y="1131471"/>
                <a:ext cx="286560" cy="629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B6641B3-D1BC-7948-805D-A11EDB11C3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7140" y="1123911"/>
                  <a:ext cx="3016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360431D-0C5D-054B-BDA1-89939D345C52}"/>
                    </a:ext>
                  </a:extLst>
                </p14:cNvPr>
                <p14:cNvContentPartPr/>
                <p14:nvPr/>
              </p14:nvContentPartPr>
              <p14:xfrm>
                <a:off x="1445500" y="1249911"/>
                <a:ext cx="554400" cy="454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360431D-0C5D-054B-BDA1-89939D345C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37940" y="1242351"/>
                  <a:ext cx="5695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4918444-02A4-374F-A95F-A1442076B6E9}"/>
                    </a:ext>
                  </a:extLst>
                </p14:cNvPr>
                <p14:cNvContentPartPr/>
                <p14:nvPr/>
              </p14:nvContentPartPr>
              <p14:xfrm>
                <a:off x="2024380" y="1212471"/>
                <a:ext cx="535680" cy="442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4918444-02A4-374F-A95F-A1442076B6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16820" y="1204911"/>
                  <a:ext cx="550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0BEDB29-218C-FC4B-BA75-3531F2F499A9}"/>
                    </a:ext>
                  </a:extLst>
                </p14:cNvPr>
                <p14:cNvContentPartPr/>
                <p14:nvPr/>
              </p14:nvContentPartPr>
              <p14:xfrm>
                <a:off x="2727820" y="1262511"/>
                <a:ext cx="87480" cy="752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0BEDB29-218C-FC4B-BA75-3531F2F499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0260" y="125495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559CFEC-2303-764C-876A-50B0A543216A}"/>
                    </a:ext>
                  </a:extLst>
                </p14:cNvPr>
                <p14:cNvContentPartPr/>
                <p14:nvPr/>
              </p14:nvContentPartPr>
              <p14:xfrm>
                <a:off x="2690380" y="1517751"/>
                <a:ext cx="351720" cy="752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559CFEC-2303-764C-876A-50B0A54321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2820" y="1510191"/>
                  <a:ext cx="366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44B3B1C-837E-1249-9967-5171B35931B1}"/>
                    </a:ext>
                  </a:extLst>
                </p14:cNvPr>
                <p14:cNvContentPartPr/>
                <p14:nvPr/>
              </p14:nvContentPartPr>
              <p14:xfrm>
                <a:off x="3325420" y="1156671"/>
                <a:ext cx="354600" cy="5414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44B3B1C-837E-1249-9967-5171B35931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7860" y="1149111"/>
                  <a:ext cx="3697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C212D85-156C-A244-95E1-BF94F571B635}"/>
                    </a:ext>
                  </a:extLst>
                </p14:cNvPr>
                <p14:cNvContentPartPr/>
                <p14:nvPr/>
              </p14:nvContentPartPr>
              <p14:xfrm>
                <a:off x="3549700" y="1424151"/>
                <a:ext cx="118800" cy="261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C212D85-156C-A244-95E1-BF94F571B6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42140" y="1416591"/>
                  <a:ext cx="133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A5519DF-39A4-3745-8FE2-3560145EF2B0}"/>
                    </a:ext>
                  </a:extLst>
                </p14:cNvPr>
                <p14:cNvContentPartPr/>
                <p14:nvPr/>
              </p14:nvContentPartPr>
              <p14:xfrm>
                <a:off x="2709100" y="1529991"/>
                <a:ext cx="374040" cy="1371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A5519DF-39A4-3745-8FE2-3560145EF2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01540" y="1522431"/>
                  <a:ext cx="388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5378374-0DB6-2642-BBAF-867128937154}"/>
                    </a:ext>
                  </a:extLst>
                </p14:cNvPr>
                <p14:cNvContentPartPr/>
                <p14:nvPr/>
              </p14:nvContentPartPr>
              <p14:xfrm>
                <a:off x="3929500" y="1256031"/>
                <a:ext cx="454680" cy="398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5378374-0DB6-2642-BBAF-8671289371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21940" y="1248471"/>
                  <a:ext cx="46980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85590D6-8ADA-C34E-ADC4-FCB1930B6579}"/>
              </a:ext>
            </a:extLst>
          </p:cNvPr>
          <p:cNvGrpSpPr/>
          <p:nvPr/>
        </p:nvGrpSpPr>
        <p:grpSpPr>
          <a:xfrm>
            <a:off x="4645180" y="1069191"/>
            <a:ext cx="1463400" cy="659520"/>
            <a:chOff x="4645180" y="1069191"/>
            <a:chExt cx="146340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28EC241-8DF5-1349-A19B-05B87F7072E0}"/>
                    </a:ext>
                  </a:extLst>
                </p14:cNvPr>
                <p14:cNvContentPartPr/>
                <p14:nvPr/>
              </p14:nvContentPartPr>
              <p14:xfrm>
                <a:off x="4645180" y="1308591"/>
                <a:ext cx="50040" cy="250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28EC241-8DF5-1349-A19B-05B87F7072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37620" y="1301031"/>
                  <a:ext cx="65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D260ED8-CD40-1B46-9380-7C211533EB88}"/>
                    </a:ext>
                  </a:extLst>
                </p14:cNvPr>
                <p14:cNvContentPartPr/>
                <p14:nvPr/>
              </p14:nvContentPartPr>
              <p14:xfrm>
                <a:off x="4813300" y="1069191"/>
                <a:ext cx="355320" cy="6595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D260ED8-CD40-1B46-9380-7C211533EB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5740" y="1061991"/>
                  <a:ext cx="37044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ADDE67E-83A6-7243-9C2D-24FC00C242D7}"/>
                    </a:ext>
                  </a:extLst>
                </p14:cNvPr>
                <p14:cNvContentPartPr/>
                <p14:nvPr/>
              </p14:nvContentPartPr>
              <p14:xfrm>
                <a:off x="4825900" y="1187631"/>
                <a:ext cx="230760" cy="405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ADDE67E-83A6-7243-9C2D-24FC00C242D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18340" y="1180071"/>
                  <a:ext cx="245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A40F127-9285-3249-B1BF-8C63EA0B60DD}"/>
                    </a:ext>
                  </a:extLst>
                </p14:cNvPr>
                <p14:cNvContentPartPr/>
                <p14:nvPr/>
              </p14:nvContentPartPr>
              <p14:xfrm>
                <a:off x="5603860" y="1318311"/>
                <a:ext cx="330480" cy="313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A40F127-9285-3249-B1BF-8C63EA0B60D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96300" y="1310751"/>
                  <a:ext cx="34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CB679B8-A238-9A48-8BFA-2785C176D875}"/>
                    </a:ext>
                  </a:extLst>
                </p14:cNvPr>
                <p14:cNvContentPartPr/>
                <p14:nvPr/>
              </p14:nvContentPartPr>
              <p14:xfrm>
                <a:off x="5597740" y="1442871"/>
                <a:ext cx="348840" cy="31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CB679B8-A238-9A48-8BFA-2785C176D8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90180" y="1435311"/>
                  <a:ext cx="36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CE7A322D-4C51-5747-8BC5-BE956CC0FFD5}"/>
                    </a:ext>
                  </a:extLst>
                </p14:cNvPr>
                <p14:cNvContentPartPr/>
                <p14:nvPr/>
              </p14:nvContentPartPr>
              <p14:xfrm>
                <a:off x="5759740" y="1249911"/>
                <a:ext cx="348840" cy="317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CE7A322D-4C51-5747-8BC5-BE956CC0FF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52180" y="1242351"/>
                  <a:ext cx="363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6B8E971-D059-E543-A4AC-2EF9DE976CD1}"/>
                    </a:ext>
                  </a:extLst>
                </p14:cNvPr>
                <p14:cNvContentPartPr/>
                <p14:nvPr/>
              </p14:nvContentPartPr>
              <p14:xfrm>
                <a:off x="5373820" y="1287351"/>
                <a:ext cx="461160" cy="3488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6B8E971-D059-E543-A4AC-2EF9DE976C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66260" y="1279791"/>
                  <a:ext cx="47628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0FEB118-9255-5C43-9C4D-484B22D5A576}"/>
              </a:ext>
            </a:extLst>
          </p:cNvPr>
          <p:cNvGrpSpPr/>
          <p:nvPr/>
        </p:nvGrpSpPr>
        <p:grpSpPr>
          <a:xfrm>
            <a:off x="6525460" y="1144071"/>
            <a:ext cx="299160" cy="311760"/>
            <a:chOff x="6525460" y="1144071"/>
            <a:chExt cx="2991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EB53645-D885-1E4C-A9A0-2E9D4196E864}"/>
                    </a:ext>
                  </a:extLst>
                </p14:cNvPr>
                <p14:cNvContentPartPr/>
                <p14:nvPr/>
              </p14:nvContentPartPr>
              <p14:xfrm>
                <a:off x="6525460" y="1144071"/>
                <a:ext cx="249480" cy="311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EB53645-D885-1E4C-A9A0-2E9D4196E8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17900" y="1136511"/>
                  <a:ext cx="264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E847D73-64D1-9047-AE54-313228912B4A}"/>
                    </a:ext>
                  </a:extLst>
                </p14:cNvPr>
                <p14:cNvContentPartPr/>
                <p14:nvPr/>
              </p14:nvContentPartPr>
              <p14:xfrm>
                <a:off x="6680980" y="1330911"/>
                <a:ext cx="143640" cy="75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E847D73-64D1-9047-AE54-313228912B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3420" y="1323351"/>
                  <a:ext cx="1587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7A711C0D-EB93-E947-A711-D3C94E9B5D2F}"/>
                  </a:ext>
                </a:extLst>
              </p14:cNvPr>
              <p14:cNvContentPartPr/>
              <p14:nvPr/>
            </p14:nvContentPartPr>
            <p14:xfrm>
              <a:off x="7066900" y="1137951"/>
              <a:ext cx="308880" cy="5108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7A711C0D-EB93-E947-A711-D3C94E9B5D2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59340" y="1130391"/>
                <a:ext cx="32400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35D9C376-C465-0945-A12B-9DF3C9351BBB}"/>
              </a:ext>
            </a:extLst>
          </p:cNvPr>
          <p:cNvGrpSpPr/>
          <p:nvPr/>
        </p:nvGrpSpPr>
        <p:grpSpPr>
          <a:xfrm>
            <a:off x="7708060" y="932391"/>
            <a:ext cx="1401120" cy="859680"/>
            <a:chOff x="7708060" y="932391"/>
            <a:chExt cx="1401120" cy="85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854CDE2-4682-CE47-996A-ED02562339EF}"/>
                    </a:ext>
                  </a:extLst>
                </p14:cNvPr>
                <p14:cNvContentPartPr/>
                <p14:nvPr/>
              </p14:nvContentPartPr>
              <p14:xfrm>
                <a:off x="7770340" y="1100511"/>
                <a:ext cx="105480" cy="62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854CDE2-4682-CE47-996A-ED02562339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62780" y="1092951"/>
                  <a:ext cx="12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5DA8F9F-3205-634E-A047-2234AFE3CD4B}"/>
                    </a:ext>
                  </a:extLst>
                </p14:cNvPr>
                <p14:cNvContentPartPr/>
                <p14:nvPr/>
              </p14:nvContentPartPr>
              <p14:xfrm>
                <a:off x="7708060" y="1243791"/>
                <a:ext cx="268200" cy="199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5DA8F9F-3205-634E-A047-2234AFE3CD4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00860" y="1236231"/>
                  <a:ext cx="282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6FF20E5-9E94-1545-B4D4-3EE06929672F}"/>
                    </a:ext>
                  </a:extLst>
                </p14:cNvPr>
                <p14:cNvContentPartPr/>
                <p14:nvPr/>
              </p14:nvContentPartPr>
              <p14:xfrm>
                <a:off x="8144020" y="1131471"/>
                <a:ext cx="243000" cy="271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6FF20E5-9E94-1545-B4D4-3EE0692967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36460" y="1123911"/>
                  <a:ext cx="258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86BD63A-D9B1-2547-BAA5-24ADE10D2143}"/>
                    </a:ext>
                  </a:extLst>
                </p14:cNvPr>
                <p14:cNvContentPartPr/>
                <p14:nvPr/>
              </p14:nvContentPartPr>
              <p14:xfrm>
                <a:off x="8536060" y="932391"/>
                <a:ext cx="100080" cy="124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86BD63A-D9B1-2547-BAA5-24ADE10D21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28500" y="92483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271D259-0712-8E40-9545-853E93EE2105}"/>
                    </a:ext>
                  </a:extLst>
                </p14:cNvPr>
                <p14:cNvContentPartPr/>
                <p14:nvPr/>
              </p14:nvContentPartPr>
              <p14:xfrm>
                <a:off x="8461540" y="1050831"/>
                <a:ext cx="352440" cy="2494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271D259-0712-8E40-9545-853E93EE210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53980" y="1043271"/>
                  <a:ext cx="367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4BDEE33-729B-2F42-85E4-C96013B32695}"/>
                    </a:ext>
                  </a:extLst>
                </p14:cNvPr>
                <p14:cNvContentPartPr/>
                <p14:nvPr/>
              </p14:nvContentPartPr>
              <p14:xfrm>
                <a:off x="8579620" y="1299591"/>
                <a:ext cx="62640" cy="124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4BDEE33-729B-2F42-85E4-C96013B3269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2420" y="1292031"/>
                  <a:ext cx="77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697A08B-F2A7-BF48-84ED-14BFFD496931}"/>
                    </a:ext>
                  </a:extLst>
                </p14:cNvPr>
                <p14:cNvContentPartPr/>
                <p14:nvPr/>
              </p14:nvContentPartPr>
              <p14:xfrm>
                <a:off x="8654500" y="1330911"/>
                <a:ext cx="87480" cy="4611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697A08B-F2A7-BF48-84ED-14BFFD49693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46940" y="1323351"/>
                  <a:ext cx="1026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6668C46-4780-9D49-9ACD-C597659DD386}"/>
                    </a:ext>
                  </a:extLst>
                </p14:cNvPr>
                <p14:cNvContentPartPr/>
                <p14:nvPr/>
              </p14:nvContentPartPr>
              <p14:xfrm>
                <a:off x="8978140" y="1529991"/>
                <a:ext cx="131040" cy="93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6668C46-4780-9D49-9ACD-C597659DD3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70580" y="152243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A00BF58-950C-8B45-A9B9-45DAD23C67A0}"/>
              </a:ext>
            </a:extLst>
          </p:cNvPr>
          <p:cNvGrpSpPr/>
          <p:nvPr/>
        </p:nvGrpSpPr>
        <p:grpSpPr>
          <a:xfrm>
            <a:off x="990820" y="3005631"/>
            <a:ext cx="871920" cy="983880"/>
            <a:chOff x="990820" y="3005631"/>
            <a:chExt cx="871920" cy="98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2EC4D66-F369-9944-8603-19192AF85C83}"/>
                    </a:ext>
                  </a:extLst>
                </p14:cNvPr>
                <p14:cNvContentPartPr/>
                <p14:nvPr/>
              </p14:nvContentPartPr>
              <p14:xfrm>
                <a:off x="990820" y="3260871"/>
                <a:ext cx="355320" cy="360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2EC4D66-F369-9944-8603-19192AF85C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3260" y="3253311"/>
                  <a:ext cx="3704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57F7E8F-8023-3845-AC54-6D2C0DCA290D}"/>
                    </a:ext>
                  </a:extLst>
                </p14:cNvPr>
                <p14:cNvContentPartPr/>
                <p14:nvPr/>
              </p14:nvContentPartPr>
              <p14:xfrm>
                <a:off x="1457740" y="3509631"/>
                <a:ext cx="56520" cy="19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57F7E8F-8023-3845-AC54-6D2C0DCA29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50180" y="350207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873BF51-1252-6A43-B127-E6C20855500E}"/>
                    </a:ext>
                  </a:extLst>
                </p14:cNvPr>
                <p14:cNvContentPartPr/>
                <p14:nvPr/>
              </p14:nvContentPartPr>
              <p14:xfrm>
                <a:off x="1619740" y="3005631"/>
                <a:ext cx="75240" cy="983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873BF51-1252-6A43-B127-E6C2085550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12180" y="2998071"/>
                  <a:ext cx="9000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46AD71A-AEB5-634E-8071-F6E6A1979AFC}"/>
                    </a:ext>
                  </a:extLst>
                </p14:cNvPr>
                <p14:cNvContentPartPr/>
                <p14:nvPr/>
              </p14:nvContentPartPr>
              <p14:xfrm>
                <a:off x="1800100" y="3680631"/>
                <a:ext cx="62640" cy="1407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46AD71A-AEB5-634E-8071-F6E6A1979AF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92540" y="3673071"/>
                  <a:ext cx="777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CDA8D1E-937A-E54F-A915-D38468725846}"/>
              </a:ext>
            </a:extLst>
          </p:cNvPr>
          <p:cNvGrpSpPr/>
          <p:nvPr/>
        </p:nvGrpSpPr>
        <p:grpSpPr>
          <a:xfrm>
            <a:off x="3350260" y="2949471"/>
            <a:ext cx="3088080" cy="1936440"/>
            <a:chOff x="3350260" y="2949471"/>
            <a:chExt cx="3088080" cy="193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40B64BB-D63C-8E4D-AD5B-8525CBE768D3}"/>
                    </a:ext>
                  </a:extLst>
                </p14:cNvPr>
                <p14:cNvContentPartPr/>
                <p14:nvPr/>
              </p14:nvContentPartPr>
              <p14:xfrm>
                <a:off x="4371220" y="3665511"/>
                <a:ext cx="2067120" cy="2059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40B64BB-D63C-8E4D-AD5B-8525CBE768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63660" y="3657951"/>
                  <a:ext cx="2082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98524F8-FCEC-5349-B367-970B1EEE2E09}"/>
                    </a:ext>
                  </a:extLst>
                </p14:cNvPr>
                <p14:cNvContentPartPr/>
                <p14:nvPr/>
              </p14:nvContentPartPr>
              <p14:xfrm>
                <a:off x="3381580" y="2949471"/>
                <a:ext cx="1083600" cy="1002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98524F8-FCEC-5349-B367-970B1EEE2E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74020" y="2941911"/>
                  <a:ext cx="109872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C3FD6A8-7A6B-E24A-A77F-ECA75D9F6A2D}"/>
                    </a:ext>
                  </a:extLst>
                </p14:cNvPr>
                <p14:cNvContentPartPr/>
                <p14:nvPr/>
              </p14:nvContentPartPr>
              <p14:xfrm>
                <a:off x="3630700" y="3877191"/>
                <a:ext cx="784800" cy="909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C3FD6A8-7A6B-E24A-A77F-ECA75D9F6A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3140" y="3869631"/>
                  <a:ext cx="79992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9C384434-D351-DC4A-8266-F9E464D9F47C}"/>
                    </a:ext>
                  </a:extLst>
                </p14:cNvPr>
                <p14:cNvContentPartPr/>
                <p14:nvPr/>
              </p14:nvContentPartPr>
              <p14:xfrm>
                <a:off x="3381580" y="4437351"/>
                <a:ext cx="348840" cy="448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9C384434-D351-DC4A-8266-F9E464D9F47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74020" y="4429791"/>
                  <a:ext cx="3639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053F9D5-D631-3944-84F0-7848FEA1E125}"/>
                    </a:ext>
                  </a:extLst>
                </p14:cNvPr>
                <p14:cNvContentPartPr/>
                <p14:nvPr/>
              </p14:nvContentPartPr>
              <p14:xfrm>
                <a:off x="3350260" y="3023991"/>
                <a:ext cx="243000" cy="1749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053F9D5-D631-3944-84F0-7848FEA1E1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42700" y="3016791"/>
                  <a:ext cx="258120" cy="176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AC742534-4DD4-D043-AF4F-07899019C5B2}"/>
              </a:ext>
            </a:extLst>
          </p:cNvPr>
          <p:cNvGrpSpPr/>
          <p:nvPr/>
        </p:nvGrpSpPr>
        <p:grpSpPr>
          <a:xfrm>
            <a:off x="6288940" y="2824911"/>
            <a:ext cx="1326240" cy="1910880"/>
            <a:chOff x="6288940" y="2824911"/>
            <a:chExt cx="1326240" cy="19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C740E9B-7338-164A-969C-214B6BE3EC8A}"/>
                    </a:ext>
                  </a:extLst>
                </p14:cNvPr>
                <p14:cNvContentPartPr/>
                <p14:nvPr/>
              </p14:nvContentPartPr>
              <p14:xfrm>
                <a:off x="6288940" y="2824911"/>
                <a:ext cx="1326240" cy="1746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C740E9B-7338-164A-969C-214B6BE3EC8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81380" y="2817351"/>
                  <a:ext cx="1341360" cy="17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D30FFEAA-E1B8-EE41-8D1D-E9F92922FBA8}"/>
                    </a:ext>
                  </a:extLst>
                </p14:cNvPr>
                <p14:cNvContentPartPr/>
                <p14:nvPr/>
              </p14:nvContentPartPr>
              <p14:xfrm>
                <a:off x="7116940" y="4337631"/>
                <a:ext cx="454680" cy="398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D30FFEAA-E1B8-EE41-8D1D-E9F92922FB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09380" y="4330071"/>
                  <a:ext cx="4698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2A99F7B-EF72-9B4D-AEF0-3D7424629C26}"/>
                    </a:ext>
                  </a:extLst>
                </p14:cNvPr>
                <p14:cNvContentPartPr/>
                <p14:nvPr/>
              </p14:nvContentPartPr>
              <p14:xfrm>
                <a:off x="6382180" y="3702591"/>
                <a:ext cx="1195560" cy="9342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2A99F7B-EF72-9B4D-AEF0-3D7424629C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74620" y="3695031"/>
                  <a:ext cx="1210680" cy="9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470B8F1-7633-B54D-9D6A-ADF8639DA81A}"/>
              </a:ext>
            </a:extLst>
          </p:cNvPr>
          <p:cNvGrpSpPr/>
          <p:nvPr/>
        </p:nvGrpSpPr>
        <p:grpSpPr>
          <a:xfrm>
            <a:off x="2297980" y="2115351"/>
            <a:ext cx="6381720" cy="3773160"/>
            <a:chOff x="2297980" y="2115351"/>
            <a:chExt cx="6381720" cy="37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3CF591F-74BB-4543-B943-86A7349991FF}"/>
                    </a:ext>
                  </a:extLst>
                </p14:cNvPr>
                <p14:cNvContentPartPr/>
                <p14:nvPr/>
              </p14:nvContentPartPr>
              <p14:xfrm>
                <a:off x="2297980" y="2376711"/>
                <a:ext cx="2484360" cy="31132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3CF591F-74BB-4543-B943-86A7349991F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90420" y="2369151"/>
                  <a:ext cx="2499480" cy="31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7037A6F-724E-0C43-A831-8D3DFAE62080}"/>
                    </a:ext>
                  </a:extLst>
                </p14:cNvPr>
                <p14:cNvContentPartPr/>
                <p14:nvPr/>
              </p14:nvContentPartPr>
              <p14:xfrm>
                <a:off x="5909140" y="3042711"/>
                <a:ext cx="355320" cy="12081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7037A6F-724E-0C43-A831-8D3DFAE620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01580" y="3035151"/>
                  <a:ext cx="370440" cy="12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530F3D0-5355-4F42-B43E-53CD073CC1D1}"/>
                    </a:ext>
                  </a:extLst>
                </p14:cNvPr>
                <p14:cNvContentPartPr/>
                <p14:nvPr/>
              </p14:nvContentPartPr>
              <p14:xfrm>
                <a:off x="6021100" y="4760991"/>
                <a:ext cx="31320" cy="1371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530F3D0-5355-4F42-B43E-53CD073CC1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3540" y="475343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2D42C52-7BB1-5C48-A553-E7426A15E97A}"/>
                    </a:ext>
                  </a:extLst>
                </p14:cNvPr>
                <p14:cNvContentPartPr/>
                <p14:nvPr/>
              </p14:nvContentPartPr>
              <p14:xfrm>
                <a:off x="6176620" y="2115351"/>
                <a:ext cx="2503080" cy="37731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2D42C52-7BB1-5C48-A553-E7426A15E9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69060" y="2107791"/>
                  <a:ext cx="2518200" cy="37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84AE2B7-6535-0E45-8627-E521B67C3211}"/>
                    </a:ext>
                  </a:extLst>
                </p14:cNvPr>
                <p14:cNvContentPartPr/>
                <p14:nvPr/>
              </p14:nvContentPartPr>
              <p14:xfrm>
                <a:off x="5099860" y="4462191"/>
                <a:ext cx="168480" cy="2865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84AE2B7-6535-0E45-8627-E521B67C32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92300" y="4454631"/>
                  <a:ext cx="183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AF3B65A-3F6D-F048-975D-E577BE97F2D3}"/>
                    </a:ext>
                  </a:extLst>
                </p14:cNvPr>
                <p14:cNvContentPartPr/>
                <p14:nvPr/>
              </p14:nvContentPartPr>
              <p14:xfrm>
                <a:off x="5130820" y="4487031"/>
                <a:ext cx="193320" cy="2426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AF3B65A-3F6D-F048-975D-E577BE97F2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123260" y="4479471"/>
                  <a:ext cx="208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2FAB5D5-FE72-C442-9C18-DA5EF178F725}"/>
                    </a:ext>
                  </a:extLst>
                </p14:cNvPr>
                <p14:cNvContentPartPr/>
                <p14:nvPr/>
              </p14:nvContentPartPr>
              <p14:xfrm>
                <a:off x="5404780" y="4318911"/>
                <a:ext cx="168480" cy="81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2FAB5D5-FE72-C442-9C18-DA5EF178F72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397220" y="4311351"/>
                  <a:ext cx="18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D81B0E9-A5FD-8746-B7A8-2E312A63164F}"/>
                    </a:ext>
                  </a:extLst>
                </p14:cNvPr>
                <p14:cNvContentPartPr/>
                <p14:nvPr/>
              </p14:nvContentPartPr>
              <p14:xfrm>
                <a:off x="5410900" y="4418631"/>
                <a:ext cx="249480" cy="180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D81B0E9-A5FD-8746-B7A8-2E312A63164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403340" y="4411071"/>
                  <a:ext cx="264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EB1FCF0-43EF-2449-A978-A2D5D3AE8565}"/>
                    </a:ext>
                  </a:extLst>
                </p14:cNvPr>
                <p14:cNvContentPartPr/>
                <p14:nvPr/>
              </p14:nvContentPartPr>
              <p14:xfrm>
                <a:off x="5510620" y="4624191"/>
                <a:ext cx="68760" cy="149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EB1FCF0-43EF-2449-A978-A2D5D3AE85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03060" y="461663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D1E9CDC-8EB3-2E47-9503-65DEAB7CFCB7}"/>
                    </a:ext>
                  </a:extLst>
                </p14:cNvPr>
                <p14:cNvContentPartPr/>
                <p14:nvPr/>
              </p14:nvContentPartPr>
              <p14:xfrm>
                <a:off x="5616460" y="4698711"/>
                <a:ext cx="19080" cy="5047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D1E9CDC-8EB3-2E47-9503-65DEAB7CFCB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08900" y="4691151"/>
                  <a:ext cx="34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047FE5B-3FCF-4A44-AFA9-6FBEAC4965C4}"/>
                    </a:ext>
                  </a:extLst>
                </p14:cNvPr>
                <p14:cNvContentPartPr/>
                <p14:nvPr/>
              </p14:nvContentPartPr>
              <p14:xfrm>
                <a:off x="4651660" y="2295711"/>
                <a:ext cx="1494360" cy="1684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047FE5B-3FCF-4A44-AFA9-6FBEAC4965C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44100" y="2288151"/>
                  <a:ext cx="1509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86C12ABC-BF43-5345-92E1-46ECEDB554FD}"/>
                    </a:ext>
                  </a:extLst>
                </p14:cNvPr>
                <p14:cNvContentPartPr/>
                <p14:nvPr/>
              </p14:nvContentPartPr>
              <p14:xfrm>
                <a:off x="4670020" y="2432871"/>
                <a:ext cx="1423080" cy="193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86C12ABC-BF43-5345-92E1-46ECEDB554F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62820" y="2425311"/>
                  <a:ext cx="1438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A9B2BA9-AE89-434F-B8ED-DE93594A1DC9}"/>
                    </a:ext>
                  </a:extLst>
                </p14:cNvPr>
                <p14:cNvContentPartPr/>
                <p14:nvPr/>
              </p14:nvContentPartPr>
              <p14:xfrm>
                <a:off x="5684860" y="2189871"/>
                <a:ext cx="656280" cy="5295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A9B2BA9-AE89-434F-B8ED-DE93594A1D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77300" y="2182311"/>
                  <a:ext cx="67104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4981A49-75E8-6B4F-8816-51CE01440C7A}"/>
              </a:ext>
            </a:extLst>
          </p:cNvPr>
          <p:cNvGrpSpPr/>
          <p:nvPr/>
        </p:nvGrpSpPr>
        <p:grpSpPr>
          <a:xfrm>
            <a:off x="3549700" y="5576751"/>
            <a:ext cx="735120" cy="560520"/>
            <a:chOff x="3549700" y="5576751"/>
            <a:chExt cx="7351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FC2214E-D2D4-2842-B402-BFE5ED056C62}"/>
                    </a:ext>
                  </a:extLst>
                </p14:cNvPr>
                <p14:cNvContentPartPr/>
                <p14:nvPr/>
              </p14:nvContentPartPr>
              <p14:xfrm>
                <a:off x="3549700" y="5576751"/>
                <a:ext cx="386280" cy="498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FC2214E-D2D4-2842-B402-BFE5ED056C6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42140" y="5569191"/>
                  <a:ext cx="4014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373422B-A965-584B-9341-089A8D3491D6}"/>
                    </a:ext>
                  </a:extLst>
                </p14:cNvPr>
                <p14:cNvContentPartPr/>
                <p14:nvPr/>
              </p14:nvContentPartPr>
              <p14:xfrm>
                <a:off x="3773620" y="5794551"/>
                <a:ext cx="324000" cy="936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373422B-A965-584B-9341-089A8D3491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66060" y="5786991"/>
                  <a:ext cx="33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B74AEA4C-6987-8049-93E1-70FAED5A69A5}"/>
                    </a:ext>
                  </a:extLst>
                </p14:cNvPr>
                <p14:cNvContentPartPr/>
                <p14:nvPr/>
              </p14:nvContentPartPr>
              <p14:xfrm>
                <a:off x="4247020" y="5937831"/>
                <a:ext cx="37800" cy="1994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B74AEA4C-6987-8049-93E1-70FAED5A69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39460" y="5930271"/>
                  <a:ext cx="529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DDA73090-EDB5-AE4C-9E6D-173E5D4D773E}"/>
              </a:ext>
            </a:extLst>
          </p:cNvPr>
          <p:cNvGrpSpPr/>
          <p:nvPr/>
        </p:nvGrpSpPr>
        <p:grpSpPr>
          <a:xfrm>
            <a:off x="7385140" y="5253471"/>
            <a:ext cx="964440" cy="659880"/>
            <a:chOff x="7385140" y="5253471"/>
            <a:chExt cx="964440" cy="65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92B41A8-3DD9-BE43-A0CC-C2AE68019E7D}"/>
                    </a:ext>
                  </a:extLst>
                </p14:cNvPr>
                <p14:cNvContentPartPr/>
                <p14:nvPr/>
              </p14:nvContentPartPr>
              <p14:xfrm>
                <a:off x="7385140" y="5253471"/>
                <a:ext cx="460440" cy="5850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92B41A8-3DD9-BE43-A0CC-C2AE68019E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77580" y="5245911"/>
                  <a:ext cx="4755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A738F5E6-9064-314D-B570-CA0B4A02BF8B}"/>
                    </a:ext>
                  </a:extLst>
                </p14:cNvPr>
                <p14:cNvContentPartPr/>
                <p14:nvPr/>
              </p14:nvContentPartPr>
              <p14:xfrm>
                <a:off x="7620940" y="5576751"/>
                <a:ext cx="348840" cy="75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A738F5E6-9064-314D-B570-CA0B4A02BF8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13380" y="5569191"/>
                  <a:ext cx="363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8516F2B-3685-2A44-B51D-3619D9410CA8}"/>
                    </a:ext>
                  </a:extLst>
                </p14:cNvPr>
                <p14:cNvContentPartPr/>
                <p14:nvPr/>
              </p14:nvContentPartPr>
              <p14:xfrm>
                <a:off x="8000740" y="5750991"/>
                <a:ext cx="348840" cy="162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8516F2B-3685-2A44-B51D-3619D9410C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93180" y="5743431"/>
                  <a:ext cx="36396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71349B6-8B1D-104F-B44B-BA0B8FA115CC}"/>
              </a:ext>
            </a:extLst>
          </p:cNvPr>
          <p:cNvGrpSpPr/>
          <p:nvPr/>
        </p:nvGrpSpPr>
        <p:grpSpPr>
          <a:xfrm>
            <a:off x="4856860" y="3490911"/>
            <a:ext cx="703800" cy="797400"/>
            <a:chOff x="4856860" y="3490911"/>
            <a:chExt cx="703800" cy="79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6020337-B555-BA42-821E-4E6F919240AA}"/>
                    </a:ext>
                  </a:extLst>
                </p14:cNvPr>
                <p14:cNvContentPartPr/>
                <p14:nvPr/>
              </p14:nvContentPartPr>
              <p14:xfrm>
                <a:off x="5211820" y="3490911"/>
                <a:ext cx="348840" cy="716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6020337-B555-BA42-821E-4E6F919240A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04260" y="3483711"/>
                  <a:ext cx="36396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4B964CC-1FC6-2649-BD37-3958FE70E302}"/>
                    </a:ext>
                  </a:extLst>
                </p14:cNvPr>
                <p14:cNvContentPartPr/>
                <p14:nvPr/>
              </p14:nvContentPartPr>
              <p14:xfrm>
                <a:off x="5211820" y="3578391"/>
                <a:ext cx="280440" cy="709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4B964CC-1FC6-2649-BD37-3958FE70E30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04260" y="3570831"/>
                  <a:ext cx="29556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66E53401-40AD-B342-BB5B-756F5F38C918}"/>
                    </a:ext>
                  </a:extLst>
                </p14:cNvPr>
                <p14:cNvContentPartPr/>
                <p14:nvPr/>
              </p14:nvContentPartPr>
              <p14:xfrm>
                <a:off x="4856860" y="3721311"/>
                <a:ext cx="268200" cy="342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66E53401-40AD-B342-BB5B-756F5F38C91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49300" y="3713751"/>
                  <a:ext cx="282960" cy="35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724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A5C35FF-940A-1942-A5B2-6E9111007FF7}"/>
              </a:ext>
            </a:extLst>
          </p:cNvPr>
          <p:cNvGrpSpPr/>
          <p:nvPr/>
        </p:nvGrpSpPr>
        <p:grpSpPr>
          <a:xfrm>
            <a:off x="393220" y="340911"/>
            <a:ext cx="1955160" cy="492120"/>
            <a:chOff x="393220" y="340911"/>
            <a:chExt cx="195516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A5FB750-A6F5-4945-88CA-13293ED5A9D4}"/>
                    </a:ext>
                  </a:extLst>
                </p14:cNvPr>
                <p14:cNvContentPartPr/>
                <p14:nvPr/>
              </p14:nvContentPartPr>
              <p14:xfrm>
                <a:off x="405820" y="565191"/>
                <a:ext cx="5652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A5FB750-A6F5-4945-88CA-13293ED5A9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260" y="55763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EB49877-D4EF-9E4D-A61A-0986E4F2975F}"/>
                    </a:ext>
                  </a:extLst>
                </p14:cNvPr>
                <p14:cNvContentPartPr/>
                <p14:nvPr/>
              </p14:nvContentPartPr>
              <p14:xfrm>
                <a:off x="393220" y="403191"/>
                <a:ext cx="155160" cy="43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EB49877-D4EF-9E4D-A61A-0986E4F297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660" y="395631"/>
                  <a:ext cx="17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784980-6AF9-6443-B76D-191D211A60D7}"/>
                    </a:ext>
                  </a:extLst>
                </p14:cNvPr>
                <p14:cNvContentPartPr/>
                <p14:nvPr/>
              </p14:nvContentPartPr>
              <p14:xfrm>
                <a:off x="424540" y="527751"/>
                <a:ext cx="510840" cy="218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784980-6AF9-6443-B76D-191D211A60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980" y="520191"/>
                  <a:ext cx="525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F14C1C4-7300-4A44-9493-A4844C1AF1CB}"/>
                    </a:ext>
                  </a:extLst>
                </p14:cNvPr>
                <p14:cNvContentPartPr/>
                <p14:nvPr/>
              </p14:nvContentPartPr>
              <p14:xfrm>
                <a:off x="1115380" y="664551"/>
                <a:ext cx="93600" cy="25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F14C1C4-7300-4A44-9493-A4844C1AF1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7820" y="65699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8F52F64-C51C-8946-BFBC-66F5F87B1B08}"/>
                    </a:ext>
                  </a:extLst>
                </p14:cNvPr>
                <p14:cNvContentPartPr/>
                <p14:nvPr/>
              </p14:nvContentPartPr>
              <p14:xfrm>
                <a:off x="1165060" y="782991"/>
                <a:ext cx="75240" cy="50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8F52F64-C51C-8946-BFBC-66F5F87B1B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860" y="77543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C1BFE8-CE11-474B-B4A5-C9CB222B8492}"/>
                    </a:ext>
                  </a:extLst>
                </p14:cNvPr>
                <p14:cNvContentPartPr/>
                <p14:nvPr/>
              </p14:nvContentPartPr>
              <p14:xfrm>
                <a:off x="1638460" y="527751"/>
                <a:ext cx="336600" cy="37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C1BFE8-CE11-474B-B4A5-C9CB222B84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0900" y="520191"/>
                  <a:ext cx="3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035E4B8-917A-E44E-A044-9D0C895DC5B5}"/>
                    </a:ext>
                  </a:extLst>
                </p14:cNvPr>
                <p14:cNvContentPartPr/>
                <p14:nvPr/>
              </p14:nvContentPartPr>
              <p14:xfrm>
                <a:off x="1594900" y="620991"/>
                <a:ext cx="448560" cy="50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035E4B8-917A-E44E-A044-9D0C895DC5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7340" y="613431"/>
                  <a:ext cx="463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C0B3B1A-BD9D-7A45-A857-0BF7280CBBE8}"/>
                    </a:ext>
                  </a:extLst>
                </p14:cNvPr>
                <p14:cNvContentPartPr/>
                <p14:nvPr/>
              </p14:nvContentPartPr>
              <p14:xfrm>
                <a:off x="1887220" y="452871"/>
                <a:ext cx="230040" cy="286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C0B3B1A-BD9D-7A45-A857-0BF7280CBB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0020" y="445671"/>
                  <a:ext cx="245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504B9B2-6643-AF4C-A61B-B7DBFA94F1A9}"/>
                    </a:ext>
                  </a:extLst>
                </p14:cNvPr>
                <p14:cNvContentPartPr/>
                <p14:nvPr/>
              </p14:nvContentPartPr>
              <p14:xfrm>
                <a:off x="1482580" y="378351"/>
                <a:ext cx="81360" cy="86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504B9B2-6643-AF4C-A61B-B7DBFA94F1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5020" y="370791"/>
                  <a:ext cx="96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94CFF11-A7B0-D74F-B431-06B512EFED2C}"/>
                    </a:ext>
                  </a:extLst>
                </p14:cNvPr>
                <p14:cNvContentPartPr/>
                <p14:nvPr/>
              </p14:nvContentPartPr>
              <p14:xfrm>
                <a:off x="1619740" y="340911"/>
                <a:ext cx="100080" cy="37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94CFF11-A7B0-D74F-B431-06B512EFED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2180" y="33335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123CB65-E776-BF4D-AA6A-D643D44F38DC}"/>
                    </a:ext>
                  </a:extLst>
                </p14:cNvPr>
                <p14:cNvContentPartPr/>
                <p14:nvPr/>
              </p14:nvContentPartPr>
              <p14:xfrm>
                <a:off x="2192500" y="359631"/>
                <a:ext cx="50040" cy="50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123CB65-E776-BF4D-AA6A-D643D44F38D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4940" y="352071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4F1AC55-FB3D-6A4F-AC27-DFA2EF190A93}"/>
                    </a:ext>
                  </a:extLst>
                </p14:cNvPr>
                <p14:cNvContentPartPr/>
                <p14:nvPr/>
              </p14:nvContentPartPr>
              <p14:xfrm>
                <a:off x="2323180" y="378351"/>
                <a:ext cx="2520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4F1AC55-FB3D-6A4F-AC27-DFA2EF190A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15620" y="370791"/>
                  <a:ext cx="403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7EE41E8-52AD-1942-81C0-85D2988A8A4E}"/>
              </a:ext>
            </a:extLst>
          </p:cNvPr>
          <p:cNvGrpSpPr/>
          <p:nvPr/>
        </p:nvGrpSpPr>
        <p:grpSpPr>
          <a:xfrm>
            <a:off x="2952100" y="328671"/>
            <a:ext cx="436320" cy="504360"/>
            <a:chOff x="2952100" y="328671"/>
            <a:chExt cx="436320" cy="50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3631602-3046-5546-B84E-FFC5F5BEDAE0}"/>
                    </a:ext>
                  </a:extLst>
                </p14:cNvPr>
                <p14:cNvContentPartPr/>
                <p14:nvPr/>
              </p14:nvContentPartPr>
              <p14:xfrm>
                <a:off x="2983060" y="403191"/>
                <a:ext cx="100080" cy="56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3631602-3046-5546-B84E-FFC5F5BEDA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5500" y="39563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307BA1-3A93-5B45-B258-CC186FC31659}"/>
                    </a:ext>
                  </a:extLst>
                </p14:cNvPr>
                <p14:cNvContentPartPr/>
                <p14:nvPr/>
              </p14:nvContentPartPr>
              <p14:xfrm>
                <a:off x="2952100" y="583911"/>
                <a:ext cx="118800" cy="143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307BA1-3A93-5B45-B258-CC186FC316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4540" y="576351"/>
                  <a:ext cx="13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D063C4D-101F-014D-804D-AF3FA7A9F80C}"/>
                    </a:ext>
                  </a:extLst>
                </p14:cNvPr>
                <p14:cNvContentPartPr/>
                <p14:nvPr/>
              </p14:nvContentPartPr>
              <p14:xfrm>
                <a:off x="3188620" y="328671"/>
                <a:ext cx="100080" cy="193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D063C4D-101F-014D-804D-AF3FA7A9F8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1060" y="321111"/>
                  <a:ext cx="115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BC5EC0D-D487-7A48-B15D-476AD9707E21}"/>
                    </a:ext>
                  </a:extLst>
                </p14:cNvPr>
                <p14:cNvContentPartPr/>
                <p14:nvPr/>
              </p14:nvContentPartPr>
              <p14:xfrm>
                <a:off x="3163780" y="590031"/>
                <a:ext cx="224640" cy="243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BC5EC0D-D487-7A48-B15D-476AD9707E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56220" y="582471"/>
                  <a:ext cx="2394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2E1D20B-115E-A343-B005-03B806D68AB9}"/>
              </a:ext>
            </a:extLst>
          </p:cNvPr>
          <p:cNvGrpSpPr/>
          <p:nvPr/>
        </p:nvGrpSpPr>
        <p:grpSpPr>
          <a:xfrm>
            <a:off x="3612700" y="365751"/>
            <a:ext cx="715320" cy="473400"/>
            <a:chOff x="3612700" y="365751"/>
            <a:chExt cx="7153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4807B7E-91BB-2F4C-AFB0-BBD403A20AFB}"/>
                    </a:ext>
                  </a:extLst>
                </p14:cNvPr>
                <p14:cNvContentPartPr/>
                <p14:nvPr/>
              </p14:nvContentPartPr>
              <p14:xfrm>
                <a:off x="3612700" y="365751"/>
                <a:ext cx="19872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4807B7E-91BB-2F4C-AFB0-BBD403A20A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05140" y="358191"/>
                  <a:ext cx="213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D7B8F06-B791-7E41-84B4-B6DD96ED490A}"/>
                    </a:ext>
                  </a:extLst>
                </p14:cNvPr>
                <p14:cNvContentPartPr/>
                <p14:nvPr/>
              </p14:nvContentPartPr>
              <p14:xfrm>
                <a:off x="3711340" y="546471"/>
                <a:ext cx="180720" cy="37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D7B8F06-B791-7E41-84B4-B6DD96ED49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03780" y="53891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189CA1F-9F49-5B4C-B8CA-A57453F6F487}"/>
                    </a:ext>
                  </a:extLst>
                </p14:cNvPr>
                <p14:cNvContentPartPr/>
                <p14:nvPr/>
              </p14:nvContentPartPr>
              <p14:xfrm>
                <a:off x="4072420" y="428031"/>
                <a:ext cx="255600" cy="411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189CA1F-9F49-5B4C-B8CA-A57453F6F4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64860" y="420471"/>
                  <a:ext cx="2707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827DEFB-081B-274F-9924-E893AD8D03B5}"/>
              </a:ext>
            </a:extLst>
          </p:cNvPr>
          <p:cNvGrpSpPr/>
          <p:nvPr/>
        </p:nvGrpSpPr>
        <p:grpSpPr>
          <a:xfrm>
            <a:off x="4564180" y="322191"/>
            <a:ext cx="928080" cy="386280"/>
            <a:chOff x="4564180" y="322191"/>
            <a:chExt cx="9280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EB761DF-1ED6-C346-94B7-6BFAF50AFD94}"/>
                    </a:ext>
                  </a:extLst>
                </p14:cNvPr>
                <p14:cNvContentPartPr/>
                <p14:nvPr/>
              </p14:nvContentPartPr>
              <p14:xfrm>
                <a:off x="4632940" y="347031"/>
                <a:ext cx="168480" cy="19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EB761DF-1ED6-C346-94B7-6BFAF50AFD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5380" y="339831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E799199-1758-954E-A4E8-F217CF42EB74}"/>
                    </a:ext>
                  </a:extLst>
                </p14:cNvPr>
                <p14:cNvContentPartPr/>
                <p14:nvPr/>
              </p14:nvContentPartPr>
              <p14:xfrm>
                <a:off x="4564180" y="322191"/>
                <a:ext cx="193320" cy="299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E799199-1758-954E-A4E8-F217CF42EB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56980" y="314631"/>
                  <a:ext cx="20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E7A0C40-3E12-7743-8093-8EC77B2B15C6}"/>
                    </a:ext>
                  </a:extLst>
                </p14:cNvPr>
                <p14:cNvContentPartPr/>
                <p14:nvPr/>
              </p14:nvContentPartPr>
              <p14:xfrm>
                <a:off x="4576780" y="515871"/>
                <a:ext cx="50040" cy="167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E7A0C40-3E12-7743-8093-8EC77B2B15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69220" y="508311"/>
                  <a:ext cx="65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AEFBEEE-F5D4-9842-8791-576A1A78B408}"/>
                    </a:ext>
                  </a:extLst>
                </p14:cNvPr>
                <p14:cNvContentPartPr/>
                <p14:nvPr/>
              </p14:nvContentPartPr>
              <p14:xfrm>
                <a:off x="4769740" y="490311"/>
                <a:ext cx="87480" cy="13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AEFBEEE-F5D4-9842-8791-576A1A78B4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2180" y="482751"/>
                  <a:ext cx="102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4C97317-4662-2241-AF40-756B74652149}"/>
                    </a:ext>
                  </a:extLst>
                </p14:cNvPr>
                <p14:cNvContentPartPr/>
                <p14:nvPr/>
              </p14:nvContentPartPr>
              <p14:xfrm>
                <a:off x="4769740" y="533871"/>
                <a:ext cx="230760" cy="174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4C97317-4662-2241-AF40-756B746521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2180" y="526311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6C3775F-8A08-734F-9FD7-3892D47EE633}"/>
                    </a:ext>
                  </a:extLst>
                </p14:cNvPr>
                <p14:cNvContentPartPr/>
                <p14:nvPr/>
              </p14:nvContentPartPr>
              <p14:xfrm>
                <a:off x="5143420" y="403191"/>
                <a:ext cx="149760" cy="25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6C3775F-8A08-734F-9FD7-3892D47EE6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35860" y="395631"/>
                  <a:ext cx="164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CB6196B-3A52-DC46-9C99-CBA60526543A}"/>
                    </a:ext>
                  </a:extLst>
                </p14:cNvPr>
                <p14:cNvContentPartPr/>
                <p14:nvPr/>
              </p14:nvContentPartPr>
              <p14:xfrm>
                <a:off x="5130820" y="365751"/>
                <a:ext cx="149760" cy="261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CB6196B-3A52-DC46-9C99-CBA6052654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23260" y="358191"/>
                  <a:ext cx="164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31DD014-AB51-4747-AA63-C102663FF46B}"/>
                    </a:ext>
                  </a:extLst>
                </p14:cNvPr>
                <p14:cNvContentPartPr/>
                <p14:nvPr/>
              </p14:nvContentPartPr>
              <p14:xfrm>
                <a:off x="5155660" y="552591"/>
                <a:ext cx="19080" cy="131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31DD014-AB51-4747-AA63-C102663FF4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8100" y="545031"/>
                  <a:ext cx="3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E623C5-BCEC-C94D-9693-467AAADFE08D}"/>
                    </a:ext>
                  </a:extLst>
                </p14:cNvPr>
                <p14:cNvContentPartPr/>
                <p14:nvPr/>
              </p14:nvContentPartPr>
              <p14:xfrm>
                <a:off x="5261500" y="509031"/>
                <a:ext cx="230760" cy="147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E623C5-BCEC-C94D-9693-467AAADFE0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53940" y="501471"/>
                  <a:ext cx="24588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A2EE049-988D-DA47-B63B-5F531060DD53}"/>
              </a:ext>
            </a:extLst>
          </p:cNvPr>
          <p:cNvGrpSpPr/>
          <p:nvPr/>
        </p:nvGrpSpPr>
        <p:grpSpPr>
          <a:xfrm>
            <a:off x="5722300" y="216351"/>
            <a:ext cx="541800" cy="703800"/>
            <a:chOff x="5722300" y="216351"/>
            <a:chExt cx="54180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AA3BD22-5413-9748-87C5-9E8D5737348A}"/>
                    </a:ext>
                  </a:extLst>
                </p14:cNvPr>
                <p14:cNvContentPartPr/>
                <p14:nvPr/>
              </p14:nvContentPartPr>
              <p14:xfrm>
                <a:off x="5722300" y="502911"/>
                <a:ext cx="12960" cy="6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AA3BD22-5413-9748-87C5-9E8D573734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14740" y="4953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0302966-E45F-754C-BDB7-1E409F30EAA2}"/>
                    </a:ext>
                  </a:extLst>
                </p14:cNvPr>
                <p14:cNvContentPartPr/>
                <p14:nvPr/>
              </p14:nvContentPartPr>
              <p14:xfrm>
                <a:off x="5722300" y="228951"/>
                <a:ext cx="324000" cy="405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0302966-E45F-754C-BDB7-1E409F30EA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4740" y="221391"/>
                  <a:ext cx="339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7CFA57D-9CF3-0F48-8FAF-197DB17B03D0}"/>
                    </a:ext>
                  </a:extLst>
                </p14:cNvPr>
                <p14:cNvContentPartPr/>
                <p14:nvPr/>
              </p14:nvContentPartPr>
              <p14:xfrm>
                <a:off x="6070780" y="216351"/>
                <a:ext cx="81360" cy="56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7CFA57D-9CF3-0F48-8FAF-197DB17B03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63220" y="2087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DEF313B-34C1-8F4C-91F7-E6F1953D64F1}"/>
                    </a:ext>
                  </a:extLst>
                </p14:cNvPr>
                <p14:cNvContentPartPr/>
                <p14:nvPr/>
              </p14:nvContentPartPr>
              <p14:xfrm>
                <a:off x="6011380" y="322191"/>
                <a:ext cx="252720" cy="198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DEF313B-34C1-8F4C-91F7-E6F1953D64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03820" y="314631"/>
                  <a:ext cx="267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EA389D4-DED3-7446-8E26-A4F39D6CD55C}"/>
                    </a:ext>
                  </a:extLst>
                </p14:cNvPr>
                <p14:cNvContentPartPr/>
                <p14:nvPr/>
              </p14:nvContentPartPr>
              <p14:xfrm>
                <a:off x="6033700" y="546471"/>
                <a:ext cx="93600" cy="68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EA389D4-DED3-7446-8E26-A4F39D6CD5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26140" y="538911"/>
                  <a:ext cx="108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9DD8EDA-0E98-8443-BE8E-7838CC01B5DF}"/>
                    </a:ext>
                  </a:extLst>
                </p14:cNvPr>
                <p14:cNvContentPartPr/>
                <p14:nvPr/>
              </p14:nvContentPartPr>
              <p14:xfrm>
                <a:off x="6126940" y="509031"/>
                <a:ext cx="37800" cy="411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9DD8EDA-0E98-8443-BE8E-7838CC01B5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19380" y="501471"/>
                  <a:ext cx="5292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B63266A1-8F2F-0F42-AC76-1B24C4B77649}"/>
                  </a:ext>
                </a:extLst>
              </p14:cNvPr>
              <p14:cNvContentPartPr/>
              <p14:nvPr/>
            </p14:nvContentPartPr>
            <p14:xfrm>
              <a:off x="6556420" y="415791"/>
              <a:ext cx="261720" cy="1807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B63266A1-8F2F-0F42-AC76-1B24C4B776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48860" y="408231"/>
                <a:ext cx="2768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54257F0A-AB5E-2D4B-A907-7BA1ADDCAC43}"/>
              </a:ext>
            </a:extLst>
          </p:cNvPr>
          <p:cNvGrpSpPr/>
          <p:nvPr/>
        </p:nvGrpSpPr>
        <p:grpSpPr>
          <a:xfrm>
            <a:off x="7073380" y="471591"/>
            <a:ext cx="149760" cy="118800"/>
            <a:chOff x="7073380" y="471591"/>
            <a:chExt cx="1497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9ED1CFF-310C-F146-83C6-C426220189E6}"/>
                    </a:ext>
                  </a:extLst>
                </p14:cNvPr>
                <p14:cNvContentPartPr/>
                <p14:nvPr/>
              </p14:nvContentPartPr>
              <p14:xfrm>
                <a:off x="7073380" y="471591"/>
                <a:ext cx="106200" cy="37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9ED1CFF-310C-F146-83C6-C42622018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65820" y="46403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257356-CBCC-C14B-B8A7-EB09080F088C}"/>
                    </a:ext>
                  </a:extLst>
                </p14:cNvPr>
                <p14:cNvContentPartPr/>
                <p14:nvPr/>
              </p14:nvContentPartPr>
              <p14:xfrm>
                <a:off x="7079500" y="565191"/>
                <a:ext cx="143640" cy="25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257356-CBCC-C14B-B8A7-EB09080F08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71940" y="5576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822B004-AE31-814E-AA79-1C30451371A1}"/>
              </a:ext>
            </a:extLst>
          </p:cNvPr>
          <p:cNvGrpSpPr/>
          <p:nvPr/>
        </p:nvGrpSpPr>
        <p:grpSpPr>
          <a:xfrm>
            <a:off x="7421860" y="309951"/>
            <a:ext cx="429840" cy="374040"/>
            <a:chOff x="7421860" y="309951"/>
            <a:chExt cx="4298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F9AEF60-A207-004D-9538-12F988039AAE}"/>
                    </a:ext>
                  </a:extLst>
                </p14:cNvPr>
                <p14:cNvContentPartPr/>
                <p14:nvPr/>
              </p14:nvContentPartPr>
              <p14:xfrm>
                <a:off x="7490260" y="434511"/>
                <a:ext cx="37800" cy="187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F9AEF60-A207-004D-9538-12F988039A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82700" y="42695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B7B54EA-EC0E-C945-8C7C-16F854FD42FF}"/>
                    </a:ext>
                  </a:extLst>
                </p14:cNvPr>
                <p14:cNvContentPartPr/>
                <p14:nvPr/>
              </p14:nvContentPartPr>
              <p14:xfrm>
                <a:off x="7664500" y="434511"/>
                <a:ext cx="187200" cy="162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B7B54EA-EC0E-C945-8C7C-16F854FD42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56940" y="426951"/>
                  <a:ext cx="202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A854E3D-E72C-7C4E-9F3C-765B418C7211}"/>
                    </a:ext>
                  </a:extLst>
                </p14:cNvPr>
                <p14:cNvContentPartPr/>
                <p14:nvPr/>
              </p14:nvContentPartPr>
              <p14:xfrm>
                <a:off x="7421860" y="309951"/>
                <a:ext cx="180720" cy="374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A854E3D-E72C-7C4E-9F3C-765B418C72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4300" y="302391"/>
                  <a:ext cx="195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D2DBCBE-9AC6-2E40-8441-EFB740112155}"/>
              </a:ext>
            </a:extLst>
          </p:cNvPr>
          <p:cNvGrpSpPr/>
          <p:nvPr/>
        </p:nvGrpSpPr>
        <p:grpSpPr>
          <a:xfrm>
            <a:off x="8063020" y="316071"/>
            <a:ext cx="641520" cy="529560"/>
            <a:chOff x="8063020" y="316071"/>
            <a:chExt cx="6415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3C8C961-F692-7549-B306-10495EBC2046}"/>
                    </a:ext>
                  </a:extLst>
                </p14:cNvPr>
                <p14:cNvContentPartPr/>
                <p14:nvPr/>
              </p14:nvContentPartPr>
              <p14:xfrm>
                <a:off x="8063020" y="596151"/>
                <a:ext cx="6480" cy="37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3C8C961-F692-7549-B306-10495EBC20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55460" y="58859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43A46E2-BC97-4148-975C-1D1C4B0905B6}"/>
                    </a:ext>
                  </a:extLst>
                </p14:cNvPr>
                <p14:cNvContentPartPr/>
                <p14:nvPr/>
              </p14:nvContentPartPr>
              <p14:xfrm>
                <a:off x="8206300" y="378351"/>
                <a:ext cx="124200" cy="2430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43A46E2-BC97-4148-975C-1D1C4B0905B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98740" y="370791"/>
                  <a:ext cx="139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97E4152-2158-6949-99DC-7C2FB716B9FF}"/>
                    </a:ext>
                  </a:extLst>
                </p14:cNvPr>
                <p14:cNvContentPartPr/>
                <p14:nvPr/>
              </p14:nvContentPartPr>
              <p14:xfrm>
                <a:off x="8430220" y="378351"/>
                <a:ext cx="68760" cy="311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97E4152-2158-6949-99DC-7C2FB716B9F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3020" y="370791"/>
                  <a:ext cx="8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F54EA38-2D55-574E-ACFA-D6A5894E47AD}"/>
                    </a:ext>
                  </a:extLst>
                </p14:cNvPr>
                <p14:cNvContentPartPr/>
                <p14:nvPr/>
              </p14:nvContentPartPr>
              <p14:xfrm>
                <a:off x="8349580" y="316071"/>
                <a:ext cx="149760" cy="442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F54EA38-2D55-574E-ACFA-D6A5894E47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2020" y="308511"/>
                  <a:ext cx="164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5D44278-5FDC-7844-888E-11304FD37E5E}"/>
                    </a:ext>
                  </a:extLst>
                </p14:cNvPr>
                <p14:cNvContentPartPr/>
                <p14:nvPr/>
              </p14:nvContentPartPr>
              <p14:xfrm>
                <a:off x="8610940" y="826551"/>
                <a:ext cx="93600" cy="19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5D44278-5FDC-7844-888E-11304FD37E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03380" y="81899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BC4D605F-33A1-6747-8102-AF51F34A887D}"/>
              </a:ext>
            </a:extLst>
          </p:cNvPr>
          <p:cNvGrpSpPr/>
          <p:nvPr/>
        </p:nvGrpSpPr>
        <p:grpSpPr>
          <a:xfrm>
            <a:off x="9021700" y="471591"/>
            <a:ext cx="492120" cy="405000"/>
            <a:chOff x="9021700" y="471591"/>
            <a:chExt cx="4921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5BBDFC6-2ED2-1B46-B947-A845E44B3E40}"/>
                    </a:ext>
                  </a:extLst>
                </p14:cNvPr>
                <p14:cNvContentPartPr/>
                <p14:nvPr/>
              </p14:nvContentPartPr>
              <p14:xfrm>
                <a:off x="9127540" y="533871"/>
                <a:ext cx="212040" cy="31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5BBDFC6-2ED2-1B46-B947-A845E44B3E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19980" y="5263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50104AF-369F-8249-A679-193345632B3F}"/>
                    </a:ext>
                  </a:extLst>
                </p14:cNvPr>
                <p14:cNvContentPartPr/>
                <p14:nvPr/>
              </p14:nvContentPartPr>
              <p14:xfrm>
                <a:off x="9021700" y="627471"/>
                <a:ext cx="324000" cy="31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50104AF-369F-8249-A679-193345632B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14140" y="61991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9E10050-5CEF-2E46-82CF-F1230DAE4381}"/>
                    </a:ext>
                  </a:extLst>
                </p14:cNvPr>
                <p14:cNvContentPartPr/>
                <p14:nvPr/>
              </p14:nvContentPartPr>
              <p14:xfrm>
                <a:off x="9252100" y="471591"/>
                <a:ext cx="261720" cy="405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9E10050-5CEF-2E46-82CF-F1230DAE43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44540" y="464031"/>
                  <a:ext cx="27684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86D30DE-4F88-E645-B69D-9F80BD5A80EE}"/>
              </a:ext>
            </a:extLst>
          </p:cNvPr>
          <p:cNvGrpSpPr/>
          <p:nvPr/>
        </p:nvGrpSpPr>
        <p:grpSpPr>
          <a:xfrm>
            <a:off x="9899740" y="390951"/>
            <a:ext cx="927720" cy="317880"/>
            <a:chOff x="9899740" y="390951"/>
            <a:chExt cx="92772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E902151-9837-A24B-A148-3352BC3CA057}"/>
                    </a:ext>
                  </a:extLst>
                </p14:cNvPr>
                <p14:cNvContentPartPr/>
                <p14:nvPr/>
              </p14:nvContentPartPr>
              <p14:xfrm>
                <a:off x="9899740" y="390951"/>
                <a:ext cx="193320" cy="317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E902151-9837-A24B-A148-3352BC3CA0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92180" y="38339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A3A29E5-95E4-754A-9AB1-045E9DCD8044}"/>
                    </a:ext>
                  </a:extLst>
                </p14:cNvPr>
                <p14:cNvContentPartPr/>
                <p14:nvPr/>
              </p14:nvContentPartPr>
              <p14:xfrm>
                <a:off x="9992980" y="596151"/>
                <a:ext cx="199440" cy="31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A3A29E5-95E4-754A-9AB1-045E9DCD80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85420" y="588591"/>
                  <a:ext cx="214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CFB3A6A-01AF-6747-8173-8CC032AB7040}"/>
                    </a:ext>
                  </a:extLst>
                </p14:cNvPr>
                <p14:cNvContentPartPr/>
                <p14:nvPr/>
              </p14:nvContentPartPr>
              <p14:xfrm>
                <a:off x="10347940" y="590031"/>
                <a:ext cx="162360" cy="19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CFB3A6A-01AF-6747-8173-8CC032AB704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340380" y="58247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0897C76-B5E0-0E4E-AA8D-D9994A256016}"/>
                    </a:ext>
                  </a:extLst>
                </p14:cNvPr>
                <p14:cNvContentPartPr/>
                <p14:nvPr/>
              </p14:nvContentPartPr>
              <p14:xfrm>
                <a:off x="10646740" y="428031"/>
                <a:ext cx="180720" cy="255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0897C76-B5E0-0E4E-AA8D-D9994A2560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39180" y="420471"/>
                  <a:ext cx="19584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F65D27F-7376-7343-9148-EB139B886925}"/>
              </a:ext>
            </a:extLst>
          </p:cNvPr>
          <p:cNvGrpSpPr/>
          <p:nvPr/>
        </p:nvGrpSpPr>
        <p:grpSpPr>
          <a:xfrm>
            <a:off x="11113660" y="347031"/>
            <a:ext cx="934200" cy="423720"/>
            <a:chOff x="11113660" y="347031"/>
            <a:chExt cx="9342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985A4F2-69E6-3544-B6AD-10145B05CFDB}"/>
                    </a:ext>
                  </a:extLst>
                </p14:cNvPr>
                <p14:cNvContentPartPr/>
                <p14:nvPr/>
              </p14:nvContentPartPr>
              <p14:xfrm>
                <a:off x="11113660" y="434511"/>
                <a:ext cx="174600" cy="255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985A4F2-69E6-3544-B6AD-10145B05CF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06100" y="426951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79B38D9-8672-8A45-BF69-7CC0D3CAD19F}"/>
                    </a:ext>
                  </a:extLst>
                </p14:cNvPr>
                <p14:cNvContentPartPr/>
                <p14:nvPr/>
              </p14:nvContentPartPr>
              <p14:xfrm>
                <a:off x="11175940" y="583911"/>
                <a:ext cx="100080" cy="87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79B38D9-8672-8A45-BF69-7CC0D3CAD19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68380" y="57635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139B246-6B69-0B42-9E53-A28832D7549B}"/>
                    </a:ext>
                  </a:extLst>
                </p14:cNvPr>
                <p14:cNvContentPartPr/>
                <p14:nvPr/>
              </p14:nvContentPartPr>
              <p14:xfrm>
                <a:off x="11399860" y="664551"/>
                <a:ext cx="37800" cy="12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139B246-6B69-0B42-9E53-A28832D754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92300" y="656991"/>
                  <a:ext cx="52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FBCDD1F-813E-F444-AF21-DABCC763E5A8}"/>
                    </a:ext>
                  </a:extLst>
                </p14:cNvPr>
                <p14:cNvContentPartPr/>
                <p14:nvPr/>
              </p14:nvContentPartPr>
              <p14:xfrm>
                <a:off x="11561860" y="347031"/>
                <a:ext cx="486000" cy="4237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FBCDD1F-813E-F444-AF21-DABCC763E5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54300" y="339831"/>
                  <a:ext cx="50112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6AD7E7F-4AC4-4F4E-89F1-4F41D91CB425}"/>
              </a:ext>
            </a:extLst>
          </p:cNvPr>
          <p:cNvGrpSpPr/>
          <p:nvPr/>
        </p:nvGrpSpPr>
        <p:grpSpPr>
          <a:xfrm>
            <a:off x="439660" y="1399311"/>
            <a:ext cx="831600" cy="492120"/>
            <a:chOff x="439660" y="1399311"/>
            <a:chExt cx="8316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15ACBB1-DDCE-834B-94BD-3952B69766A9}"/>
                    </a:ext>
                  </a:extLst>
                </p14:cNvPr>
                <p14:cNvContentPartPr/>
                <p14:nvPr/>
              </p14:nvContentPartPr>
              <p14:xfrm>
                <a:off x="439660" y="1399311"/>
                <a:ext cx="626400" cy="4921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15ACBB1-DDCE-834B-94BD-3952B69766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2100" y="1391751"/>
                  <a:ext cx="641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B553088-3C52-A547-A338-0248DADB4E7F}"/>
                    </a:ext>
                  </a:extLst>
                </p14:cNvPr>
                <p14:cNvContentPartPr/>
                <p14:nvPr/>
              </p14:nvContentPartPr>
              <p14:xfrm>
                <a:off x="1264780" y="1791351"/>
                <a:ext cx="6480" cy="129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B553088-3C52-A547-A338-0248DADB4E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7220" y="17841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28D7C22-8436-034D-ACD1-3B34B0340CC8}"/>
              </a:ext>
            </a:extLst>
          </p:cNvPr>
          <p:cNvGrpSpPr/>
          <p:nvPr/>
        </p:nvGrpSpPr>
        <p:grpSpPr>
          <a:xfrm>
            <a:off x="1688140" y="1256031"/>
            <a:ext cx="1830960" cy="601560"/>
            <a:chOff x="1688140" y="1256031"/>
            <a:chExt cx="1830960" cy="60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BE58FC5-1609-7D45-B9F7-57AC83C7D785}"/>
                    </a:ext>
                  </a:extLst>
                </p14:cNvPr>
                <p14:cNvContentPartPr/>
                <p14:nvPr/>
              </p14:nvContentPartPr>
              <p14:xfrm>
                <a:off x="1688140" y="1442871"/>
                <a:ext cx="155880" cy="405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BE58FC5-1609-7D45-B9F7-57AC83C7D7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80580" y="1435311"/>
                  <a:ext cx="17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84B8196-42C2-8846-AD5C-8A9520EDFCCA}"/>
                    </a:ext>
                  </a:extLst>
                </p14:cNvPr>
                <p14:cNvContentPartPr/>
                <p14:nvPr/>
              </p14:nvContentPartPr>
              <p14:xfrm>
                <a:off x="1850140" y="1536111"/>
                <a:ext cx="93600" cy="19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84B8196-42C2-8846-AD5C-8A9520EDFC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42580" y="152891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F3BCE5D-1BDF-2F44-A341-8BCDEF17E48B}"/>
                    </a:ext>
                  </a:extLst>
                </p14:cNvPr>
                <p14:cNvContentPartPr/>
                <p14:nvPr/>
              </p14:nvContentPartPr>
              <p14:xfrm>
                <a:off x="2167660" y="1436751"/>
                <a:ext cx="479880" cy="4208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F3BCE5D-1BDF-2F44-A341-8BCDEF17E4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60100" y="1429191"/>
                  <a:ext cx="4946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B4B9588-F4F7-904C-962C-392EBE8EE829}"/>
                    </a:ext>
                  </a:extLst>
                </p14:cNvPr>
                <p14:cNvContentPartPr/>
                <p14:nvPr/>
              </p14:nvContentPartPr>
              <p14:xfrm>
                <a:off x="2528740" y="1542591"/>
                <a:ext cx="137160" cy="87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B4B9588-F4F7-904C-962C-392EBE8EE8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1180" y="153503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19F552D-FC2D-DB42-BA47-A0CEC99BC4AA}"/>
                    </a:ext>
                  </a:extLst>
                </p14:cNvPr>
                <p14:cNvContentPartPr/>
                <p14:nvPr/>
              </p14:nvContentPartPr>
              <p14:xfrm>
                <a:off x="2653300" y="1256031"/>
                <a:ext cx="93600" cy="6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19F552D-FC2D-DB42-BA47-A0CEC99BC4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45740" y="1248471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66207B8-A1D6-4C42-A7B9-08C0CD7CEFC6}"/>
                    </a:ext>
                  </a:extLst>
                </p14:cNvPr>
                <p14:cNvContentPartPr/>
                <p14:nvPr/>
              </p14:nvContentPartPr>
              <p14:xfrm>
                <a:off x="3076300" y="1324431"/>
                <a:ext cx="143640" cy="81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66207B8-A1D6-4C42-A7B9-08C0CD7CEF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69100" y="1317231"/>
                  <a:ext cx="15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F21B537-3041-F445-B500-7EDEAD9D4318}"/>
                    </a:ext>
                  </a:extLst>
                </p14:cNvPr>
                <p14:cNvContentPartPr/>
                <p14:nvPr/>
              </p14:nvContentPartPr>
              <p14:xfrm>
                <a:off x="2933380" y="1536111"/>
                <a:ext cx="62640" cy="149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F21B537-3041-F445-B500-7EDEAD9D43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25820" y="152891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6E203E0-9541-4447-9EB0-9137066D9663}"/>
                    </a:ext>
                  </a:extLst>
                </p14:cNvPr>
                <p14:cNvContentPartPr/>
                <p14:nvPr/>
              </p14:nvContentPartPr>
              <p14:xfrm>
                <a:off x="2995660" y="1499751"/>
                <a:ext cx="523440" cy="230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6E203E0-9541-4447-9EB0-9137066D96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8100" y="1492191"/>
                  <a:ext cx="538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E8A2A8D-7C89-7145-9D26-3D5D09E92980}"/>
                    </a:ext>
                  </a:extLst>
                </p14:cNvPr>
                <p14:cNvContentPartPr/>
                <p14:nvPr/>
              </p14:nvContentPartPr>
              <p14:xfrm>
                <a:off x="3132460" y="1461591"/>
                <a:ext cx="118800" cy="193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E8A2A8D-7C89-7145-9D26-3D5D09E929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24900" y="1454031"/>
                  <a:ext cx="133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DD66252-40FE-3F49-B6C8-DCA14B46CDA9}"/>
                    </a:ext>
                  </a:extLst>
                </p14:cNvPr>
                <p14:cNvContentPartPr/>
                <p14:nvPr/>
              </p14:nvContentPartPr>
              <p14:xfrm>
                <a:off x="3259900" y="1455471"/>
                <a:ext cx="178200" cy="199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DD66252-40FE-3F49-B6C8-DCA14B46CD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52340" y="1447911"/>
                  <a:ext cx="1933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700651D-3143-CC4C-B8BB-05EA29DE1E6B}"/>
              </a:ext>
            </a:extLst>
          </p:cNvPr>
          <p:cNvGrpSpPr/>
          <p:nvPr/>
        </p:nvGrpSpPr>
        <p:grpSpPr>
          <a:xfrm>
            <a:off x="3762100" y="1234071"/>
            <a:ext cx="248760" cy="464760"/>
            <a:chOff x="3762100" y="1234071"/>
            <a:chExt cx="248760" cy="46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00FE3FD1-DE11-D243-9236-4D9B8D78F4FA}"/>
                    </a:ext>
                  </a:extLst>
                </p14:cNvPr>
                <p14:cNvContentPartPr/>
                <p14:nvPr/>
              </p14:nvContentPartPr>
              <p14:xfrm>
                <a:off x="3762100" y="1234071"/>
                <a:ext cx="248760" cy="165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00FE3FD1-DE11-D243-9236-4D9B8D78F4F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54540" y="1226511"/>
                  <a:ext cx="263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57D64530-A324-174D-9C63-5F0AB8820880}"/>
                    </a:ext>
                  </a:extLst>
                </p14:cNvPr>
                <p14:cNvContentPartPr/>
                <p14:nvPr/>
              </p14:nvContentPartPr>
              <p14:xfrm>
                <a:off x="3904300" y="1474191"/>
                <a:ext cx="31320" cy="2246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57D64530-A324-174D-9C63-5F0AB88208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96740" y="146663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79216C7A-D07B-D648-832E-14EC90A15093}"/>
              </a:ext>
            </a:extLst>
          </p:cNvPr>
          <p:cNvGrpSpPr/>
          <p:nvPr/>
        </p:nvGrpSpPr>
        <p:grpSpPr>
          <a:xfrm>
            <a:off x="4334860" y="1193751"/>
            <a:ext cx="1730160" cy="510840"/>
            <a:chOff x="4334860" y="1193751"/>
            <a:chExt cx="17301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1A99282-BEA5-C349-A855-F63D5A8F6250}"/>
                    </a:ext>
                  </a:extLst>
                </p14:cNvPr>
                <p14:cNvContentPartPr/>
                <p14:nvPr/>
              </p14:nvContentPartPr>
              <p14:xfrm>
                <a:off x="4334860" y="1231191"/>
                <a:ext cx="485280" cy="4734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1A99282-BEA5-C349-A855-F63D5A8F625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27300" y="1223631"/>
                  <a:ext cx="500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72C95E9-C4F6-3644-A6E0-478941A0307B}"/>
                    </a:ext>
                  </a:extLst>
                </p14:cNvPr>
                <p14:cNvContentPartPr/>
                <p14:nvPr/>
              </p14:nvContentPartPr>
              <p14:xfrm>
                <a:off x="4969180" y="1193751"/>
                <a:ext cx="579240" cy="44856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72C95E9-C4F6-3644-A6E0-478941A0307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61620" y="1186191"/>
                  <a:ext cx="594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75642F8-7FE3-1A48-9968-58A763ACEB02}"/>
                    </a:ext>
                  </a:extLst>
                </p14:cNvPr>
                <p14:cNvContentPartPr/>
                <p14:nvPr/>
              </p14:nvContentPartPr>
              <p14:xfrm>
                <a:off x="5672620" y="1243791"/>
                <a:ext cx="392400" cy="293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75642F8-7FE3-1A48-9968-58A763ACEB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65060" y="1236231"/>
                  <a:ext cx="4075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22FEA01-E45C-0448-A75A-E7213B336CBC}"/>
              </a:ext>
            </a:extLst>
          </p:cNvPr>
          <p:cNvGrpSpPr/>
          <p:nvPr/>
        </p:nvGrpSpPr>
        <p:grpSpPr>
          <a:xfrm>
            <a:off x="6438340" y="1237311"/>
            <a:ext cx="498240" cy="361440"/>
            <a:chOff x="6438340" y="1237311"/>
            <a:chExt cx="4982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C593E18-B7C1-0746-BFEE-7FC1B9631FAD}"/>
                    </a:ext>
                  </a:extLst>
                </p14:cNvPr>
                <p14:cNvContentPartPr/>
                <p14:nvPr/>
              </p14:nvContentPartPr>
              <p14:xfrm>
                <a:off x="6438340" y="1237311"/>
                <a:ext cx="286560" cy="298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C593E18-B7C1-0746-BFEE-7FC1B9631F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30780" y="1229751"/>
                  <a:ext cx="301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9D287D22-0F2E-8641-A1B6-40AE8F2D6043}"/>
                    </a:ext>
                  </a:extLst>
                </p14:cNvPr>
                <p14:cNvContentPartPr/>
                <p14:nvPr/>
              </p14:nvContentPartPr>
              <p14:xfrm>
                <a:off x="6537700" y="1393191"/>
                <a:ext cx="143640" cy="37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9D287D22-0F2E-8641-A1B6-40AE8F2D60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30140" y="138563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ECF1F38-3712-D24E-836F-BAD1BB31371F}"/>
                    </a:ext>
                  </a:extLst>
                </p14:cNvPr>
                <p14:cNvContentPartPr/>
                <p14:nvPr/>
              </p14:nvContentPartPr>
              <p14:xfrm>
                <a:off x="6917500" y="1505151"/>
                <a:ext cx="19080" cy="93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ECF1F38-3712-D24E-836F-BAD1BB3137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09940" y="1497591"/>
                  <a:ext cx="342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E4CAF1F5-E5D5-EC49-B592-F413AD6E3B38}"/>
                  </a:ext>
                </a:extLst>
              </p14:cNvPr>
              <p14:cNvContentPartPr/>
              <p14:nvPr/>
            </p14:nvContentPartPr>
            <p14:xfrm>
              <a:off x="7253740" y="1592271"/>
              <a:ext cx="31320" cy="2520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E4CAF1F5-E5D5-EC49-B592-F413AD6E3B3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46180" y="1584711"/>
                <a:ext cx="464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2D81ABC-260C-B842-9412-94E054957306}"/>
              </a:ext>
            </a:extLst>
          </p:cNvPr>
          <p:cNvGrpSpPr/>
          <p:nvPr/>
        </p:nvGrpSpPr>
        <p:grpSpPr>
          <a:xfrm>
            <a:off x="7546420" y="1200231"/>
            <a:ext cx="591480" cy="442440"/>
            <a:chOff x="7546420" y="1200231"/>
            <a:chExt cx="5914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2BF6BE6-4509-0A4D-B309-FE3A09FD5F62}"/>
                    </a:ext>
                  </a:extLst>
                </p14:cNvPr>
                <p14:cNvContentPartPr/>
                <p14:nvPr/>
              </p14:nvContentPartPr>
              <p14:xfrm>
                <a:off x="7546420" y="1200231"/>
                <a:ext cx="218160" cy="374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2BF6BE6-4509-0A4D-B309-FE3A09FD5F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38860" y="1192671"/>
                  <a:ext cx="233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726B40B-6386-AA40-9B89-617AA263CFB0}"/>
                    </a:ext>
                  </a:extLst>
                </p14:cNvPr>
                <p14:cNvContentPartPr/>
                <p14:nvPr/>
              </p14:nvContentPartPr>
              <p14:xfrm>
                <a:off x="7646140" y="1418031"/>
                <a:ext cx="180720" cy="439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726B40B-6386-AA40-9B89-617AA263CFB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38580" y="141047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F1BCD88-A84A-3E42-ACBF-2E2430BBDD7A}"/>
                    </a:ext>
                  </a:extLst>
                </p14:cNvPr>
                <p14:cNvContentPartPr/>
                <p14:nvPr/>
              </p14:nvContentPartPr>
              <p14:xfrm>
                <a:off x="7919740" y="1517751"/>
                <a:ext cx="218160" cy="124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F1BCD88-A84A-3E42-ACBF-2E2430BBDD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12180" y="1510191"/>
                  <a:ext cx="23328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70E301C-2906-1F41-A2DB-9ED4A6399CA0}"/>
                  </a:ext>
                </a:extLst>
              </p14:cNvPr>
              <p14:cNvContentPartPr/>
              <p14:nvPr/>
            </p14:nvContentPartPr>
            <p14:xfrm>
              <a:off x="8293420" y="1654551"/>
              <a:ext cx="111600" cy="1123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70E301C-2906-1F41-A2DB-9ED4A6399CA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85860" y="1646991"/>
                <a:ext cx="12672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0DCAA40-0718-6E42-8034-9F916A745BAF}"/>
              </a:ext>
            </a:extLst>
          </p:cNvPr>
          <p:cNvGrpSpPr/>
          <p:nvPr/>
        </p:nvGrpSpPr>
        <p:grpSpPr>
          <a:xfrm>
            <a:off x="8685460" y="1087911"/>
            <a:ext cx="3000960" cy="784080"/>
            <a:chOff x="8685460" y="1087911"/>
            <a:chExt cx="300096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3D43C858-DE1A-E548-94BD-AA8E0BC04695}"/>
                    </a:ext>
                  </a:extLst>
                </p14:cNvPr>
                <p14:cNvContentPartPr/>
                <p14:nvPr/>
              </p14:nvContentPartPr>
              <p14:xfrm>
                <a:off x="8685460" y="1193751"/>
                <a:ext cx="280440" cy="4852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3D43C858-DE1A-E548-94BD-AA8E0BC046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78260" y="1186191"/>
                  <a:ext cx="2955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B1D1BC4-9542-FB45-8EF8-1832BEE4A280}"/>
                    </a:ext>
                  </a:extLst>
                </p14:cNvPr>
                <p14:cNvContentPartPr/>
                <p14:nvPr/>
              </p14:nvContentPartPr>
              <p14:xfrm>
                <a:off x="8803900" y="1592271"/>
                <a:ext cx="174600" cy="100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B1D1BC4-9542-FB45-8EF8-1832BEE4A2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796340" y="1584711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C4698E1-8AF8-CA40-8E5A-C3F88E94AA8F}"/>
                    </a:ext>
                  </a:extLst>
                </p14:cNvPr>
                <p14:cNvContentPartPr/>
                <p14:nvPr/>
              </p14:nvContentPartPr>
              <p14:xfrm>
                <a:off x="9177580" y="1349631"/>
                <a:ext cx="224640" cy="248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C4698E1-8AF8-CA40-8E5A-C3F88E94AA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70020" y="1342071"/>
                  <a:ext cx="239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458A5B4-9940-3A42-A917-867F7BF2FCC9}"/>
                    </a:ext>
                  </a:extLst>
                </p14:cNvPr>
                <p14:cNvContentPartPr/>
                <p14:nvPr/>
              </p14:nvContentPartPr>
              <p14:xfrm>
                <a:off x="9644500" y="1087911"/>
                <a:ext cx="187200" cy="112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458A5B4-9940-3A42-A917-867F7BF2FC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36940" y="1080351"/>
                  <a:ext cx="20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EFA1411-F580-274F-8EB1-8160AFBDEDAF}"/>
                    </a:ext>
                  </a:extLst>
                </p14:cNvPr>
                <p14:cNvContentPartPr/>
                <p14:nvPr/>
              </p14:nvContentPartPr>
              <p14:xfrm>
                <a:off x="9532180" y="1274751"/>
                <a:ext cx="405000" cy="398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EFA1411-F580-274F-8EB1-8160AFBDEDA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524620" y="1267191"/>
                  <a:ext cx="420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B48CB7A-A748-164F-B72C-6F2B89EDDC15}"/>
                    </a:ext>
                  </a:extLst>
                </p14:cNvPr>
                <p14:cNvContentPartPr/>
                <p14:nvPr/>
              </p14:nvContentPartPr>
              <p14:xfrm>
                <a:off x="10086220" y="1294191"/>
                <a:ext cx="367560" cy="3855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B48CB7A-A748-164F-B72C-6F2B89EDDC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78660" y="1286631"/>
                  <a:ext cx="3826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EBA3CC8-8D27-7948-8344-2206F5C209A8}"/>
                    </a:ext>
                  </a:extLst>
                </p14:cNvPr>
                <p14:cNvContentPartPr/>
                <p14:nvPr/>
              </p14:nvContentPartPr>
              <p14:xfrm>
                <a:off x="10179820" y="1517751"/>
                <a:ext cx="106200" cy="93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EBA3CC8-8D27-7948-8344-2206F5C209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72260" y="151019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C6681F6-1DB8-6540-98C0-A72221BE098B}"/>
                    </a:ext>
                  </a:extLst>
                </p14:cNvPr>
                <p14:cNvContentPartPr/>
                <p14:nvPr/>
              </p14:nvContentPartPr>
              <p14:xfrm>
                <a:off x="10603180" y="1274751"/>
                <a:ext cx="405000" cy="5972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C6681F6-1DB8-6540-98C0-A72221BE09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595620" y="1267191"/>
                  <a:ext cx="4201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C18366C-6266-4C40-93E4-E07B33B666CF}"/>
                    </a:ext>
                  </a:extLst>
                </p14:cNvPr>
                <p14:cNvContentPartPr/>
                <p14:nvPr/>
              </p14:nvContentPartPr>
              <p14:xfrm>
                <a:off x="10939420" y="1492551"/>
                <a:ext cx="168480" cy="43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C18366C-6266-4C40-93E4-E07B33B666C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31860" y="148499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3D7152B-ED50-3448-B36A-CF1D8590080E}"/>
                    </a:ext>
                  </a:extLst>
                </p14:cNvPr>
                <p14:cNvContentPartPr/>
                <p14:nvPr/>
              </p14:nvContentPartPr>
              <p14:xfrm>
                <a:off x="11076220" y="1193751"/>
                <a:ext cx="68760" cy="313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3D7152B-ED50-3448-B36A-CF1D8590080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68660" y="1186191"/>
                  <a:ext cx="8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F04424A-7F6A-A042-AE3E-E53EFEA681CD}"/>
                    </a:ext>
                  </a:extLst>
                </p14:cNvPr>
                <p14:cNvContentPartPr/>
                <p14:nvPr/>
              </p14:nvContentPartPr>
              <p14:xfrm>
                <a:off x="11287900" y="1343151"/>
                <a:ext cx="137160" cy="193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F04424A-7F6A-A042-AE3E-E53EFEA681C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80340" y="1335591"/>
                  <a:ext cx="15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E0730C5-D834-B44B-922B-0D1B2C1658CC}"/>
                    </a:ext>
                  </a:extLst>
                </p14:cNvPr>
                <p14:cNvContentPartPr/>
                <p14:nvPr/>
              </p14:nvContentPartPr>
              <p14:xfrm>
                <a:off x="11511820" y="1293471"/>
                <a:ext cx="174600" cy="3052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E0730C5-D834-B44B-922B-0D1B2C1658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04620" y="1285911"/>
                  <a:ext cx="1897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D5EB28D0-82DD-7941-8E75-326DE6ADBF21}"/>
              </a:ext>
            </a:extLst>
          </p:cNvPr>
          <p:cNvGrpSpPr/>
          <p:nvPr/>
        </p:nvGrpSpPr>
        <p:grpSpPr>
          <a:xfrm>
            <a:off x="474220" y="2308311"/>
            <a:ext cx="1618920" cy="442080"/>
            <a:chOff x="474220" y="2308311"/>
            <a:chExt cx="161892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443391C-7735-0945-9EBF-71727B7CCC54}"/>
                    </a:ext>
                  </a:extLst>
                </p14:cNvPr>
                <p14:cNvContentPartPr/>
                <p14:nvPr/>
              </p14:nvContentPartPr>
              <p14:xfrm>
                <a:off x="474220" y="2382831"/>
                <a:ext cx="268200" cy="3207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443391C-7735-0945-9EBF-71727B7CCC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6660" y="2375271"/>
                  <a:ext cx="282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DEC0F46-19E4-C74A-9749-047569F428A3}"/>
                    </a:ext>
                  </a:extLst>
                </p14:cNvPr>
                <p14:cNvContentPartPr/>
                <p14:nvPr/>
              </p14:nvContentPartPr>
              <p14:xfrm>
                <a:off x="573940" y="2557431"/>
                <a:ext cx="224640" cy="25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DEC0F46-19E4-C74A-9749-047569F428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66380" y="254987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1AF2785-8DFF-1B49-BD28-E08F55D49CDE}"/>
                    </a:ext>
                  </a:extLst>
                </p14:cNvPr>
                <p14:cNvContentPartPr/>
                <p14:nvPr/>
              </p14:nvContentPartPr>
              <p14:xfrm>
                <a:off x="903700" y="2638071"/>
                <a:ext cx="37800" cy="112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1AF2785-8DFF-1B49-BD28-E08F55D49C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6140" y="2630511"/>
                  <a:ext cx="5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2D04178-8B19-2E45-803D-BB865D616816}"/>
                    </a:ext>
                  </a:extLst>
                </p14:cNvPr>
                <p14:cNvContentPartPr/>
                <p14:nvPr/>
              </p14:nvContentPartPr>
              <p14:xfrm>
                <a:off x="1134100" y="2681631"/>
                <a:ext cx="50040" cy="43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2D04178-8B19-2E45-803D-BB865D6168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6540" y="267407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50CF42C-7D4C-CA41-9DB5-6110B6A52EF0}"/>
                    </a:ext>
                  </a:extLst>
                </p14:cNvPr>
                <p14:cNvContentPartPr/>
                <p14:nvPr/>
              </p14:nvContentPartPr>
              <p14:xfrm>
                <a:off x="1377460" y="2308311"/>
                <a:ext cx="198720" cy="324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50CF42C-7D4C-CA41-9DB5-6110B6A52E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69900" y="2300751"/>
                  <a:ext cx="213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8F93523-E818-454B-9E5B-9E39543ACD28}"/>
                    </a:ext>
                  </a:extLst>
                </p14:cNvPr>
                <p14:cNvContentPartPr/>
                <p14:nvPr/>
              </p14:nvContentPartPr>
              <p14:xfrm>
                <a:off x="1484740" y="2507391"/>
                <a:ext cx="154080" cy="25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8F93523-E818-454B-9E5B-9E39543ACD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77180" y="2499831"/>
                  <a:ext cx="16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AE1A23C-436E-3A4F-8CDA-DD14F024D723}"/>
                    </a:ext>
                  </a:extLst>
                </p14:cNvPr>
                <p14:cNvContentPartPr/>
                <p14:nvPr/>
              </p14:nvContentPartPr>
              <p14:xfrm>
                <a:off x="1800100" y="2544831"/>
                <a:ext cx="112320" cy="87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AE1A23C-436E-3A4F-8CDA-DD14F024D7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92540" y="253727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E6FA845-051F-A349-A3BC-CD4E06D47F2A}"/>
                    </a:ext>
                  </a:extLst>
                </p14:cNvPr>
                <p14:cNvContentPartPr/>
                <p14:nvPr/>
              </p14:nvContentPartPr>
              <p14:xfrm>
                <a:off x="2030500" y="2675511"/>
                <a:ext cx="62640" cy="439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E6FA845-051F-A349-A3BC-CD4E06D47F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22940" y="26679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B7A2B118-976D-BF45-A64C-9CD6A01760D4}"/>
              </a:ext>
            </a:extLst>
          </p:cNvPr>
          <p:cNvGrpSpPr/>
          <p:nvPr/>
        </p:nvGrpSpPr>
        <p:grpSpPr>
          <a:xfrm>
            <a:off x="2466460" y="2382831"/>
            <a:ext cx="380160" cy="436320"/>
            <a:chOff x="2466460" y="2382831"/>
            <a:chExt cx="38016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B6C947F-33B4-E64A-A858-42BDA99DCF6B}"/>
                    </a:ext>
                  </a:extLst>
                </p14:cNvPr>
                <p14:cNvContentPartPr/>
                <p14:nvPr/>
              </p14:nvContentPartPr>
              <p14:xfrm>
                <a:off x="2466460" y="2469951"/>
                <a:ext cx="286560" cy="252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B6C947F-33B4-E64A-A858-42BDA99DCF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58900" y="2462391"/>
                  <a:ext cx="301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61C9DC7-5328-E84D-90E4-867527C46F74}"/>
                    </a:ext>
                  </a:extLst>
                </p14:cNvPr>
                <p14:cNvContentPartPr/>
                <p14:nvPr/>
              </p14:nvContentPartPr>
              <p14:xfrm>
                <a:off x="2466460" y="2588391"/>
                <a:ext cx="286560" cy="6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61C9DC7-5328-E84D-90E4-867527C46F7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58900" y="2580831"/>
                  <a:ext cx="301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0CC3896-6996-EF42-97B8-DF14DCFBFCF9}"/>
                    </a:ext>
                  </a:extLst>
                </p14:cNvPr>
                <p14:cNvContentPartPr/>
                <p14:nvPr/>
              </p14:nvContentPartPr>
              <p14:xfrm>
                <a:off x="2634580" y="2382831"/>
                <a:ext cx="212040" cy="436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0CC3896-6996-EF42-97B8-DF14DCFBFC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27020" y="2375271"/>
                  <a:ext cx="2271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7E5AF308-0F59-B745-9DBE-63430AC6F843}"/>
              </a:ext>
            </a:extLst>
          </p:cNvPr>
          <p:cNvGrpSpPr/>
          <p:nvPr/>
        </p:nvGrpSpPr>
        <p:grpSpPr>
          <a:xfrm>
            <a:off x="3263140" y="2301831"/>
            <a:ext cx="461160" cy="349200"/>
            <a:chOff x="3263140" y="2301831"/>
            <a:chExt cx="46116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234EC5E7-496D-BA4C-8174-CD3A9DB40A72}"/>
                    </a:ext>
                  </a:extLst>
                </p14:cNvPr>
                <p14:cNvContentPartPr/>
                <p14:nvPr/>
              </p14:nvContentPartPr>
              <p14:xfrm>
                <a:off x="3263140" y="2301831"/>
                <a:ext cx="212040" cy="3027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234EC5E7-496D-BA4C-8174-CD3A9DB40A7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55580" y="2294631"/>
                  <a:ext cx="227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42CCC49-4A4F-5C4C-AF1C-7725C26739F0}"/>
                    </a:ext>
                  </a:extLst>
                </p14:cNvPr>
                <p14:cNvContentPartPr/>
                <p14:nvPr/>
              </p14:nvContentPartPr>
              <p14:xfrm>
                <a:off x="3344140" y="2445111"/>
                <a:ext cx="212040" cy="252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42CCC49-4A4F-5C4C-AF1C-7725C26739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36580" y="2437551"/>
                  <a:ext cx="227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4BC2216-A802-0144-A0B6-709F00ECE691}"/>
                    </a:ext>
                  </a:extLst>
                </p14:cNvPr>
                <p14:cNvContentPartPr/>
                <p14:nvPr/>
              </p14:nvContentPartPr>
              <p14:xfrm>
                <a:off x="3642940" y="2495151"/>
                <a:ext cx="81360" cy="1558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4BC2216-A802-0144-A0B6-709F00ECE6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35380" y="248759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F1F2815D-737D-EF45-8602-E8E002A5CED9}"/>
                  </a:ext>
                </a:extLst>
              </p14:cNvPr>
              <p14:cNvContentPartPr/>
              <p14:nvPr/>
            </p14:nvContentPartPr>
            <p14:xfrm>
              <a:off x="3960460" y="2301831"/>
              <a:ext cx="279720" cy="4424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F1F2815D-737D-EF45-8602-E8E002A5CED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952900" y="2294631"/>
                <a:ext cx="29484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0418DD22-1FE9-CE47-BEA3-1485F886C9EA}"/>
              </a:ext>
            </a:extLst>
          </p:cNvPr>
          <p:cNvGrpSpPr/>
          <p:nvPr/>
        </p:nvGrpSpPr>
        <p:grpSpPr>
          <a:xfrm>
            <a:off x="4489660" y="2214711"/>
            <a:ext cx="367560" cy="398880"/>
            <a:chOff x="4489660" y="2214711"/>
            <a:chExt cx="3675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F441EBC-029E-B543-A07A-6BAF1FF9E14E}"/>
                    </a:ext>
                  </a:extLst>
                </p14:cNvPr>
                <p14:cNvContentPartPr/>
                <p14:nvPr/>
              </p14:nvContentPartPr>
              <p14:xfrm>
                <a:off x="4489660" y="2320551"/>
                <a:ext cx="75240" cy="2865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F441EBC-029E-B543-A07A-6BAF1FF9E1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82100" y="231299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E829D49-A247-444C-8760-EE4883EEA61B}"/>
                    </a:ext>
                  </a:extLst>
                </p14:cNvPr>
                <p14:cNvContentPartPr/>
                <p14:nvPr/>
              </p14:nvContentPartPr>
              <p14:xfrm>
                <a:off x="4664620" y="2214711"/>
                <a:ext cx="192600" cy="3988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E829D49-A247-444C-8760-EE4883EEA6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57060" y="2207151"/>
                  <a:ext cx="2077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85B6DBD3-1D7B-A143-B7B1-01BBDD9B9057}"/>
              </a:ext>
            </a:extLst>
          </p:cNvPr>
          <p:cNvGrpSpPr/>
          <p:nvPr/>
        </p:nvGrpSpPr>
        <p:grpSpPr>
          <a:xfrm>
            <a:off x="5087260" y="2196351"/>
            <a:ext cx="317880" cy="398520"/>
            <a:chOff x="5087260" y="2196351"/>
            <a:chExt cx="3178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C01C43D-07EA-EB45-B17C-74FD6F9D4F54}"/>
                    </a:ext>
                  </a:extLst>
                </p14:cNvPr>
                <p14:cNvContentPartPr/>
                <p14:nvPr/>
              </p14:nvContentPartPr>
              <p14:xfrm>
                <a:off x="5087260" y="2196351"/>
                <a:ext cx="112320" cy="131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C01C43D-07EA-EB45-B17C-74FD6F9D4F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79700" y="218879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1B78EB6-2346-5447-B4F0-0ABAB600E582}"/>
                    </a:ext>
                  </a:extLst>
                </p14:cNvPr>
                <p14:cNvContentPartPr/>
                <p14:nvPr/>
              </p14:nvContentPartPr>
              <p14:xfrm>
                <a:off x="5131540" y="2227311"/>
                <a:ext cx="273600" cy="3675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1B78EB6-2346-5447-B4F0-0ABAB600E5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23980" y="2219751"/>
                  <a:ext cx="28872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1630920F-7D1B-0145-BDA7-E343275C4F6A}"/>
              </a:ext>
            </a:extLst>
          </p:cNvPr>
          <p:cNvGrpSpPr/>
          <p:nvPr/>
        </p:nvGrpSpPr>
        <p:grpSpPr>
          <a:xfrm>
            <a:off x="5666140" y="2121471"/>
            <a:ext cx="1338840" cy="548280"/>
            <a:chOff x="5666140" y="2121471"/>
            <a:chExt cx="13388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24AF644E-D6B9-7B48-BE6C-3A91998A0199}"/>
                    </a:ext>
                  </a:extLst>
                </p14:cNvPr>
                <p14:cNvContentPartPr/>
                <p14:nvPr/>
              </p14:nvContentPartPr>
              <p14:xfrm>
                <a:off x="5666140" y="2239911"/>
                <a:ext cx="212040" cy="299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24AF644E-D6B9-7B48-BE6C-3A91998A019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58580" y="2232351"/>
                  <a:ext cx="227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535CB91-6C2B-3345-91A8-1AC1D54CF75C}"/>
                    </a:ext>
                  </a:extLst>
                </p14:cNvPr>
                <p14:cNvContentPartPr/>
                <p14:nvPr/>
              </p14:nvContentPartPr>
              <p14:xfrm>
                <a:off x="5722300" y="2401551"/>
                <a:ext cx="106200" cy="136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535CB91-6C2B-3345-91A8-1AC1D54CF75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14740" y="2393991"/>
                  <a:ext cx="121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4DD2EAF-A621-1B44-A437-E13047E11BB9}"/>
                    </a:ext>
                  </a:extLst>
                </p14:cNvPr>
                <p14:cNvContentPartPr/>
                <p14:nvPr/>
              </p14:nvContentPartPr>
              <p14:xfrm>
                <a:off x="5964940" y="2426391"/>
                <a:ext cx="12960" cy="813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4DD2EAF-A621-1B44-A437-E13047E11BB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57380" y="241883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4A687CE-AC05-5B4F-8A9E-3EE2D28E7F2C}"/>
                    </a:ext>
                  </a:extLst>
                </p14:cNvPr>
                <p14:cNvContentPartPr/>
                <p14:nvPr/>
              </p14:nvContentPartPr>
              <p14:xfrm>
                <a:off x="6170500" y="2121471"/>
                <a:ext cx="236160" cy="687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4A687CE-AC05-5B4F-8A9E-3EE2D28E7F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62940" y="2113911"/>
                  <a:ext cx="25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BCE16B2-2BBE-8B44-8CC6-CEE2B0DD478E}"/>
                    </a:ext>
                  </a:extLst>
                </p14:cNvPr>
                <p14:cNvContentPartPr/>
                <p14:nvPr/>
              </p14:nvContentPartPr>
              <p14:xfrm>
                <a:off x="6126940" y="2327031"/>
                <a:ext cx="112320" cy="1558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BCE16B2-2BBE-8B44-8CC6-CEE2B0DD47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19380" y="2319471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F6908E8-96E3-1A48-8E0F-592FCAEEFE0F}"/>
                    </a:ext>
                  </a:extLst>
                </p14:cNvPr>
                <p14:cNvContentPartPr/>
                <p14:nvPr/>
              </p14:nvContentPartPr>
              <p14:xfrm>
                <a:off x="6245380" y="2333151"/>
                <a:ext cx="155880" cy="3366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F6908E8-96E3-1A48-8E0F-592FCAEEFE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37820" y="2325591"/>
                  <a:ext cx="171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DD188B4-968D-134C-9C2E-9E1BBF6F6213}"/>
                    </a:ext>
                  </a:extLst>
                </p14:cNvPr>
                <p14:cNvContentPartPr/>
                <p14:nvPr/>
              </p14:nvContentPartPr>
              <p14:xfrm>
                <a:off x="6687100" y="2227311"/>
                <a:ext cx="280440" cy="249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DD188B4-968D-134C-9C2E-9E1BBF6F62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79540" y="2219751"/>
                  <a:ext cx="295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84B7D23-661C-0449-8870-71B4C6503261}"/>
                    </a:ext>
                  </a:extLst>
                </p14:cNvPr>
                <p14:cNvContentPartPr/>
                <p14:nvPr/>
              </p14:nvContentPartPr>
              <p14:xfrm>
                <a:off x="6593860" y="2457711"/>
                <a:ext cx="411120" cy="124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84B7D23-661C-0449-8870-71B4C650326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86300" y="2450151"/>
                  <a:ext cx="4262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5D6FD05-99A9-0A4A-B3B2-BC9F1EB68A5D}"/>
              </a:ext>
            </a:extLst>
          </p:cNvPr>
          <p:cNvGrpSpPr/>
          <p:nvPr/>
        </p:nvGrpSpPr>
        <p:grpSpPr>
          <a:xfrm>
            <a:off x="7260580" y="2196351"/>
            <a:ext cx="398160" cy="354960"/>
            <a:chOff x="7260580" y="2196351"/>
            <a:chExt cx="39816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93CB6F2-4B2B-EC4A-802B-21DF6130003B}"/>
                    </a:ext>
                  </a:extLst>
                </p14:cNvPr>
                <p14:cNvContentPartPr/>
                <p14:nvPr/>
              </p14:nvContentPartPr>
              <p14:xfrm>
                <a:off x="7260580" y="2196351"/>
                <a:ext cx="242640" cy="3427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93CB6F2-4B2B-EC4A-802B-21DF6130003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53020" y="2188791"/>
                  <a:ext cx="257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1C475FE1-2B43-3D4D-A8EA-BE173FE6D8C3}"/>
                    </a:ext>
                  </a:extLst>
                </p14:cNvPr>
                <p14:cNvContentPartPr/>
                <p14:nvPr/>
              </p14:nvContentPartPr>
              <p14:xfrm>
                <a:off x="7337620" y="2364111"/>
                <a:ext cx="22788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1C475FE1-2B43-3D4D-A8EA-BE173FE6D8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30060" y="2356551"/>
                  <a:ext cx="243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22DD546-0828-6D44-918F-333F709366D8}"/>
                    </a:ext>
                  </a:extLst>
                </p14:cNvPr>
                <p14:cNvContentPartPr/>
                <p14:nvPr/>
              </p14:nvContentPartPr>
              <p14:xfrm>
                <a:off x="7639660" y="2420271"/>
                <a:ext cx="19080" cy="1310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22DD546-0828-6D44-918F-333F709366D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32100" y="2412711"/>
                  <a:ext cx="342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B536138-F880-A744-91A7-ADEB7BC1290A}"/>
              </a:ext>
            </a:extLst>
          </p:cNvPr>
          <p:cNvGrpSpPr/>
          <p:nvPr/>
        </p:nvGrpSpPr>
        <p:grpSpPr>
          <a:xfrm>
            <a:off x="7975900" y="2115351"/>
            <a:ext cx="909360" cy="554400"/>
            <a:chOff x="7975900" y="2115351"/>
            <a:chExt cx="9093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4B76FBE-ED1A-7149-B3D9-CA8ECCCFD474}"/>
                    </a:ext>
                  </a:extLst>
                </p14:cNvPr>
                <p14:cNvContentPartPr/>
                <p14:nvPr/>
              </p14:nvContentPartPr>
              <p14:xfrm>
                <a:off x="7975900" y="2178351"/>
                <a:ext cx="248760" cy="491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4B76FBE-ED1A-7149-B3D9-CA8ECCCFD47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68340" y="2170791"/>
                  <a:ext cx="263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099BBC7-23C4-6348-8053-A42FE566894E}"/>
                    </a:ext>
                  </a:extLst>
                </p14:cNvPr>
                <p14:cNvContentPartPr/>
                <p14:nvPr/>
              </p14:nvContentPartPr>
              <p14:xfrm>
                <a:off x="8417980" y="2214711"/>
                <a:ext cx="137160" cy="355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099BBC7-23C4-6348-8053-A42FE56689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10420" y="2207151"/>
                  <a:ext cx="15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5DF4E4EE-8FF3-8F49-8DAB-05B772B2EE4F}"/>
                    </a:ext>
                  </a:extLst>
                </p14:cNvPr>
                <p14:cNvContentPartPr/>
                <p14:nvPr/>
              </p14:nvContentPartPr>
              <p14:xfrm>
                <a:off x="8660620" y="2115351"/>
                <a:ext cx="224640" cy="461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5DF4E4EE-8FF3-8F49-8DAB-05B772B2EE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53060" y="2107791"/>
                  <a:ext cx="23940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9F9CF70B-3F38-B64E-95A4-C399B2110846}"/>
              </a:ext>
            </a:extLst>
          </p:cNvPr>
          <p:cNvGrpSpPr/>
          <p:nvPr/>
        </p:nvGrpSpPr>
        <p:grpSpPr>
          <a:xfrm>
            <a:off x="9152380" y="2090871"/>
            <a:ext cx="504720" cy="572760"/>
            <a:chOff x="9152380" y="2090871"/>
            <a:chExt cx="50472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0D0A6D2-4401-8649-9D2E-352F18323ED0}"/>
                    </a:ext>
                  </a:extLst>
                </p14:cNvPr>
                <p14:cNvContentPartPr/>
                <p14:nvPr/>
              </p14:nvContentPartPr>
              <p14:xfrm>
                <a:off x="9195940" y="2090871"/>
                <a:ext cx="106200" cy="155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0D0A6D2-4401-8649-9D2E-352F18323E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88740" y="2083671"/>
                  <a:ext cx="121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AAA5EBA-0001-FB40-88F1-CD8EF4A44D3A}"/>
                    </a:ext>
                  </a:extLst>
                </p14:cNvPr>
                <p14:cNvContentPartPr/>
                <p14:nvPr/>
              </p14:nvContentPartPr>
              <p14:xfrm>
                <a:off x="9152380" y="2177631"/>
                <a:ext cx="330480" cy="4611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AAA5EBA-0001-FB40-88F1-CD8EF4A44D3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45180" y="2170071"/>
                  <a:ext cx="345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0FCA1D5-A9FC-7941-9B15-1EBB2ABB36ED}"/>
                    </a:ext>
                  </a:extLst>
                </p14:cNvPr>
                <p14:cNvContentPartPr/>
                <p14:nvPr/>
              </p14:nvContentPartPr>
              <p14:xfrm>
                <a:off x="9563500" y="2600991"/>
                <a:ext cx="93600" cy="62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0FCA1D5-A9FC-7941-9B15-1EBB2ABB36E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55940" y="259343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DB66F8A0-479C-B042-A8E1-71B55906F4AF}"/>
                  </a:ext>
                </a:extLst>
              </p14:cNvPr>
              <p14:cNvContentPartPr/>
              <p14:nvPr/>
            </p14:nvContentPartPr>
            <p14:xfrm>
              <a:off x="10117540" y="2121471"/>
              <a:ext cx="324000" cy="4546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DB66F8A0-479C-B042-A8E1-71B55906F4A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109980" y="2113911"/>
                <a:ext cx="33912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067265FF-BA65-4A4D-880E-F70CA2C77B9F}"/>
              </a:ext>
            </a:extLst>
          </p:cNvPr>
          <p:cNvGrpSpPr/>
          <p:nvPr/>
        </p:nvGrpSpPr>
        <p:grpSpPr>
          <a:xfrm>
            <a:off x="10721260" y="2015631"/>
            <a:ext cx="1151280" cy="660240"/>
            <a:chOff x="10721260" y="2015631"/>
            <a:chExt cx="115128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6CA4743-CFAF-6147-A935-1341057C1979}"/>
                    </a:ext>
                  </a:extLst>
                </p14:cNvPr>
                <p14:cNvContentPartPr/>
                <p14:nvPr/>
              </p14:nvContentPartPr>
              <p14:xfrm>
                <a:off x="10739980" y="2127591"/>
                <a:ext cx="81360" cy="87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6CA4743-CFAF-6147-A935-1341057C19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32420" y="212003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6153BB5-61E9-174A-B999-7A07E89EAF91}"/>
                    </a:ext>
                  </a:extLst>
                </p14:cNvPr>
                <p14:cNvContentPartPr/>
                <p14:nvPr/>
              </p14:nvContentPartPr>
              <p14:xfrm>
                <a:off x="10721260" y="2407671"/>
                <a:ext cx="199440" cy="1188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6153BB5-61E9-174A-B999-7A07E89EAF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13700" y="2400471"/>
                  <a:ext cx="21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3B57B786-EA61-0E4D-9841-A17830D41D74}"/>
                    </a:ext>
                  </a:extLst>
                </p14:cNvPr>
                <p14:cNvContentPartPr/>
                <p14:nvPr/>
              </p14:nvContentPartPr>
              <p14:xfrm>
                <a:off x="11032660" y="2015631"/>
                <a:ext cx="274320" cy="604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3B57B786-EA61-0E4D-9841-A17830D41D7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5100" y="2008071"/>
                  <a:ext cx="289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25A2582-ED31-F04E-80D1-AE629341F81D}"/>
                    </a:ext>
                  </a:extLst>
                </p14:cNvPr>
                <p14:cNvContentPartPr/>
                <p14:nvPr/>
              </p14:nvContentPartPr>
              <p14:xfrm>
                <a:off x="11450260" y="2202471"/>
                <a:ext cx="161640" cy="324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25A2582-ED31-F04E-80D1-AE629341F8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443060" y="2194911"/>
                  <a:ext cx="176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AF102BF-7F04-8B41-9541-BD8D01E1E5B7}"/>
                    </a:ext>
                  </a:extLst>
                </p14:cNvPr>
                <p14:cNvContentPartPr/>
                <p14:nvPr/>
              </p14:nvContentPartPr>
              <p14:xfrm>
                <a:off x="11592820" y="2314431"/>
                <a:ext cx="279720" cy="3614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AF102BF-7F04-8B41-9541-BD8D01E1E5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585260" y="2306871"/>
                  <a:ext cx="2948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53C7A8BF-65DB-8B49-BFF2-E37A8D98638F}"/>
              </a:ext>
            </a:extLst>
          </p:cNvPr>
          <p:cNvGrpSpPr/>
          <p:nvPr/>
        </p:nvGrpSpPr>
        <p:grpSpPr>
          <a:xfrm>
            <a:off x="567460" y="3235671"/>
            <a:ext cx="784440" cy="612000"/>
            <a:chOff x="567460" y="3235671"/>
            <a:chExt cx="784440" cy="61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D53BEE6-AD30-D348-8157-7DDF4D54EF5E}"/>
                    </a:ext>
                  </a:extLst>
                </p14:cNvPr>
                <p14:cNvContentPartPr/>
                <p14:nvPr/>
              </p14:nvContentPartPr>
              <p14:xfrm>
                <a:off x="667180" y="3329271"/>
                <a:ext cx="417600" cy="936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D53BEE6-AD30-D348-8157-7DDF4D54EF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9620" y="3321711"/>
                  <a:ext cx="432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6030C62-D94D-3D48-9310-75044744D3DE}"/>
                    </a:ext>
                  </a:extLst>
                </p14:cNvPr>
                <p14:cNvContentPartPr/>
                <p14:nvPr/>
              </p14:nvContentPartPr>
              <p14:xfrm>
                <a:off x="567460" y="3466071"/>
                <a:ext cx="567000" cy="68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6030C62-D94D-3D48-9310-75044744D3D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900" y="3458511"/>
                  <a:ext cx="582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5B8E1C4-9FA1-2F48-A5E0-1F43638BDA90}"/>
                    </a:ext>
                  </a:extLst>
                </p14:cNvPr>
                <p14:cNvContentPartPr/>
                <p14:nvPr/>
              </p14:nvContentPartPr>
              <p14:xfrm>
                <a:off x="829180" y="3235671"/>
                <a:ext cx="522720" cy="6120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5B8E1C4-9FA1-2F48-A5E0-1F43638BDA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21620" y="3228471"/>
                  <a:ext cx="537840" cy="62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BC0C93A5-0D0E-604F-9A91-F614AA612677}"/>
              </a:ext>
            </a:extLst>
          </p:cNvPr>
          <p:cNvGrpSpPr/>
          <p:nvPr/>
        </p:nvGrpSpPr>
        <p:grpSpPr>
          <a:xfrm>
            <a:off x="1831420" y="3148551"/>
            <a:ext cx="379800" cy="448560"/>
            <a:chOff x="1831420" y="3148551"/>
            <a:chExt cx="3798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B56E3BE-2535-3443-8BB7-B24DD3D7839A}"/>
                    </a:ext>
                  </a:extLst>
                </p14:cNvPr>
                <p14:cNvContentPartPr/>
                <p14:nvPr/>
              </p14:nvContentPartPr>
              <p14:xfrm>
                <a:off x="1831420" y="3148551"/>
                <a:ext cx="311760" cy="4485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B56E3BE-2535-3443-8BB7-B24DD3D7839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23860" y="3140991"/>
                  <a:ext cx="326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88291A30-4822-B848-9C4F-5CFBF74030E2}"/>
                    </a:ext>
                  </a:extLst>
                </p14:cNvPr>
                <p14:cNvContentPartPr/>
                <p14:nvPr/>
              </p14:nvContentPartPr>
              <p14:xfrm>
                <a:off x="2030500" y="3410271"/>
                <a:ext cx="180720" cy="252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88291A30-4822-B848-9C4F-5CFBF74030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22940" y="3402711"/>
                  <a:ext cx="1958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AE16468B-FC93-BE48-83FA-7D17CF1072C6}"/>
              </a:ext>
            </a:extLst>
          </p:cNvPr>
          <p:cNvGrpSpPr/>
          <p:nvPr/>
        </p:nvGrpSpPr>
        <p:grpSpPr>
          <a:xfrm>
            <a:off x="2453860" y="3173751"/>
            <a:ext cx="398880" cy="515520"/>
            <a:chOff x="2453860" y="3173751"/>
            <a:chExt cx="39888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8D26E67-1ABC-AE40-A6CA-69BD647A4636}"/>
                    </a:ext>
                  </a:extLst>
                </p14:cNvPr>
                <p14:cNvContentPartPr/>
                <p14:nvPr/>
              </p14:nvContentPartPr>
              <p14:xfrm>
                <a:off x="2453860" y="3354111"/>
                <a:ext cx="19080" cy="129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8D26E67-1ABC-AE40-A6CA-69BD647A463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446300" y="33465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416A8E2-FED6-754B-A5CD-04C98B3CA95A}"/>
                    </a:ext>
                  </a:extLst>
                </p14:cNvPr>
                <p14:cNvContentPartPr/>
                <p14:nvPr/>
              </p14:nvContentPartPr>
              <p14:xfrm>
                <a:off x="2497420" y="3173751"/>
                <a:ext cx="355320" cy="5155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416A8E2-FED6-754B-A5CD-04C98B3CA9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89860" y="3166191"/>
                  <a:ext cx="370440" cy="53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A4027161-3FA9-FF46-9F17-02080944A1EF}"/>
              </a:ext>
            </a:extLst>
          </p:cNvPr>
          <p:cNvGrpSpPr/>
          <p:nvPr/>
        </p:nvGrpSpPr>
        <p:grpSpPr>
          <a:xfrm>
            <a:off x="3114460" y="2936871"/>
            <a:ext cx="1654920" cy="978120"/>
            <a:chOff x="3114460" y="2936871"/>
            <a:chExt cx="1654920" cy="97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0B5505B9-C644-E047-A9C2-80E24720C467}"/>
                    </a:ext>
                  </a:extLst>
                </p14:cNvPr>
                <p14:cNvContentPartPr/>
                <p14:nvPr/>
              </p14:nvContentPartPr>
              <p14:xfrm>
                <a:off x="3207340" y="3067911"/>
                <a:ext cx="75240" cy="1062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0B5505B9-C644-E047-A9C2-80E24720C46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99780" y="306035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25B3C93-413A-D64E-9F28-A965BC90644E}"/>
                    </a:ext>
                  </a:extLst>
                </p14:cNvPr>
                <p14:cNvContentPartPr/>
                <p14:nvPr/>
              </p14:nvContentPartPr>
              <p14:xfrm>
                <a:off x="3114460" y="3267711"/>
                <a:ext cx="404280" cy="236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25B3C93-413A-D64E-9F28-A965BC90644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06900" y="3260151"/>
                  <a:ext cx="419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A5EFDB8-9094-7941-AA7D-BD05AF75317E}"/>
                    </a:ext>
                  </a:extLst>
                </p14:cNvPr>
                <p14:cNvContentPartPr/>
                <p14:nvPr/>
              </p14:nvContentPartPr>
              <p14:xfrm>
                <a:off x="3605500" y="3173751"/>
                <a:ext cx="168480" cy="255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A5EFDB8-9094-7941-AA7D-BD05AF7531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97940" y="3166191"/>
                  <a:ext cx="1836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8BA604B3-1283-2B4C-AF14-FB27D07BB74F}"/>
                    </a:ext>
                  </a:extLst>
                </p14:cNvPr>
                <p14:cNvContentPartPr/>
                <p14:nvPr/>
              </p14:nvContentPartPr>
              <p14:xfrm>
                <a:off x="3642940" y="3304431"/>
                <a:ext cx="243000" cy="93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8BA604B3-1283-2B4C-AF14-FB27D07BB74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635380" y="3296871"/>
                  <a:ext cx="258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4245519-D861-4E43-BEA2-1C3AB8012949}"/>
                    </a:ext>
                  </a:extLst>
                </p14:cNvPr>
                <p14:cNvContentPartPr/>
                <p14:nvPr/>
              </p14:nvContentPartPr>
              <p14:xfrm>
                <a:off x="4028860" y="2936871"/>
                <a:ext cx="174600" cy="93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4245519-D861-4E43-BEA2-1C3AB801294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21300" y="2929311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6BEFCCDF-230F-0A4D-9B34-1ACB3FBCD98C}"/>
                    </a:ext>
                  </a:extLst>
                </p14:cNvPr>
                <p14:cNvContentPartPr/>
                <p14:nvPr/>
              </p14:nvContentPartPr>
              <p14:xfrm>
                <a:off x="4017340" y="3092751"/>
                <a:ext cx="372600" cy="187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6BEFCCDF-230F-0A4D-9B34-1ACB3FBCD98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09780" y="3085191"/>
                  <a:ext cx="387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B41FDD2A-56F3-B546-A601-F1DEF362999E}"/>
                    </a:ext>
                  </a:extLst>
                </p14:cNvPr>
                <p14:cNvContentPartPr/>
                <p14:nvPr/>
              </p14:nvContentPartPr>
              <p14:xfrm>
                <a:off x="4103740" y="3366711"/>
                <a:ext cx="68760" cy="81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B41FDD2A-56F3-B546-A601-F1DEF362999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6180" y="335915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4AA672C4-9C88-9847-BC29-965FF4124A44}"/>
                    </a:ext>
                  </a:extLst>
                </p14:cNvPr>
                <p14:cNvContentPartPr/>
                <p14:nvPr/>
              </p14:nvContentPartPr>
              <p14:xfrm>
                <a:off x="4215700" y="3323151"/>
                <a:ext cx="19080" cy="5918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4AA672C4-9C88-9847-BC29-965FF4124A4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208140" y="3315591"/>
                  <a:ext cx="342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DC9F5DF-62C3-D949-97B8-F19B94DBFE7B}"/>
                    </a:ext>
                  </a:extLst>
                </p14:cNvPr>
                <p14:cNvContentPartPr/>
                <p14:nvPr/>
              </p14:nvContentPartPr>
              <p14:xfrm>
                <a:off x="4558060" y="3540951"/>
                <a:ext cx="211320" cy="1249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DC9F5DF-62C3-D949-97B8-F19B94DBFE7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550500" y="3533391"/>
                  <a:ext cx="2264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143E34D7-C6E7-B945-B5EC-2CE808477632}"/>
              </a:ext>
            </a:extLst>
          </p:cNvPr>
          <p:cNvGrpSpPr/>
          <p:nvPr/>
        </p:nvGrpSpPr>
        <p:grpSpPr>
          <a:xfrm>
            <a:off x="306100" y="4119831"/>
            <a:ext cx="1314000" cy="691200"/>
            <a:chOff x="306100" y="4119831"/>
            <a:chExt cx="1314000" cy="69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C4A0F2E-48DE-7C48-BF0A-BB89EC95A39E}"/>
                    </a:ext>
                  </a:extLst>
                </p14:cNvPr>
                <p14:cNvContentPartPr/>
                <p14:nvPr/>
              </p14:nvContentPartPr>
              <p14:xfrm>
                <a:off x="716860" y="4437351"/>
                <a:ext cx="473400" cy="439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C4A0F2E-48DE-7C48-BF0A-BB89EC95A3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9300" y="4429791"/>
                  <a:ext cx="488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4ED8731-383C-0F49-87DE-BB6D70F3CFB7}"/>
                    </a:ext>
                  </a:extLst>
                </p14:cNvPr>
                <p14:cNvContentPartPr/>
                <p14:nvPr/>
              </p14:nvContentPartPr>
              <p14:xfrm>
                <a:off x="623620" y="4574151"/>
                <a:ext cx="682560" cy="752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4ED8731-383C-0F49-87DE-BB6D70F3CF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6060" y="4566951"/>
                  <a:ext cx="697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6FAE6D8C-3437-D542-9078-85D1748612FE}"/>
                    </a:ext>
                  </a:extLst>
                </p14:cNvPr>
                <p14:cNvContentPartPr/>
                <p14:nvPr/>
              </p14:nvContentPartPr>
              <p14:xfrm>
                <a:off x="517780" y="4318911"/>
                <a:ext cx="429840" cy="4921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6FAE6D8C-3437-D542-9078-85D1748612F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0220" y="4311351"/>
                  <a:ext cx="444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E48EB7C-A249-6740-8517-20BF92804E41}"/>
                    </a:ext>
                  </a:extLst>
                </p14:cNvPr>
                <p14:cNvContentPartPr/>
                <p14:nvPr/>
              </p14:nvContentPartPr>
              <p14:xfrm>
                <a:off x="306100" y="4200831"/>
                <a:ext cx="112320" cy="1123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E48EB7C-A249-6740-8517-20BF92804E4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6020" y="4190751"/>
                  <a:ext cx="132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F18D294-D8DB-9F43-9122-4192EF1F7808}"/>
                    </a:ext>
                  </a:extLst>
                </p14:cNvPr>
                <p14:cNvContentPartPr/>
                <p14:nvPr/>
              </p14:nvContentPartPr>
              <p14:xfrm>
                <a:off x="499060" y="4119831"/>
                <a:ext cx="43920" cy="10620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F18D294-D8DB-9F43-9122-4192EF1F780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1500" y="4112271"/>
                  <a:ext cx="59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47753CB-D0E4-5142-9C46-CF392090919D}"/>
                    </a:ext>
                  </a:extLst>
                </p14:cNvPr>
                <p14:cNvContentPartPr/>
                <p14:nvPr/>
              </p14:nvContentPartPr>
              <p14:xfrm>
                <a:off x="1370620" y="4219551"/>
                <a:ext cx="56520" cy="936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47753CB-D0E4-5142-9C46-CF392090919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363060" y="421199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41BFBFE-1E0A-1743-84FA-0CF0B644C288}"/>
                    </a:ext>
                  </a:extLst>
                </p14:cNvPr>
                <p14:cNvContentPartPr/>
                <p14:nvPr/>
              </p14:nvContentPartPr>
              <p14:xfrm>
                <a:off x="1582300" y="4231791"/>
                <a:ext cx="37800" cy="93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41BFBFE-1E0A-1743-84FA-0CF0B644C28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74740" y="4224231"/>
                  <a:ext cx="529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DC183EB0-105F-6343-97DC-85869266C61B}"/>
              </a:ext>
            </a:extLst>
          </p:cNvPr>
          <p:cNvGrpSpPr/>
          <p:nvPr/>
        </p:nvGrpSpPr>
        <p:grpSpPr>
          <a:xfrm>
            <a:off x="2036980" y="4169511"/>
            <a:ext cx="1077120" cy="510840"/>
            <a:chOff x="2036980" y="4169511"/>
            <a:chExt cx="10771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23F1863-6381-2840-A52F-75EFD463A298}"/>
                    </a:ext>
                  </a:extLst>
                </p14:cNvPr>
                <p14:cNvContentPartPr/>
                <p14:nvPr/>
              </p14:nvContentPartPr>
              <p14:xfrm>
                <a:off x="2074060" y="4263111"/>
                <a:ext cx="131040" cy="813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23F1863-6381-2840-A52F-75EFD463A2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6500" y="425555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061804C-8DF3-F74A-BCC7-7B774218D6C4}"/>
                    </a:ext>
                  </a:extLst>
                </p14:cNvPr>
                <p14:cNvContentPartPr/>
                <p14:nvPr/>
              </p14:nvContentPartPr>
              <p14:xfrm>
                <a:off x="2036980" y="4512231"/>
                <a:ext cx="137160" cy="155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061804C-8DF3-F74A-BCC7-7B774218D6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29420" y="4504671"/>
                  <a:ext cx="15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764CB84-3828-8F40-8808-75CF17694615}"/>
                    </a:ext>
                  </a:extLst>
                </p14:cNvPr>
                <p14:cNvContentPartPr/>
                <p14:nvPr/>
              </p14:nvContentPartPr>
              <p14:xfrm>
                <a:off x="2435140" y="4169511"/>
                <a:ext cx="124920" cy="2120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764CB84-3828-8F40-8808-75CF1769461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427580" y="4161951"/>
                  <a:ext cx="140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46473C30-CF9A-814C-8C43-FD1741068901}"/>
                    </a:ext>
                  </a:extLst>
                </p14:cNvPr>
                <p14:cNvContentPartPr/>
                <p14:nvPr/>
              </p14:nvContentPartPr>
              <p14:xfrm>
                <a:off x="2410300" y="4499631"/>
                <a:ext cx="187200" cy="180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46473C30-CF9A-814C-8C43-FD174106890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02740" y="449207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F3D70B3-DC21-734F-BB1E-4C5D8E7BD690}"/>
                    </a:ext>
                  </a:extLst>
                </p14:cNvPr>
                <p14:cNvContentPartPr/>
                <p14:nvPr/>
              </p14:nvContentPartPr>
              <p14:xfrm>
                <a:off x="2821780" y="4306671"/>
                <a:ext cx="248760" cy="3304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F3D70B3-DC21-734F-BB1E-4C5D8E7BD69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14220" y="4299111"/>
                  <a:ext cx="263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1308A2A-2072-F145-91A2-222DCD2C9420}"/>
                    </a:ext>
                  </a:extLst>
                </p14:cNvPr>
                <p14:cNvContentPartPr/>
                <p14:nvPr/>
              </p14:nvContentPartPr>
              <p14:xfrm>
                <a:off x="2983060" y="4493511"/>
                <a:ext cx="131040" cy="129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1308A2A-2072-F145-91A2-222DCD2C942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75500" y="448595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B7BFFC8E-4A8D-664B-9C11-2C45634149F5}"/>
              </a:ext>
            </a:extLst>
          </p:cNvPr>
          <p:cNvGrpSpPr/>
          <p:nvPr/>
        </p:nvGrpSpPr>
        <p:grpSpPr>
          <a:xfrm>
            <a:off x="3400300" y="4263111"/>
            <a:ext cx="336600" cy="448560"/>
            <a:chOff x="3400300" y="4263111"/>
            <a:chExt cx="3366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07597FC1-DEFC-864A-9C5F-0F828A88653E}"/>
                    </a:ext>
                  </a:extLst>
                </p14:cNvPr>
                <p14:cNvContentPartPr/>
                <p14:nvPr/>
              </p14:nvContentPartPr>
              <p14:xfrm>
                <a:off x="3400300" y="4318911"/>
                <a:ext cx="336600" cy="187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07597FC1-DEFC-864A-9C5F-0F828A8865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92740" y="4311351"/>
                  <a:ext cx="35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F1B3332-B98C-A54B-AE31-DE44BDB46CF4}"/>
                    </a:ext>
                  </a:extLst>
                </p14:cNvPr>
                <p14:cNvContentPartPr/>
                <p14:nvPr/>
              </p14:nvContentPartPr>
              <p14:xfrm>
                <a:off x="3636820" y="4263111"/>
                <a:ext cx="31320" cy="4485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F1B3332-B98C-A54B-AE31-DE44BDB46C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29260" y="4255551"/>
                  <a:ext cx="464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E24889F4-45F2-D746-9641-6BE1D3F2DCA7}"/>
              </a:ext>
            </a:extLst>
          </p:cNvPr>
          <p:cNvGrpSpPr/>
          <p:nvPr/>
        </p:nvGrpSpPr>
        <p:grpSpPr>
          <a:xfrm>
            <a:off x="4159540" y="4089591"/>
            <a:ext cx="1288800" cy="846000"/>
            <a:chOff x="4159540" y="4089591"/>
            <a:chExt cx="1288800" cy="84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AC4F78D5-ABBA-4847-A068-16BEAED5E161}"/>
                    </a:ext>
                  </a:extLst>
                </p14:cNvPr>
                <p14:cNvContentPartPr/>
                <p14:nvPr/>
              </p14:nvContentPartPr>
              <p14:xfrm>
                <a:off x="4234420" y="4206951"/>
                <a:ext cx="93600" cy="93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AC4F78D5-ABBA-4847-A068-16BEAED5E1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26860" y="419939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53C6CD9-A9B6-964E-8D40-672A58A627F1}"/>
                    </a:ext>
                  </a:extLst>
                </p14:cNvPr>
                <p14:cNvContentPartPr/>
                <p14:nvPr/>
              </p14:nvContentPartPr>
              <p14:xfrm>
                <a:off x="4159540" y="4387671"/>
                <a:ext cx="168480" cy="500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53C6CD9-A9B6-964E-8D40-672A58A627F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51980" y="438011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2B02BEE9-56BC-924F-AF42-B662E7AB9195}"/>
                    </a:ext>
                  </a:extLst>
                </p14:cNvPr>
                <p14:cNvContentPartPr/>
                <p14:nvPr/>
              </p14:nvContentPartPr>
              <p14:xfrm>
                <a:off x="4196980" y="4381191"/>
                <a:ext cx="280440" cy="1872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2B02BEE9-56BC-924F-AF42-B662E7AB91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89420" y="4373631"/>
                  <a:ext cx="295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91BE22E-9CC3-FD48-B815-8DCC61BE02CA}"/>
                    </a:ext>
                  </a:extLst>
                </p14:cNvPr>
                <p14:cNvContentPartPr/>
                <p14:nvPr/>
              </p14:nvContentPartPr>
              <p14:xfrm>
                <a:off x="4695220" y="4281831"/>
                <a:ext cx="162360" cy="565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91BE22E-9CC3-FD48-B815-8DCC61BE02C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87660" y="4274271"/>
                  <a:ext cx="177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B9244F37-3150-7646-B104-149E30101BD5}"/>
                    </a:ext>
                  </a:extLst>
                </p14:cNvPr>
                <p14:cNvContentPartPr/>
                <p14:nvPr/>
              </p14:nvContentPartPr>
              <p14:xfrm>
                <a:off x="4732300" y="4256631"/>
                <a:ext cx="149760" cy="26748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B9244F37-3150-7646-B104-149E30101BD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24740" y="4249431"/>
                  <a:ext cx="164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0814FED-8292-B845-B165-A857AB40A549}"/>
                    </a:ext>
                  </a:extLst>
                </p14:cNvPr>
                <p14:cNvContentPartPr/>
                <p14:nvPr/>
              </p14:nvContentPartPr>
              <p14:xfrm>
                <a:off x="5087260" y="4089591"/>
                <a:ext cx="93600" cy="867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0814FED-8292-B845-B165-A857AB40A54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79700" y="4082031"/>
                  <a:ext cx="108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DEE1488-6E32-324C-8C31-9D83D7EAED77}"/>
                    </a:ext>
                  </a:extLst>
                </p14:cNvPr>
                <p14:cNvContentPartPr/>
                <p14:nvPr/>
              </p14:nvContentPartPr>
              <p14:xfrm>
                <a:off x="5056300" y="4213071"/>
                <a:ext cx="392040" cy="131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DEE1488-6E32-324C-8C31-9D83D7EAED7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48740" y="4205871"/>
                  <a:ext cx="40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2497C11-30BE-2849-B943-7F7E927943FF}"/>
                    </a:ext>
                  </a:extLst>
                </p14:cNvPr>
                <p14:cNvContentPartPr/>
                <p14:nvPr/>
              </p14:nvContentPartPr>
              <p14:xfrm>
                <a:off x="5130820" y="4412511"/>
                <a:ext cx="37800" cy="500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2497C11-30BE-2849-B943-7F7E927943F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23260" y="4404951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A4B7677-8B77-B04E-A1D5-1CA218417574}"/>
                    </a:ext>
                  </a:extLst>
                </p14:cNvPr>
                <p14:cNvContentPartPr/>
                <p14:nvPr/>
              </p14:nvContentPartPr>
              <p14:xfrm>
                <a:off x="5255380" y="4381191"/>
                <a:ext cx="30960" cy="5544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A4B7677-8B77-B04E-A1D5-1CA21841757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47820" y="4373631"/>
                  <a:ext cx="4572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DAEA3440-3EC6-A648-B0B7-F454979D836E}"/>
              </a:ext>
            </a:extLst>
          </p:cNvPr>
          <p:cNvGrpSpPr/>
          <p:nvPr/>
        </p:nvGrpSpPr>
        <p:grpSpPr>
          <a:xfrm>
            <a:off x="5678740" y="4580631"/>
            <a:ext cx="56160" cy="162000"/>
            <a:chOff x="5678740" y="4580631"/>
            <a:chExt cx="5616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2FA8D88-335B-864C-8594-26C1DE789199}"/>
                    </a:ext>
                  </a:extLst>
                </p14:cNvPr>
                <p14:cNvContentPartPr/>
                <p14:nvPr/>
              </p14:nvContentPartPr>
              <p14:xfrm>
                <a:off x="5678740" y="4580631"/>
                <a:ext cx="12960" cy="25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2FA8D88-335B-864C-8594-26C1DE78919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71180" y="457307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CECEC794-F1FC-8E40-8CDA-CBB0CFB8641D}"/>
                    </a:ext>
                  </a:extLst>
                </p14:cNvPr>
                <p14:cNvContentPartPr/>
                <p14:nvPr/>
              </p14:nvContentPartPr>
              <p14:xfrm>
                <a:off x="5703580" y="4723551"/>
                <a:ext cx="31320" cy="190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CECEC794-F1FC-8E40-8CDA-CBB0CFB864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96020" y="471635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22F58A09-740F-C340-8292-08D4ABC823BF}"/>
              </a:ext>
            </a:extLst>
          </p:cNvPr>
          <p:cNvGrpSpPr/>
          <p:nvPr/>
        </p:nvGrpSpPr>
        <p:grpSpPr>
          <a:xfrm>
            <a:off x="6251500" y="4287951"/>
            <a:ext cx="591120" cy="448560"/>
            <a:chOff x="6251500" y="4287951"/>
            <a:chExt cx="59112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16EDF40-7298-C740-995B-C4BF3D02D7B5}"/>
                    </a:ext>
                  </a:extLst>
                </p14:cNvPr>
                <p14:cNvContentPartPr/>
                <p14:nvPr/>
              </p14:nvContentPartPr>
              <p14:xfrm>
                <a:off x="6388300" y="4399911"/>
                <a:ext cx="293040" cy="31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16EDF40-7298-C740-995B-C4BF3D02D7B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80740" y="4392351"/>
                  <a:ext cx="30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F05E8E1-4505-5449-BAFB-EECF0028ABC9}"/>
                    </a:ext>
                  </a:extLst>
                </p14:cNvPr>
                <p14:cNvContentPartPr/>
                <p14:nvPr/>
              </p14:nvContentPartPr>
              <p14:xfrm>
                <a:off x="6251500" y="4537071"/>
                <a:ext cx="423720" cy="4392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F05E8E1-4505-5449-BAFB-EECF0028ABC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43940" y="4529511"/>
                  <a:ext cx="438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C76DC0D1-DA01-E04F-B224-BE8E56EC0929}"/>
                    </a:ext>
                  </a:extLst>
                </p14:cNvPr>
                <p14:cNvContentPartPr/>
                <p14:nvPr/>
              </p14:nvContentPartPr>
              <p14:xfrm>
                <a:off x="6481900" y="4287951"/>
                <a:ext cx="360720" cy="4485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C76DC0D1-DA01-E04F-B224-BE8E56EC092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74340" y="4280391"/>
                  <a:ext cx="3758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组合 240">
            <a:extLst>
              <a:ext uri="{FF2B5EF4-FFF2-40B4-BE49-F238E27FC236}">
                <a16:creationId xmlns:a16="http://schemas.microsoft.com/office/drawing/2014/main" id="{2D8F3D8B-869E-3A44-9CCF-2442C023EE4E}"/>
              </a:ext>
            </a:extLst>
          </p:cNvPr>
          <p:cNvGrpSpPr/>
          <p:nvPr/>
        </p:nvGrpSpPr>
        <p:grpSpPr>
          <a:xfrm>
            <a:off x="7303420" y="4213071"/>
            <a:ext cx="816120" cy="573120"/>
            <a:chOff x="7303420" y="4213071"/>
            <a:chExt cx="81612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E7655E7-A690-6541-96FF-5995641E3346}"/>
                    </a:ext>
                  </a:extLst>
                </p14:cNvPr>
                <p14:cNvContentPartPr/>
                <p14:nvPr/>
              </p14:nvContentPartPr>
              <p14:xfrm>
                <a:off x="7303420" y="4219551"/>
                <a:ext cx="255600" cy="3675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E7655E7-A690-6541-96FF-5995641E33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95860" y="4211991"/>
                  <a:ext cx="2707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EDCF419-B320-AF40-A889-208593193DD3}"/>
                    </a:ext>
                  </a:extLst>
                </p14:cNvPr>
                <p14:cNvContentPartPr/>
                <p14:nvPr/>
              </p14:nvContentPartPr>
              <p14:xfrm>
                <a:off x="7409980" y="4418631"/>
                <a:ext cx="217440" cy="25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EDCF419-B320-AF40-A889-208593193D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02420" y="4411071"/>
                  <a:ext cx="232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D613274-4DD4-F14B-8711-63ED0311E4C4}"/>
                    </a:ext>
                  </a:extLst>
                </p14:cNvPr>
                <p14:cNvContentPartPr/>
                <p14:nvPr/>
              </p14:nvContentPartPr>
              <p14:xfrm>
                <a:off x="7820380" y="4213071"/>
                <a:ext cx="299160" cy="5731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D613274-4DD4-F14B-8711-63ED0311E4C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12820" y="4205871"/>
                  <a:ext cx="314280" cy="58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38C2DD3-9E41-3240-96AB-694C2B780833}"/>
              </a:ext>
            </a:extLst>
          </p:cNvPr>
          <p:cNvGrpSpPr/>
          <p:nvPr/>
        </p:nvGrpSpPr>
        <p:grpSpPr>
          <a:xfrm>
            <a:off x="8424820" y="4038831"/>
            <a:ext cx="1226160" cy="709920"/>
            <a:chOff x="8424820" y="4038831"/>
            <a:chExt cx="122616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F9E5F15-E206-7F4D-A954-36784A175852}"/>
                    </a:ext>
                  </a:extLst>
                </p14:cNvPr>
                <p14:cNvContentPartPr/>
                <p14:nvPr/>
              </p14:nvContentPartPr>
              <p14:xfrm>
                <a:off x="8424820" y="4082391"/>
                <a:ext cx="460440" cy="5234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F9E5F15-E206-7F4D-A954-36784A17585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17260" y="4074831"/>
                  <a:ext cx="4755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3223781-E59A-124B-910A-D0737C37AE17}"/>
                    </a:ext>
                  </a:extLst>
                </p14:cNvPr>
                <p14:cNvContentPartPr/>
                <p14:nvPr/>
              </p14:nvContentPartPr>
              <p14:xfrm>
                <a:off x="8754220" y="4350231"/>
                <a:ext cx="62640" cy="3052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3223781-E59A-124B-910A-D0737C37AE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746660" y="434267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47D53854-9126-3E48-B435-3D42C79F645B}"/>
                    </a:ext>
                  </a:extLst>
                </p14:cNvPr>
                <p14:cNvContentPartPr/>
                <p14:nvPr/>
              </p14:nvContentPartPr>
              <p14:xfrm>
                <a:off x="8648380" y="4487031"/>
                <a:ext cx="174600" cy="626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47D53854-9126-3E48-B435-3D42C79F645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40820" y="4479471"/>
                  <a:ext cx="189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8ECFB4B-9759-8547-8322-46D7F7DBB8C2}"/>
                    </a:ext>
                  </a:extLst>
                </p14:cNvPr>
                <p14:cNvContentPartPr/>
                <p14:nvPr/>
              </p14:nvContentPartPr>
              <p14:xfrm>
                <a:off x="9102700" y="4318911"/>
                <a:ext cx="19080" cy="2494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8ECFB4B-9759-8547-8322-46D7F7DBB8C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95140" y="4311351"/>
                  <a:ext cx="34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723D579-57F2-B343-9C30-41CD8EA999BE}"/>
                    </a:ext>
                  </a:extLst>
                </p14:cNvPr>
                <p14:cNvContentPartPr/>
                <p14:nvPr/>
              </p14:nvContentPartPr>
              <p14:xfrm>
                <a:off x="9264700" y="4038831"/>
                <a:ext cx="386280" cy="7099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723D579-57F2-B343-9C30-41CD8EA999B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257140" y="4031271"/>
                  <a:ext cx="4014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555CA2C-3E0F-A743-8B21-EB8A44A7D7DD}"/>
                    </a:ext>
                  </a:extLst>
                </p14:cNvPr>
                <p14:cNvContentPartPr/>
                <p14:nvPr/>
              </p14:nvContentPartPr>
              <p14:xfrm>
                <a:off x="9301780" y="4206951"/>
                <a:ext cx="87480" cy="4320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555CA2C-3E0F-A743-8B21-EB8A44A7D7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94580" y="4199391"/>
                  <a:ext cx="10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A5F8B2BE-26DF-274B-AAC8-3A5598031656}"/>
                    </a:ext>
                  </a:extLst>
                </p14:cNvPr>
                <p14:cNvContentPartPr/>
                <p14:nvPr/>
              </p14:nvContentPartPr>
              <p14:xfrm>
                <a:off x="9284140" y="4194711"/>
                <a:ext cx="198720" cy="1872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A5F8B2BE-26DF-274B-AAC8-3A559803165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276580" y="4187151"/>
                  <a:ext cx="213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717B9D49-4A15-2749-88A3-AF8BF739740C}"/>
                    </a:ext>
                  </a:extLst>
                </p14:cNvPr>
                <p14:cNvContentPartPr/>
                <p14:nvPr/>
              </p14:nvContentPartPr>
              <p14:xfrm>
                <a:off x="9276940" y="4163391"/>
                <a:ext cx="205920" cy="330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717B9D49-4A15-2749-88A3-AF8BF73974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380" y="4155831"/>
                  <a:ext cx="221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8BE64C4-3D19-FF4B-ADDE-1ADE55C81841}"/>
                    </a:ext>
                  </a:extLst>
                </p14:cNvPr>
                <p14:cNvContentPartPr/>
                <p14:nvPr/>
              </p14:nvContentPartPr>
              <p14:xfrm>
                <a:off x="9395380" y="4368951"/>
                <a:ext cx="100080" cy="565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8BE64C4-3D19-FF4B-ADDE-1ADE55C8184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87820" y="43613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267D23B4-D1E5-7640-A36E-7F88B256B49D}"/>
                    </a:ext>
                  </a:extLst>
                </p14:cNvPr>
                <p14:cNvContentPartPr/>
                <p14:nvPr/>
              </p14:nvContentPartPr>
              <p14:xfrm>
                <a:off x="9320500" y="4468311"/>
                <a:ext cx="149760" cy="813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267D23B4-D1E5-7640-A36E-7F88B256B49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12940" y="446111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019439D-7A94-CF40-8901-96E3FDCA62C7}"/>
                    </a:ext>
                  </a:extLst>
                </p14:cNvPr>
                <p14:cNvContentPartPr/>
                <p14:nvPr/>
              </p14:nvContentPartPr>
              <p14:xfrm>
                <a:off x="9264700" y="4624191"/>
                <a:ext cx="261720" cy="313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019439D-7A94-CF40-8901-96E3FDCA62C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57140" y="461663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39" name="墨迹 238">
                <a:extLst>
                  <a:ext uri="{FF2B5EF4-FFF2-40B4-BE49-F238E27FC236}">
                    <a16:creationId xmlns:a16="http://schemas.microsoft.com/office/drawing/2014/main" id="{FC731474-921F-A140-AA48-48C690DFADE8}"/>
                  </a:ext>
                </a:extLst>
              </p14:cNvPr>
              <p14:cNvContentPartPr/>
              <p14:nvPr/>
            </p14:nvContentPartPr>
            <p14:xfrm>
              <a:off x="10018540" y="4399911"/>
              <a:ext cx="609840" cy="274320"/>
            </p14:xfrm>
          </p:contentPart>
        </mc:Choice>
        <mc:Fallback>
          <p:pic>
            <p:nvPicPr>
              <p:cNvPr id="239" name="墨迹 238">
                <a:extLst>
                  <a:ext uri="{FF2B5EF4-FFF2-40B4-BE49-F238E27FC236}">
                    <a16:creationId xmlns:a16="http://schemas.microsoft.com/office/drawing/2014/main" id="{FC731474-921F-A140-AA48-48C690DFADE8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0010980" y="4392351"/>
                <a:ext cx="62496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FA763DD4-0583-7A41-902F-2BEBA5431B10}"/>
              </a:ext>
            </a:extLst>
          </p:cNvPr>
          <p:cNvGrpSpPr/>
          <p:nvPr/>
        </p:nvGrpSpPr>
        <p:grpSpPr>
          <a:xfrm>
            <a:off x="766900" y="4985271"/>
            <a:ext cx="703800" cy="660240"/>
            <a:chOff x="766900" y="4985271"/>
            <a:chExt cx="7038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1E5C8EC-821A-1042-86B6-B8DCB3C39F0E}"/>
                    </a:ext>
                  </a:extLst>
                </p14:cNvPr>
                <p14:cNvContentPartPr/>
                <p14:nvPr/>
              </p14:nvContentPartPr>
              <p14:xfrm>
                <a:off x="766900" y="5271471"/>
                <a:ext cx="174600" cy="874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1E5C8EC-821A-1042-86B6-B8DCB3C39F0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9340" y="5263911"/>
                  <a:ext cx="189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3EB44BE-75AC-6C43-B92F-B67007F75983}"/>
                    </a:ext>
                  </a:extLst>
                </p14:cNvPr>
                <p14:cNvContentPartPr/>
                <p14:nvPr/>
              </p14:nvContentPartPr>
              <p14:xfrm>
                <a:off x="835300" y="5234391"/>
                <a:ext cx="255600" cy="3668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3EB44BE-75AC-6C43-B92F-B67007F7598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27740" y="5226831"/>
                  <a:ext cx="2707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F9E9EB6-1719-F04D-B0AF-C99F7DFC940E}"/>
                    </a:ext>
                  </a:extLst>
                </p14:cNvPr>
                <p14:cNvContentPartPr/>
                <p14:nvPr/>
              </p14:nvContentPartPr>
              <p14:xfrm>
                <a:off x="1208980" y="4985271"/>
                <a:ext cx="261720" cy="6602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F9E9EB6-1719-F04D-B0AF-C99F7DFC940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201420" y="4977711"/>
                  <a:ext cx="276840" cy="67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C117D640-758D-884F-9B9B-F003B00A9EFE}"/>
                  </a:ext>
                </a:extLst>
              </p14:cNvPr>
              <p14:cNvContentPartPr/>
              <p14:nvPr/>
            </p14:nvContentPartPr>
            <p14:xfrm>
              <a:off x="1825660" y="5221791"/>
              <a:ext cx="423000" cy="274320"/>
            </p14:xfrm>
          </p:contentPart>
        </mc:Choice>
        <mc:Fallback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C117D640-758D-884F-9B9B-F003B00A9EFE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818460" y="5214231"/>
                <a:ext cx="43812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3D00CACE-9AD3-C84E-A9DA-BC7CAF0C52F6}"/>
              </a:ext>
            </a:extLst>
          </p:cNvPr>
          <p:cNvGrpSpPr/>
          <p:nvPr/>
        </p:nvGrpSpPr>
        <p:grpSpPr>
          <a:xfrm>
            <a:off x="2559700" y="5010111"/>
            <a:ext cx="903240" cy="498240"/>
            <a:chOff x="2559700" y="5010111"/>
            <a:chExt cx="9032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4BFE935-0D7D-1141-9FE9-2CB249A7BFA8}"/>
                    </a:ext>
                  </a:extLst>
                </p14:cNvPr>
                <p14:cNvContentPartPr/>
                <p14:nvPr/>
              </p14:nvContentPartPr>
              <p14:xfrm>
                <a:off x="2646820" y="5010111"/>
                <a:ext cx="131040" cy="626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4BFE935-0D7D-1141-9FE9-2CB249A7BFA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39260" y="500255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089FF2D-6A95-0244-BDE5-260704C93506}"/>
                    </a:ext>
                  </a:extLst>
                </p14:cNvPr>
                <p14:cNvContentPartPr/>
                <p14:nvPr/>
              </p14:nvContentPartPr>
              <p14:xfrm>
                <a:off x="2559700" y="5146911"/>
                <a:ext cx="541800" cy="3614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089FF2D-6A95-0244-BDE5-260704C9350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52140" y="5139351"/>
                  <a:ext cx="556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A1FAA727-0F45-A940-A597-11EEE45078C5}"/>
                    </a:ext>
                  </a:extLst>
                </p14:cNvPr>
                <p14:cNvContentPartPr/>
                <p14:nvPr/>
              </p14:nvContentPartPr>
              <p14:xfrm>
                <a:off x="3313180" y="5178231"/>
                <a:ext cx="25200" cy="11232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A1FAA727-0F45-A940-A597-11EEE45078C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05620" y="5170671"/>
                  <a:ext cx="4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E50A3FE7-3C65-264D-9EC5-89B4A1D76889}"/>
                    </a:ext>
                  </a:extLst>
                </p14:cNvPr>
                <p14:cNvContentPartPr/>
                <p14:nvPr/>
              </p14:nvContentPartPr>
              <p14:xfrm>
                <a:off x="3250900" y="5215671"/>
                <a:ext cx="212040" cy="242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E50A3FE7-3C65-264D-9EC5-89B4A1D7688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43340" y="5208111"/>
                  <a:ext cx="2271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33A7F294-FE6F-8E4C-96AC-E05A772B7B3B}"/>
              </a:ext>
            </a:extLst>
          </p:cNvPr>
          <p:cNvGrpSpPr/>
          <p:nvPr/>
        </p:nvGrpSpPr>
        <p:grpSpPr>
          <a:xfrm>
            <a:off x="3736180" y="5153391"/>
            <a:ext cx="554400" cy="454680"/>
            <a:chOff x="3736180" y="5153391"/>
            <a:chExt cx="5544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56541F63-F8B0-874F-845E-D2B78170DC91}"/>
                    </a:ext>
                  </a:extLst>
                </p14:cNvPr>
                <p14:cNvContentPartPr/>
                <p14:nvPr/>
              </p14:nvContentPartPr>
              <p14:xfrm>
                <a:off x="3736180" y="5153391"/>
                <a:ext cx="510840" cy="4546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56541F63-F8B0-874F-845E-D2B78170DC9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728980" y="5145831"/>
                  <a:ext cx="525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B274CE8-550D-314B-9C41-F2FCE646BC27}"/>
                    </a:ext>
                  </a:extLst>
                </p14:cNvPr>
                <p14:cNvContentPartPr/>
                <p14:nvPr/>
              </p14:nvContentPartPr>
              <p14:xfrm>
                <a:off x="4159540" y="5321511"/>
                <a:ext cx="131040" cy="687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B274CE8-550D-314B-9C41-F2FCE646BC2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51980" y="5313951"/>
                  <a:ext cx="1461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904380DD-AC10-E841-8E4B-8C35617F6023}"/>
                  </a:ext>
                </a:extLst>
              </p14:cNvPr>
              <p14:cNvContentPartPr/>
              <p14:nvPr/>
            </p14:nvContentPartPr>
            <p14:xfrm>
              <a:off x="4141180" y="4960431"/>
              <a:ext cx="131040" cy="4392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904380DD-AC10-E841-8E4B-8C35617F602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133620" y="4952871"/>
                <a:ext cx="1461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BE768727-D57A-6B4A-84DC-D0DB27A3C7C4}"/>
              </a:ext>
            </a:extLst>
          </p:cNvPr>
          <p:cNvGrpSpPr/>
          <p:nvPr/>
        </p:nvGrpSpPr>
        <p:grpSpPr>
          <a:xfrm>
            <a:off x="4571380" y="5016231"/>
            <a:ext cx="429120" cy="579240"/>
            <a:chOff x="4571380" y="5016231"/>
            <a:chExt cx="4291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21180415-C358-CF47-A57D-8F44220782B5}"/>
                    </a:ext>
                  </a:extLst>
                </p14:cNvPr>
                <p14:cNvContentPartPr/>
                <p14:nvPr/>
              </p14:nvContentPartPr>
              <p14:xfrm>
                <a:off x="4571380" y="5016231"/>
                <a:ext cx="384840" cy="5792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21180415-C358-CF47-A57D-8F44220782B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563820" y="5008671"/>
                  <a:ext cx="3999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B9FE8A4-0D96-0A42-9F2D-563B85BD2AB0}"/>
                    </a:ext>
                  </a:extLst>
                </p14:cNvPr>
                <p14:cNvContentPartPr/>
                <p14:nvPr/>
              </p14:nvContentPartPr>
              <p14:xfrm>
                <a:off x="4863340" y="5290191"/>
                <a:ext cx="87480" cy="2930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B9FE8A4-0D96-0A42-9F2D-563B85BD2AB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55780" y="528263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9EE9B06-42F1-5045-9345-04458FE0822D}"/>
                    </a:ext>
                  </a:extLst>
                </p14:cNvPr>
                <p14:cNvContentPartPr/>
                <p14:nvPr/>
              </p14:nvContentPartPr>
              <p14:xfrm>
                <a:off x="4832020" y="5408631"/>
                <a:ext cx="168480" cy="8064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9EE9B06-42F1-5045-9345-04458FE0822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24460" y="5401071"/>
                  <a:ext cx="1836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C8B00A09-0110-5D4C-A09C-222581F20AC8}"/>
              </a:ext>
            </a:extLst>
          </p:cNvPr>
          <p:cNvGrpSpPr/>
          <p:nvPr/>
        </p:nvGrpSpPr>
        <p:grpSpPr>
          <a:xfrm>
            <a:off x="5242780" y="5016231"/>
            <a:ext cx="498240" cy="492120"/>
            <a:chOff x="5242780" y="5016231"/>
            <a:chExt cx="4982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52E63057-2FEE-4C4D-8B97-F111AB2A293E}"/>
                    </a:ext>
                  </a:extLst>
                </p14:cNvPr>
                <p14:cNvContentPartPr/>
                <p14:nvPr/>
              </p14:nvContentPartPr>
              <p14:xfrm>
                <a:off x="5242780" y="5016231"/>
                <a:ext cx="149760" cy="3801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52E63057-2FEE-4C4D-8B97-F111AB2A293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35220" y="5008671"/>
                  <a:ext cx="1648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EBD95455-5308-4245-B1E1-92C356DD7C3C}"/>
                    </a:ext>
                  </a:extLst>
                </p14:cNvPr>
                <p14:cNvContentPartPr/>
                <p14:nvPr/>
              </p14:nvContentPartPr>
              <p14:xfrm>
                <a:off x="5392180" y="5103351"/>
                <a:ext cx="348840" cy="405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EBD95455-5308-4245-B1E1-92C356DD7C3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4980" y="5095791"/>
                  <a:ext cx="36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21C0EF81-1E99-404A-8354-0D4896B91F93}"/>
                    </a:ext>
                  </a:extLst>
                </p14:cNvPr>
                <p14:cNvContentPartPr/>
                <p14:nvPr/>
              </p14:nvContentPartPr>
              <p14:xfrm>
                <a:off x="5442220" y="5284071"/>
                <a:ext cx="81360" cy="626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21C0EF81-1E99-404A-8354-0D4896B91F9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34660" y="527651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817B206D-9DDC-184E-B964-A11D6348F36C}"/>
              </a:ext>
            </a:extLst>
          </p:cNvPr>
          <p:cNvGrpSpPr/>
          <p:nvPr/>
        </p:nvGrpSpPr>
        <p:grpSpPr>
          <a:xfrm>
            <a:off x="6126940" y="4841991"/>
            <a:ext cx="641520" cy="772200"/>
            <a:chOff x="6126940" y="4841991"/>
            <a:chExt cx="64152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8C402A35-95B9-9242-8676-518D6678D871}"/>
                    </a:ext>
                  </a:extLst>
                </p14:cNvPr>
                <p14:cNvContentPartPr/>
                <p14:nvPr/>
              </p14:nvContentPartPr>
              <p14:xfrm>
                <a:off x="6126940" y="5084631"/>
                <a:ext cx="19080" cy="3862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8C402A35-95B9-9242-8676-518D6678D87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19380" y="5077431"/>
                  <a:ext cx="34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BC78EFFE-A737-E44E-90BA-FA1100F50565}"/>
                    </a:ext>
                  </a:extLst>
                </p14:cNvPr>
                <p14:cNvContentPartPr/>
                <p14:nvPr/>
              </p14:nvContentPartPr>
              <p14:xfrm>
                <a:off x="6388300" y="4841991"/>
                <a:ext cx="380160" cy="7722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BC78EFFE-A737-E44E-90BA-FA1100F5056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80740" y="4834431"/>
                  <a:ext cx="39528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51BCA87-9409-F249-BC60-142C92B3E50A}"/>
                    </a:ext>
                  </a:extLst>
                </p14:cNvPr>
                <p14:cNvContentPartPr/>
                <p14:nvPr/>
              </p14:nvContentPartPr>
              <p14:xfrm>
                <a:off x="6357340" y="5016231"/>
                <a:ext cx="180720" cy="2059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51BCA87-9409-F249-BC60-142C92B3E5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49780" y="5008671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6FF1E7FC-6BF9-E440-ACFC-A4E35073892A}"/>
                    </a:ext>
                  </a:extLst>
                </p14:cNvPr>
                <p14:cNvContentPartPr/>
                <p14:nvPr/>
              </p14:nvContentPartPr>
              <p14:xfrm>
                <a:off x="6382180" y="4997511"/>
                <a:ext cx="149760" cy="3420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6FF1E7FC-6BF9-E440-ACFC-A4E35073892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74620" y="4989951"/>
                  <a:ext cx="164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690EC0D2-3734-C347-B97F-0B24A93AC88B}"/>
                    </a:ext>
                  </a:extLst>
                </p14:cNvPr>
                <p14:cNvContentPartPr/>
                <p14:nvPr/>
              </p14:nvContentPartPr>
              <p14:xfrm>
                <a:off x="6506740" y="5221791"/>
                <a:ext cx="81360" cy="565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690EC0D2-3734-C347-B97F-0B24A93AC88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99180" y="521423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AB84282-A308-F44D-9CE6-325AFBE5DA77}"/>
                    </a:ext>
                  </a:extLst>
                </p14:cNvPr>
                <p14:cNvContentPartPr/>
                <p14:nvPr/>
              </p14:nvContentPartPr>
              <p14:xfrm>
                <a:off x="6400900" y="5324751"/>
                <a:ext cx="131040" cy="1339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AB84282-A308-F44D-9CE6-325AFBE5DA7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93340" y="5317191"/>
                  <a:ext cx="14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CCC1B95-F9C9-C04C-A5D8-2B5365C72E5F}"/>
                    </a:ext>
                  </a:extLst>
                </p14:cNvPr>
                <p14:cNvContentPartPr/>
                <p14:nvPr/>
              </p14:nvContentPartPr>
              <p14:xfrm>
                <a:off x="6307660" y="5533191"/>
                <a:ext cx="386280" cy="687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CCC1B95-F9C9-C04C-A5D8-2B5365C72E5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00100" y="5525631"/>
                  <a:ext cx="40140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512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70B495C-9820-6442-A89A-B0F69BA70FA3}"/>
              </a:ext>
            </a:extLst>
          </p:cNvPr>
          <p:cNvGrpSpPr/>
          <p:nvPr/>
        </p:nvGrpSpPr>
        <p:grpSpPr>
          <a:xfrm>
            <a:off x="8255980" y="2140191"/>
            <a:ext cx="2689920" cy="3219120"/>
            <a:chOff x="8255980" y="2140191"/>
            <a:chExt cx="2689920" cy="32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B8C2F60-40AE-2542-A939-7690A4D070AE}"/>
                    </a:ext>
                  </a:extLst>
                </p14:cNvPr>
                <p14:cNvContentPartPr/>
                <p14:nvPr/>
              </p14:nvContentPartPr>
              <p14:xfrm>
                <a:off x="8255980" y="2140191"/>
                <a:ext cx="2689920" cy="23911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B8C2F60-40AE-2542-A939-7690A4D070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45539" y="2129751"/>
                  <a:ext cx="2710083" cy="24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D77E758-21C9-1541-8782-436BCE666E1F}"/>
                    </a:ext>
                  </a:extLst>
                </p14:cNvPr>
                <p14:cNvContentPartPr/>
                <p14:nvPr/>
              </p14:nvContentPartPr>
              <p14:xfrm>
                <a:off x="9463780" y="5091111"/>
                <a:ext cx="516960" cy="26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D77E758-21C9-1541-8782-436BCE666E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6220" y="5083551"/>
                  <a:ext cx="53208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67B4B1B-E62F-0341-996E-42BA4AACF60F}"/>
                  </a:ext>
                </a:extLst>
              </p14:cNvPr>
              <p14:cNvContentPartPr/>
              <p14:nvPr/>
            </p14:nvContentPartPr>
            <p14:xfrm>
              <a:off x="8654500" y="2414151"/>
              <a:ext cx="186480" cy="199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67B4B1B-E62F-0341-996E-42BA4AACF6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6940" y="2406591"/>
                <a:ext cx="2016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48BAC50-1E03-6246-A623-43C4AE9F72F0}"/>
                  </a:ext>
                </a:extLst>
              </p14:cNvPr>
              <p14:cNvContentPartPr/>
              <p14:nvPr/>
            </p14:nvContentPartPr>
            <p14:xfrm>
              <a:off x="10161100" y="2208591"/>
              <a:ext cx="137160" cy="155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48BAC50-1E03-6246-A623-43C4AE9F72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53540" y="2201031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ACF528C-B8CB-6B40-8DA4-CF618571C127}"/>
                  </a:ext>
                </a:extLst>
              </p14:cNvPr>
              <p14:cNvContentPartPr/>
              <p14:nvPr/>
            </p14:nvContentPartPr>
            <p14:xfrm>
              <a:off x="10746100" y="3590631"/>
              <a:ext cx="124920" cy="161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ACF528C-B8CB-6B40-8DA4-CF618571C1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8900" y="3583071"/>
                <a:ext cx="140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0B7AC96-0594-6047-BD98-7B1B865340C4}"/>
                  </a:ext>
                </a:extLst>
              </p14:cNvPr>
              <p14:cNvContentPartPr/>
              <p14:nvPr/>
            </p14:nvContentPartPr>
            <p14:xfrm>
              <a:off x="9059140" y="4437351"/>
              <a:ext cx="161640" cy="118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0B7AC96-0594-6047-BD98-7B1B865340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51580" y="4429791"/>
                <a:ext cx="176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43FED57-3DAB-F048-B42D-D91352E92F3B}"/>
                  </a:ext>
                </a:extLst>
              </p14:cNvPr>
              <p14:cNvContentPartPr/>
              <p14:nvPr/>
            </p14:nvContentPartPr>
            <p14:xfrm>
              <a:off x="8168860" y="3578391"/>
              <a:ext cx="149760" cy="1310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43FED57-3DAB-F048-B42D-D91352E92F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1300" y="3570831"/>
                <a:ext cx="1648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DD4ECBD-6406-E544-ABB4-4DE95E57D79C}"/>
                  </a:ext>
                </a:extLst>
              </p14:cNvPr>
              <p14:cNvContentPartPr/>
              <p14:nvPr/>
            </p14:nvContentPartPr>
            <p14:xfrm>
              <a:off x="9301780" y="2146311"/>
              <a:ext cx="268200" cy="155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DD4ECBD-6406-E544-ABB4-4DE95E57D7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94580" y="2138751"/>
                <a:ext cx="282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89D182-4D47-7B46-B4E3-E2CF31DA4EAD}"/>
              </a:ext>
            </a:extLst>
          </p:cNvPr>
          <p:cNvGrpSpPr/>
          <p:nvPr/>
        </p:nvGrpSpPr>
        <p:grpSpPr>
          <a:xfrm>
            <a:off x="8405380" y="4063671"/>
            <a:ext cx="187200" cy="198720"/>
            <a:chOff x="8405380" y="4063671"/>
            <a:chExt cx="187200" cy="19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9748DD-D9D4-EA4E-BC95-78911137C03F}"/>
                    </a:ext>
                  </a:extLst>
                </p14:cNvPr>
                <p14:cNvContentPartPr/>
                <p14:nvPr/>
              </p14:nvContentPartPr>
              <p14:xfrm>
                <a:off x="8405380" y="4063671"/>
                <a:ext cx="31320" cy="198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9748DD-D9D4-EA4E-BC95-78911137C0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97820" y="4056111"/>
                  <a:ext cx="46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87667CE-19F4-B440-BC04-9ACC33CF19E9}"/>
                    </a:ext>
                  </a:extLst>
                </p14:cNvPr>
                <p14:cNvContentPartPr/>
                <p14:nvPr/>
              </p14:nvContentPartPr>
              <p14:xfrm>
                <a:off x="8436700" y="4088871"/>
                <a:ext cx="155880" cy="19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87667CE-19F4-B440-BC04-9ACC33CF19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29140" y="408131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8D301C2-B60E-264E-BB2A-5A4C7E594899}"/>
              </a:ext>
            </a:extLst>
          </p:cNvPr>
          <p:cNvGrpSpPr/>
          <p:nvPr/>
        </p:nvGrpSpPr>
        <p:grpSpPr>
          <a:xfrm>
            <a:off x="8212420" y="2924631"/>
            <a:ext cx="199440" cy="118440"/>
            <a:chOff x="8212420" y="2924631"/>
            <a:chExt cx="19944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3688FD1-EA7F-0C46-883F-55695B0C97BC}"/>
                    </a:ext>
                  </a:extLst>
                </p14:cNvPr>
                <p14:cNvContentPartPr/>
                <p14:nvPr/>
              </p14:nvContentPartPr>
              <p14:xfrm>
                <a:off x="8212420" y="2924631"/>
                <a:ext cx="87480" cy="112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3688FD1-EA7F-0C46-883F-55695B0C97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04860" y="2917071"/>
                  <a:ext cx="102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EE8DB08-1C18-044E-A5A7-D5783892224A}"/>
                    </a:ext>
                  </a:extLst>
                </p14:cNvPr>
                <p14:cNvContentPartPr/>
                <p14:nvPr/>
              </p14:nvContentPartPr>
              <p14:xfrm>
                <a:off x="8255980" y="2936871"/>
                <a:ext cx="155880" cy="106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EE8DB08-1C18-044E-A5A7-D578389222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48420" y="2929311"/>
                  <a:ext cx="171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74969A-73B2-484A-B2FD-6320FEE87931}"/>
              </a:ext>
            </a:extLst>
          </p:cNvPr>
          <p:cNvGrpSpPr/>
          <p:nvPr/>
        </p:nvGrpSpPr>
        <p:grpSpPr>
          <a:xfrm>
            <a:off x="275140" y="210231"/>
            <a:ext cx="2453040" cy="729000"/>
            <a:chOff x="275140" y="210231"/>
            <a:chExt cx="2453040" cy="72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209DDF8-15BE-8849-8A72-55231D285289}"/>
                    </a:ext>
                  </a:extLst>
                </p14:cNvPr>
                <p14:cNvContentPartPr/>
                <p14:nvPr/>
              </p14:nvContentPartPr>
              <p14:xfrm>
                <a:off x="505180" y="222831"/>
                <a:ext cx="93600" cy="187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209DDF8-15BE-8849-8A72-55231D2852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7620" y="215271"/>
                  <a:ext cx="10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1300E12-FC91-F044-9F96-AA86C244D431}"/>
                    </a:ext>
                  </a:extLst>
                </p14:cNvPr>
                <p14:cNvContentPartPr/>
                <p14:nvPr/>
              </p14:nvContentPartPr>
              <p14:xfrm>
                <a:off x="424540" y="309951"/>
                <a:ext cx="93600" cy="93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1300E12-FC91-F044-9F96-AA86C244D4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6980" y="30239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BA2016-35B5-8B46-931A-613F151305DA}"/>
                    </a:ext>
                  </a:extLst>
                </p14:cNvPr>
                <p14:cNvContentPartPr/>
                <p14:nvPr/>
              </p14:nvContentPartPr>
              <p14:xfrm>
                <a:off x="324820" y="428031"/>
                <a:ext cx="380160" cy="124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BA2016-35B5-8B46-931A-613F151305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7260" y="420471"/>
                  <a:ext cx="395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8E9A47F-5A17-B540-9FBA-3540958D0D6B}"/>
                    </a:ext>
                  </a:extLst>
                </p14:cNvPr>
                <p14:cNvContentPartPr/>
                <p14:nvPr/>
              </p14:nvContentPartPr>
              <p14:xfrm>
                <a:off x="275140" y="502911"/>
                <a:ext cx="411120" cy="411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8E9A47F-5A17-B540-9FBA-3540958D0D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580" y="495351"/>
                  <a:ext cx="426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97004FB-BAE3-5E4C-8CA0-46C0EFF6F955}"/>
                    </a:ext>
                  </a:extLst>
                </p14:cNvPr>
                <p14:cNvContentPartPr/>
                <p14:nvPr/>
              </p14:nvContentPartPr>
              <p14:xfrm>
                <a:off x="922420" y="465471"/>
                <a:ext cx="355320" cy="224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97004FB-BAE3-5E4C-8CA0-46C0EFF6F9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860" y="457911"/>
                  <a:ext cx="370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9F2DB6-E971-2342-81B2-5F092B879344}"/>
                    </a:ext>
                  </a:extLst>
                </p14:cNvPr>
                <p14:cNvContentPartPr/>
                <p14:nvPr/>
              </p14:nvContentPartPr>
              <p14:xfrm>
                <a:off x="1420300" y="390951"/>
                <a:ext cx="249480" cy="548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9F2DB6-E971-2342-81B2-5F092B8793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3100" y="383391"/>
                  <a:ext cx="2646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1AE0E4-A43C-9E41-A96A-00BC5E8BD2C7}"/>
                    </a:ext>
                  </a:extLst>
                </p14:cNvPr>
                <p14:cNvContentPartPr/>
                <p14:nvPr/>
              </p14:nvContentPartPr>
              <p14:xfrm>
                <a:off x="1868860" y="278631"/>
                <a:ext cx="317880" cy="423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1AE0E4-A43C-9E41-A96A-00BC5E8BD2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1300" y="271071"/>
                  <a:ext cx="333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30D906-A368-6F4B-8337-B3F54028143D}"/>
                    </a:ext>
                  </a:extLst>
                </p14:cNvPr>
                <p14:cNvContentPartPr/>
                <p14:nvPr/>
              </p14:nvContentPartPr>
              <p14:xfrm>
                <a:off x="2366740" y="210231"/>
                <a:ext cx="100080" cy="261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30D906-A368-6F4B-8337-B3F5402814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59180" y="202671"/>
                  <a:ext cx="115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67FA36-FD01-E141-84AB-53E925CA1737}"/>
                    </a:ext>
                  </a:extLst>
                </p14:cNvPr>
                <p14:cNvContentPartPr/>
                <p14:nvPr/>
              </p14:nvContentPartPr>
              <p14:xfrm>
                <a:off x="2497420" y="303471"/>
                <a:ext cx="224640" cy="100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67FA36-FD01-E141-84AB-53E925CA17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860" y="295911"/>
                  <a:ext cx="239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E7D0112-EFD2-0A4D-950D-FB20F1E8F0AA}"/>
                    </a:ext>
                  </a:extLst>
                </p14:cNvPr>
                <p14:cNvContentPartPr/>
                <p14:nvPr/>
              </p14:nvContentPartPr>
              <p14:xfrm>
                <a:off x="2516140" y="421911"/>
                <a:ext cx="31320" cy="31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E7D0112-EFD2-0A4D-950D-FB20F1E8F0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08580" y="41435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C6FB32-9ABA-4D4E-A28B-B8401305F997}"/>
                    </a:ext>
                  </a:extLst>
                </p14:cNvPr>
                <p14:cNvContentPartPr/>
                <p14:nvPr/>
              </p14:nvContentPartPr>
              <p14:xfrm>
                <a:off x="2466460" y="533871"/>
                <a:ext cx="261720" cy="180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C6FB32-9ABA-4D4E-A28B-B8401305F99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58900" y="526311"/>
                  <a:ext cx="27684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9A1560F-14CC-1449-8CA4-1E78FAD4EBC7}"/>
              </a:ext>
            </a:extLst>
          </p:cNvPr>
          <p:cNvGrpSpPr/>
          <p:nvPr/>
        </p:nvGrpSpPr>
        <p:grpSpPr>
          <a:xfrm>
            <a:off x="3033460" y="285111"/>
            <a:ext cx="242640" cy="330480"/>
            <a:chOff x="3033460" y="285111"/>
            <a:chExt cx="2426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93DD86-3A9B-8249-AA79-41AE21E561D5}"/>
                    </a:ext>
                  </a:extLst>
                </p14:cNvPr>
                <p14:cNvContentPartPr/>
                <p14:nvPr/>
              </p14:nvContentPartPr>
              <p14:xfrm>
                <a:off x="3033460" y="285111"/>
                <a:ext cx="242640" cy="330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93DD86-3A9B-8249-AA79-41AE21E561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25900" y="277551"/>
                  <a:ext cx="257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328E978-3603-F64F-A951-E603E3D1EC3F}"/>
                    </a:ext>
                  </a:extLst>
                </p14:cNvPr>
                <p14:cNvContentPartPr/>
                <p14:nvPr/>
              </p14:nvContentPartPr>
              <p14:xfrm>
                <a:off x="3151180" y="465471"/>
                <a:ext cx="118800" cy="50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328E978-3603-F64F-A951-E603E3D1EC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43620" y="45791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5DC4052-7FED-9C4C-9ABC-74EA010C03B5}"/>
                  </a:ext>
                </a:extLst>
              </p14:cNvPr>
              <p14:cNvContentPartPr/>
              <p14:nvPr/>
            </p14:nvContentPartPr>
            <p14:xfrm>
              <a:off x="3555820" y="316071"/>
              <a:ext cx="249480" cy="4237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5DC4052-7FED-9C4C-9ABC-74EA010C03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48260" y="308511"/>
                <a:ext cx="2646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1B25555A-25AD-7544-9A3B-3ED3B9B50BF1}"/>
                  </a:ext>
                </a:extLst>
              </p14:cNvPr>
              <p14:cNvContentPartPr/>
              <p14:nvPr/>
            </p14:nvContentPartPr>
            <p14:xfrm>
              <a:off x="4053700" y="259911"/>
              <a:ext cx="461160" cy="5731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1B25555A-25AD-7544-9A3B-3ED3B9B50B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46500" y="252351"/>
                <a:ext cx="476280" cy="58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516A8992-0FE1-B44A-BB87-262A10951DC1}"/>
              </a:ext>
            </a:extLst>
          </p:cNvPr>
          <p:cNvGrpSpPr/>
          <p:nvPr/>
        </p:nvGrpSpPr>
        <p:grpSpPr>
          <a:xfrm>
            <a:off x="4726180" y="167391"/>
            <a:ext cx="261720" cy="485280"/>
            <a:chOff x="4726180" y="167391"/>
            <a:chExt cx="261720" cy="485280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4F32E4F-36AB-3742-B4ED-5ABF361A7062}"/>
                </a:ext>
              </a:extLst>
            </p:cNvPr>
            <p:cNvGrpSpPr/>
            <p:nvPr/>
          </p:nvGrpSpPr>
          <p:grpSpPr>
            <a:xfrm>
              <a:off x="4726180" y="167391"/>
              <a:ext cx="261720" cy="485280"/>
              <a:chOff x="4726180" y="167391"/>
              <a:chExt cx="261720" cy="48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7914201E-5C32-7241-ACB8-32D6029E6B5D}"/>
                      </a:ext>
                    </a:extLst>
                  </p14:cNvPr>
                  <p14:cNvContentPartPr/>
                  <p14:nvPr/>
                </p14:nvContentPartPr>
                <p14:xfrm>
                  <a:off x="4726180" y="167391"/>
                  <a:ext cx="218160" cy="485280"/>
                </p14:xfrm>
              </p:contentPart>
            </mc:Choice>
            <mc:Fallback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7914201E-5C32-7241-ACB8-32D6029E6B5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718620" y="159831"/>
                    <a:ext cx="233280" cy="50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7A9E7BDB-10BC-814F-B46A-5CA9364B5FD0}"/>
                      </a:ext>
                    </a:extLst>
                  </p14:cNvPr>
                  <p14:cNvContentPartPr/>
                  <p14:nvPr/>
                </p14:nvContentPartPr>
                <p14:xfrm>
                  <a:off x="4925260" y="434511"/>
                  <a:ext cx="43920" cy="205920"/>
                </p14:xfrm>
              </p:contentPart>
            </mc:Choice>
            <mc:Fallback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7A9E7BDB-10BC-814F-B46A-5CA9364B5FD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18060" y="426951"/>
                    <a:ext cx="5904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D0080102-9421-F240-81C5-E9C450D36E9B}"/>
                      </a:ext>
                    </a:extLst>
                  </p14:cNvPr>
                  <p14:cNvContentPartPr/>
                  <p14:nvPr/>
                </p14:nvContentPartPr>
                <p14:xfrm>
                  <a:off x="4900420" y="502911"/>
                  <a:ext cx="87480" cy="56520"/>
                </p14:xfrm>
              </p:contentPart>
            </mc:Choice>
            <mc:Fallback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D0080102-9421-F240-81C5-E9C450D36E9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892860" y="495351"/>
                    <a:ext cx="102600" cy="71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7E631BF-0A93-CF47-84C3-342001337928}"/>
              </a:ext>
            </a:extLst>
          </p:cNvPr>
          <p:cNvGrpSpPr/>
          <p:nvPr/>
        </p:nvGrpSpPr>
        <p:grpSpPr>
          <a:xfrm>
            <a:off x="5211820" y="204111"/>
            <a:ext cx="373680" cy="397800"/>
            <a:chOff x="5211820" y="204111"/>
            <a:chExt cx="373680" cy="3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151A83B-6C7B-AF47-9A4D-53E27DF1EA19}"/>
                    </a:ext>
                  </a:extLst>
                </p14:cNvPr>
                <p14:cNvContentPartPr/>
                <p14:nvPr/>
              </p14:nvContentPartPr>
              <p14:xfrm>
                <a:off x="5211820" y="347031"/>
                <a:ext cx="81360" cy="254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151A83B-6C7B-AF47-9A4D-53E27DF1EA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04260" y="339831"/>
                  <a:ext cx="96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EE5B5D0-A26F-7D49-AF9A-58BE04088F15}"/>
                    </a:ext>
                  </a:extLst>
                </p14:cNvPr>
                <p14:cNvContentPartPr/>
                <p14:nvPr/>
              </p14:nvContentPartPr>
              <p14:xfrm>
                <a:off x="5429620" y="204111"/>
                <a:ext cx="155880" cy="392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EE5B5D0-A26F-7D49-AF9A-58BE04088F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2060" y="196551"/>
                  <a:ext cx="171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8F5D69-1F2B-0E49-8DC9-57E8382552A7}"/>
              </a:ext>
            </a:extLst>
          </p:cNvPr>
          <p:cNvGrpSpPr/>
          <p:nvPr/>
        </p:nvGrpSpPr>
        <p:grpSpPr>
          <a:xfrm>
            <a:off x="5940100" y="191511"/>
            <a:ext cx="461160" cy="511200"/>
            <a:chOff x="5940100" y="191511"/>
            <a:chExt cx="46116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5226BA6-1656-7045-88AB-B62AE65257C3}"/>
                    </a:ext>
                  </a:extLst>
                </p14:cNvPr>
                <p14:cNvContentPartPr/>
                <p14:nvPr/>
              </p14:nvContentPartPr>
              <p14:xfrm>
                <a:off x="5964940" y="191511"/>
                <a:ext cx="56520" cy="81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5226BA6-1656-7045-88AB-B62AE65257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57380" y="18395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C216F53-CA6C-DE4B-BDA0-3EA05C9498EE}"/>
                    </a:ext>
                  </a:extLst>
                </p14:cNvPr>
                <p14:cNvContentPartPr/>
                <p14:nvPr/>
              </p14:nvContentPartPr>
              <p14:xfrm>
                <a:off x="5940100" y="228951"/>
                <a:ext cx="280440" cy="436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C216F53-CA6C-DE4B-BDA0-3EA05C9498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32540" y="221391"/>
                  <a:ext cx="295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C05476E-6CC8-594E-BDF5-6250F328C40D}"/>
                    </a:ext>
                  </a:extLst>
                </p14:cNvPr>
                <p14:cNvContentPartPr/>
                <p14:nvPr/>
              </p14:nvContentPartPr>
              <p14:xfrm>
                <a:off x="6351220" y="627471"/>
                <a:ext cx="50040" cy="75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C05476E-6CC8-594E-BDF5-6250F328C40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3660" y="61991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E70A526-1CC1-8B40-9041-573AEC05B1F0}"/>
              </a:ext>
            </a:extLst>
          </p:cNvPr>
          <p:cNvGrpSpPr/>
          <p:nvPr/>
        </p:nvGrpSpPr>
        <p:grpSpPr>
          <a:xfrm>
            <a:off x="6566140" y="79551"/>
            <a:ext cx="2630160" cy="641520"/>
            <a:chOff x="6566140" y="79551"/>
            <a:chExt cx="26301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AED14D2-A9B4-0D47-A9C5-008CC3D33018}"/>
                    </a:ext>
                  </a:extLst>
                </p14:cNvPr>
                <p14:cNvContentPartPr/>
                <p14:nvPr/>
              </p14:nvContentPartPr>
              <p14:xfrm>
                <a:off x="6743260" y="272511"/>
                <a:ext cx="280440" cy="243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AED14D2-A9B4-0D47-A9C5-008CC3D330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35700" y="264951"/>
                  <a:ext cx="295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E333FF4-2511-E94D-B854-6BA9F456FAD7}"/>
                    </a:ext>
                  </a:extLst>
                </p14:cNvPr>
                <p14:cNvContentPartPr/>
                <p14:nvPr/>
              </p14:nvContentPartPr>
              <p14:xfrm>
                <a:off x="6566140" y="160551"/>
                <a:ext cx="513720" cy="473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E333FF4-2511-E94D-B854-6BA9F456FA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8580" y="152991"/>
                  <a:ext cx="5288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528035B-0462-2F4A-AFEA-1C41437BF82B}"/>
                    </a:ext>
                  </a:extLst>
                </p14:cNvPr>
                <p14:cNvContentPartPr/>
                <p14:nvPr/>
              </p14:nvContentPartPr>
              <p14:xfrm>
                <a:off x="6749380" y="664551"/>
                <a:ext cx="62640" cy="56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528035B-0462-2F4A-AFEA-1C41437BF8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41820" y="65699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9D7EE90-A428-184E-A070-783A0E182C34}"/>
                    </a:ext>
                  </a:extLst>
                </p14:cNvPr>
                <p14:cNvContentPartPr/>
                <p14:nvPr/>
              </p14:nvContentPartPr>
              <p14:xfrm>
                <a:off x="6911380" y="689751"/>
                <a:ext cx="56520" cy="19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9D7EE90-A428-184E-A070-783A0E182C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03820" y="682191"/>
                  <a:ext cx="7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9FB75A9-2C5A-0843-88A6-AE8EB18249D5}"/>
                    </a:ext>
                  </a:extLst>
                </p14:cNvPr>
                <p14:cNvContentPartPr/>
                <p14:nvPr/>
              </p14:nvContentPartPr>
              <p14:xfrm>
                <a:off x="7253740" y="191511"/>
                <a:ext cx="217440" cy="461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9FB75A9-2C5A-0843-88A6-AE8EB18249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6180" y="183951"/>
                  <a:ext cx="232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8CC6878-E4F3-114C-A764-A2FD90E5BA42}"/>
                    </a:ext>
                  </a:extLst>
                </p14:cNvPr>
                <p14:cNvContentPartPr/>
                <p14:nvPr/>
              </p14:nvContentPartPr>
              <p14:xfrm>
                <a:off x="7434460" y="590031"/>
                <a:ext cx="81360" cy="50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8CC6878-E4F3-114C-A764-A2FD90E5BA4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26900" y="58247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6EFAAB-3546-5F4E-9E1A-87CF1260ED82}"/>
                    </a:ext>
                  </a:extLst>
                </p14:cNvPr>
                <p14:cNvContentPartPr/>
                <p14:nvPr/>
              </p14:nvContentPartPr>
              <p14:xfrm>
                <a:off x="7845220" y="340911"/>
                <a:ext cx="162360" cy="162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6EFAAB-3546-5F4E-9E1A-87CF1260ED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37660" y="333351"/>
                  <a:ext cx="177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3AA74A2-B6FE-4D42-9B0E-B4A1FBF1B049}"/>
                    </a:ext>
                  </a:extLst>
                </p14:cNvPr>
                <p14:cNvContentPartPr/>
                <p14:nvPr/>
              </p14:nvContentPartPr>
              <p14:xfrm>
                <a:off x="7670980" y="502911"/>
                <a:ext cx="367560" cy="205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3AA74A2-B6FE-4D42-9B0E-B4A1FBF1B0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63420" y="495351"/>
                  <a:ext cx="382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F16CD0-D285-0E40-B9FB-6B6C35CFA45A}"/>
                    </a:ext>
                  </a:extLst>
                </p14:cNvPr>
                <p14:cNvContentPartPr/>
                <p14:nvPr/>
              </p14:nvContentPartPr>
              <p14:xfrm>
                <a:off x="8244460" y="334791"/>
                <a:ext cx="149040" cy="230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F16CD0-D285-0E40-B9FB-6B6C35CFA45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36900" y="327231"/>
                  <a:ext cx="164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62FAE40-F495-C348-A95E-A56E3786CF79}"/>
                    </a:ext>
                  </a:extLst>
                </p14:cNvPr>
                <p14:cNvContentPartPr/>
                <p14:nvPr/>
              </p14:nvContentPartPr>
              <p14:xfrm>
                <a:off x="8529940" y="235071"/>
                <a:ext cx="212040" cy="355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62FAE40-F495-C348-A95E-A56E3786CF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2380" y="227511"/>
                  <a:ext cx="227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6DE65AD-58F9-E443-9FE4-0AF1020B08B9}"/>
                    </a:ext>
                  </a:extLst>
                </p14:cNvPr>
                <p14:cNvContentPartPr/>
                <p14:nvPr/>
              </p14:nvContentPartPr>
              <p14:xfrm>
                <a:off x="8935300" y="79551"/>
                <a:ext cx="261000" cy="560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6DE65AD-58F9-E443-9FE4-0AF1020B08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7740" y="71991"/>
                  <a:ext cx="27612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0F0C31C-AB1E-5B4F-B92E-F645EB6E765A}"/>
              </a:ext>
            </a:extLst>
          </p:cNvPr>
          <p:cNvGrpSpPr/>
          <p:nvPr/>
        </p:nvGrpSpPr>
        <p:grpSpPr>
          <a:xfrm>
            <a:off x="9451180" y="141831"/>
            <a:ext cx="1140120" cy="647640"/>
            <a:chOff x="9451180" y="141831"/>
            <a:chExt cx="114012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5815F3B-35B9-9944-A833-B83F0D335DBB}"/>
                    </a:ext>
                  </a:extLst>
                </p14:cNvPr>
                <p14:cNvContentPartPr/>
                <p14:nvPr/>
              </p14:nvContentPartPr>
              <p14:xfrm>
                <a:off x="9451180" y="141831"/>
                <a:ext cx="386280" cy="5605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5815F3B-35B9-9944-A833-B83F0D335D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43980" y="134271"/>
                  <a:ext cx="4014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D70ED10-46CD-F04E-B651-4170E9FB089B}"/>
                    </a:ext>
                  </a:extLst>
                </p14:cNvPr>
                <p14:cNvContentPartPr/>
                <p14:nvPr/>
              </p14:nvContentPartPr>
              <p14:xfrm>
                <a:off x="9980380" y="303471"/>
                <a:ext cx="448560" cy="355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D70ED10-46CD-F04E-B651-4170E9FB08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72820" y="295911"/>
                  <a:ext cx="463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7615918-80AF-B841-A8E1-9A3E1A4FAC39}"/>
                    </a:ext>
                  </a:extLst>
                </p14:cNvPr>
                <p14:cNvContentPartPr/>
                <p14:nvPr/>
              </p14:nvContentPartPr>
              <p14:xfrm>
                <a:off x="10516060" y="726831"/>
                <a:ext cx="75240" cy="62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7615918-80AF-B841-A8E1-9A3E1A4FAC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08500" y="71927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49A883B-B7C8-F145-BAB4-2534769A0116}"/>
              </a:ext>
            </a:extLst>
          </p:cNvPr>
          <p:cNvGrpSpPr/>
          <p:nvPr/>
        </p:nvGrpSpPr>
        <p:grpSpPr>
          <a:xfrm>
            <a:off x="474220" y="1119231"/>
            <a:ext cx="1201680" cy="759960"/>
            <a:chOff x="474220" y="1119231"/>
            <a:chExt cx="120168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F2E9732-FBB7-2943-A287-B1EA60AA74E0}"/>
                    </a:ext>
                  </a:extLst>
                </p14:cNvPr>
                <p14:cNvContentPartPr/>
                <p14:nvPr/>
              </p14:nvContentPartPr>
              <p14:xfrm>
                <a:off x="474220" y="1206351"/>
                <a:ext cx="149760" cy="4111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F2E9732-FBB7-2943-A287-B1EA60AA74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6660" y="1198791"/>
                  <a:ext cx="164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A3E436B-087B-1540-8F52-249FEDE86D30}"/>
                    </a:ext>
                  </a:extLst>
                </p14:cNvPr>
                <p14:cNvContentPartPr/>
                <p14:nvPr/>
              </p14:nvContentPartPr>
              <p14:xfrm>
                <a:off x="499060" y="1376631"/>
                <a:ext cx="143640" cy="846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A3E436B-087B-1540-8F52-249FEDE86D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1500" y="1369071"/>
                  <a:ext cx="158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1036EAE-1B71-6A41-B2F6-D608C657A447}"/>
                    </a:ext>
                  </a:extLst>
                </p14:cNvPr>
                <p14:cNvContentPartPr/>
                <p14:nvPr/>
              </p14:nvContentPartPr>
              <p14:xfrm>
                <a:off x="698140" y="1386711"/>
                <a:ext cx="81360" cy="75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1036EAE-1B71-6A41-B2F6-D608C657A4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0940" y="137915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D01FD54-ACF6-2448-A6CD-988B1170D3A9}"/>
                    </a:ext>
                  </a:extLst>
                </p14:cNvPr>
                <p14:cNvContentPartPr/>
                <p14:nvPr/>
              </p14:nvContentPartPr>
              <p14:xfrm>
                <a:off x="617500" y="1592271"/>
                <a:ext cx="149760" cy="752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D01FD54-ACF6-2448-A6CD-988B1170D3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940" y="158471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2962449-A899-734A-97B6-41F32855DA46}"/>
                    </a:ext>
                  </a:extLst>
                </p14:cNvPr>
                <p14:cNvContentPartPr/>
                <p14:nvPr/>
              </p14:nvContentPartPr>
              <p14:xfrm>
                <a:off x="990820" y="1280871"/>
                <a:ext cx="243000" cy="2862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2962449-A899-734A-97B6-41F32855DA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3260" y="1273671"/>
                  <a:ext cx="258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09018C0-CDD1-9144-B404-3921734D0AF6}"/>
                    </a:ext>
                  </a:extLst>
                </p14:cNvPr>
                <p14:cNvContentPartPr/>
                <p14:nvPr/>
              </p14:nvContentPartPr>
              <p14:xfrm>
                <a:off x="1283500" y="1442871"/>
                <a:ext cx="19080" cy="349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09018C0-CDD1-9144-B404-3921734D0AF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75940" y="1435311"/>
                  <a:ext cx="3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17D4751-1D58-9440-871D-F2790ED1B829}"/>
                    </a:ext>
                  </a:extLst>
                </p14:cNvPr>
                <p14:cNvContentPartPr/>
                <p14:nvPr/>
              </p14:nvContentPartPr>
              <p14:xfrm>
                <a:off x="1389340" y="1119231"/>
                <a:ext cx="93600" cy="759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17D4751-1D58-9440-871D-F2790ED1B8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81780" y="1111671"/>
                  <a:ext cx="1087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47CEC92-7327-7C47-95D0-A9DEABF6AA99}"/>
                    </a:ext>
                  </a:extLst>
                </p14:cNvPr>
                <p14:cNvContentPartPr/>
                <p14:nvPr/>
              </p14:nvContentPartPr>
              <p14:xfrm>
                <a:off x="1631980" y="1474191"/>
                <a:ext cx="6480" cy="19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47CEC92-7327-7C47-95D0-A9DEABF6AA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24780" y="146663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F129334-BA9C-1449-B7C5-24D26DF523BE}"/>
                    </a:ext>
                  </a:extLst>
                </p14:cNvPr>
                <p14:cNvContentPartPr/>
                <p14:nvPr/>
              </p14:nvContentPartPr>
              <p14:xfrm>
                <a:off x="1669420" y="1579671"/>
                <a:ext cx="6480" cy="43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F129334-BA9C-1449-B7C5-24D26DF523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61860" y="1572471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E70F1ED-4E1C-0448-AF91-8D2D8682EB4B}"/>
              </a:ext>
            </a:extLst>
          </p:cNvPr>
          <p:cNvGrpSpPr/>
          <p:nvPr/>
        </p:nvGrpSpPr>
        <p:grpSpPr>
          <a:xfrm>
            <a:off x="2105380" y="1225071"/>
            <a:ext cx="336600" cy="367560"/>
            <a:chOff x="2105380" y="1225071"/>
            <a:chExt cx="3366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BC75E8E-7047-E045-AC19-A4956335C2AD}"/>
                    </a:ext>
                  </a:extLst>
                </p14:cNvPr>
                <p14:cNvContentPartPr/>
                <p14:nvPr/>
              </p14:nvContentPartPr>
              <p14:xfrm>
                <a:off x="2204740" y="1262511"/>
                <a:ext cx="360" cy="6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BC75E8E-7047-E045-AC19-A4956335C2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7180" y="125495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61A905D3-B6FD-EE44-B2D5-CC4D8CDA3BC8}"/>
                    </a:ext>
                  </a:extLst>
                </p14:cNvPr>
                <p14:cNvContentPartPr/>
                <p14:nvPr/>
              </p14:nvContentPartPr>
              <p14:xfrm>
                <a:off x="2105380" y="1225071"/>
                <a:ext cx="268200" cy="3675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61A905D3-B6FD-EE44-B2D5-CC4D8CDA3BC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7820" y="1217511"/>
                  <a:ext cx="28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D922DDF-ED01-124D-9A15-74C17669CCB6}"/>
                    </a:ext>
                  </a:extLst>
                </p14:cNvPr>
                <p14:cNvContentPartPr/>
                <p14:nvPr/>
              </p14:nvContentPartPr>
              <p14:xfrm>
                <a:off x="2229940" y="1386711"/>
                <a:ext cx="212040" cy="81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D922DDF-ED01-124D-9A15-74C17669CCB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22380" y="1379151"/>
                  <a:ext cx="2271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265A3F2-6701-F94B-854E-403F6F8B23AF}"/>
                  </a:ext>
                </a:extLst>
              </p14:cNvPr>
              <p14:cNvContentPartPr/>
              <p14:nvPr/>
            </p14:nvContentPartPr>
            <p14:xfrm>
              <a:off x="2702980" y="1193751"/>
              <a:ext cx="273600" cy="5295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265A3F2-6701-F94B-854E-403F6F8B23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95420" y="1186191"/>
                <a:ext cx="288720" cy="54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570E87FE-E5FB-1549-ACC2-ADA07F0610F3}"/>
              </a:ext>
            </a:extLst>
          </p:cNvPr>
          <p:cNvGrpSpPr/>
          <p:nvPr/>
        </p:nvGrpSpPr>
        <p:grpSpPr>
          <a:xfrm>
            <a:off x="3200860" y="1050831"/>
            <a:ext cx="318240" cy="489240"/>
            <a:chOff x="3200860" y="1050831"/>
            <a:chExt cx="31824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A10578F-A09F-EC42-8589-65AD1E3333B2}"/>
                    </a:ext>
                  </a:extLst>
                </p14:cNvPr>
                <p14:cNvContentPartPr/>
                <p14:nvPr/>
              </p14:nvContentPartPr>
              <p14:xfrm>
                <a:off x="3200860" y="1050831"/>
                <a:ext cx="304560" cy="4892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A10578F-A09F-EC42-8589-65AD1E3333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93300" y="1043271"/>
                  <a:ext cx="3196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977F830-C5E7-624B-8485-ACC92327BC73}"/>
                    </a:ext>
                  </a:extLst>
                </p14:cNvPr>
                <p14:cNvContentPartPr/>
                <p14:nvPr/>
              </p14:nvContentPartPr>
              <p14:xfrm>
                <a:off x="3443860" y="1312191"/>
                <a:ext cx="75240" cy="222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977F830-C5E7-624B-8485-ACC92327BC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36300" y="1304631"/>
                  <a:ext cx="900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937EE590-77E3-B446-83E8-012DB5827E6A}"/>
              </a:ext>
            </a:extLst>
          </p:cNvPr>
          <p:cNvGrpSpPr/>
          <p:nvPr/>
        </p:nvGrpSpPr>
        <p:grpSpPr>
          <a:xfrm>
            <a:off x="3848500" y="1144071"/>
            <a:ext cx="398520" cy="305280"/>
            <a:chOff x="3848500" y="1144071"/>
            <a:chExt cx="3985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D9C6C6E-584A-E447-93BB-8476DC5A500F}"/>
                    </a:ext>
                  </a:extLst>
                </p14:cNvPr>
                <p14:cNvContentPartPr/>
                <p14:nvPr/>
              </p14:nvContentPartPr>
              <p14:xfrm>
                <a:off x="3848500" y="1144071"/>
                <a:ext cx="87480" cy="81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D9C6C6E-584A-E447-93BB-8476DC5A500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40940" y="113651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0FF4388-00E2-904A-BD83-896D9EA13A45}"/>
                    </a:ext>
                  </a:extLst>
                </p14:cNvPr>
                <p14:cNvContentPartPr/>
                <p14:nvPr/>
              </p14:nvContentPartPr>
              <p14:xfrm>
                <a:off x="3860740" y="1324431"/>
                <a:ext cx="386280" cy="124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0FF4388-00E2-904A-BD83-896D9EA13A4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53180" y="1317231"/>
                  <a:ext cx="401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CC9B9E79-E3E3-7648-8A77-02649B9F7A9B}"/>
              </a:ext>
            </a:extLst>
          </p:cNvPr>
          <p:cNvGrpSpPr/>
          <p:nvPr/>
        </p:nvGrpSpPr>
        <p:grpSpPr>
          <a:xfrm>
            <a:off x="4477060" y="1038231"/>
            <a:ext cx="473400" cy="392400"/>
            <a:chOff x="4477060" y="1038231"/>
            <a:chExt cx="4734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7EB5508-F39B-BD4E-A8BB-B451E2BB47CD}"/>
                    </a:ext>
                  </a:extLst>
                </p14:cNvPr>
                <p14:cNvContentPartPr/>
                <p14:nvPr/>
              </p14:nvContentPartPr>
              <p14:xfrm>
                <a:off x="4477060" y="1131471"/>
                <a:ext cx="131040" cy="299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7EB5508-F39B-BD4E-A8BB-B451E2BB47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69500" y="1123911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3CFE91E-E070-AA4A-A87E-37B5124E1155}"/>
                    </a:ext>
                  </a:extLst>
                </p14:cNvPr>
                <p14:cNvContentPartPr/>
                <p14:nvPr/>
              </p14:nvContentPartPr>
              <p14:xfrm>
                <a:off x="4775860" y="1038231"/>
                <a:ext cx="174600" cy="3862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3CFE91E-E070-AA4A-A87E-37B5124E115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8660" y="1030671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E654F18-720D-AB40-B971-BE29CE508835}"/>
              </a:ext>
            </a:extLst>
          </p:cNvPr>
          <p:cNvGrpSpPr/>
          <p:nvPr/>
        </p:nvGrpSpPr>
        <p:grpSpPr>
          <a:xfrm>
            <a:off x="5280220" y="988551"/>
            <a:ext cx="187200" cy="492120"/>
            <a:chOff x="5280220" y="988551"/>
            <a:chExt cx="1872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AC9EA41-E18B-B741-A7CD-01F2A5C823F5}"/>
                    </a:ext>
                  </a:extLst>
                </p14:cNvPr>
                <p14:cNvContentPartPr/>
                <p14:nvPr/>
              </p14:nvContentPartPr>
              <p14:xfrm>
                <a:off x="5280220" y="988551"/>
                <a:ext cx="81360" cy="1281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AC9EA41-E18B-B741-A7CD-01F2A5C823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72660" y="980991"/>
                  <a:ext cx="96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5928353-FAA8-5843-BAB8-6F890DEA2471}"/>
                    </a:ext>
                  </a:extLst>
                </p14:cNvPr>
                <p14:cNvContentPartPr/>
                <p14:nvPr/>
              </p14:nvContentPartPr>
              <p14:xfrm>
                <a:off x="5330260" y="1063071"/>
                <a:ext cx="100080" cy="1188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5928353-FAA8-5843-BAB8-6F890DEA24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22700" y="105551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2A88811-E501-4D4B-B8B4-DF464E77300C}"/>
                    </a:ext>
                  </a:extLst>
                </p14:cNvPr>
                <p14:cNvContentPartPr/>
                <p14:nvPr/>
              </p14:nvContentPartPr>
              <p14:xfrm>
                <a:off x="5280220" y="1187631"/>
                <a:ext cx="187200" cy="293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2A88811-E501-4D4B-B8B4-DF464E7730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72660" y="1180071"/>
                  <a:ext cx="2023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05D3830-D719-6F40-944B-197347A545CB}"/>
              </a:ext>
            </a:extLst>
          </p:cNvPr>
          <p:cNvGrpSpPr/>
          <p:nvPr/>
        </p:nvGrpSpPr>
        <p:grpSpPr>
          <a:xfrm>
            <a:off x="5846860" y="1113111"/>
            <a:ext cx="299160" cy="354600"/>
            <a:chOff x="5846860" y="1113111"/>
            <a:chExt cx="299160" cy="35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ED9D37D-9C0F-D843-91A2-1C601E671831}"/>
                    </a:ext>
                  </a:extLst>
                </p14:cNvPr>
                <p14:cNvContentPartPr/>
                <p14:nvPr/>
              </p14:nvContentPartPr>
              <p14:xfrm>
                <a:off x="5846860" y="1113111"/>
                <a:ext cx="174600" cy="354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ED9D37D-9C0F-D843-91A2-1C601E6718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39300" y="1105551"/>
                  <a:ext cx="189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A5C415D6-5DE0-4B45-9FC3-2F3D78EB1883}"/>
                    </a:ext>
                  </a:extLst>
                </p14:cNvPr>
                <p14:cNvContentPartPr/>
                <p14:nvPr/>
              </p14:nvContentPartPr>
              <p14:xfrm>
                <a:off x="5933980" y="1312191"/>
                <a:ext cx="37800" cy="81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A5C415D6-5DE0-4B45-9FC3-2F3D78EB18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26420" y="130463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66621A6-FC57-2F42-BC4A-64A352070956}"/>
                    </a:ext>
                  </a:extLst>
                </p14:cNvPr>
                <p14:cNvContentPartPr/>
                <p14:nvPr/>
              </p14:nvContentPartPr>
              <p14:xfrm>
                <a:off x="6133060" y="1355751"/>
                <a:ext cx="12960" cy="565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66621A6-FC57-2F42-BC4A-64A35207095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25500" y="1348191"/>
                  <a:ext cx="2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AD9E1D77-414F-D342-8056-3DB2944EC1F2}"/>
                    </a:ext>
                  </a:extLst>
                </p14:cNvPr>
                <p14:cNvContentPartPr/>
                <p14:nvPr/>
              </p14:nvContentPartPr>
              <p14:xfrm>
                <a:off x="5902660" y="1293471"/>
                <a:ext cx="12960" cy="68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AD9E1D77-414F-D342-8056-3DB2944EC1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95460" y="1285911"/>
                  <a:ext cx="27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DD9B93C-683E-7A42-927B-7960B2DCA138}"/>
              </a:ext>
            </a:extLst>
          </p:cNvPr>
          <p:cNvGrpSpPr/>
          <p:nvPr/>
        </p:nvGrpSpPr>
        <p:grpSpPr>
          <a:xfrm>
            <a:off x="6413500" y="1087911"/>
            <a:ext cx="398520" cy="342720"/>
            <a:chOff x="6413500" y="1087911"/>
            <a:chExt cx="39852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B46BED2-9E05-DD46-9375-C93C48B7507A}"/>
                    </a:ext>
                  </a:extLst>
                </p14:cNvPr>
                <p14:cNvContentPartPr/>
                <p14:nvPr/>
              </p14:nvContentPartPr>
              <p14:xfrm>
                <a:off x="6419620" y="1094391"/>
                <a:ext cx="255600" cy="19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B46BED2-9E05-DD46-9375-C93C48B7507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2060" y="1086831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FD8B174-CA1F-E64C-A860-75A564E4E439}"/>
                    </a:ext>
                  </a:extLst>
                </p14:cNvPr>
                <p14:cNvContentPartPr/>
                <p14:nvPr/>
              </p14:nvContentPartPr>
              <p14:xfrm>
                <a:off x="6413500" y="1087911"/>
                <a:ext cx="230760" cy="3052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FD8B174-CA1F-E64C-A860-75A564E4E4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05940" y="1080351"/>
                  <a:ext cx="245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9B22EBAD-3AE0-6E41-9D5F-10765141DBE3}"/>
                    </a:ext>
                  </a:extLst>
                </p14:cNvPr>
                <p14:cNvContentPartPr/>
                <p14:nvPr/>
              </p14:nvContentPartPr>
              <p14:xfrm>
                <a:off x="6450580" y="1256031"/>
                <a:ext cx="50040" cy="174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9B22EBAD-3AE0-6E41-9D5F-10765141DB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43020" y="1248471"/>
                  <a:ext cx="65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5A597BE-0557-014B-812C-937F76E98AB6}"/>
                    </a:ext>
                  </a:extLst>
                </p14:cNvPr>
                <p14:cNvContentPartPr/>
                <p14:nvPr/>
              </p14:nvContentPartPr>
              <p14:xfrm>
                <a:off x="6593860" y="1249911"/>
                <a:ext cx="218160" cy="1436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5A597BE-0557-014B-812C-937F76E98AB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6300" y="1242351"/>
                  <a:ext cx="2332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179E84B6-87DC-0740-A170-8D03A9EB9348}"/>
                  </a:ext>
                </a:extLst>
              </p14:cNvPr>
              <p14:cNvContentPartPr/>
              <p14:nvPr/>
            </p14:nvContentPartPr>
            <p14:xfrm>
              <a:off x="7160500" y="1169631"/>
              <a:ext cx="174600" cy="23004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179E84B6-87DC-0740-A170-8D03A9EB934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52940" y="1162071"/>
                <a:ext cx="1897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69EEF2A-8E91-8F44-9E79-FE4E824D71F9}"/>
              </a:ext>
            </a:extLst>
          </p:cNvPr>
          <p:cNvGrpSpPr/>
          <p:nvPr/>
        </p:nvGrpSpPr>
        <p:grpSpPr>
          <a:xfrm>
            <a:off x="7701940" y="1125351"/>
            <a:ext cx="573120" cy="404640"/>
            <a:chOff x="7701940" y="1125351"/>
            <a:chExt cx="57312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ACB74C0-5009-ED44-B2A4-FDBD3AF5DC65}"/>
                    </a:ext>
                  </a:extLst>
                </p14:cNvPr>
                <p14:cNvContentPartPr/>
                <p14:nvPr/>
              </p14:nvContentPartPr>
              <p14:xfrm>
                <a:off x="7758100" y="1125351"/>
                <a:ext cx="168480" cy="1684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ACB74C0-5009-ED44-B2A4-FDBD3AF5DC6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50540" y="111779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93B6D8D-D8F4-034F-9D87-EF571D913897}"/>
                    </a:ext>
                  </a:extLst>
                </p14:cNvPr>
                <p14:cNvContentPartPr/>
                <p14:nvPr/>
              </p14:nvContentPartPr>
              <p14:xfrm>
                <a:off x="7701940" y="1368351"/>
                <a:ext cx="205920" cy="313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93B6D8D-D8F4-034F-9D87-EF571D9138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94380" y="136079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CA58799-FEEF-C144-A652-92675455BD39}"/>
                    </a:ext>
                  </a:extLst>
                </p14:cNvPr>
                <p14:cNvContentPartPr/>
                <p14:nvPr/>
              </p14:nvContentPartPr>
              <p14:xfrm>
                <a:off x="8168860" y="1411911"/>
                <a:ext cx="106200" cy="118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CA58799-FEEF-C144-A652-92675455BD3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61300" y="1404351"/>
                  <a:ext cx="1213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5FB249AB-4EE7-D546-BA47-A1BBE0965A48}"/>
              </a:ext>
            </a:extLst>
          </p:cNvPr>
          <p:cNvGrpSpPr/>
          <p:nvPr/>
        </p:nvGrpSpPr>
        <p:grpSpPr>
          <a:xfrm>
            <a:off x="523900" y="2171151"/>
            <a:ext cx="448920" cy="526680"/>
            <a:chOff x="523900" y="2171151"/>
            <a:chExt cx="44892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B8405D3-94FB-9C44-9C52-5FC39A2A3031}"/>
                    </a:ext>
                  </a:extLst>
                </p14:cNvPr>
                <p14:cNvContentPartPr/>
                <p14:nvPr/>
              </p14:nvContentPartPr>
              <p14:xfrm>
                <a:off x="523900" y="2345751"/>
                <a:ext cx="68760" cy="249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B8405D3-94FB-9C44-9C52-5FC39A2A30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340" y="2338191"/>
                  <a:ext cx="83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9480EA2-3655-1D43-A48E-A28E5E8041A8}"/>
                    </a:ext>
                  </a:extLst>
                </p14:cNvPr>
                <p14:cNvContentPartPr/>
                <p14:nvPr/>
              </p14:nvContentPartPr>
              <p14:xfrm>
                <a:off x="642340" y="2171151"/>
                <a:ext cx="330480" cy="5266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9480EA2-3655-1D43-A48E-A28E5E8041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4780" y="2163591"/>
                  <a:ext cx="3452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1BE6EEBF-2166-4541-A662-DF8DF596D01F}"/>
                    </a:ext>
                  </a:extLst>
                </p14:cNvPr>
                <p14:cNvContentPartPr/>
                <p14:nvPr/>
              </p14:nvContentPartPr>
              <p14:xfrm>
                <a:off x="673300" y="2376711"/>
                <a:ext cx="255600" cy="268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1BE6EEBF-2166-4541-A662-DF8DF596D0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740" y="2369151"/>
                  <a:ext cx="2707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6B0DB53-D2F3-EF4D-8303-C964B3E21553}"/>
              </a:ext>
            </a:extLst>
          </p:cNvPr>
          <p:cNvGrpSpPr/>
          <p:nvPr/>
        </p:nvGrpSpPr>
        <p:grpSpPr>
          <a:xfrm>
            <a:off x="1221220" y="2189871"/>
            <a:ext cx="267840" cy="454680"/>
            <a:chOff x="1221220" y="2189871"/>
            <a:chExt cx="2678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69A2D96-0EA8-8E4A-B5DA-295923D12D12}"/>
                    </a:ext>
                  </a:extLst>
                </p14:cNvPr>
                <p14:cNvContentPartPr/>
                <p14:nvPr/>
              </p14:nvContentPartPr>
              <p14:xfrm>
                <a:off x="1221220" y="2246031"/>
                <a:ext cx="43920" cy="43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69A2D96-0EA8-8E4A-B5DA-295923D12D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13660" y="223847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40FD751-7244-474D-AB28-224E3113011F}"/>
                    </a:ext>
                  </a:extLst>
                </p14:cNvPr>
                <p14:cNvContentPartPr/>
                <p14:nvPr/>
              </p14:nvContentPartPr>
              <p14:xfrm>
                <a:off x="1227340" y="2189871"/>
                <a:ext cx="261720" cy="4546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40FD751-7244-474D-AB28-224E311301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19780" y="2182311"/>
                  <a:ext cx="2768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279C3AC-415D-6546-86F8-A7996EB4B6DC}"/>
              </a:ext>
            </a:extLst>
          </p:cNvPr>
          <p:cNvGrpSpPr/>
          <p:nvPr/>
        </p:nvGrpSpPr>
        <p:grpSpPr>
          <a:xfrm>
            <a:off x="1793980" y="2177631"/>
            <a:ext cx="293040" cy="321840"/>
            <a:chOff x="1793980" y="2177631"/>
            <a:chExt cx="29304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8AD8D79-533D-C244-AD3E-D6C779205E02}"/>
                    </a:ext>
                  </a:extLst>
                </p14:cNvPr>
                <p14:cNvContentPartPr/>
                <p14:nvPr/>
              </p14:nvContentPartPr>
              <p14:xfrm>
                <a:off x="1793980" y="2177631"/>
                <a:ext cx="199440" cy="3218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8AD8D79-533D-C244-AD3E-D6C779205E0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786420" y="2170071"/>
                  <a:ext cx="2145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B1E543A-DC75-9047-8483-AB114547B201}"/>
                    </a:ext>
                  </a:extLst>
                </p14:cNvPr>
                <p14:cNvContentPartPr/>
                <p14:nvPr/>
              </p14:nvContentPartPr>
              <p14:xfrm>
                <a:off x="1874980" y="2333151"/>
                <a:ext cx="212040" cy="87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B1E543A-DC75-9047-8483-AB114547B2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867420" y="2325591"/>
                  <a:ext cx="227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C05E2910-6D55-A848-95BD-3B948C245D82}"/>
              </a:ext>
            </a:extLst>
          </p:cNvPr>
          <p:cNvGrpSpPr/>
          <p:nvPr/>
        </p:nvGrpSpPr>
        <p:grpSpPr>
          <a:xfrm>
            <a:off x="2335780" y="1996911"/>
            <a:ext cx="1201680" cy="528840"/>
            <a:chOff x="2335780" y="1996911"/>
            <a:chExt cx="120168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2F21483-6B6C-D147-8A36-3261441AD2D2}"/>
                    </a:ext>
                  </a:extLst>
                </p14:cNvPr>
                <p14:cNvContentPartPr/>
                <p14:nvPr/>
              </p14:nvContentPartPr>
              <p14:xfrm>
                <a:off x="2335780" y="2115351"/>
                <a:ext cx="355320" cy="410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2F21483-6B6C-D147-8A36-3261441AD2D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28220" y="2107791"/>
                  <a:ext cx="370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357AFDA1-84C5-C14E-B78B-601ADC07E1C3}"/>
                    </a:ext>
                  </a:extLst>
                </p14:cNvPr>
                <p14:cNvContentPartPr/>
                <p14:nvPr/>
              </p14:nvContentPartPr>
              <p14:xfrm>
                <a:off x="2827540" y="1996911"/>
                <a:ext cx="467280" cy="4176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357AFDA1-84C5-C14E-B78B-601ADC07E1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19980" y="1989351"/>
                  <a:ext cx="4824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7846D1B-AE4B-F44A-8C60-5999154D8D7E}"/>
                    </a:ext>
                  </a:extLst>
                </p14:cNvPr>
                <p14:cNvContentPartPr/>
                <p14:nvPr/>
              </p14:nvContentPartPr>
              <p14:xfrm>
                <a:off x="3431260" y="2314431"/>
                <a:ext cx="106200" cy="137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7846D1B-AE4B-F44A-8C60-5999154D8D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23700" y="230687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B3A016A0-7158-8C4D-939B-B8798FEB43D0}"/>
              </a:ext>
            </a:extLst>
          </p:cNvPr>
          <p:cNvGrpSpPr/>
          <p:nvPr/>
        </p:nvGrpSpPr>
        <p:grpSpPr>
          <a:xfrm>
            <a:off x="10082980" y="2962071"/>
            <a:ext cx="1286280" cy="1674720"/>
            <a:chOff x="10082980" y="2962071"/>
            <a:chExt cx="1286280" cy="167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65CE8CE-30F2-2C45-A736-594CB9C929F4}"/>
                    </a:ext>
                  </a:extLst>
                </p14:cNvPr>
                <p14:cNvContentPartPr/>
                <p14:nvPr/>
              </p14:nvContentPartPr>
              <p14:xfrm>
                <a:off x="10833580" y="2962071"/>
                <a:ext cx="261720" cy="268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65CE8CE-30F2-2C45-A736-594CB9C929F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26020" y="2954511"/>
                  <a:ext cx="276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5E7E070-46E7-404B-852E-89F381EE5667}"/>
                    </a:ext>
                  </a:extLst>
                </p14:cNvPr>
                <p14:cNvContentPartPr/>
                <p14:nvPr/>
              </p14:nvContentPartPr>
              <p14:xfrm>
                <a:off x="10082980" y="4225671"/>
                <a:ext cx="265320" cy="224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5E7E070-46E7-404B-852E-89F381EE566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75420" y="4218111"/>
                  <a:ext cx="280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0E22D41-527B-9B4D-997D-4421CB7C40D8}"/>
                    </a:ext>
                  </a:extLst>
                </p14:cNvPr>
                <p14:cNvContentPartPr/>
                <p14:nvPr/>
              </p14:nvContentPartPr>
              <p14:xfrm>
                <a:off x="10783540" y="3696471"/>
                <a:ext cx="585720" cy="940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0E22D41-527B-9B4D-997D-4421CB7C40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75980" y="3688911"/>
                  <a:ext cx="60048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21EFC57-F875-7D4C-BA1D-3F2C4C5827DD}"/>
                    </a:ext>
                  </a:extLst>
                </p14:cNvPr>
                <p14:cNvContentPartPr/>
                <p14:nvPr/>
              </p14:nvContentPartPr>
              <p14:xfrm>
                <a:off x="10547020" y="3341511"/>
                <a:ext cx="168480" cy="24948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21EFC57-F875-7D4C-BA1D-3F2C4C5827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539460" y="3333951"/>
                  <a:ext cx="183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4820425-AA56-AB43-9BB3-06AB10B4517A}"/>
                    </a:ext>
                  </a:extLst>
                </p14:cNvPr>
                <p14:cNvContentPartPr/>
                <p14:nvPr/>
              </p14:nvContentPartPr>
              <p14:xfrm>
                <a:off x="10528300" y="3403791"/>
                <a:ext cx="212040" cy="180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4820425-AA56-AB43-9BB3-06AB10B451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20740" y="3396231"/>
                  <a:ext cx="22716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7DCF58F7-E343-2E4C-BF69-A4BC44AE39DD}"/>
                  </a:ext>
                </a:extLst>
              </p14:cNvPr>
              <p14:cNvContentPartPr/>
              <p14:nvPr/>
            </p14:nvContentPartPr>
            <p14:xfrm>
              <a:off x="11486980" y="4580631"/>
              <a:ext cx="423720" cy="49824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7DCF58F7-E343-2E4C-BF69-A4BC44AE39D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479420" y="4573071"/>
                <a:ext cx="43884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701A320F-DB92-0D48-90B8-CB2CC9A425EE}"/>
              </a:ext>
            </a:extLst>
          </p:cNvPr>
          <p:cNvGrpSpPr/>
          <p:nvPr/>
        </p:nvGrpSpPr>
        <p:grpSpPr>
          <a:xfrm>
            <a:off x="3867220" y="1953351"/>
            <a:ext cx="3710880" cy="541800"/>
            <a:chOff x="3867220" y="1953351"/>
            <a:chExt cx="371088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02647499-C353-614E-A505-0C8329DACEAC}"/>
                    </a:ext>
                  </a:extLst>
                </p14:cNvPr>
                <p14:cNvContentPartPr/>
                <p14:nvPr/>
              </p14:nvContentPartPr>
              <p14:xfrm>
                <a:off x="3910780" y="2021751"/>
                <a:ext cx="274320" cy="81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02647499-C353-614E-A505-0C8329DACE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03220" y="2014191"/>
                  <a:ext cx="28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3E78BAE-9112-994E-AE7D-62765645A5C6}"/>
                    </a:ext>
                  </a:extLst>
                </p14:cNvPr>
                <p14:cNvContentPartPr/>
                <p14:nvPr/>
              </p14:nvContentPartPr>
              <p14:xfrm>
                <a:off x="3867220" y="1959471"/>
                <a:ext cx="261720" cy="479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3E78BAE-9112-994E-AE7D-62765645A5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9660" y="1951911"/>
                  <a:ext cx="2768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C93C55C-A231-F342-AF97-9B055A9F8EEA}"/>
                    </a:ext>
                  </a:extLst>
                </p14:cNvPr>
                <p14:cNvContentPartPr/>
                <p14:nvPr/>
              </p14:nvContentPartPr>
              <p14:xfrm>
                <a:off x="3929500" y="2227311"/>
                <a:ext cx="62640" cy="193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C93C55C-A231-F342-AF97-9B055A9F8E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21940" y="2219751"/>
                  <a:ext cx="7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7E69AEA-E80C-FF4B-8288-87C460E059FE}"/>
                    </a:ext>
                  </a:extLst>
                </p14:cNvPr>
                <p14:cNvContentPartPr/>
                <p14:nvPr/>
              </p14:nvContentPartPr>
              <p14:xfrm>
                <a:off x="4134700" y="2202471"/>
                <a:ext cx="149760" cy="218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7E69AEA-E80C-FF4B-8288-87C460E059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27140" y="2194911"/>
                  <a:ext cx="164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73B36489-F7C6-0A45-B073-B5039364638A}"/>
                    </a:ext>
                  </a:extLst>
                </p14:cNvPr>
                <p14:cNvContentPartPr/>
                <p14:nvPr/>
              </p14:nvContentPartPr>
              <p14:xfrm>
                <a:off x="4520620" y="2084031"/>
                <a:ext cx="212040" cy="81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73B36489-F7C6-0A45-B073-B5039364638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3060" y="2076471"/>
                  <a:ext cx="227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906D4217-008B-3B44-97A4-2E03BEB66D74}"/>
                    </a:ext>
                  </a:extLst>
                </p14:cNvPr>
                <p14:cNvContentPartPr/>
                <p14:nvPr/>
              </p14:nvContentPartPr>
              <p14:xfrm>
                <a:off x="4477060" y="2022471"/>
                <a:ext cx="193320" cy="35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906D4217-008B-3B44-97A4-2E03BEB66D7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69500" y="2014911"/>
                  <a:ext cx="208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4ACDF69-2FF7-2446-868E-7479E4A8FFA5}"/>
                    </a:ext>
                  </a:extLst>
                </p14:cNvPr>
                <p14:cNvContentPartPr/>
                <p14:nvPr/>
              </p14:nvContentPartPr>
              <p14:xfrm>
                <a:off x="4508380" y="2208591"/>
                <a:ext cx="398880" cy="1558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4ACDF69-2FF7-2446-868E-7479E4A8FFA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500820" y="2201031"/>
                  <a:ext cx="414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3C11C6D-2981-6848-948E-F10787277EE6}"/>
                    </a:ext>
                  </a:extLst>
                </p14:cNvPr>
                <p14:cNvContentPartPr/>
                <p14:nvPr/>
              </p14:nvContentPartPr>
              <p14:xfrm>
                <a:off x="5136940" y="2084751"/>
                <a:ext cx="199440" cy="149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3C11C6D-2981-6848-948E-F10787277EE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29740" y="2077191"/>
                  <a:ext cx="21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187D1E0-4FC2-524A-AF0F-80B230726B44}"/>
                    </a:ext>
                  </a:extLst>
                </p14:cNvPr>
                <p14:cNvContentPartPr/>
                <p14:nvPr/>
              </p14:nvContentPartPr>
              <p14:xfrm>
                <a:off x="5162140" y="2049471"/>
                <a:ext cx="87480" cy="2030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187D1E0-4FC2-524A-AF0F-80B230726B4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54580" y="2041911"/>
                  <a:ext cx="102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D8BFD8A5-56D3-0840-9E67-9E32C4234818}"/>
                    </a:ext>
                  </a:extLst>
                </p14:cNvPr>
                <p14:cNvContentPartPr/>
                <p14:nvPr/>
              </p14:nvContentPartPr>
              <p14:xfrm>
                <a:off x="4969180" y="2221191"/>
                <a:ext cx="342720" cy="106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D8BFD8A5-56D3-0840-9E67-9E32C42348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61620" y="2213631"/>
                  <a:ext cx="357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9836999-EA9D-4944-8346-776A236F2B85}"/>
                    </a:ext>
                  </a:extLst>
                </p14:cNvPr>
                <p14:cNvContentPartPr/>
                <p14:nvPr/>
              </p14:nvContentPartPr>
              <p14:xfrm>
                <a:off x="5572900" y="2040471"/>
                <a:ext cx="212040" cy="255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9836999-EA9D-4944-8346-776A236F2B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65340" y="2032911"/>
                  <a:ext cx="22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852881A-A8A7-AB4F-AA1A-9D60051AF64D}"/>
                    </a:ext>
                  </a:extLst>
                </p14:cNvPr>
                <p14:cNvContentPartPr/>
                <p14:nvPr/>
              </p14:nvContentPartPr>
              <p14:xfrm>
                <a:off x="6014980" y="2134071"/>
                <a:ext cx="97200" cy="313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852881A-A8A7-AB4F-AA1A-9D60051AF64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07420" y="2126511"/>
                  <a:ext cx="11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D02E54D-3FDA-F340-9429-7F4D666AD15B}"/>
                    </a:ext>
                  </a:extLst>
                </p14:cNvPr>
                <p14:cNvContentPartPr/>
                <p14:nvPr/>
              </p14:nvContentPartPr>
              <p14:xfrm>
                <a:off x="6014980" y="2246031"/>
                <a:ext cx="137160" cy="432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D02E54D-3FDA-F340-9429-7F4D666AD1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07420" y="2238471"/>
                  <a:ext cx="152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5405F11-E362-5946-A163-EC945456A456}"/>
                    </a:ext>
                  </a:extLst>
                </p14:cNvPr>
                <p14:cNvContentPartPr/>
                <p14:nvPr/>
              </p14:nvContentPartPr>
              <p14:xfrm>
                <a:off x="6376060" y="1953351"/>
                <a:ext cx="131040" cy="4078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5405F11-E362-5946-A163-EC945456A4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68500" y="1945791"/>
                  <a:ext cx="1461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FA67677-4BB2-1E4B-B70A-AB9C704A3C92}"/>
                    </a:ext>
                  </a:extLst>
                </p14:cNvPr>
                <p14:cNvContentPartPr/>
                <p14:nvPr/>
              </p14:nvContentPartPr>
              <p14:xfrm>
                <a:off x="6656140" y="2115351"/>
                <a:ext cx="143640" cy="1558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FA67677-4BB2-1E4B-B70A-AB9C704A3C9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48580" y="2107791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FD78852-BE93-824F-BC9F-1A9C50E68E26}"/>
                    </a:ext>
                  </a:extLst>
                </p14:cNvPr>
                <p14:cNvContentPartPr/>
                <p14:nvPr/>
              </p14:nvContentPartPr>
              <p14:xfrm>
                <a:off x="6650020" y="2108871"/>
                <a:ext cx="180720" cy="18072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FD78852-BE93-824F-BC9F-1A9C50E68E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42460" y="2101311"/>
                  <a:ext cx="19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2A7DAD04-D1E0-8748-B5C0-6A81BFCA7F21}"/>
                    </a:ext>
                  </a:extLst>
                </p14:cNvPr>
                <p14:cNvContentPartPr/>
                <p14:nvPr/>
              </p14:nvContentPartPr>
              <p14:xfrm>
                <a:off x="6948820" y="2277711"/>
                <a:ext cx="43920" cy="244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2A7DAD04-D1E0-8748-B5C0-6A81BFCA7F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41260" y="2270151"/>
                  <a:ext cx="59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4DA6AE8-1093-FF41-BFB7-E82938EE043F}"/>
                    </a:ext>
                  </a:extLst>
                </p14:cNvPr>
                <p14:cNvContentPartPr/>
                <p14:nvPr/>
              </p14:nvContentPartPr>
              <p14:xfrm>
                <a:off x="7154020" y="2102751"/>
                <a:ext cx="137160" cy="3924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4DA6AE8-1093-FF41-BFB7-E82938EE043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46460" y="2095191"/>
                  <a:ext cx="152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542D9E29-794D-0646-9123-36A85A8FE5B9}"/>
                    </a:ext>
                  </a:extLst>
                </p14:cNvPr>
                <p14:cNvContentPartPr/>
                <p14:nvPr/>
              </p14:nvContentPartPr>
              <p14:xfrm>
                <a:off x="7390900" y="1953351"/>
                <a:ext cx="187200" cy="5418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542D9E29-794D-0646-9123-36A85A8FE5B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83340" y="1945791"/>
                  <a:ext cx="202320" cy="55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D5CE18DA-AF7E-894E-867C-5BDD808B79B3}"/>
                  </a:ext>
                </a:extLst>
              </p14:cNvPr>
              <p14:cNvContentPartPr/>
              <p14:nvPr/>
            </p14:nvContentPartPr>
            <p14:xfrm>
              <a:off x="548740" y="3142431"/>
              <a:ext cx="137160" cy="2246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D5CE18DA-AF7E-894E-867C-5BDD808B79B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41540" y="3134871"/>
                <a:ext cx="1522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E881FFF9-4706-2E43-8346-D18581CC2374}"/>
                  </a:ext>
                </a:extLst>
              </p14:cNvPr>
              <p14:cNvContentPartPr/>
              <p14:nvPr/>
            </p14:nvContentPartPr>
            <p14:xfrm>
              <a:off x="536500" y="3136311"/>
              <a:ext cx="199440" cy="218160"/>
            </p14:xfrm>
          </p:contentPart>
        </mc:Choice>
        <mc:Fallback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E881FFF9-4706-2E43-8346-D18581CC237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28940" y="3128751"/>
                <a:ext cx="2145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01B1598D-1A45-9444-AE66-9E14775DC896}"/>
                  </a:ext>
                </a:extLst>
              </p14:cNvPr>
              <p14:cNvContentPartPr/>
              <p14:nvPr/>
            </p14:nvContentPartPr>
            <p14:xfrm>
              <a:off x="916300" y="3198591"/>
              <a:ext cx="168480" cy="155880"/>
            </p14:xfrm>
          </p:contentPart>
        </mc:Choice>
        <mc:Fallback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01B1598D-1A45-9444-AE66-9E14775DC8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08740" y="3191031"/>
                <a:ext cx="183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C9176864-4F71-6F48-B880-585C3BA555C3}"/>
                  </a:ext>
                </a:extLst>
              </p14:cNvPr>
              <p14:cNvContentPartPr/>
              <p14:nvPr/>
            </p14:nvContentPartPr>
            <p14:xfrm>
              <a:off x="966700" y="3297951"/>
              <a:ext cx="149040" cy="6480"/>
            </p14:xfrm>
          </p:contentPart>
        </mc:Choice>
        <mc:Fallback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C9176864-4F71-6F48-B880-585C3BA555C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9140" y="3290391"/>
                <a:ext cx="164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79A89FD-7C28-B24A-8C0F-FF0822275103}"/>
              </a:ext>
            </a:extLst>
          </p:cNvPr>
          <p:cNvGrpSpPr/>
          <p:nvPr/>
        </p:nvGrpSpPr>
        <p:grpSpPr>
          <a:xfrm>
            <a:off x="1327060" y="3042711"/>
            <a:ext cx="1220400" cy="374040"/>
            <a:chOff x="1327060" y="3042711"/>
            <a:chExt cx="1220400" cy="374040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0FD585B4-C5A2-F449-A2F3-C1684B8E11C4}"/>
                </a:ext>
              </a:extLst>
            </p:cNvPr>
            <p:cNvGrpSpPr/>
            <p:nvPr/>
          </p:nvGrpSpPr>
          <p:grpSpPr>
            <a:xfrm>
              <a:off x="1327060" y="3042711"/>
              <a:ext cx="1220400" cy="374040"/>
              <a:chOff x="1327060" y="3042711"/>
              <a:chExt cx="1220400" cy="374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C3108BD3-2B23-6F4D-8867-F814683E7862}"/>
                      </a:ext>
                    </a:extLst>
                  </p14:cNvPr>
                  <p14:cNvContentPartPr/>
                  <p14:nvPr/>
                </p14:nvContentPartPr>
                <p14:xfrm>
                  <a:off x="1327060" y="3042711"/>
                  <a:ext cx="243000" cy="317160"/>
                </p14:xfrm>
              </p:contentPart>
            </mc:Choice>
            <mc:Fallback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C3108BD3-2B23-6F4D-8867-F814683E786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319500" y="3035151"/>
                    <a:ext cx="25812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62676595-8D13-C54B-AFA7-506E6D2EE414}"/>
                      </a:ext>
                    </a:extLst>
                  </p14:cNvPr>
                  <p14:cNvContentPartPr/>
                  <p14:nvPr/>
                </p14:nvContentPartPr>
                <p14:xfrm>
                  <a:off x="1669420" y="3042711"/>
                  <a:ext cx="124920" cy="305280"/>
                </p14:xfrm>
              </p:contentPart>
            </mc:Choice>
            <mc:Fallback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62676595-8D13-C54B-AFA7-506E6D2EE414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61860" y="3035151"/>
                    <a:ext cx="140040" cy="3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5829F6C5-5C7C-334A-BAF4-E02046AC29D9}"/>
                      </a:ext>
                    </a:extLst>
                  </p14:cNvPr>
                  <p14:cNvContentPartPr/>
                  <p14:nvPr/>
                </p14:nvContentPartPr>
                <p14:xfrm>
                  <a:off x="1924660" y="3118311"/>
                  <a:ext cx="187200" cy="198720"/>
                </p14:xfrm>
              </p:contentPart>
            </mc:Choice>
            <mc:Fallback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5829F6C5-5C7C-334A-BAF4-E02046AC29D9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917100" y="3110751"/>
                    <a:ext cx="2023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0F4836BF-90DD-064E-BAAF-E6701DD16C51}"/>
                      </a:ext>
                    </a:extLst>
                  </p14:cNvPr>
                  <p14:cNvContentPartPr/>
                  <p14:nvPr/>
                </p14:nvContentPartPr>
                <p14:xfrm>
                  <a:off x="2217340" y="3067911"/>
                  <a:ext cx="124920" cy="336600"/>
                </p14:xfrm>
              </p:contentPart>
            </mc:Choice>
            <mc:Fallback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0F4836BF-90DD-064E-BAAF-E6701DD16C5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209780" y="3060351"/>
                    <a:ext cx="14004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A2BFBE58-5B39-F943-AEDD-91CE5310E380}"/>
                      </a:ext>
                    </a:extLst>
                  </p14:cNvPr>
                  <p14:cNvContentPartPr/>
                  <p14:nvPr/>
                </p14:nvContentPartPr>
                <p14:xfrm>
                  <a:off x="2478700" y="3360231"/>
                  <a:ext cx="68760" cy="56520"/>
                </p14:xfrm>
              </p:contentPart>
            </mc:Choice>
            <mc:Fallback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A2BFBE58-5B39-F943-AEDD-91CE5310E38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471140" y="3352671"/>
                    <a:ext cx="83880" cy="71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82E16FAE-5AB5-B744-8A0C-EA59A5BF3555}"/>
                  </a:ext>
                </a:extLst>
              </p14:cNvPr>
              <p14:cNvContentPartPr/>
              <p14:nvPr/>
            </p14:nvContentPartPr>
            <p14:xfrm>
              <a:off x="3387700" y="2949471"/>
              <a:ext cx="255600" cy="429840"/>
            </p14:xfrm>
          </p:contentPart>
        </mc:Choice>
        <mc:Fallback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82E16FAE-5AB5-B744-8A0C-EA59A5BF355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380140" y="2941911"/>
                <a:ext cx="27072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05175683-0106-9D4F-BECC-E96E0198E1F3}"/>
              </a:ext>
            </a:extLst>
          </p:cNvPr>
          <p:cNvGrpSpPr/>
          <p:nvPr/>
        </p:nvGrpSpPr>
        <p:grpSpPr>
          <a:xfrm>
            <a:off x="3861460" y="2912751"/>
            <a:ext cx="173880" cy="273600"/>
            <a:chOff x="3861460" y="2912751"/>
            <a:chExt cx="17388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22D21AD6-8236-1743-A02A-8CE830DECA97}"/>
                    </a:ext>
                  </a:extLst>
                </p14:cNvPr>
                <p14:cNvContentPartPr/>
                <p14:nvPr/>
              </p14:nvContentPartPr>
              <p14:xfrm>
                <a:off x="3861460" y="2912751"/>
                <a:ext cx="173880" cy="273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22D21AD6-8236-1743-A02A-8CE830DECA9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853900" y="2905191"/>
                  <a:ext cx="189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F83E355-A991-7347-B92A-A16DC8BA1FEB}"/>
                    </a:ext>
                  </a:extLst>
                </p14:cNvPr>
                <p14:cNvContentPartPr/>
                <p14:nvPr/>
              </p14:nvContentPartPr>
              <p14:xfrm>
                <a:off x="3904300" y="3055311"/>
                <a:ext cx="131040" cy="378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F83E355-A991-7347-B92A-A16DC8BA1FE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896740" y="304775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2F3A7A9A-585A-FF41-BA88-3EB14AB71EA5}"/>
              </a:ext>
            </a:extLst>
          </p:cNvPr>
          <p:cNvGrpSpPr/>
          <p:nvPr/>
        </p:nvGrpSpPr>
        <p:grpSpPr>
          <a:xfrm>
            <a:off x="4352860" y="2787471"/>
            <a:ext cx="2681280" cy="498600"/>
            <a:chOff x="4352860" y="2787471"/>
            <a:chExt cx="268128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D4B1872-D0B4-1B4B-9524-A46AA9FE3D7B}"/>
                    </a:ext>
                  </a:extLst>
                </p14:cNvPr>
                <p14:cNvContentPartPr/>
                <p14:nvPr/>
              </p14:nvContentPartPr>
              <p14:xfrm>
                <a:off x="4352860" y="2787471"/>
                <a:ext cx="261720" cy="374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D4B1872-D0B4-1B4B-9524-A46AA9FE3D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45300" y="2779911"/>
                  <a:ext cx="276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AA92C92-893A-2043-A8AE-072927A5EBB5}"/>
                    </a:ext>
                  </a:extLst>
                </p14:cNvPr>
                <p14:cNvContentPartPr/>
                <p14:nvPr/>
              </p14:nvContentPartPr>
              <p14:xfrm>
                <a:off x="4601620" y="2881071"/>
                <a:ext cx="143640" cy="274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AA92C92-893A-2043-A8AE-072927A5EB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94060" y="2873511"/>
                  <a:ext cx="1587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01C2F68-3C5A-B64E-BE8C-40829D213BDE}"/>
                    </a:ext>
                  </a:extLst>
                </p14:cNvPr>
                <p14:cNvContentPartPr/>
                <p14:nvPr/>
              </p14:nvContentPartPr>
              <p14:xfrm>
                <a:off x="4888180" y="2856231"/>
                <a:ext cx="205920" cy="3178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01C2F68-3C5A-B64E-BE8C-40829D213B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80620" y="2848671"/>
                  <a:ext cx="221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0054F36-DDB1-5D49-A515-8DE318206618}"/>
                    </a:ext>
                  </a:extLst>
                </p14:cNvPr>
                <p14:cNvContentPartPr/>
                <p14:nvPr/>
              </p14:nvContentPartPr>
              <p14:xfrm>
                <a:off x="4975300" y="3036591"/>
                <a:ext cx="174600" cy="439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0054F36-DDB1-5D49-A515-8DE31820661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67740" y="302903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AEE44FB-1374-474A-A176-930C95EA1448}"/>
                    </a:ext>
                  </a:extLst>
                </p14:cNvPr>
                <p14:cNvContentPartPr/>
                <p14:nvPr/>
              </p14:nvContentPartPr>
              <p14:xfrm>
                <a:off x="5355100" y="2887911"/>
                <a:ext cx="100080" cy="2984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AEE44FB-1374-474A-A176-930C95EA144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47540" y="2880351"/>
                  <a:ext cx="115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B9E43D1-DA45-D141-9658-9AD3EBEE5320}"/>
                    </a:ext>
                  </a:extLst>
                </p14:cNvPr>
                <p14:cNvContentPartPr/>
                <p14:nvPr/>
              </p14:nvContentPartPr>
              <p14:xfrm>
                <a:off x="5585500" y="3055311"/>
                <a:ext cx="193320" cy="313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B9E43D1-DA45-D141-9658-9AD3EBEE53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77940" y="304775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3526B33-86EA-5048-9B37-37693F4851F9}"/>
                    </a:ext>
                  </a:extLst>
                </p14:cNvPr>
                <p14:cNvContentPartPr/>
                <p14:nvPr/>
              </p14:nvContentPartPr>
              <p14:xfrm>
                <a:off x="5933980" y="2802951"/>
                <a:ext cx="311760" cy="3960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3526B33-86EA-5048-9B37-37693F4851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26420" y="2795391"/>
                  <a:ext cx="3268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0AB614D-B6DE-C548-937D-48448EECA109}"/>
                    </a:ext>
                  </a:extLst>
                </p14:cNvPr>
                <p14:cNvContentPartPr/>
                <p14:nvPr/>
              </p14:nvContentPartPr>
              <p14:xfrm>
                <a:off x="6270220" y="2899791"/>
                <a:ext cx="112320" cy="236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0AB614D-B6DE-C548-937D-48448EECA10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62660" y="2892231"/>
                  <a:ext cx="127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648D685-198C-684F-9FC4-A561AE209AEE}"/>
                    </a:ext>
                  </a:extLst>
                </p14:cNvPr>
                <p14:cNvContentPartPr/>
                <p14:nvPr/>
              </p14:nvContentPartPr>
              <p14:xfrm>
                <a:off x="6519700" y="2918151"/>
                <a:ext cx="242640" cy="2181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648D685-198C-684F-9FC4-A561AE209AE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12140" y="2910951"/>
                  <a:ext cx="257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DCA843B-2613-814A-B517-E19793F5C207}"/>
                    </a:ext>
                  </a:extLst>
                </p14:cNvPr>
                <p14:cNvContentPartPr/>
                <p14:nvPr/>
              </p14:nvContentPartPr>
              <p14:xfrm>
                <a:off x="6842980" y="2930751"/>
                <a:ext cx="191160" cy="3553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DCA843B-2613-814A-B517-E19793F5C20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35420" y="2923191"/>
                  <a:ext cx="20628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E458601C-E68E-7F48-A741-EE39DEC534E0}"/>
              </a:ext>
            </a:extLst>
          </p:cNvPr>
          <p:cNvGrpSpPr/>
          <p:nvPr/>
        </p:nvGrpSpPr>
        <p:grpSpPr>
          <a:xfrm>
            <a:off x="523900" y="3671631"/>
            <a:ext cx="1904760" cy="523440"/>
            <a:chOff x="523900" y="3671631"/>
            <a:chExt cx="190476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ECC98CC-55DE-7640-9F9C-7F358E97B6F8}"/>
                    </a:ext>
                  </a:extLst>
                </p14:cNvPr>
                <p14:cNvContentPartPr/>
                <p14:nvPr/>
              </p14:nvContentPartPr>
              <p14:xfrm>
                <a:off x="523900" y="3926871"/>
                <a:ext cx="31320" cy="2246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ECC98CC-55DE-7640-9F9C-7F358E97B6F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16340" y="391931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44C448A0-ADB5-6D43-87B2-12DE9715C41E}"/>
                    </a:ext>
                  </a:extLst>
                </p14:cNvPr>
                <p14:cNvContentPartPr/>
                <p14:nvPr/>
              </p14:nvContentPartPr>
              <p14:xfrm>
                <a:off x="667180" y="3671631"/>
                <a:ext cx="367560" cy="5234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44C448A0-ADB5-6D43-87B2-12DE9715C41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9620" y="3664071"/>
                  <a:ext cx="3826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4D32660F-0513-7940-BCB2-A38242FE3335}"/>
                    </a:ext>
                  </a:extLst>
                </p14:cNvPr>
                <p14:cNvContentPartPr/>
                <p14:nvPr/>
              </p14:nvContentPartPr>
              <p14:xfrm>
                <a:off x="692020" y="3864591"/>
                <a:ext cx="212040" cy="162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4D32660F-0513-7940-BCB2-A38242FE333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4460" y="3857031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051E0FB5-BD24-C046-BDCB-2ED69482501D}"/>
                    </a:ext>
                  </a:extLst>
                </p14:cNvPr>
                <p14:cNvContentPartPr/>
                <p14:nvPr/>
              </p14:nvContentPartPr>
              <p14:xfrm>
                <a:off x="766900" y="4076271"/>
                <a:ext cx="155880" cy="813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051E0FB5-BD24-C046-BDCB-2ED6948250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9340" y="4068711"/>
                  <a:ext cx="17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B0E887B-E4F6-F041-97FB-C25B21BF86AF}"/>
                    </a:ext>
                  </a:extLst>
                </p14:cNvPr>
                <p14:cNvContentPartPr/>
                <p14:nvPr/>
              </p14:nvContentPartPr>
              <p14:xfrm>
                <a:off x="1289620" y="3752631"/>
                <a:ext cx="12960" cy="1000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B0E887B-E4F6-F041-97FB-C25B21BF86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282060" y="374507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EEB8286-D106-824D-A5F4-D1BC01FE90D7}"/>
                    </a:ext>
                  </a:extLst>
                </p14:cNvPr>
                <p14:cNvContentPartPr/>
                <p14:nvPr/>
              </p14:nvContentPartPr>
              <p14:xfrm>
                <a:off x="1233820" y="3715191"/>
                <a:ext cx="697680" cy="3924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EEB8286-D106-824D-A5F4-D1BC01FE90D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26260" y="3707631"/>
                  <a:ext cx="7128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F3315E23-118B-B54E-B157-35EAF420DED8}"/>
                    </a:ext>
                  </a:extLst>
                </p14:cNvPr>
                <p14:cNvContentPartPr/>
                <p14:nvPr/>
              </p14:nvContentPartPr>
              <p14:xfrm>
                <a:off x="1825300" y="3951711"/>
                <a:ext cx="131040" cy="12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F3315E23-118B-B54E-B157-35EAF420DE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17740" y="3944151"/>
                  <a:ext cx="146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072520D-D3A8-C246-9031-2A52A214E32C}"/>
                    </a:ext>
                  </a:extLst>
                </p14:cNvPr>
                <p14:cNvContentPartPr/>
                <p14:nvPr/>
              </p14:nvContentPartPr>
              <p14:xfrm>
                <a:off x="2117620" y="3790071"/>
                <a:ext cx="311040" cy="324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072520D-D3A8-C246-9031-2A52A214E32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110060" y="3782511"/>
                  <a:ext cx="3261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37F07CB7-FA32-E14F-B51F-347B3601883B}"/>
              </a:ext>
            </a:extLst>
          </p:cNvPr>
          <p:cNvGrpSpPr/>
          <p:nvPr/>
        </p:nvGrpSpPr>
        <p:grpSpPr>
          <a:xfrm>
            <a:off x="2733940" y="3534831"/>
            <a:ext cx="1033920" cy="828000"/>
            <a:chOff x="2733940" y="3534831"/>
            <a:chExt cx="1033920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F33E456-22F6-EF46-B1FA-C9B1D75CB4D8}"/>
                    </a:ext>
                  </a:extLst>
                </p14:cNvPr>
                <p14:cNvContentPartPr/>
                <p14:nvPr/>
              </p14:nvContentPartPr>
              <p14:xfrm>
                <a:off x="2746540" y="3659031"/>
                <a:ext cx="118080" cy="87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F33E456-22F6-EF46-B1FA-C9B1D75CB4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8980" y="3651471"/>
                  <a:ext cx="133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C8F3393F-4170-0A4D-A209-73A0B6573A23}"/>
                    </a:ext>
                  </a:extLst>
                </p14:cNvPr>
                <p14:cNvContentPartPr/>
                <p14:nvPr/>
              </p14:nvContentPartPr>
              <p14:xfrm>
                <a:off x="2733940" y="3839751"/>
                <a:ext cx="155880" cy="745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C8F3393F-4170-0A4D-A209-73A0B6573A2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726380" y="3832191"/>
                  <a:ext cx="171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C1A5EDC-96AD-D748-9372-40363F6B9771}"/>
                    </a:ext>
                  </a:extLst>
                </p14:cNvPr>
                <p14:cNvContentPartPr/>
                <p14:nvPr/>
              </p14:nvContentPartPr>
              <p14:xfrm>
                <a:off x="2765260" y="3833631"/>
                <a:ext cx="293040" cy="187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C1A5EDC-96AD-D748-9372-40363F6B977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57700" y="3826071"/>
                  <a:ext cx="308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166B20B-C890-834D-8C4A-AD83DE1BC42B}"/>
                    </a:ext>
                  </a:extLst>
                </p14:cNvPr>
                <p14:cNvContentPartPr/>
                <p14:nvPr/>
              </p14:nvContentPartPr>
              <p14:xfrm>
                <a:off x="3201580" y="3671631"/>
                <a:ext cx="205200" cy="3052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166B20B-C890-834D-8C4A-AD83DE1BC4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94020" y="3664071"/>
                  <a:ext cx="220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3292A95-C8D8-984E-A7E5-BEE97179116F}"/>
                    </a:ext>
                  </a:extLst>
                </p14:cNvPr>
                <p14:cNvContentPartPr/>
                <p14:nvPr/>
              </p14:nvContentPartPr>
              <p14:xfrm>
                <a:off x="3493540" y="3534831"/>
                <a:ext cx="100080" cy="87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3292A95-C8D8-984E-A7E5-BEE9717911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85980" y="352727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B02E73D-088E-AC4E-9323-33ECC1A8BA78}"/>
                    </a:ext>
                  </a:extLst>
                </p14:cNvPr>
                <p14:cNvContentPartPr/>
                <p14:nvPr/>
              </p14:nvContentPartPr>
              <p14:xfrm>
                <a:off x="3487420" y="3628071"/>
                <a:ext cx="280440" cy="212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B02E73D-088E-AC4E-9323-33ECC1A8BA7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79860" y="3620511"/>
                  <a:ext cx="295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CE37D97-6BE3-034A-B5E9-0C2B634AA413}"/>
                    </a:ext>
                  </a:extLst>
                </p14:cNvPr>
                <p14:cNvContentPartPr/>
                <p14:nvPr/>
              </p14:nvContentPartPr>
              <p14:xfrm>
                <a:off x="3574540" y="3864591"/>
                <a:ext cx="31320" cy="50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CE37D97-6BE3-034A-B5E9-0C2B634AA41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66980" y="385703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76DCA23-33A9-5542-BB8F-F645C4913BFB}"/>
                    </a:ext>
                  </a:extLst>
                </p14:cNvPr>
                <p14:cNvContentPartPr/>
                <p14:nvPr/>
              </p14:nvContentPartPr>
              <p14:xfrm>
                <a:off x="3655540" y="3851991"/>
                <a:ext cx="37800" cy="510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76DCA23-33A9-5542-BB8F-F645C4913BF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7980" y="3844791"/>
                  <a:ext cx="5292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755CE2B7-FA7D-A640-83A9-2AA78B86462A}"/>
              </a:ext>
            </a:extLst>
          </p:cNvPr>
          <p:cNvGrpSpPr/>
          <p:nvPr/>
        </p:nvGrpSpPr>
        <p:grpSpPr>
          <a:xfrm>
            <a:off x="4091140" y="3796191"/>
            <a:ext cx="554760" cy="348840"/>
            <a:chOff x="4091140" y="3796191"/>
            <a:chExt cx="55476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889DCB5C-FC89-DB43-9240-4B96C597402F}"/>
                    </a:ext>
                  </a:extLst>
                </p14:cNvPr>
                <p14:cNvContentPartPr/>
                <p14:nvPr/>
              </p14:nvContentPartPr>
              <p14:xfrm>
                <a:off x="4203100" y="3877191"/>
                <a:ext cx="286560" cy="31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889DCB5C-FC89-DB43-9240-4B96C597402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95900" y="3869631"/>
                  <a:ext cx="301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7BF3B85-FBE4-574C-923A-66395E00F483}"/>
                    </a:ext>
                  </a:extLst>
                </p14:cNvPr>
                <p14:cNvContentPartPr/>
                <p14:nvPr/>
              </p14:nvContentPartPr>
              <p14:xfrm>
                <a:off x="4091140" y="4001391"/>
                <a:ext cx="454680" cy="252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7BF3B85-FBE4-574C-923A-66395E00F48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83580" y="3994191"/>
                  <a:ext cx="469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25D30D22-4FF1-6B4A-9907-A7AA292F4A9A}"/>
                    </a:ext>
                  </a:extLst>
                </p14:cNvPr>
                <p14:cNvContentPartPr/>
                <p14:nvPr/>
              </p14:nvContentPartPr>
              <p14:xfrm>
                <a:off x="4396420" y="3796191"/>
                <a:ext cx="249480" cy="3488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25D30D22-4FF1-6B4A-9907-A7AA292F4A9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88860" y="3788631"/>
                  <a:ext cx="2646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190C769B-8A8F-4E4E-AB7D-2877386C2DB5}"/>
              </a:ext>
            </a:extLst>
          </p:cNvPr>
          <p:cNvGrpSpPr/>
          <p:nvPr/>
        </p:nvGrpSpPr>
        <p:grpSpPr>
          <a:xfrm>
            <a:off x="5174380" y="3615471"/>
            <a:ext cx="1071000" cy="411120"/>
            <a:chOff x="5174380" y="3615471"/>
            <a:chExt cx="1071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3BB8175-A63E-E74A-9D23-961E6E2AFB54}"/>
                    </a:ext>
                  </a:extLst>
                </p14:cNvPr>
                <p14:cNvContentPartPr/>
                <p14:nvPr/>
              </p14:nvContentPartPr>
              <p14:xfrm>
                <a:off x="5174380" y="3615471"/>
                <a:ext cx="280440" cy="4111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3BB8175-A63E-E74A-9D23-961E6E2AFB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66820" y="3607911"/>
                  <a:ext cx="295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A4A624F-D231-BB4F-9783-AFBC29E52270}"/>
                    </a:ext>
                  </a:extLst>
                </p14:cNvPr>
                <p14:cNvContentPartPr/>
                <p14:nvPr/>
              </p14:nvContentPartPr>
              <p14:xfrm>
                <a:off x="5292820" y="3858471"/>
                <a:ext cx="230760" cy="50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A4A624F-D231-BB4F-9783-AFBC29E5227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285260" y="385091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14EDFDE4-730C-9347-9304-C407D84A2655}"/>
                    </a:ext>
                  </a:extLst>
                </p14:cNvPr>
                <p14:cNvContentPartPr/>
                <p14:nvPr/>
              </p14:nvContentPartPr>
              <p14:xfrm>
                <a:off x="5697460" y="3870711"/>
                <a:ext cx="230760" cy="190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14EDFDE4-730C-9347-9304-C407D84A265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89900" y="3863151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44E5665-16D4-2843-95D0-6FB32AA1E98A}"/>
                    </a:ext>
                  </a:extLst>
                </p14:cNvPr>
                <p14:cNvContentPartPr/>
                <p14:nvPr/>
              </p14:nvContentPartPr>
              <p14:xfrm>
                <a:off x="6008500" y="3715191"/>
                <a:ext cx="236880" cy="2682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44E5665-16D4-2843-95D0-6FB32AA1E98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01300" y="3707631"/>
                  <a:ext cx="2520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4F2646CE-F392-4742-8899-A64D671FC133}"/>
              </a:ext>
            </a:extLst>
          </p:cNvPr>
          <p:cNvGrpSpPr/>
          <p:nvPr/>
        </p:nvGrpSpPr>
        <p:grpSpPr>
          <a:xfrm>
            <a:off x="6575140" y="3534831"/>
            <a:ext cx="1127160" cy="604080"/>
            <a:chOff x="6575140" y="3534831"/>
            <a:chExt cx="112716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011EC29-D778-9845-B2B9-B6206B9CCA52}"/>
                    </a:ext>
                  </a:extLst>
                </p14:cNvPr>
                <p14:cNvContentPartPr/>
                <p14:nvPr/>
              </p14:nvContentPartPr>
              <p14:xfrm>
                <a:off x="6599980" y="3621951"/>
                <a:ext cx="274320" cy="75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011EC29-D778-9845-B2B9-B6206B9CCA5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2420" y="3614391"/>
                  <a:ext cx="28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FADE9676-83A7-6D42-B262-47CD3A80F553}"/>
                    </a:ext>
                  </a:extLst>
                </p14:cNvPr>
                <p14:cNvContentPartPr/>
                <p14:nvPr/>
              </p14:nvContentPartPr>
              <p14:xfrm>
                <a:off x="6575140" y="3578391"/>
                <a:ext cx="392400" cy="4298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FADE9676-83A7-6D42-B262-47CD3A80F5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7580" y="3570831"/>
                  <a:ext cx="4075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F4B5AE2-1E90-E64B-B21B-66D5E07FD4B4}"/>
                    </a:ext>
                  </a:extLst>
                </p14:cNvPr>
                <p14:cNvContentPartPr/>
                <p14:nvPr/>
              </p14:nvContentPartPr>
              <p14:xfrm>
                <a:off x="7054660" y="3534831"/>
                <a:ext cx="523440" cy="479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F4B5AE2-1E90-E64B-B21B-66D5E07FD4B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47100" y="3527271"/>
                  <a:ext cx="538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603DF53-2D63-9548-8CCB-5DE6F5351E1D}"/>
                    </a:ext>
                  </a:extLst>
                </p14:cNvPr>
                <p14:cNvContentPartPr/>
                <p14:nvPr/>
              </p14:nvContentPartPr>
              <p14:xfrm>
                <a:off x="7670980" y="4094991"/>
                <a:ext cx="31320" cy="439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603DF53-2D63-9548-8CCB-5DE6F5351E1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63420" y="4087431"/>
                  <a:ext cx="464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1900A528-7308-9649-B94C-8779D280A7EB}"/>
              </a:ext>
            </a:extLst>
          </p:cNvPr>
          <p:cNvGrpSpPr/>
          <p:nvPr/>
        </p:nvGrpSpPr>
        <p:grpSpPr>
          <a:xfrm>
            <a:off x="505180" y="4555791"/>
            <a:ext cx="436320" cy="380160"/>
            <a:chOff x="505180" y="4555791"/>
            <a:chExt cx="4363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E2CE319-365B-FC4F-BF58-8BA49B73D8D2}"/>
                    </a:ext>
                  </a:extLst>
                </p14:cNvPr>
                <p14:cNvContentPartPr/>
                <p14:nvPr/>
              </p14:nvContentPartPr>
              <p14:xfrm>
                <a:off x="517780" y="4679991"/>
                <a:ext cx="193320" cy="313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E2CE319-365B-FC4F-BF58-8BA49B73D8D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0220" y="4672431"/>
                  <a:ext cx="20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858BA53-E008-5A44-81BD-951323E98DAB}"/>
                    </a:ext>
                  </a:extLst>
                </p14:cNvPr>
                <p14:cNvContentPartPr/>
                <p14:nvPr/>
              </p14:nvContentPartPr>
              <p14:xfrm>
                <a:off x="505180" y="4792311"/>
                <a:ext cx="286560" cy="12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858BA53-E008-5A44-81BD-951323E98D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7620" y="4784751"/>
                  <a:ext cx="301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EE25204-E9E6-1747-A0B8-2C1F34EE5EA7}"/>
                    </a:ext>
                  </a:extLst>
                </p14:cNvPr>
                <p14:cNvContentPartPr/>
                <p14:nvPr/>
              </p14:nvContentPartPr>
              <p14:xfrm>
                <a:off x="648460" y="4555791"/>
                <a:ext cx="293040" cy="3801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EE25204-E9E6-1747-A0B8-2C1F34EE5EA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0900" y="4548231"/>
                  <a:ext cx="3081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F1C6A7F9-2BBC-EF44-BF03-21AFCD164C53}"/>
              </a:ext>
            </a:extLst>
          </p:cNvPr>
          <p:cNvGrpSpPr/>
          <p:nvPr/>
        </p:nvGrpSpPr>
        <p:grpSpPr>
          <a:xfrm>
            <a:off x="1283500" y="4530591"/>
            <a:ext cx="405000" cy="386280"/>
            <a:chOff x="1283500" y="4530591"/>
            <a:chExt cx="4050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6DD8436-1153-4146-BBFD-796C24A6CBC9}"/>
                    </a:ext>
                  </a:extLst>
                </p14:cNvPr>
                <p14:cNvContentPartPr/>
                <p14:nvPr/>
              </p14:nvContentPartPr>
              <p14:xfrm>
                <a:off x="1389340" y="4592871"/>
                <a:ext cx="180720" cy="190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6DD8436-1153-4146-BBFD-796C24A6CBC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81780" y="458531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AAF6EA7-2549-814A-80B2-C21ADA75E21A}"/>
                    </a:ext>
                  </a:extLst>
                </p14:cNvPr>
                <p14:cNvContentPartPr/>
                <p14:nvPr/>
              </p14:nvContentPartPr>
              <p14:xfrm>
                <a:off x="1283500" y="4530591"/>
                <a:ext cx="218160" cy="348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AAF6EA7-2549-814A-80B2-C21ADA75E21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75940" y="4523031"/>
                  <a:ext cx="233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3FD42E1-7DB3-C84C-A2DB-7E0C619948C0}"/>
                    </a:ext>
                  </a:extLst>
                </p14:cNvPr>
                <p14:cNvContentPartPr/>
                <p14:nvPr/>
              </p14:nvContentPartPr>
              <p14:xfrm>
                <a:off x="1302220" y="4742271"/>
                <a:ext cx="43920" cy="174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3FD42E1-7DB3-C84C-A2DB-7E0C619948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294660" y="473471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551F15B-1590-A543-ACDB-37EF4D24C7D2}"/>
                    </a:ext>
                  </a:extLst>
                </p14:cNvPr>
                <p14:cNvContentPartPr/>
                <p14:nvPr/>
              </p14:nvContentPartPr>
              <p14:xfrm>
                <a:off x="1426780" y="4730031"/>
                <a:ext cx="261720" cy="1371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551F15B-1590-A543-ACDB-37EF4D24C7D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19220" y="4722471"/>
                  <a:ext cx="2768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45471BEC-1057-CA48-A79D-DBE6AC4472BF}"/>
              </a:ext>
            </a:extLst>
          </p:cNvPr>
          <p:cNvGrpSpPr/>
          <p:nvPr/>
        </p:nvGrpSpPr>
        <p:grpSpPr>
          <a:xfrm>
            <a:off x="1968220" y="4468311"/>
            <a:ext cx="678960" cy="367560"/>
            <a:chOff x="1968220" y="4468311"/>
            <a:chExt cx="67896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D1DA8DC-6D38-364A-9A15-06ABC744A8F5}"/>
                    </a:ext>
                  </a:extLst>
                </p14:cNvPr>
                <p14:cNvContentPartPr/>
                <p14:nvPr/>
              </p14:nvContentPartPr>
              <p14:xfrm>
                <a:off x="1968220" y="4468311"/>
                <a:ext cx="268200" cy="36756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D1DA8DC-6D38-364A-9A15-06ABC744A8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60660" y="4461111"/>
                  <a:ext cx="282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B2FF89F-0000-D246-8410-49CB14F278A3}"/>
                    </a:ext>
                  </a:extLst>
                </p14:cNvPr>
                <p14:cNvContentPartPr/>
                <p14:nvPr/>
              </p14:nvContentPartPr>
              <p14:xfrm>
                <a:off x="2086660" y="4686471"/>
                <a:ext cx="230760" cy="313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B2FF89F-0000-D246-8410-49CB14F278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079100" y="467891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93F6EA6-013E-F942-B606-A362B45FF0CB}"/>
                    </a:ext>
                  </a:extLst>
                </p14:cNvPr>
                <p14:cNvContentPartPr/>
                <p14:nvPr/>
              </p14:nvContentPartPr>
              <p14:xfrm>
                <a:off x="2491300" y="4705191"/>
                <a:ext cx="155880" cy="190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93F6EA6-013E-F942-B606-A362B45FF0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483740" y="469763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6125CF5C-95CC-A04D-A093-6A6B09BA53E1}"/>
                  </a:ext>
                </a:extLst>
              </p14:cNvPr>
              <p14:cNvContentPartPr/>
              <p14:nvPr/>
            </p14:nvContentPartPr>
            <p14:xfrm>
              <a:off x="2871820" y="4543191"/>
              <a:ext cx="198720" cy="22464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6125CF5C-95CC-A04D-A093-6A6B09BA53E1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864260" y="4535631"/>
                <a:ext cx="21384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C0CB9C7E-EF48-3A42-9296-D41CE1D6E57D}"/>
              </a:ext>
            </a:extLst>
          </p:cNvPr>
          <p:cNvGrpSpPr/>
          <p:nvPr/>
        </p:nvGrpSpPr>
        <p:grpSpPr>
          <a:xfrm>
            <a:off x="3325420" y="4480911"/>
            <a:ext cx="305280" cy="621000"/>
            <a:chOff x="3325420" y="4480911"/>
            <a:chExt cx="30528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209F619-9ABB-B440-802F-01A58100B493}"/>
                    </a:ext>
                  </a:extLst>
                </p14:cNvPr>
                <p14:cNvContentPartPr/>
                <p14:nvPr/>
              </p14:nvContentPartPr>
              <p14:xfrm>
                <a:off x="3325420" y="4555791"/>
                <a:ext cx="305280" cy="149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209F619-9ABB-B440-802F-01A58100B49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7860" y="4548231"/>
                  <a:ext cx="320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5F106DAA-A8FF-654F-B3DD-8D65096F9C29}"/>
                    </a:ext>
                  </a:extLst>
                </p14:cNvPr>
                <p14:cNvContentPartPr/>
                <p14:nvPr/>
              </p14:nvContentPartPr>
              <p14:xfrm>
                <a:off x="3474820" y="4480911"/>
                <a:ext cx="43920" cy="62100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5F106DAA-A8FF-654F-B3DD-8D65096F9C2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467260" y="4473351"/>
                  <a:ext cx="59040" cy="63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EE1C4625-D6BB-A84D-A6FF-8042F6849D45}"/>
              </a:ext>
            </a:extLst>
          </p:cNvPr>
          <p:cNvGrpSpPr/>
          <p:nvPr/>
        </p:nvGrpSpPr>
        <p:grpSpPr>
          <a:xfrm>
            <a:off x="3873340" y="4406391"/>
            <a:ext cx="1096200" cy="460800"/>
            <a:chOff x="3873340" y="4406391"/>
            <a:chExt cx="109620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6BB4F9CA-7595-CB48-9E5B-AAE01FEB36F2}"/>
                    </a:ext>
                  </a:extLst>
                </p14:cNvPr>
                <p14:cNvContentPartPr/>
                <p14:nvPr/>
              </p14:nvContentPartPr>
              <p14:xfrm>
                <a:off x="3947860" y="4474791"/>
                <a:ext cx="230760" cy="2520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6BB4F9CA-7595-CB48-9E5B-AAE01FEB36F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0660" y="4467231"/>
                  <a:ext cx="245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8164503-B422-8841-8D0C-1A6640A6D8EA}"/>
                    </a:ext>
                  </a:extLst>
                </p14:cNvPr>
                <p14:cNvContentPartPr/>
                <p14:nvPr/>
              </p14:nvContentPartPr>
              <p14:xfrm>
                <a:off x="3873340" y="4406391"/>
                <a:ext cx="243000" cy="386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8164503-B422-8841-8D0C-1A6640A6D8E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865780" y="4398831"/>
                  <a:ext cx="258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8F3D64F-2018-2A43-B913-BE39F5682700}"/>
                    </a:ext>
                  </a:extLst>
                </p14:cNvPr>
                <p14:cNvContentPartPr/>
                <p14:nvPr/>
              </p14:nvContentPartPr>
              <p14:xfrm>
                <a:off x="3935620" y="4626711"/>
                <a:ext cx="50040" cy="2404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8F3D64F-2018-2A43-B913-BE39F568270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928060" y="4619511"/>
                  <a:ext cx="65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78FC834-74E5-F645-820B-96682180A950}"/>
                    </a:ext>
                  </a:extLst>
                </p14:cNvPr>
                <p14:cNvContentPartPr/>
                <p14:nvPr/>
              </p14:nvContentPartPr>
              <p14:xfrm>
                <a:off x="4184740" y="4655151"/>
                <a:ext cx="187200" cy="1926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78FC834-74E5-F645-820B-96682180A95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77180" y="4647591"/>
                  <a:ext cx="202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EE6677A-2681-A546-B016-92D7040CBFAF}"/>
                    </a:ext>
                  </a:extLst>
                </p14:cNvPr>
                <p14:cNvContentPartPr/>
                <p14:nvPr/>
              </p14:nvContentPartPr>
              <p14:xfrm>
                <a:off x="4626460" y="4499631"/>
                <a:ext cx="174600" cy="313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EE6677A-2681-A546-B016-92D7040CBFA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618900" y="449207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FF07773-2BEA-7142-AB9D-2B308524FB73}"/>
                    </a:ext>
                  </a:extLst>
                </p14:cNvPr>
                <p14:cNvContentPartPr/>
                <p14:nvPr/>
              </p14:nvContentPartPr>
              <p14:xfrm>
                <a:off x="4576780" y="4487031"/>
                <a:ext cx="168480" cy="274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FF07773-2BEA-7142-AB9D-2B308524FB7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69220" y="4479471"/>
                  <a:ext cx="183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A4951F71-3426-2941-95AF-4A5D9C03FB9F}"/>
                    </a:ext>
                  </a:extLst>
                </p14:cNvPr>
                <p14:cNvContentPartPr/>
                <p14:nvPr/>
              </p14:nvContentPartPr>
              <p14:xfrm>
                <a:off x="4589380" y="4624191"/>
                <a:ext cx="12960" cy="2120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A4951F71-3426-2941-95AF-4A5D9C03FB9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81820" y="4616631"/>
                  <a:ext cx="27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BB1D2A2-5C50-1447-BD78-FDAD1B42064A}"/>
                    </a:ext>
                  </a:extLst>
                </p14:cNvPr>
                <p14:cNvContentPartPr/>
                <p14:nvPr/>
              </p14:nvContentPartPr>
              <p14:xfrm>
                <a:off x="4695220" y="4673871"/>
                <a:ext cx="274320" cy="1310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BB1D2A2-5C50-1447-BD78-FDAD1B4206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687660" y="4666311"/>
                  <a:ext cx="2894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3668BED5-2E26-A141-92F0-C7635DDCD52B}"/>
              </a:ext>
            </a:extLst>
          </p:cNvPr>
          <p:cNvGrpSpPr/>
          <p:nvPr/>
        </p:nvGrpSpPr>
        <p:grpSpPr>
          <a:xfrm>
            <a:off x="5255380" y="4555791"/>
            <a:ext cx="367920" cy="255600"/>
            <a:chOff x="5255380" y="4555791"/>
            <a:chExt cx="3679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677F03DF-9C83-424C-87FC-F3D370293C00}"/>
                    </a:ext>
                  </a:extLst>
                </p14:cNvPr>
                <p14:cNvContentPartPr/>
                <p14:nvPr/>
              </p14:nvContentPartPr>
              <p14:xfrm>
                <a:off x="5255380" y="4568031"/>
                <a:ext cx="50040" cy="1994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677F03DF-9C83-424C-87FC-F3D370293C0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47820" y="4560471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1275B26-1857-A14B-B53C-4B005F693F29}"/>
                    </a:ext>
                  </a:extLst>
                </p14:cNvPr>
                <p14:cNvContentPartPr/>
                <p14:nvPr/>
              </p14:nvContentPartPr>
              <p14:xfrm>
                <a:off x="5311540" y="4686471"/>
                <a:ext cx="112320" cy="752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1275B26-1857-A14B-B53C-4B005F693F2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303980" y="467891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42E7CE21-59CB-F344-9B9A-70A8436218EB}"/>
                    </a:ext>
                  </a:extLst>
                </p14:cNvPr>
                <p14:cNvContentPartPr/>
                <p14:nvPr/>
              </p14:nvContentPartPr>
              <p14:xfrm>
                <a:off x="5479660" y="4555791"/>
                <a:ext cx="143640" cy="2556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42E7CE21-59CB-F344-9B9A-70A8436218E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472100" y="4548231"/>
                  <a:ext cx="1587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0C05A737-5531-4A49-AB59-1F407EAE9C4A}"/>
              </a:ext>
            </a:extLst>
          </p:cNvPr>
          <p:cNvGrpSpPr/>
          <p:nvPr/>
        </p:nvGrpSpPr>
        <p:grpSpPr>
          <a:xfrm>
            <a:off x="5852980" y="4586751"/>
            <a:ext cx="193320" cy="205920"/>
            <a:chOff x="5852980" y="4586751"/>
            <a:chExt cx="19332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607851E7-85DC-8D4D-A1BC-6044AD21546A}"/>
                    </a:ext>
                  </a:extLst>
                </p14:cNvPr>
                <p14:cNvContentPartPr/>
                <p14:nvPr/>
              </p14:nvContentPartPr>
              <p14:xfrm>
                <a:off x="5852980" y="4599351"/>
                <a:ext cx="168480" cy="16848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607851E7-85DC-8D4D-A1BC-6044AD21546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5420" y="4591791"/>
                  <a:ext cx="183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89C252B-AD43-4F4B-A96B-52A63C4F5AB6}"/>
                    </a:ext>
                  </a:extLst>
                </p14:cNvPr>
                <p14:cNvContentPartPr/>
                <p14:nvPr/>
              </p14:nvContentPartPr>
              <p14:xfrm>
                <a:off x="5871700" y="4586751"/>
                <a:ext cx="174600" cy="205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89C252B-AD43-4F4B-A96B-52A63C4F5AB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64140" y="4579191"/>
                  <a:ext cx="1897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E0C925DC-1614-F94D-A1D8-A76ED99E8CBF}"/>
              </a:ext>
            </a:extLst>
          </p:cNvPr>
          <p:cNvGrpSpPr/>
          <p:nvPr/>
        </p:nvGrpSpPr>
        <p:grpSpPr>
          <a:xfrm>
            <a:off x="6332500" y="4325391"/>
            <a:ext cx="547920" cy="772200"/>
            <a:chOff x="6332500" y="4325391"/>
            <a:chExt cx="54792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CBA6000D-0056-9749-A59E-2F858469E67E}"/>
                    </a:ext>
                  </a:extLst>
                </p14:cNvPr>
                <p14:cNvContentPartPr/>
                <p14:nvPr/>
              </p14:nvContentPartPr>
              <p14:xfrm>
                <a:off x="6332500" y="4387671"/>
                <a:ext cx="367560" cy="3614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CBA6000D-0056-9749-A59E-2F858469E67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24940" y="4380111"/>
                  <a:ext cx="3826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D4244CAF-DA3D-0F42-8FB2-E4FECEA39419}"/>
                    </a:ext>
                  </a:extLst>
                </p14:cNvPr>
                <p14:cNvContentPartPr/>
                <p14:nvPr/>
              </p14:nvContentPartPr>
              <p14:xfrm>
                <a:off x="6830380" y="4325391"/>
                <a:ext cx="50040" cy="7722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D4244CAF-DA3D-0F42-8FB2-E4FECEA3941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22820" y="4317831"/>
                  <a:ext cx="65160" cy="78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63" name="墨迹 262">
                <a:extLst>
                  <a:ext uri="{FF2B5EF4-FFF2-40B4-BE49-F238E27FC236}">
                    <a16:creationId xmlns:a16="http://schemas.microsoft.com/office/drawing/2014/main" id="{26C931B0-D47F-964D-9972-3CE4F8078870}"/>
                  </a:ext>
                </a:extLst>
              </p14:cNvPr>
              <p14:cNvContentPartPr/>
              <p14:nvPr/>
            </p14:nvContentPartPr>
            <p14:xfrm>
              <a:off x="7228900" y="4424751"/>
              <a:ext cx="286560" cy="491400"/>
            </p14:xfrm>
          </p:contentPart>
        </mc:Choice>
        <mc:Fallback>
          <p:pic>
            <p:nvPicPr>
              <p:cNvPr id="263" name="墨迹 262">
                <a:extLst>
                  <a:ext uri="{FF2B5EF4-FFF2-40B4-BE49-F238E27FC236}">
                    <a16:creationId xmlns:a16="http://schemas.microsoft.com/office/drawing/2014/main" id="{26C931B0-D47F-964D-9972-3CE4F807887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221340" y="4417191"/>
                <a:ext cx="301680" cy="5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354B0813-FDE7-F44F-96B7-ED4B8BE828D5}"/>
              </a:ext>
            </a:extLst>
          </p:cNvPr>
          <p:cNvGrpSpPr/>
          <p:nvPr/>
        </p:nvGrpSpPr>
        <p:grpSpPr>
          <a:xfrm>
            <a:off x="443620" y="5172111"/>
            <a:ext cx="1082880" cy="523080"/>
            <a:chOff x="443620" y="5172111"/>
            <a:chExt cx="108288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C15CBF8E-4F78-A245-9DFA-052568FE0C6C}"/>
                    </a:ext>
                  </a:extLst>
                </p14:cNvPr>
                <p14:cNvContentPartPr/>
                <p14:nvPr/>
              </p14:nvContentPartPr>
              <p14:xfrm>
                <a:off x="486820" y="5321511"/>
                <a:ext cx="118800" cy="1000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C15CBF8E-4F78-A245-9DFA-052568FE0C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9260" y="531395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ED2FF3E2-6DB2-0F46-8857-AAFE43FA88E7}"/>
                    </a:ext>
                  </a:extLst>
                </p14:cNvPr>
                <p14:cNvContentPartPr/>
                <p14:nvPr/>
              </p14:nvContentPartPr>
              <p14:xfrm>
                <a:off x="443620" y="5595111"/>
                <a:ext cx="385560" cy="100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ED2FF3E2-6DB2-0F46-8857-AAFE43FA88E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6060" y="5587911"/>
                  <a:ext cx="400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0F78FF81-D514-2545-885C-A33E71D5D537}"/>
                    </a:ext>
                  </a:extLst>
                </p14:cNvPr>
                <p14:cNvContentPartPr/>
                <p14:nvPr/>
              </p14:nvContentPartPr>
              <p14:xfrm>
                <a:off x="1028260" y="5284071"/>
                <a:ext cx="162360" cy="4111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0F78FF81-D514-2545-885C-A33E71D5D53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0700" y="5276511"/>
                  <a:ext cx="177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A741273-0D63-604C-9F6C-CD62DA7B86F5}"/>
                    </a:ext>
                  </a:extLst>
                </p14:cNvPr>
                <p14:cNvContentPartPr/>
                <p14:nvPr/>
              </p14:nvContentPartPr>
              <p14:xfrm>
                <a:off x="1333180" y="5172111"/>
                <a:ext cx="193320" cy="4485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A741273-0D63-604C-9F6C-CD62DA7B86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325620" y="5164551"/>
                  <a:ext cx="20844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723D9C0B-5557-A242-A189-E0D9172138E5}"/>
              </a:ext>
            </a:extLst>
          </p:cNvPr>
          <p:cNvGrpSpPr/>
          <p:nvPr/>
        </p:nvGrpSpPr>
        <p:grpSpPr>
          <a:xfrm>
            <a:off x="1781380" y="5159511"/>
            <a:ext cx="567360" cy="486000"/>
            <a:chOff x="1781380" y="5159511"/>
            <a:chExt cx="56736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A07571A-C264-0845-AE53-DC505EA81539}"/>
                    </a:ext>
                  </a:extLst>
                </p14:cNvPr>
                <p14:cNvContentPartPr/>
                <p14:nvPr/>
              </p14:nvContentPartPr>
              <p14:xfrm>
                <a:off x="1781380" y="5159511"/>
                <a:ext cx="112320" cy="4860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A07571A-C264-0845-AE53-DC505EA8153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774180" y="5151951"/>
                  <a:ext cx="127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6485883B-B97A-3845-A53E-2EAAF58A53B6}"/>
                    </a:ext>
                  </a:extLst>
                </p14:cNvPr>
                <p14:cNvContentPartPr/>
                <p14:nvPr/>
              </p14:nvContentPartPr>
              <p14:xfrm>
                <a:off x="2049220" y="5184351"/>
                <a:ext cx="136800" cy="17460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6485883B-B97A-3845-A53E-2EAAF58A53B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41660" y="5176791"/>
                  <a:ext cx="151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340DA578-6F66-A84E-BF70-86AE7EE3EA2A}"/>
                    </a:ext>
                  </a:extLst>
                </p14:cNvPr>
                <p14:cNvContentPartPr/>
                <p14:nvPr/>
              </p14:nvContentPartPr>
              <p14:xfrm>
                <a:off x="2124100" y="5433471"/>
                <a:ext cx="224640" cy="1684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340DA578-6F66-A84E-BF70-86AE7EE3EA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16540" y="5425911"/>
                  <a:ext cx="239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11C7FA89-6FFB-4341-9DCC-A021BEA1210D}"/>
              </a:ext>
            </a:extLst>
          </p:cNvPr>
          <p:cNvGrpSpPr/>
          <p:nvPr/>
        </p:nvGrpSpPr>
        <p:grpSpPr>
          <a:xfrm>
            <a:off x="8654500" y="1206351"/>
            <a:ext cx="3561480" cy="3343320"/>
            <a:chOff x="8654500" y="1206351"/>
            <a:chExt cx="3561480" cy="33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178F175-BB48-294C-A70C-20E2CCEFABBF}"/>
                    </a:ext>
                  </a:extLst>
                </p14:cNvPr>
                <p14:cNvContentPartPr/>
                <p14:nvPr/>
              </p14:nvContentPartPr>
              <p14:xfrm>
                <a:off x="11543140" y="3802311"/>
                <a:ext cx="311760" cy="2991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178F175-BB48-294C-A70C-20E2CCEFABB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535580" y="3794751"/>
                  <a:ext cx="326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54CE029A-EF40-CD4E-B7DD-96DB762BBD88}"/>
                    </a:ext>
                  </a:extLst>
                </p14:cNvPr>
                <p14:cNvContentPartPr/>
                <p14:nvPr/>
              </p14:nvContentPartPr>
              <p14:xfrm>
                <a:off x="8654500" y="1206351"/>
                <a:ext cx="3561480" cy="3343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54CE029A-EF40-CD4E-B7DD-96DB762BBD8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646940" y="1198792"/>
                  <a:ext cx="3576600" cy="33584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7C770299-A466-084F-A5A1-8AA346A707FC}"/>
                  </a:ext>
                </a:extLst>
              </p14:cNvPr>
              <p14:cNvContentPartPr/>
              <p14:nvPr/>
            </p14:nvContentPartPr>
            <p14:xfrm>
              <a:off x="8699500" y="2463831"/>
              <a:ext cx="12960" cy="1908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7C770299-A466-084F-A5A1-8AA346A707F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691940" y="245627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83" name="墨迹 282">
                <a:extLst>
                  <a:ext uri="{FF2B5EF4-FFF2-40B4-BE49-F238E27FC236}">
                    <a16:creationId xmlns:a16="http://schemas.microsoft.com/office/drawing/2014/main" id="{812F8F2D-E5D9-DF48-A02F-8535ED419456}"/>
                  </a:ext>
                </a:extLst>
              </p14:cNvPr>
              <p14:cNvContentPartPr/>
              <p14:nvPr/>
            </p14:nvContentPartPr>
            <p14:xfrm>
              <a:off x="8244820" y="1909791"/>
              <a:ext cx="249480" cy="268200"/>
            </p14:xfrm>
          </p:contentPart>
        </mc:Choice>
        <mc:Fallback>
          <p:pic>
            <p:nvPicPr>
              <p:cNvPr id="283" name="墨迹 282">
                <a:extLst>
                  <a:ext uri="{FF2B5EF4-FFF2-40B4-BE49-F238E27FC236}">
                    <a16:creationId xmlns:a16="http://schemas.microsoft.com/office/drawing/2014/main" id="{812F8F2D-E5D9-DF48-A02F-8535ED41945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8237260" y="1902231"/>
                <a:ext cx="264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7992B056-1318-0249-9204-841DC8625DCE}"/>
                  </a:ext>
                </a:extLst>
              </p14:cNvPr>
              <p14:cNvContentPartPr/>
              <p14:nvPr/>
            </p14:nvContentPartPr>
            <p14:xfrm>
              <a:off x="2430100" y="5196951"/>
              <a:ext cx="330480" cy="436320"/>
            </p14:xfrm>
          </p:contentPart>
        </mc:Choice>
        <mc:Fallback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7992B056-1318-0249-9204-841DC8625DC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422540" y="5189391"/>
                <a:ext cx="3452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5CCBF622-F117-2D48-A0BE-D34A3930B50C}"/>
                  </a:ext>
                </a:extLst>
              </p14:cNvPr>
              <p14:cNvContentPartPr/>
              <p14:nvPr/>
            </p14:nvContentPartPr>
            <p14:xfrm>
              <a:off x="11152180" y="3043431"/>
              <a:ext cx="374040" cy="311040"/>
            </p14:xfrm>
          </p:contentPart>
        </mc:Choice>
        <mc:Fallback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5CCBF622-F117-2D48-A0BE-D34A3930B50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144620" y="3035871"/>
                <a:ext cx="388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93" name="墨迹 292">
                <a:extLst>
                  <a:ext uri="{FF2B5EF4-FFF2-40B4-BE49-F238E27FC236}">
                    <a16:creationId xmlns:a16="http://schemas.microsoft.com/office/drawing/2014/main" id="{6D990E23-BB42-9846-BA56-704D1A296CCF}"/>
                  </a:ext>
                </a:extLst>
              </p14:cNvPr>
              <p14:cNvContentPartPr/>
              <p14:nvPr/>
            </p14:nvContentPartPr>
            <p14:xfrm>
              <a:off x="2915740" y="5539311"/>
              <a:ext cx="31320" cy="68760"/>
            </p14:xfrm>
          </p:contentPart>
        </mc:Choice>
        <mc:Fallback>
          <p:pic>
            <p:nvPicPr>
              <p:cNvPr id="293" name="墨迹 292">
                <a:extLst>
                  <a:ext uri="{FF2B5EF4-FFF2-40B4-BE49-F238E27FC236}">
                    <a16:creationId xmlns:a16="http://schemas.microsoft.com/office/drawing/2014/main" id="{6D990E23-BB42-9846-BA56-704D1A296CC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908180" y="5531751"/>
                <a:ext cx="464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9CA79838-5FC5-C04A-BA02-09BA132CC5BD}"/>
              </a:ext>
            </a:extLst>
          </p:cNvPr>
          <p:cNvGrpSpPr/>
          <p:nvPr/>
        </p:nvGrpSpPr>
        <p:grpSpPr>
          <a:xfrm>
            <a:off x="3221020" y="5290191"/>
            <a:ext cx="828360" cy="479880"/>
            <a:chOff x="3221020" y="5290191"/>
            <a:chExt cx="8283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EA3FE081-9001-4F4C-B1E4-006AD64D093F}"/>
                    </a:ext>
                  </a:extLst>
                </p14:cNvPr>
                <p14:cNvContentPartPr/>
                <p14:nvPr/>
              </p14:nvContentPartPr>
              <p14:xfrm>
                <a:off x="3264580" y="5290191"/>
                <a:ext cx="106200" cy="26748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EA3FE081-9001-4F4C-B1E4-006AD64D09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57020" y="5282631"/>
                  <a:ext cx="121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EB97B127-873D-3C46-B8B3-1830EC803B26}"/>
                    </a:ext>
                  </a:extLst>
                </p14:cNvPr>
                <p14:cNvContentPartPr/>
                <p14:nvPr/>
              </p14:nvContentPartPr>
              <p14:xfrm>
                <a:off x="3345220" y="5371191"/>
                <a:ext cx="6480" cy="3988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EB97B127-873D-3C46-B8B3-1830EC803B2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338020" y="5363631"/>
                  <a:ext cx="216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C57680A2-B04F-C644-AAB5-0B255E6267F3}"/>
                    </a:ext>
                  </a:extLst>
                </p14:cNvPr>
                <p14:cNvContentPartPr/>
                <p14:nvPr/>
              </p14:nvContentPartPr>
              <p14:xfrm>
                <a:off x="3221020" y="5495751"/>
                <a:ext cx="137160" cy="1623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C57680A2-B04F-C644-AAB5-0B255E6267F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13460" y="5488191"/>
                  <a:ext cx="152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7363209B-B710-FC49-A08C-A47A86ACD5A2}"/>
                    </a:ext>
                  </a:extLst>
                </p14:cNvPr>
                <p14:cNvContentPartPr/>
                <p14:nvPr/>
              </p14:nvContentPartPr>
              <p14:xfrm>
                <a:off x="3407500" y="5483151"/>
                <a:ext cx="162360" cy="1558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7363209B-B710-FC49-A08C-A47A86ACD5A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399940" y="5475591"/>
                  <a:ext cx="177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E85457F3-5964-0E4E-946F-8373BFC4A5FD}"/>
                    </a:ext>
                  </a:extLst>
                </p14:cNvPr>
                <p14:cNvContentPartPr/>
                <p14:nvPr/>
              </p14:nvContentPartPr>
              <p14:xfrm>
                <a:off x="3793780" y="5389911"/>
                <a:ext cx="255600" cy="22788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E85457F3-5964-0E4E-946F-8373BFC4A5F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86220" y="5382351"/>
                  <a:ext cx="27072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62C45735-9C39-E44E-A910-BB0C5D711FC2}"/>
              </a:ext>
            </a:extLst>
          </p:cNvPr>
          <p:cNvGrpSpPr/>
          <p:nvPr/>
        </p:nvGrpSpPr>
        <p:grpSpPr>
          <a:xfrm>
            <a:off x="4279060" y="5346351"/>
            <a:ext cx="218520" cy="224280"/>
            <a:chOff x="4279060" y="5346351"/>
            <a:chExt cx="21852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1434B6B6-3AFB-A54D-92D8-F774C7E45D68}"/>
                    </a:ext>
                  </a:extLst>
                </p14:cNvPr>
                <p14:cNvContentPartPr/>
                <p14:nvPr/>
              </p14:nvContentPartPr>
              <p14:xfrm>
                <a:off x="4279060" y="5346351"/>
                <a:ext cx="193320" cy="1558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1434B6B6-3AFB-A54D-92D8-F774C7E45D6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71860" y="533879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8D62391-09B8-3C41-B9FF-1DF7A1DF0BC3}"/>
                    </a:ext>
                  </a:extLst>
                </p14:cNvPr>
                <p14:cNvContentPartPr/>
                <p14:nvPr/>
              </p14:nvContentPartPr>
              <p14:xfrm>
                <a:off x="4304260" y="5545431"/>
                <a:ext cx="193320" cy="25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8D62391-09B8-3C41-B9FF-1DF7A1DF0BC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96700" y="553787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组合 304">
            <a:extLst>
              <a:ext uri="{FF2B5EF4-FFF2-40B4-BE49-F238E27FC236}">
                <a16:creationId xmlns:a16="http://schemas.microsoft.com/office/drawing/2014/main" id="{ADC3DD25-F87A-EA40-9C13-BB2F72E62A89}"/>
              </a:ext>
            </a:extLst>
          </p:cNvPr>
          <p:cNvGrpSpPr/>
          <p:nvPr/>
        </p:nvGrpSpPr>
        <p:grpSpPr>
          <a:xfrm>
            <a:off x="4814740" y="5091111"/>
            <a:ext cx="865440" cy="554400"/>
            <a:chOff x="4814740" y="5091111"/>
            <a:chExt cx="86544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F2091A42-729B-3C44-8341-BBD4B608B9D9}"/>
                    </a:ext>
                  </a:extLst>
                </p14:cNvPr>
                <p14:cNvContentPartPr/>
                <p14:nvPr/>
              </p14:nvContentPartPr>
              <p14:xfrm>
                <a:off x="4814740" y="5346351"/>
                <a:ext cx="180720" cy="439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F2091A42-729B-3C44-8341-BBD4B608B9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807180" y="533879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FCCC785D-2DAF-7545-9BD1-C4B0768B44BD}"/>
                    </a:ext>
                  </a:extLst>
                </p14:cNvPr>
                <p14:cNvContentPartPr/>
                <p14:nvPr/>
              </p14:nvContentPartPr>
              <p14:xfrm>
                <a:off x="5219380" y="5091111"/>
                <a:ext cx="143640" cy="5544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FCCC785D-2DAF-7545-9BD1-C4B0768B44B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11820" y="5083551"/>
                  <a:ext cx="1587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C8AE7B9-D87F-E64F-8935-7CC4779AAE28}"/>
                    </a:ext>
                  </a:extLst>
                </p14:cNvPr>
                <p14:cNvContentPartPr/>
                <p14:nvPr/>
              </p14:nvContentPartPr>
              <p14:xfrm>
                <a:off x="5212900" y="5091111"/>
                <a:ext cx="467280" cy="5169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C8AE7B9-D87F-E64F-8935-7CC4779AAE2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205340" y="5083551"/>
                  <a:ext cx="48240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组合 323">
            <a:extLst>
              <a:ext uri="{FF2B5EF4-FFF2-40B4-BE49-F238E27FC236}">
                <a16:creationId xmlns:a16="http://schemas.microsoft.com/office/drawing/2014/main" id="{7A15B79C-2257-C147-85AF-0AABFE87369A}"/>
              </a:ext>
            </a:extLst>
          </p:cNvPr>
          <p:cNvGrpSpPr/>
          <p:nvPr/>
        </p:nvGrpSpPr>
        <p:grpSpPr>
          <a:xfrm>
            <a:off x="6059620" y="5154831"/>
            <a:ext cx="1980360" cy="390960"/>
            <a:chOff x="6059620" y="5154831"/>
            <a:chExt cx="198036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CD0AB5F4-74A9-9F41-9BFC-56AD3CCC24E1}"/>
                    </a:ext>
                  </a:extLst>
                </p14:cNvPr>
                <p14:cNvContentPartPr/>
                <p14:nvPr/>
              </p14:nvContentPartPr>
              <p14:xfrm>
                <a:off x="6059620" y="5221791"/>
                <a:ext cx="230760" cy="31176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CD0AB5F4-74A9-9F41-9BFC-56AD3CCC24E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052060" y="5214231"/>
                  <a:ext cx="245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086AC91-CA95-9E41-995F-20FCAB5F3D38}"/>
                    </a:ext>
                  </a:extLst>
                </p14:cNvPr>
                <p14:cNvContentPartPr/>
                <p14:nvPr/>
              </p14:nvContentPartPr>
              <p14:xfrm>
                <a:off x="6308740" y="5452191"/>
                <a:ext cx="19080" cy="252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086AC91-CA95-9E41-995F-20FCAB5F3D3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01180" y="54446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06770163-60D3-E94D-95DE-1ACF8A177D9B}"/>
                    </a:ext>
                  </a:extLst>
                </p14:cNvPr>
                <p14:cNvContentPartPr/>
                <p14:nvPr/>
              </p14:nvContentPartPr>
              <p14:xfrm>
                <a:off x="6327460" y="5526711"/>
                <a:ext cx="6480" cy="190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06770163-60D3-E94D-95DE-1ACF8A177D9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19900" y="551915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34A56EAF-5B0F-2F4A-9C77-89F5A2067B4E}"/>
                    </a:ext>
                  </a:extLst>
                </p14:cNvPr>
                <p14:cNvContentPartPr/>
                <p14:nvPr/>
              </p14:nvContentPartPr>
              <p14:xfrm>
                <a:off x="6601420" y="5154831"/>
                <a:ext cx="249480" cy="32904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34A56EAF-5B0F-2F4A-9C77-89F5A2067B4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593860" y="5147271"/>
                  <a:ext cx="2646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1D967731-79F7-6045-A307-80C9936ECC8B}"/>
                    </a:ext>
                  </a:extLst>
                </p14:cNvPr>
                <p14:cNvContentPartPr/>
                <p14:nvPr/>
              </p14:nvContentPartPr>
              <p14:xfrm>
                <a:off x="7055740" y="5327631"/>
                <a:ext cx="883800" cy="5652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1D967731-79F7-6045-A307-80C9936ECC8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048180" y="5320071"/>
                  <a:ext cx="898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58AFF56B-34B2-0744-87FE-9196ADAD7CA6}"/>
                    </a:ext>
                  </a:extLst>
                </p14:cNvPr>
                <p14:cNvContentPartPr/>
                <p14:nvPr/>
              </p14:nvContentPartPr>
              <p14:xfrm>
                <a:off x="7809220" y="5240511"/>
                <a:ext cx="230760" cy="23076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58AFF56B-34B2-0744-87FE-9196ADAD7CA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60" y="523295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23" name="墨迹 322">
                <a:extLst>
                  <a:ext uri="{FF2B5EF4-FFF2-40B4-BE49-F238E27FC236}">
                    <a16:creationId xmlns:a16="http://schemas.microsoft.com/office/drawing/2014/main" id="{E46A16AC-69CE-5046-A172-0EFC5DC6DD20}"/>
                  </a:ext>
                </a:extLst>
              </p14:cNvPr>
              <p14:cNvContentPartPr/>
              <p14:nvPr/>
            </p14:nvContentPartPr>
            <p14:xfrm>
              <a:off x="8381980" y="5184351"/>
              <a:ext cx="255600" cy="435600"/>
            </p14:xfrm>
          </p:contentPart>
        </mc:Choice>
        <mc:Fallback>
          <p:pic>
            <p:nvPicPr>
              <p:cNvPr id="323" name="墨迹 322">
                <a:extLst>
                  <a:ext uri="{FF2B5EF4-FFF2-40B4-BE49-F238E27FC236}">
                    <a16:creationId xmlns:a16="http://schemas.microsoft.com/office/drawing/2014/main" id="{E46A16AC-69CE-5046-A172-0EFC5DC6DD20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8374420" y="5176791"/>
                <a:ext cx="270720" cy="45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83C1A422-022E-7C4D-BC62-2D3706C640BE}"/>
              </a:ext>
            </a:extLst>
          </p:cNvPr>
          <p:cNvGrpSpPr/>
          <p:nvPr/>
        </p:nvGrpSpPr>
        <p:grpSpPr>
          <a:xfrm>
            <a:off x="544060" y="6025671"/>
            <a:ext cx="808560" cy="329040"/>
            <a:chOff x="544060" y="6025671"/>
            <a:chExt cx="808560" cy="3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30BFE3D-9688-AD45-9796-BF1E773EEE41}"/>
                    </a:ext>
                  </a:extLst>
                </p14:cNvPr>
                <p14:cNvContentPartPr/>
                <p14:nvPr/>
              </p14:nvContentPartPr>
              <p14:xfrm>
                <a:off x="544060" y="6025671"/>
                <a:ext cx="243000" cy="3290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30BFE3D-9688-AD45-9796-BF1E773EEE4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6500" y="6018111"/>
                  <a:ext cx="2581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09495A9C-4AF4-2C47-BB07-4EDC953B1946}"/>
                    </a:ext>
                  </a:extLst>
                </p14:cNvPr>
                <p14:cNvContentPartPr/>
                <p14:nvPr/>
              </p14:nvContentPartPr>
              <p14:xfrm>
                <a:off x="923860" y="6174351"/>
                <a:ext cx="255600" cy="4392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09495A9C-4AF4-2C47-BB07-4EDC953B194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16300" y="6166791"/>
                  <a:ext cx="270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BDC55C13-9E28-E548-829C-33825ED7E27B}"/>
                    </a:ext>
                  </a:extLst>
                </p14:cNvPr>
                <p14:cNvContentPartPr/>
                <p14:nvPr/>
              </p14:nvContentPartPr>
              <p14:xfrm>
                <a:off x="1135180" y="6093351"/>
                <a:ext cx="217440" cy="1933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BDC55C13-9E28-E548-829C-33825ED7E27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27980" y="6085791"/>
                  <a:ext cx="2325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28" name="墨迹 327">
                <a:extLst>
                  <a:ext uri="{FF2B5EF4-FFF2-40B4-BE49-F238E27FC236}">
                    <a16:creationId xmlns:a16="http://schemas.microsoft.com/office/drawing/2014/main" id="{9A27079F-ADB6-4B49-A62A-CDB154960CF1}"/>
                  </a:ext>
                </a:extLst>
              </p14:cNvPr>
              <p14:cNvContentPartPr/>
              <p14:nvPr/>
            </p14:nvContentPartPr>
            <p14:xfrm>
              <a:off x="1633420" y="6043671"/>
              <a:ext cx="212040" cy="473400"/>
            </p14:xfrm>
          </p:contentPart>
        </mc:Choice>
        <mc:Fallback>
          <p:pic>
            <p:nvPicPr>
              <p:cNvPr id="328" name="墨迹 327">
                <a:extLst>
                  <a:ext uri="{FF2B5EF4-FFF2-40B4-BE49-F238E27FC236}">
                    <a16:creationId xmlns:a16="http://schemas.microsoft.com/office/drawing/2014/main" id="{9A27079F-ADB6-4B49-A62A-CDB154960CF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625860" y="6036111"/>
                <a:ext cx="2271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AE75CCE2-00B4-FA47-A60A-98AEF0DC1BEC}"/>
              </a:ext>
            </a:extLst>
          </p:cNvPr>
          <p:cNvGrpSpPr/>
          <p:nvPr/>
        </p:nvGrpSpPr>
        <p:grpSpPr>
          <a:xfrm>
            <a:off x="2106460" y="5806791"/>
            <a:ext cx="2366280" cy="663840"/>
            <a:chOff x="2106460" y="5806791"/>
            <a:chExt cx="2366280" cy="66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DA9B60A9-8C3D-3447-ACC4-BC50D38ED0F7}"/>
                    </a:ext>
                  </a:extLst>
                </p14:cNvPr>
                <p14:cNvContentPartPr/>
                <p14:nvPr/>
              </p14:nvContentPartPr>
              <p14:xfrm>
                <a:off x="2174860" y="5943951"/>
                <a:ext cx="100080" cy="565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DA9B60A9-8C3D-3447-ACC4-BC50D38ED0F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167300" y="593639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5BF44FB6-AA85-D649-8608-FDD66A8BC99E}"/>
                    </a:ext>
                  </a:extLst>
                </p14:cNvPr>
                <p14:cNvContentPartPr/>
                <p14:nvPr/>
              </p14:nvContentPartPr>
              <p14:xfrm>
                <a:off x="2237140" y="6105951"/>
                <a:ext cx="118800" cy="19944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5BF44FB6-AA85-D649-8608-FDD66A8BC99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229580" y="6098391"/>
                  <a:ext cx="13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0F1A468B-3642-3C49-B968-8FBF0EE16DC3}"/>
                    </a:ext>
                  </a:extLst>
                </p14:cNvPr>
                <p14:cNvContentPartPr/>
                <p14:nvPr/>
              </p14:nvContentPartPr>
              <p14:xfrm>
                <a:off x="2106460" y="6267591"/>
                <a:ext cx="423720" cy="10008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0F1A468B-3642-3C49-B968-8FBF0EE16DC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098900" y="6260031"/>
                  <a:ext cx="438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BD485A8E-E275-F948-8E91-CD49180CB640}"/>
                    </a:ext>
                  </a:extLst>
                </p14:cNvPr>
                <p14:cNvContentPartPr/>
                <p14:nvPr/>
              </p14:nvContentPartPr>
              <p14:xfrm>
                <a:off x="2717380" y="6167871"/>
                <a:ext cx="124200" cy="129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BD485A8E-E275-F948-8E91-CD49180CB64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09820" y="6160671"/>
                  <a:ext cx="139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B403DA9D-238A-F345-ADC3-2C89EC07F693}"/>
                    </a:ext>
                  </a:extLst>
                </p14:cNvPr>
                <p14:cNvContentPartPr/>
                <p14:nvPr/>
              </p14:nvContentPartPr>
              <p14:xfrm>
                <a:off x="3108700" y="5900391"/>
                <a:ext cx="62640" cy="5702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B403DA9D-238A-F345-ADC3-2C89EC07F69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101140" y="5892831"/>
                  <a:ext cx="7776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2032D80A-202B-5946-B552-C54C31E791F6}"/>
                    </a:ext>
                  </a:extLst>
                </p14:cNvPr>
                <p14:cNvContentPartPr/>
                <p14:nvPr/>
              </p14:nvContentPartPr>
              <p14:xfrm>
                <a:off x="3034180" y="5875551"/>
                <a:ext cx="405000" cy="4921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2032D80A-202B-5946-B552-C54C31E791F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026620" y="5867991"/>
                  <a:ext cx="4201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A731582E-63CF-964B-9301-521CA7C41CDC}"/>
                    </a:ext>
                  </a:extLst>
                </p14:cNvPr>
                <p14:cNvContentPartPr/>
                <p14:nvPr/>
              </p14:nvContentPartPr>
              <p14:xfrm>
                <a:off x="3650500" y="6018471"/>
                <a:ext cx="149760" cy="42084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A731582E-63CF-964B-9301-521CA7C41CD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42940" y="6010911"/>
                  <a:ext cx="164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C73FBF53-A664-B440-B764-B8A5651FBF6A}"/>
                    </a:ext>
                  </a:extLst>
                </p14:cNvPr>
                <p14:cNvContentPartPr/>
                <p14:nvPr/>
              </p14:nvContentPartPr>
              <p14:xfrm>
                <a:off x="3675340" y="6305031"/>
                <a:ext cx="87480" cy="6876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C73FBF53-A664-B440-B764-B8A5651FBF6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667780" y="629747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6CA3F7BD-8C9C-6040-B5E2-92359A236ED6}"/>
                    </a:ext>
                  </a:extLst>
                </p14:cNvPr>
                <p14:cNvContentPartPr/>
                <p14:nvPr/>
              </p14:nvContentPartPr>
              <p14:xfrm>
                <a:off x="3880900" y="6311151"/>
                <a:ext cx="87480" cy="252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6CA3F7BD-8C9C-6040-B5E2-92359A236ED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873340" y="630359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4C887BC0-643C-6D49-9EC4-B97A2CCC8106}"/>
                    </a:ext>
                  </a:extLst>
                </p14:cNvPr>
                <p14:cNvContentPartPr/>
                <p14:nvPr/>
              </p14:nvContentPartPr>
              <p14:xfrm>
                <a:off x="4136140" y="5806791"/>
                <a:ext cx="118080" cy="28656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4C887BC0-643C-6D49-9EC4-B97A2CCC810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128580" y="5799591"/>
                  <a:ext cx="133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36635690-654B-D243-9629-F8E25A699386}"/>
                    </a:ext>
                  </a:extLst>
                </p14:cNvPr>
                <p14:cNvContentPartPr/>
                <p14:nvPr/>
              </p14:nvContentPartPr>
              <p14:xfrm>
                <a:off x="4285540" y="5962671"/>
                <a:ext cx="187200" cy="137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36635690-654B-D243-9629-F8E25A69938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277980" y="5955111"/>
                  <a:ext cx="20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0AD7096B-D823-D44B-96B0-909BB7214EB3}"/>
                    </a:ext>
                  </a:extLst>
                </p14:cNvPr>
                <p14:cNvContentPartPr/>
                <p14:nvPr/>
              </p14:nvContentPartPr>
              <p14:xfrm>
                <a:off x="4248100" y="6112071"/>
                <a:ext cx="87480" cy="2520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0AD7096B-D823-D44B-96B0-909BB7214EB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240540" y="610451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E1494BDB-9DDE-2B45-A526-5EE7F396A6B2}"/>
                    </a:ext>
                  </a:extLst>
                </p14:cNvPr>
                <p14:cNvContentPartPr/>
                <p14:nvPr/>
              </p14:nvContentPartPr>
              <p14:xfrm>
                <a:off x="4229380" y="6217911"/>
                <a:ext cx="212040" cy="230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E1494BDB-9DDE-2B45-A526-5EE7F396A6B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221820" y="6210351"/>
                  <a:ext cx="22716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42" name="墨迹 341">
                <a:extLst>
                  <a:ext uri="{FF2B5EF4-FFF2-40B4-BE49-F238E27FC236}">
                    <a16:creationId xmlns:a16="http://schemas.microsoft.com/office/drawing/2014/main" id="{01ED4D9F-AD72-6740-8839-45C085E8DFC3}"/>
                  </a:ext>
                </a:extLst>
              </p14:cNvPr>
              <p14:cNvContentPartPr/>
              <p14:nvPr/>
            </p14:nvContentPartPr>
            <p14:xfrm>
              <a:off x="4839580" y="6118191"/>
              <a:ext cx="243000" cy="236880"/>
            </p14:xfrm>
          </p:contentPart>
        </mc:Choice>
        <mc:Fallback>
          <p:pic>
            <p:nvPicPr>
              <p:cNvPr id="342" name="墨迹 341">
                <a:extLst>
                  <a:ext uri="{FF2B5EF4-FFF2-40B4-BE49-F238E27FC236}">
                    <a16:creationId xmlns:a16="http://schemas.microsoft.com/office/drawing/2014/main" id="{01ED4D9F-AD72-6740-8839-45C085E8DFC3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832020" y="6110631"/>
                <a:ext cx="258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组合 357">
            <a:extLst>
              <a:ext uri="{FF2B5EF4-FFF2-40B4-BE49-F238E27FC236}">
                <a16:creationId xmlns:a16="http://schemas.microsoft.com/office/drawing/2014/main" id="{39F3EE85-382C-9240-9553-6C03AFF86899}"/>
              </a:ext>
            </a:extLst>
          </p:cNvPr>
          <p:cNvGrpSpPr/>
          <p:nvPr/>
        </p:nvGrpSpPr>
        <p:grpSpPr>
          <a:xfrm>
            <a:off x="5372020" y="5819391"/>
            <a:ext cx="1379160" cy="666360"/>
            <a:chOff x="5372020" y="5819391"/>
            <a:chExt cx="137916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024D3550-EA69-4543-B2FF-8EE67924883E}"/>
                    </a:ext>
                  </a:extLst>
                </p14:cNvPr>
                <p14:cNvContentPartPr/>
                <p14:nvPr/>
              </p14:nvContentPartPr>
              <p14:xfrm>
                <a:off x="5393620" y="6105951"/>
                <a:ext cx="161640" cy="21204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024D3550-EA69-4543-B2FF-8EE67924883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386060" y="6098391"/>
                  <a:ext cx="176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E35747B8-9204-E140-9B75-D90C50FFC495}"/>
                    </a:ext>
                  </a:extLst>
                </p14:cNvPr>
                <p14:cNvContentPartPr/>
                <p14:nvPr/>
              </p14:nvContentPartPr>
              <p14:xfrm>
                <a:off x="5372020" y="6386031"/>
                <a:ext cx="189720" cy="2520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E35747B8-9204-E140-9B75-D90C50FFC49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364460" y="6378471"/>
                  <a:ext cx="20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B64C08BC-629A-644A-91AA-838AE5F8989B}"/>
                    </a:ext>
                  </a:extLst>
                </p14:cNvPr>
                <p14:cNvContentPartPr/>
                <p14:nvPr/>
              </p14:nvContentPartPr>
              <p14:xfrm>
                <a:off x="5841820" y="5906511"/>
                <a:ext cx="339840" cy="8748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B64C08BC-629A-644A-91AA-838AE5F8989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834260" y="5898951"/>
                  <a:ext cx="354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75AAE8DD-E809-8048-A30F-7113630F1A7D}"/>
                    </a:ext>
                  </a:extLst>
                </p14:cNvPr>
                <p14:cNvContentPartPr/>
                <p14:nvPr/>
              </p14:nvContentPartPr>
              <p14:xfrm>
                <a:off x="5972500" y="5875551"/>
                <a:ext cx="37800" cy="2977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75AAE8DD-E809-8048-A30F-7113630F1A7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964940" y="5867991"/>
                  <a:ext cx="52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72AB1DD6-C3E6-5649-AACA-6ACA70A28E80}"/>
                    </a:ext>
                  </a:extLst>
                </p14:cNvPr>
                <p14:cNvContentPartPr/>
                <p14:nvPr/>
              </p14:nvContentPartPr>
              <p14:xfrm>
                <a:off x="5690260" y="5819391"/>
                <a:ext cx="591120" cy="57240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72AB1DD6-C3E6-5649-AACA-6ACA70A28E8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682700" y="5811831"/>
                  <a:ext cx="6062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EAEB5DE5-7C0F-FA47-A09C-96B089F36CFF}"/>
                    </a:ext>
                  </a:extLst>
                </p14:cNvPr>
                <p14:cNvContentPartPr/>
                <p14:nvPr/>
              </p14:nvContentPartPr>
              <p14:xfrm>
                <a:off x="5947660" y="6392151"/>
                <a:ext cx="81360" cy="813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EAEB5DE5-7C0F-FA47-A09C-96B089F36CF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940100" y="638459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447A2212-8FF6-3D4A-BD76-3EAAEB6168E4}"/>
                    </a:ext>
                  </a:extLst>
                </p14:cNvPr>
                <p14:cNvContentPartPr/>
                <p14:nvPr/>
              </p14:nvContentPartPr>
              <p14:xfrm>
                <a:off x="6109660" y="6460551"/>
                <a:ext cx="37800" cy="2520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447A2212-8FF6-3D4A-BD76-3EAAEB6168E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102100" y="645299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77374DFB-B0DA-DD4E-B319-B5FCE3E1A2DE}"/>
                    </a:ext>
                  </a:extLst>
                </p14:cNvPr>
                <p14:cNvContentPartPr/>
                <p14:nvPr/>
              </p14:nvContentPartPr>
              <p14:xfrm>
                <a:off x="6430420" y="5881671"/>
                <a:ext cx="276480" cy="60228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77374DFB-B0DA-DD4E-B319-B5FCE3E1A2D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422860" y="5874111"/>
                  <a:ext cx="2916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A54D34E1-6D00-BB42-8340-5733B6258961}"/>
                    </a:ext>
                  </a:extLst>
                </p14:cNvPr>
                <p14:cNvContentPartPr/>
                <p14:nvPr/>
              </p14:nvContentPartPr>
              <p14:xfrm>
                <a:off x="6725980" y="6423111"/>
                <a:ext cx="25200" cy="313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A54D34E1-6D00-BB42-8340-5733B625896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718420" y="6415911"/>
                  <a:ext cx="40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组合 356">
            <a:extLst>
              <a:ext uri="{FF2B5EF4-FFF2-40B4-BE49-F238E27FC236}">
                <a16:creationId xmlns:a16="http://schemas.microsoft.com/office/drawing/2014/main" id="{4E917F60-8185-0D48-964D-85ED62B41D4C}"/>
              </a:ext>
            </a:extLst>
          </p:cNvPr>
          <p:cNvGrpSpPr/>
          <p:nvPr/>
        </p:nvGrpSpPr>
        <p:grpSpPr>
          <a:xfrm>
            <a:off x="7037020" y="5937831"/>
            <a:ext cx="410760" cy="498240"/>
            <a:chOff x="7037020" y="5937831"/>
            <a:chExt cx="41076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D65C1C68-B1A6-C841-BAD7-53BE4BA618CE}"/>
                    </a:ext>
                  </a:extLst>
                </p14:cNvPr>
                <p14:cNvContentPartPr/>
                <p14:nvPr/>
              </p14:nvContentPartPr>
              <p14:xfrm>
                <a:off x="7037020" y="6093351"/>
                <a:ext cx="124200" cy="29628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D65C1C68-B1A6-C841-BAD7-53BE4BA618CE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029460" y="6085791"/>
                  <a:ext cx="139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5AFE8767-78EF-3144-9DCE-591B9F252EA6}"/>
                    </a:ext>
                  </a:extLst>
                </p14:cNvPr>
                <p14:cNvContentPartPr/>
                <p14:nvPr/>
              </p14:nvContentPartPr>
              <p14:xfrm>
                <a:off x="7223860" y="5937831"/>
                <a:ext cx="223920" cy="49824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5AFE8767-78EF-3144-9DCE-591B9F252EA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216300" y="5930271"/>
                  <a:ext cx="238680" cy="51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354" name="墨迹 353">
                <a:extLst>
                  <a:ext uri="{FF2B5EF4-FFF2-40B4-BE49-F238E27FC236}">
                    <a16:creationId xmlns:a16="http://schemas.microsoft.com/office/drawing/2014/main" id="{1F998B2B-0CE5-F14C-8116-E2A997E0CB7C}"/>
                  </a:ext>
                </a:extLst>
              </p14:cNvPr>
              <p14:cNvContentPartPr/>
              <p14:nvPr/>
            </p14:nvContentPartPr>
            <p14:xfrm>
              <a:off x="7722460" y="5887791"/>
              <a:ext cx="323280" cy="548280"/>
            </p14:xfrm>
          </p:contentPart>
        </mc:Choice>
        <mc:Fallback>
          <p:pic>
            <p:nvPicPr>
              <p:cNvPr id="354" name="墨迹 353">
                <a:extLst>
                  <a:ext uri="{FF2B5EF4-FFF2-40B4-BE49-F238E27FC236}">
                    <a16:creationId xmlns:a16="http://schemas.microsoft.com/office/drawing/2014/main" id="{1F998B2B-0CE5-F14C-8116-E2A997E0CB7C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7714900" y="5880231"/>
                <a:ext cx="3384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55" name="墨迹 354">
                <a:extLst>
                  <a:ext uri="{FF2B5EF4-FFF2-40B4-BE49-F238E27FC236}">
                    <a16:creationId xmlns:a16="http://schemas.microsoft.com/office/drawing/2014/main" id="{9AEEEF8A-85CC-A84F-ABDD-5DA1AD4E8C0E}"/>
                  </a:ext>
                </a:extLst>
              </p14:cNvPr>
              <p14:cNvContentPartPr/>
              <p14:nvPr/>
            </p14:nvContentPartPr>
            <p14:xfrm>
              <a:off x="8232940" y="6578991"/>
              <a:ext cx="24480" cy="37800"/>
            </p14:xfrm>
          </p:contentPart>
        </mc:Choice>
        <mc:Fallback>
          <p:pic>
            <p:nvPicPr>
              <p:cNvPr id="355" name="墨迹 354">
                <a:extLst>
                  <a:ext uri="{FF2B5EF4-FFF2-40B4-BE49-F238E27FC236}">
                    <a16:creationId xmlns:a16="http://schemas.microsoft.com/office/drawing/2014/main" id="{9AEEEF8A-85CC-A84F-ABDD-5DA1AD4E8C0E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225740" y="6571431"/>
                <a:ext cx="39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356" name="墨迹 355">
                <a:extLst>
                  <a:ext uri="{FF2B5EF4-FFF2-40B4-BE49-F238E27FC236}">
                    <a16:creationId xmlns:a16="http://schemas.microsoft.com/office/drawing/2014/main" id="{06B67FAC-CE4C-7947-B385-95D412F5B071}"/>
                  </a:ext>
                </a:extLst>
              </p14:cNvPr>
              <p14:cNvContentPartPr/>
              <p14:nvPr/>
            </p14:nvContentPartPr>
            <p14:xfrm>
              <a:off x="8226820" y="6771951"/>
              <a:ext cx="24480" cy="6480"/>
            </p14:xfrm>
          </p:contentPart>
        </mc:Choice>
        <mc:Fallback>
          <p:pic>
            <p:nvPicPr>
              <p:cNvPr id="356" name="墨迹 355">
                <a:extLst>
                  <a:ext uri="{FF2B5EF4-FFF2-40B4-BE49-F238E27FC236}">
                    <a16:creationId xmlns:a16="http://schemas.microsoft.com/office/drawing/2014/main" id="{06B67FAC-CE4C-7947-B385-95D412F5B071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219260" y="6764391"/>
                <a:ext cx="39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364" name="墨迹 363">
                <a:extLst>
                  <a:ext uri="{FF2B5EF4-FFF2-40B4-BE49-F238E27FC236}">
                    <a16:creationId xmlns:a16="http://schemas.microsoft.com/office/drawing/2014/main" id="{C0716336-90CA-B24A-9850-B41CEA47B245}"/>
                  </a:ext>
                </a:extLst>
              </p14:cNvPr>
              <p14:cNvContentPartPr/>
              <p14:nvPr/>
            </p14:nvContentPartPr>
            <p14:xfrm>
              <a:off x="9726580" y="1343151"/>
              <a:ext cx="361440" cy="261720"/>
            </p14:xfrm>
          </p:contentPart>
        </mc:Choice>
        <mc:Fallback>
          <p:pic>
            <p:nvPicPr>
              <p:cNvPr id="364" name="墨迹 363">
                <a:extLst>
                  <a:ext uri="{FF2B5EF4-FFF2-40B4-BE49-F238E27FC236}">
                    <a16:creationId xmlns:a16="http://schemas.microsoft.com/office/drawing/2014/main" id="{C0716336-90CA-B24A-9850-B41CEA47B24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9719020" y="1335591"/>
                <a:ext cx="3765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65" name="墨迹 364">
                <a:extLst>
                  <a:ext uri="{FF2B5EF4-FFF2-40B4-BE49-F238E27FC236}">
                    <a16:creationId xmlns:a16="http://schemas.microsoft.com/office/drawing/2014/main" id="{96117D4E-7FDD-0341-ABDC-4BB16E2D9C49}"/>
                  </a:ext>
                </a:extLst>
              </p14:cNvPr>
              <p14:cNvContentPartPr/>
              <p14:nvPr/>
            </p14:nvContentPartPr>
            <p14:xfrm>
              <a:off x="11899180" y="1803951"/>
              <a:ext cx="324000" cy="467280"/>
            </p14:xfrm>
          </p:contentPart>
        </mc:Choice>
        <mc:Fallback>
          <p:pic>
            <p:nvPicPr>
              <p:cNvPr id="365" name="墨迹 364">
                <a:extLst>
                  <a:ext uri="{FF2B5EF4-FFF2-40B4-BE49-F238E27FC236}">
                    <a16:creationId xmlns:a16="http://schemas.microsoft.com/office/drawing/2014/main" id="{96117D4E-7FDD-0341-ABDC-4BB16E2D9C49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1891620" y="1796391"/>
                <a:ext cx="339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66" name="墨迹 365">
                <a:extLst>
                  <a:ext uri="{FF2B5EF4-FFF2-40B4-BE49-F238E27FC236}">
                    <a16:creationId xmlns:a16="http://schemas.microsoft.com/office/drawing/2014/main" id="{09C47DC9-A2B6-0244-82FB-1F664C0AB96F}"/>
                  </a:ext>
                </a:extLst>
              </p14:cNvPr>
              <p14:cNvContentPartPr/>
              <p14:nvPr/>
            </p14:nvContentPartPr>
            <p14:xfrm>
              <a:off x="11775700" y="3939471"/>
              <a:ext cx="385560" cy="243000"/>
            </p14:xfrm>
          </p:contentPart>
        </mc:Choice>
        <mc:Fallback>
          <p:pic>
            <p:nvPicPr>
              <p:cNvPr id="366" name="墨迹 365">
                <a:extLst>
                  <a:ext uri="{FF2B5EF4-FFF2-40B4-BE49-F238E27FC236}">
                    <a16:creationId xmlns:a16="http://schemas.microsoft.com/office/drawing/2014/main" id="{09C47DC9-A2B6-0244-82FB-1F664C0AB96F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11768140" y="3931911"/>
                <a:ext cx="40068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D1089FA8-2AEB-3747-88F5-0849E4E28D3A}"/>
              </a:ext>
            </a:extLst>
          </p:cNvPr>
          <p:cNvGrpSpPr/>
          <p:nvPr/>
        </p:nvGrpSpPr>
        <p:grpSpPr>
          <a:xfrm>
            <a:off x="10940860" y="4038831"/>
            <a:ext cx="267840" cy="243000"/>
            <a:chOff x="10940860" y="4038831"/>
            <a:chExt cx="2678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AEDF27FC-438D-AC48-BB42-46CCEC22638D}"/>
                    </a:ext>
                  </a:extLst>
                </p14:cNvPr>
                <p14:cNvContentPartPr/>
                <p14:nvPr/>
              </p14:nvContentPartPr>
              <p14:xfrm>
                <a:off x="10940860" y="4038831"/>
                <a:ext cx="43920" cy="24300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AEDF27FC-438D-AC48-BB42-46CCEC22638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933300" y="4031271"/>
                  <a:ext cx="59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114D6B6-8413-3844-9867-290826947412}"/>
                    </a:ext>
                  </a:extLst>
                </p14:cNvPr>
                <p14:cNvContentPartPr/>
                <p14:nvPr/>
              </p14:nvContentPartPr>
              <p14:xfrm>
                <a:off x="10965700" y="4045311"/>
                <a:ext cx="243000" cy="5652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114D6B6-8413-3844-9867-29082694741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958140" y="4037751"/>
                  <a:ext cx="2581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70" name="墨迹 369">
                <a:extLst>
                  <a:ext uri="{FF2B5EF4-FFF2-40B4-BE49-F238E27FC236}">
                    <a16:creationId xmlns:a16="http://schemas.microsoft.com/office/drawing/2014/main" id="{C7C8BEC9-EE8F-D942-B462-C59C6FA2629A}"/>
                  </a:ext>
                </a:extLst>
              </p14:cNvPr>
              <p14:cNvContentPartPr/>
              <p14:nvPr/>
            </p14:nvContentPartPr>
            <p14:xfrm>
              <a:off x="10574020" y="1212471"/>
              <a:ext cx="205200" cy="173880"/>
            </p14:xfrm>
          </p:contentPart>
        </mc:Choice>
        <mc:Fallback>
          <p:pic>
            <p:nvPicPr>
              <p:cNvPr id="370" name="墨迹 369">
                <a:extLst>
                  <a:ext uri="{FF2B5EF4-FFF2-40B4-BE49-F238E27FC236}">
                    <a16:creationId xmlns:a16="http://schemas.microsoft.com/office/drawing/2014/main" id="{C7C8BEC9-EE8F-D942-B462-C59C6FA2629A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0566460" y="1204911"/>
                <a:ext cx="2203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71" name="墨迹 370">
                <a:extLst>
                  <a:ext uri="{FF2B5EF4-FFF2-40B4-BE49-F238E27FC236}">
                    <a16:creationId xmlns:a16="http://schemas.microsoft.com/office/drawing/2014/main" id="{75DA19C4-2774-6B4F-964F-FFEA51B29137}"/>
                  </a:ext>
                </a:extLst>
              </p14:cNvPr>
              <p14:cNvContentPartPr/>
              <p14:nvPr/>
            </p14:nvContentPartPr>
            <p14:xfrm>
              <a:off x="12086380" y="2924631"/>
              <a:ext cx="131040" cy="155880"/>
            </p14:xfrm>
          </p:contentPart>
        </mc:Choice>
        <mc:Fallback>
          <p:pic>
            <p:nvPicPr>
              <p:cNvPr id="371" name="墨迹 370">
                <a:extLst>
                  <a:ext uri="{FF2B5EF4-FFF2-40B4-BE49-F238E27FC236}">
                    <a16:creationId xmlns:a16="http://schemas.microsoft.com/office/drawing/2014/main" id="{75DA19C4-2774-6B4F-964F-FFEA51B29137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2078820" y="2917071"/>
                <a:ext cx="1461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372" name="墨迹 371">
                <a:extLst>
                  <a:ext uri="{FF2B5EF4-FFF2-40B4-BE49-F238E27FC236}">
                    <a16:creationId xmlns:a16="http://schemas.microsoft.com/office/drawing/2014/main" id="{72B6F2A1-4D32-204C-8737-830616D5EA72}"/>
                  </a:ext>
                </a:extLst>
              </p14:cNvPr>
              <p14:cNvContentPartPr/>
              <p14:nvPr/>
            </p14:nvContentPartPr>
            <p14:xfrm>
              <a:off x="9272260" y="1567431"/>
              <a:ext cx="112320" cy="143640"/>
            </p14:xfrm>
          </p:contentPart>
        </mc:Choice>
        <mc:Fallback>
          <p:pic>
            <p:nvPicPr>
              <p:cNvPr id="372" name="墨迹 371">
                <a:extLst>
                  <a:ext uri="{FF2B5EF4-FFF2-40B4-BE49-F238E27FC236}">
                    <a16:creationId xmlns:a16="http://schemas.microsoft.com/office/drawing/2014/main" id="{72B6F2A1-4D32-204C-8737-830616D5EA72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9264700" y="1559871"/>
                <a:ext cx="12744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77BBC32D-DC9B-9347-8B6D-09622F540850}"/>
              </a:ext>
            </a:extLst>
          </p:cNvPr>
          <p:cNvGrpSpPr/>
          <p:nvPr/>
        </p:nvGrpSpPr>
        <p:grpSpPr>
          <a:xfrm>
            <a:off x="9309700" y="3839751"/>
            <a:ext cx="311760" cy="342720"/>
            <a:chOff x="9309700" y="3839751"/>
            <a:chExt cx="3117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CF77AB74-F052-474B-B4C0-765818B6AD19}"/>
                    </a:ext>
                  </a:extLst>
                </p14:cNvPr>
                <p14:cNvContentPartPr/>
                <p14:nvPr/>
              </p14:nvContentPartPr>
              <p14:xfrm>
                <a:off x="9591940" y="3902031"/>
                <a:ext cx="29520" cy="6876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CF77AB74-F052-474B-B4C0-765818B6AD1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584380" y="3894471"/>
                  <a:ext cx="44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BE282009-1CBC-E74A-8234-408B5404160E}"/>
                    </a:ext>
                  </a:extLst>
                </p14:cNvPr>
                <p14:cNvContentPartPr/>
                <p14:nvPr/>
              </p14:nvContentPartPr>
              <p14:xfrm>
                <a:off x="9390700" y="3839751"/>
                <a:ext cx="112320" cy="33660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BE282009-1CBC-E74A-8234-408B5404160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83140" y="3832191"/>
                  <a:ext cx="127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349E7D10-8C08-BF4A-B02D-37F0AA8DAD59}"/>
                    </a:ext>
                  </a:extLst>
                </p14:cNvPr>
                <p14:cNvContentPartPr/>
                <p14:nvPr/>
              </p14:nvContentPartPr>
              <p14:xfrm>
                <a:off x="9309700" y="3902031"/>
                <a:ext cx="299160" cy="2804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349E7D10-8C08-BF4A-B02D-37F0AA8DAD5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302140" y="3894471"/>
                  <a:ext cx="3142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D7ECB6DE-B9C0-5C46-8FA4-0EB2C21BC665}"/>
              </a:ext>
            </a:extLst>
          </p:cNvPr>
          <p:cNvGrpSpPr/>
          <p:nvPr/>
        </p:nvGrpSpPr>
        <p:grpSpPr>
          <a:xfrm>
            <a:off x="8868340" y="4362471"/>
            <a:ext cx="715680" cy="2198160"/>
            <a:chOff x="8868340" y="4362471"/>
            <a:chExt cx="715680" cy="21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5C6F5AA8-5052-9A48-84A6-C572E2C15736}"/>
                    </a:ext>
                  </a:extLst>
                </p14:cNvPr>
                <p14:cNvContentPartPr/>
                <p14:nvPr/>
              </p14:nvContentPartPr>
              <p14:xfrm>
                <a:off x="8986060" y="4624191"/>
                <a:ext cx="31320" cy="5004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5C6F5AA8-5052-9A48-84A6-C572E2C1573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78500" y="461663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76A1A747-6C7E-DA4E-9D85-AA54CDC5205E}"/>
                    </a:ext>
                  </a:extLst>
                </p14:cNvPr>
                <p14:cNvContentPartPr/>
                <p14:nvPr/>
              </p14:nvContentPartPr>
              <p14:xfrm>
                <a:off x="8942500" y="4549311"/>
                <a:ext cx="143640" cy="150696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76A1A747-6C7E-DA4E-9D85-AA54CDC5205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934940" y="4541751"/>
                  <a:ext cx="15876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68E9D3D8-E0AE-0E4A-BB96-A247317632E1}"/>
                    </a:ext>
                  </a:extLst>
                </p14:cNvPr>
                <p14:cNvContentPartPr/>
                <p14:nvPr/>
              </p14:nvContentPartPr>
              <p14:xfrm>
                <a:off x="8868340" y="5919111"/>
                <a:ext cx="167040" cy="33660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68E9D3D8-E0AE-0E4A-BB96-A247317632E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860780" y="5911551"/>
                  <a:ext cx="182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7CDBA133-8AF3-5A4C-93F3-AD198B356835}"/>
                    </a:ext>
                  </a:extLst>
                </p14:cNvPr>
                <p14:cNvContentPartPr/>
                <p14:nvPr/>
              </p14:nvContentPartPr>
              <p14:xfrm>
                <a:off x="8998300" y="4362471"/>
                <a:ext cx="131040" cy="16848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7CDBA133-8AF3-5A4C-93F3-AD198B35683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990740" y="435527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8D8FC7F8-B281-144B-9424-B464403B46D3}"/>
                    </a:ext>
                  </a:extLst>
                </p14:cNvPr>
                <p14:cNvContentPartPr/>
                <p14:nvPr/>
              </p14:nvContentPartPr>
              <p14:xfrm>
                <a:off x="9197740" y="6012351"/>
                <a:ext cx="386280" cy="54828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8D8FC7F8-B281-144B-9424-B464403B46D3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190180" y="6004791"/>
                  <a:ext cx="401400" cy="56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46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530268A-61E0-2140-80D6-4D14099415FF}"/>
              </a:ext>
            </a:extLst>
          </p:cNvPr>
          <p:cNvGrpSpPr/>
          <p:nvPr/>
        </p:nvGrpSpPr>
        <p:grpSpPr>
          <a:xfrm>
            <a:off x="1022860" y="247671"/>
            <a:ext cx="572400" cy="585720"/>
            <a:chOff x="1022860" y="247671"/>
            <a:chExt cx="5724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AF9C055-236A-E74D-96C4-B19792889C4F}"/>
                    </a:ext>
                  </a:extLst>
                </p14:cNvPr>
                <p14:cNvContentPartPr/>
                <p14:nvPr/>
              </p14:nvContentPartPr>
              <p14:xfrm>
                <a:off x="1065700" y="471591"/>
                <a:ext cx="11232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AF9C055-236A-E74D-96C4-B19792889C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8140" y="464031"/>
                  <a:ext cx="127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1F08ED-D388-9443-B2AB-CEBF5F714F02}"/>
                    </a:ext>
                  </a:extLst>
                </p14:cNvPr>
                <p14:cNvContentPartPr/>
                <p14:nvPr/>
              </p14:nvContentPartPr>
              <p14:xfrm>
                <a:off x="1022860" y="247671"/>
                <a:ext cx="572400" cy="585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1F08ED-D388-9443-B2AB-CEBF5F714F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5300" y="240111"/>
                  <a:ext cx="58752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1CEBC2F-7489-0743-8837-EF8C10E7B8BC}"/>
                  </a:ext>
                </a:extLst>
              </p14:cNvPr>
              <p14:cNvContentPartPr/>
              <p14:nvPr/>
            </p14:nvContentPartPr>
            <p14:xfrm>
              <a:off x="2254780" y="496791"/>
              <a:ext cx="6480" cy="129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1CEBC2F-7489-0743-8837-EF8C10E7B8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7220" y="489231"/>
                <a:ext cx="21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6B30FF0-C17A-2F48-B157-8ECE4644E7CB}"/>
                  </a:ext>
                </a:extLst>
              </p14:cNvPr>
              <p14:cNvContentPartPr/>
              <p14:nvPr/>
            </p14:nvContentPartPr>
            <p14:xfrm>
              <a:off x="1862380" y="428031"/>
              <a:ext cx="212040" cy="2430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6B30FF0-C17A-2F48-B157-8ECE4644E7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4820" y="420471"/>
                <a:ext cx="2271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193607E5-AFEA-774E-97EC-55F6A96C2AF9}"/>
              </a:ext>
            </a:extLst>
          </p:cNvPr>
          <p:cNvGrpSpPr/>
          <p:nvPr/>
        </p:nvGrpSpPr>
        <p:grpSpPr>
          <a:xfrm>
            <a:off x="2472580" y="403191"/>
            <a:ext cx="311760" cy="360720"/>
            <a:chOff x="2472580" y="403191"/>
            <a:chExt cx="31176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83331B6-DADC-6245-9AC0-40BEE0163171}"/>
                    </a:ext>
                  </a:extLst>
                </p14:cNvPr>
                <p14:cNvContentPartPr/>
                <p14:nvPr/>
              </p14:nvContentPartPr>
              <p14:xfrm>
                <a:off x="2621980" y="403191"/>
                <a:ext cx="162360" cy="360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83331B6-DADC-6245-9AC0-40BEE01631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4420" y="395631"/>
                  <a:ext cx="177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A5B6A0E-DFFE-1642-B3B9-80231C1D3C94}"/>
                    </a:ext>
                  </a:extLst>
                </p14:cNvPr>
                <p14:cNvContentPartPr/>
                <p14:nvPr/>
              </p14:nvContentPartPr>
              <p14:xfrm>
                <a:off x="2659420" y="533871"/>
                <a:ext cx="8136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A5B6A0E-DFFE-1642-B3B9-80231C1D3C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1860" y="52631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2A36D01-B411-834F-BB35-564D131AD4ED}"/>
                    </a:ext>
                  </a:extLst>
                </p14:cNvPr>
                <p14:cNvContentPartPr/>
                <p14:nvPr/>
              </p14:nvContentPartPr>
              <p14:xfrm>
                <a:off x="2472580" y="708111"/>
                <a:ext cx="124920" cy="25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2A36D01-B411-834F-BB35-564D131AD4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5020" y="70091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7DFC698-407E-8D44-B36E-D66006A85087}"/>
                  </a:ext>
                </a:extLst>
              </p14:cNvPr>
              <p14:cNvContentPartPr/>
              <p14:nvPr/>
            </p14:nvContentPartPr>
            <p14:xfrm>
              <a:off x="3238300" y="415791"/>
              <a:ext cx="274320" cy="311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7DFC698-407E-8D44-B36E-D66006A850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0740" y="408231"/>
                <a:ext cx="289440" cy="3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C6913B23-3B5C-7A45-B32B-66DCD5F17130}"/>
              </a:ext>
            </a:extLst>
          </p:cNvPr>
          <p:cNvGrpSpPr/>
          <p:nvPr/>
        </p:nvGrpSpPr>
        <p:grpSpPr>
          <a:xfrm>
            <a:off x="3873340" y="415791"/>
            <a:ext cx="180720" cy="236880"/>
            <a:chOff x="3873340" y="415791"/>
            <a:chExt cx="1807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5F2BB2A-DB5C-EB4B-839F-2C0879765771}"/>
                    </a:ext>
                  </a:extLst>
                </p14:cNvPr>
                <p14:cNvContentPartPr/>
                <p14:nvPr/>
              </p14:nvContentPartPr>
              <p14:xfrm>
                <a:off x="3873340" y="415791"/>
                <a:ext cx="180720" cy="149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5F2BB2A-DB5C-EB4B-839F-2C08797657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5780" y="40823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8822FF5-7EDE-9248-ABFD-F8FC0E69CBFE}"/>
                    </a:ext>
                  </a:extLst>
                </p14:cNvPr>
                <p14:cNvContentPartPr/>
                <p14:nvPr/>
              </p14:nvContentPartPr>
              <p14:xfrm>
                <a:off x="3885940" y="627471"/>
                <a:ext cx="155880" cy="25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8822FF5-7EDE-9248-ABFD-F8FC0E69CB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78380" y="61991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05F194-5C5E-434E-9B52-03D99F1A9A0C}"/>
              </a:ext>
            </a:extLst>
          </p:cNvPr>
          <p:cNvGrpSpPr/>
          <p:nvPr/>
        </p:nvGrpSpPr>
        <p:grpSpPr>
          <a:xfrm>
            <a:off x="4439980" y="403191"/>
            <a:ext cx="417240" cy="249480"/>
            <a:chOff x="4439980" y="403191"/>
            <a:chExt cx="41724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6A168F-55DE-2744-BDEE-4D746D46918D}"/>
                    </a:ext>
                  </a:extLst>
                </p14:cNvPr>
                <p14:cNvContentPartPr/>
                <p14:nvPr/>
              </p14:nvContentPartPr>
              <p14:xfrm>
                <a:off x="4439980" y="421911"/>
                <a:ext cx="124920" cy="180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6A168F-55DE-2744-BDEE-4D746D4691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2420" y="414351"/>
                  <a:ext cx="140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49B533B-2D27-494D-B854-5512C6FF5866}"/>
                    </a:ext>
                  </a:extLst>
                </p14:cNvPr>
                <p14:cNvContentPartPr/>
                <p14:nvPr/>
              </p14:nvContentPartPr>
              <p14:xfrm>
                <a:off x="4670020" y="403191"/>
                <a:ext cx="75240" cy="212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49B533B-2D27-494D-B854-5512C6FF58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62820" y="39563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D74D8B5-CE51-CE40-BA04-20BF600FC819}"/>
                    </a:ext>
                  </a:extLst>
                </p14:cNvPr>
                <p14:cNvContentPartPr/>
                <p14:nvPr/>
              </p14:nvContentPartPr>
              <p14:xfrm>
                <a:off x="4732300" y="608751"/>
                <a:ext cx="124920" cy="43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D74D8B5-CE51-CE40-BA04-20BF600FC8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4740" y="601191"/>
                  <a:ext cx="1400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19D8F4D2-0B99-1E48-B4AD-40EE78CE7911}"/>
                  </a:ext>
                </a:extLst>
              </p14:cNvPr>
              <p14:cNvContentPartPr/>
              <p14:nvPr/>
            </p14:nvContentPartPr>
            <p14:xfrm>
              <a:off x="5149540" y="397071"/>
              <a:ext cx="180720" cy="2307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19D8F4D2-0B99-1E48-B4AD-40EE78CE79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41980" y="389511"/>
                <a:ext cx="19584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A9ABFC9B-3985-0F47-A78E-36AFC46C4ADF}"/>
              </a:ext>
            </a:extLst>
          </p:cNvPr>
          <p:cNvGrpSpPr/>
          <p:nvPr/>
        </p:nvGrpSpPr>
        <p:grpSpPr>
          <a:xfrm>
            <a:off x="5566780" y="434511"/>
            <a:ext cx="523080" cy="180720"/>
            <a:chOff x="5566780" y="434511"/>
            <a:chExt cx="52308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985E22A-4C3E-A044-8AA6-79DDA56AC8B3}"/>
                    </a:ext>
                  </a:extLst>
                </p14:cNvPr>
                <p14:cNvContentPartPr/>
                <p14:nvPr/>
              </p14:nvContentPartPr>
              <p14:xfrm>
                <a:off x="5566780" y="490311"/>
                <a:ext cx="162360" cy="25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985E22A-4C3E-A044-8AA6-79DDA56AC8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59220" y="48275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AC4A9E7-875A-7E4C-AD0B-02FF9CA4DD46}"/>
                    </a:ext>
                  </a:extLst>
                </p14:cNvPr>
                <p14:cNvContentPartPr/>
                <p14:nvPr/>
              </p14:nvContentPartPr>
              <p14:xfrm>
                <a:off x="5597740" y="502911"/>
                <a:ext cx="367560" cy="190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AC4A9E7-875A-7E4C-AD0B-02FF9CA4DD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90180" y="495351"/>
                  <a:ext cx="382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87154C-29E6-E741-9EDF-028CD48D2B15}"/>
                    </a:ext>
                  </a:extLst>
                </p14:cNvPr>
                <p14:cNvContentPartPr/>
                <p14:nvPr/>
              </p14:nvContentPartPr>
              <p14:xfrm>
                <a:off x="5902660" y="434511"/>
                <a:ext cx="187200" cy="180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87154C-29E6-E741-9EDF-028CD48D2B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95460" y="42695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02C59C55-8622-774F-A6AE-82881D3241CC}"/>
                  </a:ext>
                </a:extLst>
              </p14:cNvPr>
              <p14:cNvContentPartPr/>
              <p14:nvPr/>
            </p14:nvContentPartPr>
            <p14:xfrm>
              <a:off x="6425740" y="397071"/>
              <a:ext cx="243000" cy="374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02C59C55-8622-774F-A6AE-82881D3241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18180" y="389511"/>
                <a:ext cx="25812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FC3F9622-7967-D242-B3F9-424E28DD6F38}"/>
              </a:ext>
            </a:extLst>
          </p:cNvPr>
          <p:cNvGrpSpPr/>
          <p:nvPr/>
        </p:nvGrpSpPr>
        <p:grpSpPr>
          <a:xfrm>
            <a:off x="7104340" y="222831"/>
            <a:ext cx="1046520" cy="479880"/>
            <a:chOff x="7104340" y="222831"/>
            <a:chExt cx="10465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09FB75F-0841-B545-A02E-7D3308D90762}"/>
                    </a:ext>
                  </a:extLst>
                </p14:cNvPr>
                <p14:cNvContentPartPr/>
                <p14:nvPr/>
              </p14:nvContentPartPr>
              <p14:xfrm>
                <a:off x="7210180" y="285111"/>
                <a:ext cx="112320" cy="1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09FB75F-0841-B545-A02E-7D3308D907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02620" y="277551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A8DD8AE-6C3C-C544-B1E3-3C8EACD81464}"/>
                    </a:ext>
                  </a:extLst>
                </p14:cNvPr>
                <p14:cNvContentPartPr/>
                <p14:nvPr/>
              </p14:nvContentPartPr>
              <p14:xfrm>
                <a:off x="7104340" y="409311"/>
                <a:ext cx="486000" cy="255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A8DD8AE-6C3C-C544-B1E3-3C8EACD814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96780" y="401751"/>
                  <a:ext cx="501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F929E03-9BAD-FB40-BCE3-E7D857EBF910}"/>
                    </a:ext>
                  </a:extLst>
                </p14:cNvPr>
                <p14:cNvContentPartPr/>
                <p14:nvPr/>
              </p14:nvContentPartPr>
              <p14:xfrm>
                <a:off x="7715260" y="222831"/>
                <a:ext cx="435600" cy="479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F929E03-9BAD-FB40-BCE3-E7D857EBF9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07700" y="215271"/>
                  <a:ext cx="45036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785FDD3-D21A-124D-92B9-2C9D0ABA21B0}"/>
              </a:ext>
            </a:extLst>
          </p:cNvPr>
          <p:cNvGrpSpPr/>
          <p:nvPr/>
        </p:nvGrpSpPr>
        <p:grpSpPr>
          <a:xfrm>
            <a:off x="8498980" y="197631"/>
            <a:ext cx="3237480" cy="604440"/>
            <a:chOff x="8498980" y="197631"/>
            <a:chExt cx="323748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73BDE6A-5867-D742-A503-B6E4026460A1}"/>
                    </a:ext>
                  </a:extLst>
                </p14:cNvPr>
                <p14:cNvContentPartPr/>
                <p14:nvPr/>
              </p14:nvContentPartPr>
              <p14:xfrm>
                <a:off x="8561260" y="197631"/>
                <a:ext cx="143640" cy="62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73BDE6A-5867-D742-A503-B6E4026460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53700" y="19043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2799D88-D514-E54E-BC76-A081447A8872}"/>
                    </a:ext>
                  </a:extLst>
                </p14:cNvPr>
                <p14:cNvContentPartPr/>
                <p14:nvPr/>
              </p14:nvContentPartPr>
              <p14:xfrm>
                <a:off x="8498980" y="353511"/>
                <a:ext cx="429840" cy="386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2799D88-D514-E54E-BC76-A081447A88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91420" y="345951"/>
                  <a:ext cx="4449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4970E38-6CD8-B543-89C0-7BC1E9833008}"/>
                    </a:ext>
                  </a:extLst>
                </p14:cNvPr>
                <p14:cNvContentPartPr/>
                <p14:nvPr/>
              </p14:nvContentPartPr>
              <p14:xfrm>
                <a:off x="9108820" y="316071"/>
                <a:ext cx="374040" cy="385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4970E38-6CD8-B543-89C0-7BC1E98330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01260" y="308511"/>
                  <a:ext cx="388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7A2B320-0405-F445-996A-6E70A6BAF523}"/>
                    </a:ext>
                  </a:extLst>
                </p14:cNvPr>
                <p14:cNvContentPartPr/>
                <p14:nvPr/>
              </p14:nvContentPartPr>
              <p14:xfrm>
                <a:off x="9743860" y="372231"/>
                <a:ext cx="392400" cy="392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7A2B320-0405-F445-996A-6E70A6BAF52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36300" y="364671"/>
                  <a:ext cx="407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76408A2-3F33-C643-BE7A-85C27BFF698D}"/>
                    </a:ext>
                  </a:extLst>
                </p14:cNvPr>
                <p14:cNvContentPartPr/>
                <p14:nvPr/>
              </p14:nvContentPartPr>
              <p14:xfrm>
                <a:off x="9992980" y="521631"/>
                <a:ext cx="224640" cy="50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76408A2-3F33-C643-BE7A-85C27BFF69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85420" y="514071"/>
                  <a:ext cx="23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BD1832-DBFF-5B46-AFE1-66FE66E065E7}"/>
                    </a:ext>
                  </a:extLst>
                </p14:cNvPr>
                <p14:cNvContentPartPr/>
                <p14:nvPr/>
              </p14:nvContentPartPr>
              <p14:xfrm>
                <a:off x="10129780" y="210231"/>
                <a:ext cx="106200" cy="5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BD1832-DBFF-5B46-AFE1-66FE66E065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2580" y="202671"/>
                  <a:ext cx="121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201DA03-26B0-FA42-B95E-8F6290D57B1F}"/>
                    </a:ext>
                  </a:extLst>
                </p14:cNvPr>
                <p14:cNvContentPartPr/>
                <p14:nvPr/>
              </p14:nvContentPartPr>
              <p14:xfrm>
                <a:off x="10435780" y="197631"/>
                <a:ext cx="323280" cy="547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201DA03-26B0-FA42-B95E-8F6290D57B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28220" y="190431"/>
                  <a:ext cx="3384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BBC399-3097-8B46-91D3-56C4A72190B8}"/>
                    </a:ext>
                  </a:extLst>
                </p14:cNvPr>
                <p14:cNvContentPartPr/>
                <p14:nvPr/>
              </p14:nvContentPartPr>
              <p14:xfrm>
                <a:off x="10634140" y="478791"/>
                <a:ext cx="112320" cy="23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BBC399-3097-8B46-91D3-56C4A72190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26580" y="471231"/>
                  <a:ext cx="127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FDBBB82-A636-F94B-84EB-24B931591FB3}"/>
                    </a:ext>
                  </a:extLst>
                </p14:cNvPr>
                <p14:cNvContentPartPr/>
                <p14:nvPr/>
              </p14:nvContentPartPr>
              <p14:xfrm>
                <a:off x="10932940" y="328671"/>
                <a:ext cx="342720" cy="448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FDBBB82-A636-F94B-84EB-24B931591F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25380" y="321111"/>
                  <a:ext cx="357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5E86BAF-DD32-4045-8605-663A2DA1C724}"/>
                    </a:ext>
                  </a:extLst>
                </p14:cNvPr>
                <p14:cNvContentPartPr/>
                <p14:nvPr/>
              </p14:nvContentPartPr>
              <p14:xfrm>
                <a:off x="11362420" y="291231"/>
                <a:ext cx="374040" cy="510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5E86BAF-DD32-4045-8605-663A2DA1C7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55220" y="283671"/>
                  <a:ext cx="38880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4A19F40-8EB2-F844-BDD5-3F297220B174}"/>
              </a:ext>
            </a:extLst>
          </p:cNvPr>
          <p:cNvGrpSpPr/>
          <p:nvPr/>
        </p:nvGrpSpPr>
        <p:grpSpPr>
          <a:xfrm>
            <a:off x="537220" y="1249911"/>
            <a:ext cx="678240" cy="620280"/>
            <a:chOff x="537220" y="1249911"/>
            <a:chExt cx="678240" cy="6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963373-814F-2B4F-92C3-A81BBDAF9C4F}"/>
                    </a:ext>
                  </a:extLst>
                </p14:cNvPr>
                <p14:cNvContentPartPr/>
                <p14:nvPr/>
              </p14:nvContentPartPr>
              <p14:xfrm>
                <a:off x="537220" y="1249911"/>
                <a:ext cx="149040" cy="620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963373-814F-2B4F-92C3-A81BBDAF9C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9660" y="1242351"/>
                  <a:ext cx="1641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1E5A65-51A5-5945-AC42-7A5D26F28E3E}"/>
                    </a:ext>
                  </a:extLst>
                </p14:cNvPr>
                <p14:cNvContentPartPr/>
                <p14:nvPr/>
              </p14:nvContentPartPr>
              <p14:xfrm>
                <a:off x="884980" y="1262511"/>
                <a:ext cx="330480" cy="585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1E5A65-51A5-5945-AC42-7A5D26F28E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7420" y="1254951"/>
                  <a:ext cx="34524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A1E5FF5A-4C1B-3043-8BB2-91287566CC44}"/>
                  </a:ext>
                </a:extLst>
              </p14:cNvPr>
              <p14:cNvContentPartPr/>
              <p14:nvPr/>
            </p14:nvContentPartPr>
            <p14:xfrm>
              <a:off x="1513900" y="1828791"/>
              <a:ext cx="25200" cy="190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A1E5FF5A-4C1B-3043-8BB2-91287566CC4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06340" y="1821231"/>
                <a:ext cx="403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0A507FDD-3E9E-5B42-9472-C4481CA45577}"/>
                  </a:ext>
                </a:extLst>
              </p14:cNvPr>
              <p14:cNvContentPartPr/>
              <p14:nvPr/>
            </p14:nvContentPartPr>
            <p14:xfrm>
              <a:off x="1567180" y="2003031"/>
              <a:ext cx="34200" cy="190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0A507FDD-3E9E-5B42-9472-C4481CA4557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59620" y="1995471"/>
                <a:ext cx="493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73E977-CAD1-B64E-99B1-44C90A74A7A4}"/>
              </a:ext>
            </a:extLst>
          </p:cNvPr>
          <p:cNvGrpSpPr/>
          <p:nvPr/>
        </p:nvGrpSpPr>
        <p:grpSpPr>
          <a:xfrm>
            <a:off x="2061820" y="1225071"/>
            <a:ext cx="678960" cy="597960"/>
            <a:chOff x="2061820" y="1225071"/>
            <a:chExt cx="67896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FDB86C1-EC9A-0341-92D5-75AA80069203}"/>
                    </a:ext>
                  </a:extLst>
                </p14:cNvPr>
                <p14:cNvContentPartPr/>
                <p14:nvPr/>
              </p14:nvContentPartPr>
              <p14:xfrm>
                <a:off x="2061820" y="1380591"/>
                <a:ext cx="192600" cy="355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FDB86C1-EC9A-0341-92D5-75AA800692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54260" y="1373031"/>
                  <a:ext cx="207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1D8DE5B-75FC-504A-AE65-EF4004D1D72D}"/>
                    </a:ext>
                  </a:extLst>
                </p14:cNvPr>
                <p14:cNvContentPartPr/>
                <p14:nvPr/>
              </p14:nvContentPartPr>
              <p14:xfrm>
                <a:off x="2080540" y="1225071"/>
                <a:ext cx="660240" cy="597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1D8DE5B-75FC-504A-AE65-EF4004D1D7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2980" y="1217511"/>
                  <a:ext cx="67536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D4BD72-A412-6949-8857-C2658E649D54}"/>
              </a:ext>
            </a:extLst>
          </p:cNvPr>
          <p:cNvGrpSpPr/>
          <p:nvPr/>
        </p:nvGrpSpPr>
        <p:grpSpPr>
          <a:xfrm>
            <a:off x="3007900" y="1212471"/>
            <a:ext cx="535680" cy="672120"/>
            <a:chOff x="3007900" y="1212471"/>
            <a:chExt cx="535680" cy="67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3EF68AF-9F59-AC40-AC39-0900EC627A38}"/>
                    </a:ext>
                  </a:extLst>
                </p14:cNvPr>
                <p14:cNvContentPartPr/>
                <p14:nvPr/>
              </p14:nvContentPartPr>
              <p14:xfrm>
                <a:off x="3007900" y="1312191"/>
                <a:ext cx="486000" cy="572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3EF68AF-9F59-AC40-AC39-0900EC627A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00340" y="1304631"/>
                  <a:ext cx="50112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C1F3A1B-AB71-5446-A8CE-78F91E5ACFD5}"/>
                    </a:ext>
                  </a:extLst>
                </p14:cNvPr>
                <p14:cNvContentPartPr/>
                <p14:nvPr/>
              </p14:nvContentPartPr>
              <p14:xfrm>
                <a:off x="3344140" y="1486431"/>
                <a:ext cx="199440" cy="118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C1F3A1B-AB71-5446-A8CE-78F91E5ACF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36580" y="1478871"/>
                  <a:ext cx="21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6155107-365F-0045-B4AD-4B531EB6D94A}"/>
                    </a:ext>
                  </a:extLst>
                </p14:cNvPr>
                <p14:cNvContentPartPr/>
                <p14:nvPr/>
              </p14:nvContentPartPr>
              <p14:xfrm>
                <a:off x="3449980" y="1212471"/>
                <a:ext cx="68760" cy="6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6155107-365F-0045-B4AD-4B531EB6D9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42420" y="1204911"/>
                  <a:ext cx="8388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A261118-1939-C549-B4A1-05AB0984BCFC}"/>
                  </a:ext>
                </a:extLst>
              </p14:cNvPr>
              <p14:cNvContentPartPr/>
              <p14:nvPr/>
            </p14:nvContentPartPr>
            <p14:xfrm>
              <a:off x="3811060" y="1436751"/>
              <a:ext cx="230760" cy="19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A261118-1939-C549-B4A1-05AB0984BC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03500" y="1429191"/>
                <a:ext cx="2458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DE0C611B-A13C-B440-BD9B-A7A56526BEDD}"/>
              </a:ext>
            </a:extLst>
          </p:cNvPr>
          <p:cNvGrpSpPr/>
          <p:nvPr/>
        </p:nvGrpSpPr>
        <p:grpSpPr>
          <a:xfrm>
            <a:off x="4389940" y="1125351"/>
            <a:ext cx="386280" cy="641520"/>
            <a:chOff x="4389940" y="1125351"/>
            <a:chExt cx="38628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B9E4C38-432C-A145-948F-C9CD5E7D8E9C}"/>
                    </a:ext>
                  </a:extLst>
                </p14:cNvPr>
                <p14:cNvContentPartPr/>
                <p14:nvPr/>
              </p14:nvContentPartPr>
              <p14:xfrm>
                <a:off x="4389940" y="1125351"/>
                <a:ext cx="386280" cy="329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B9E4C38-432C-A145-948F-C9CD5E7D8E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82380" y="1117791"/>
                  <a:ext cx="401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1FF0992-9E9B-FD46-8F82-AF54BED1E97D}"/>
                    </a:ext>
                  </a:extLst>
                </p14:cNvPr>
                <p14:cNvContentPartPr/>
                <p14:nvPr/>
              </p14:nvContentPartPr>
              <p14:xfrm>
                <a:off x="4576780" y="1405431"/>
                <a:ext cx="75240" cy="361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1FF0992-9E9B-FD46-8F82-AF54BED1E9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9220" y="1397871"/>
                  <a:ext cx="9000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9D38257-12BB-2E4E-BAA1-8FA72238D388}"/>
              </a:ext>
            </a:extLst>
          </p:cNvPr>
          <p:cNvGrpSpPr/>
          <p:nvPr/>
        </p:nvGrpSpPr>
        <p:grpSpPr>
          <a:xfrm>
            <a:off x="5168260" y="1094391"/>
            <a:ext cx="411120" cy="579240"/>
            <a:chOff x="5168260" y="1094391"/>
            <a:chExt cx="4111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F1F84BF-454C-914E-844E-53ADA36781EF}"/>
                    </a:ext>
                  </a:extLst>
                </p14:cNvPr>
                <p14:cNvContentPartPr/>
                <p14:nvPr/>
              </p14:nvContentPartPr>
              <p14:xfrm>
                <a:off x="5255380" y="1094391"/>
                <a:ext cx="230040" cy="4111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F1F84BF-454C-914E-844E-53ADA36781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7820" y="1086831"/>
                  <a:ext cx="245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4678CC7-FE6A-994D-8560-8ADAD1B2A827}"/>
                    </a:ext>
                  </a:extLst>
                </p14:cNvPr>
                <p14:cNvContentPartPr/>
                <p14:nvPr/>
              </p14:nvContentPartPr>
              <p14:xfrm>
                <a:off x="5168260" y="1424151"/>
                <a:ext cx="411120" cy="249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4678CC7-FE6A-994D-8560-8ADAD1B2A8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60700" y="1416591"/>
                  <a:ext cx="4262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97701EF-6B25-8F4D-986A-BC8A5E13A937}"/>
              </a:ext>
            </a:extLst>
          </p:cNvPr>
          <p:cNvGrpSpPr/>
          <p:nvPr/>
        </p:nvGrpSpPr>
        <p:grpSpPr>
          <a:xfrm>
            <a:off x="5846860" y="1343151"/>
            <a:ext cx="293040" cy="218160"/>
            <a:chOff x="5846860" y="1343151"/>
            <a:chExt cx="2930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3AA9669-5C69-DC47-A268-3FC703AAE607}"/>
                    </a:ext>
                  </a:extLst>
                </p14:cNvPr>
                <p14:cNvContentPartPr/>
                <p14:nvPr/>
              </p14:nvContentPartPr>
              <p14:xfrm>
                <a:off x="5846860" y="1374471"/>
                <a:ext cx="198720" cy="81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3AA9669-5C69-DC47-A268-3FC703AAE6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39300" y="1366911"/>
                  <a:ext cx="213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D587A01D-2ABB-CB4D-9CD2-2B01B82A21AD}"/>
                    </a:ext>
                  </a:extLst>
                </p14:cNvPr>
                <p14:cNvContentPartPr/>
                <p14:nvPr/>
              </p14:nvContentPartPr>
              <p14:xfrm>
                <a:off x="5946580" y="1343151"/>
                <a:ext cx="193320" cy="218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D587A01D-2ABB-CB4D-9CD2-2B01B82A21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39020" y="1335591"/>
                  <a:ext cx="208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A99AC26-4F17-FD45-87C8-1BDF68C10419}"/>
              </a:ext>
            </a:extLst>
          </p:cNvPr>
          <p:cNvGrpSpPr/>
          <p:nvPr/>
        </p:nvGrpSpPr>
        <p:grpSpPr>
          <a:xfrm>
            <a:off x="6494140" y="932391"/>
            <a:ext cx="3872520" cy="735120"/>
            <a:chOff x="6494140" y="932391"/>
            <a:chExt cx="387252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54AD8CC-2BE8-E746-80CB-24DA7C553C6F}"/>
                    </a:ext>
                  </a:extLst>
                </p14:cNvPr>
                <p14:cNvContentPartPr/>
                <p14:nvPr/>
              </p14:nvContentPartPr>
              <p14:xfrm>
                <a:off x="6537700" y="1206351"/>
                <a:ext cx="87480" cy="68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54AD8CC-2BE8-E746-80CB-24DA7C553C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30140" y="1198791"/>
                  <a:ext cx="102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CC7EB7A-0D68-4C4B-B004-C9C1E776EC23}"/>
                    </a:ext>
                  </a:extLst>
                </p14:cNvPr>
                <p14:cNvContentPartPr/>
                <p14:nvPr/>
              </p14:nvContentPartPr>
              <p14:xfrm>
                <a:off x="6494140" y="1405431"/>
                <a:ext cx="348840" cy="124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CC7EB7A-0D68-4C4B-B004-C9C1E776EC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86580" y="1397871"/>
                  <a:ext cx="363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878A344-E172-4B4E-8F2C-CF46F3B03740}"/>
                    </a:ext>
                  </a:extLst>
                </p14:cNvPr>
                <p14:cNvContentPartPr/>
                <p14:nvPr/>
              </p14:nvContentPartPr>
              <p14:xfrm>
                <a:off x="7091740" y="1206351"/>
                <a:ext cx="137160" cy="4485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878A344-E172-4B4E-8F2C-CF46F3B037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84540" y="1198791"/>
                  <a:ext cx="152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582D666-A6F3-B949-88E4-C15820737279}"/>
                    </a:ext>
                  </a:extLst>
                </p14:cNvPr>
                <p14:cNvContentPartPr/>
                <p14:nvPr/>
              </p14:nvContentPartPr>
              <p14:xfrm>
                <a:off x="7434820" y="1044351"/>
                <a:ext cx="311040" cy="610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582D666-A6F3-B949-88E4-C158207372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27620" y="1036791"/>
                  <a:ext cx="3261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50364ED-65A3-0C4B-A0CB-96D8C6BDA90D}"/>
                    </a:ext>
                  </a:extLst>
                </p14:cNvPr>
                <p14:cNvContentPartPr/>
                <p14:nvPr/>
              </p14:nvContentPartPr>
              <p14:xfrm>
                <a:off x="7989220" y="1106631"/>
                <a:ext cx="373320" cy="516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50364ED-65A3-0C4B-A0CB-96D8C6BDA9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81660" y="1099071"/>
                  <a:ext cx="388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496A83E-6B97-1240-B403-F1CAD688AB9C}"/>
                    </a:ext>
                  </a:extLst>
                </p14:cNvPr>
                <p14:cNvContentPartPr/>
                <p14:nvPr/>
              </p14:nvContentPartPr>
              <p14:xfrm>
                <a:off x="8548660" y="1038231"/>
                <a:ext cx="436320" cy="5356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496A83E-6B97-1240-B403-F1CAD688AB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41100" y="1030671"/>
                  <a:ext cx="4510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77F5036-8AF3-C94D-AB4B-388D4F119DDE}"/>
                    </a:ext>
                  </a:extLst>
                </p14:cNvPr>
                <p14:cNvContentPartPr/>
                <p14:nvPr/>
              </p14:nvContentPartPr>
              <p14:xfrm>
                <a:off x="9221140" y="1243791"/>
                <a:ext cx="249480" cy="2991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77F5036-8AF3-C94D-AB4B-388D4F119D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3580" y="1236231"/>
                  <a:ext cx="2646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7CBDEB5-DB5A-6948-BC8A-2A4ECF68FCE1}"/>
                    </a:ext>
                  </a:extLst>
                </p14:cNvPr>
                <p14:cNvContentPartPr/>
                <p14:nvPr/>
              </p14:nvContentPartPr>
              <p14:xfrm>
                <a:off x="9662860" y="1212471"/>
                <a:ext cx="37800" cy="274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7CBDEB5-DB5A-6948-BC8A-2A4ECF68FC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55660" y="1204911"/>
                  <a:ext cx="52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1140FEC-C753-FB4E-AFBC-CC71EF0447AB}"/>
                    </a:ext>
                  </a:extLst>
                </p14:cNvPr>
                <p14:cNvContentPartPr/>
                <p14:nvPr/>
              </p14:nvContentPartPr>
              <p14:xfrm>
                <a:off x="9899740" y="932391"/>
                <a:ext cx="311760" cy="727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1140FEC-C753-FB4E-AFBC-CC71EF0447A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92180" y="924831"/>
                  <a:ext cx="32688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EE36E5A-FE65-354E-A757-0D6D1A84225E}"/>
                    </a:ext>
                  </a:extLst>
                </p14:cNvPr>
                <p14:cNvContentPartPr/>
                <p14:nvPr/>
              </p14:nvContentPartPr>
              <p14:xfrm>
                <a:off x="9893980" y="1075671"/>
                <a:ext cx="286200" cy="479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EE36E5A-FE65-354E-A757-0D6D1A8422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86420" y="1068111"/>
                  <a:ext cx="3009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69E7C8C-CF4E-D84B-8C97-BF09C10E0BF8}"/>
                    </a:ext>
                  </a:extLst>
                </p14:cNvPr>
                <p14:cNvContentPartPr/>
                <p14:nvPr/>
              </p14:nvContentPartPr>
              <p14:xfrm>
                <a:off x="10341460" y="1629711"/>
                <a:ext cx="25200" cy="378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69E7C8C-CF4E-D84B-8C97-BF09C10E0B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33900" y="162215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646C3A3-005D-2E45-B925-40308F690417}"/>
              </a:ext>
            </a:extLst>
          </p:cNvPr>
          <p:cNvGrpSpPr/>
          <p:nvPr/>
        </p:nvGrpSpPr>
        <p:grpSpPr>
          <a:xfrm>
            <a:off x="567460" y="2476431"/>
            <a:ext cx="840960" cy="759960"/>
            <a:chOff x="567460" y="2476431"/>
            <a:chExt cx="84096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F33D2DC-FFB4-ED4E-B00B-4680D1F591F6}"/>
                    </a:ext>
                  </a:extLst>
                </p14:cNvPr>
                <p14:cNvContentPartPr/>
                <p14:nvPr/>
              </p14:nvContentPartPr>
              <p14:xfrm>
                <a:off x="567460" y="2526111"/>
                <a:ext cx="118800" cy="392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F33D2DC-FFB4-ED4E-B00B-4680D1F591F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9900" y="2518551"/>
                  <a:ext cx="133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28E7A1-0BF8-C54D-971C-E0E0167260D0}"/>
                    </a:ext>
                  </a:extLst>
                </p14:cNvPr>
                <p14:cNvContentPartPr/>
                <p14:nvPr/>
              </p14:nvContentPartPr>
              <p14:xfrm>
                <a:off x="791740" y="2476431"/>
                <a:ext cx="386280" cy="7599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28E7A1-0BF8-C54D-971C-E0E0167260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4180" y="2468871"/>
                  <a:ext cx="4014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25286FCF-E5EB-5345-8B9A-6DA27A28F31C}"/>
                    </a:ext>
                  </a:extLst>
                </p14:cNvPr>
                <p14:cNvContentPartPr/>
                <p14:nvPr/>
              </p14:nvContentPartPr>
              <p14:xfrm>
                <a:off x="1364500" y="2868471"/>
                <a:ext cx="43920" cy="64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25286FCF-E5EB-5345-8B9A-6DA27A28F3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56940" y="2860911"/>
                  <a:ext cx="59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8C65F46-35D2-7F49-9820-C0417638D3A2}"/>
                    </a:ext>
                  </a:extLst>
                </p14:cNvPr>
                <p14:cNvContentPartPr/>
                <p14:nvPr/>
              </p14:nvContentPartPr>
              <p14:xfrm>
                <a:off x="1370620" y="2974311"/>
                <a:ext cx="19080" cy="439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8C65F46-35D2-7F49-9820-C0417638D3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63060" y="296675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19E6A6A-ABB3-A746-A13A-987C29182C3C}"/>
              </a:ext>
            </a:extLst>
          </p:cNvPr>
          <p:cNvGrpSpPr/>
          <p:nvPr/>
        </p:nvGrpSpPr>
        <p:grpSpPr>
          <a:xfrm>
            <a:off x="1868860" y="2451591"/>
            <a:ext cx="934200" cy="483120"/>
            <a:chOff x="1868860" y="2451591"/>
            <a:chExt cx="934200" cy="48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7025B95-BCB1-F945-93E5-AB42655800A6}"/>
                    </a:ext>
                  </a:extLst>
                </p14:cNvPr>
                <p14:cNvContentPartPr/>
                <p14:nvPr/>
              </p14:nvContentPartPr>
              <p14:xfrm>
                <a:off x="1868860" y="2451591"/>
                <a:ext cx="286560" cy="4831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7025B95-BCB1-F945-93E5-AB42655800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61300" y="2444031"/>
                  <a:ext cx="3016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0EFC71-193E-C54C-8B9B-70E56D8AE5C8}"/>
                    </a:ext>
                  </a:extLst>
                </p14:cNvPr>
                <p14:cNvContentPartPr/>
                <p14:nvPr/>
              </p14:nvContentPartPr>
              <p14:xfrm>
                <a:off x="2080900" y="2681631"/>
                <a:ext cx="136800" cy="242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0EFC71-193E-C54C-8B9B-70E56D8AE5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73700" y="2674071"/>
                  <a:ext cx="151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93AFC1A-6658-EB4F-A95B-A978C5AD96BE}"/>
                    </a:ext>
                  </a:extLst>
                </p14:cNvPr>
                <p14:cNvContentPartPr/>
                <p14:nvPr/>
              </p14:nvContentPartPr>
              <p14:xfrm>
                <a:off x="2435140" y="2495151"/>
                <a:ext cx="87480" cy="293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93AFC1A-6658-EB4F-A95B-A978C5AD96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27580" y="248759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C6850A0-A371-7B41-B9C6-EEBD1C978375}"/>
                    </a:ext>
                  </a:extLst>
                </p14:cNvPr>
                <p14:cNvContentPartPr/>
                <p14:nvPr/>
              </p14:nvContentPartPr>
              <p14:xfrm>
                <a:off x="2510020" y="2557431"/>
                <a:ext cx="293040" cy="274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C6850A0-A371-7B41-B9C6-EEBD1C9783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02460" y="2549871"/>
                  <a:ext cx="3081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C41A2E2-EEA7-1243-BCC7-95907A687A28}"/>
              </a:ext>
            </a:extLst>
          </p:cNvPr>
          <p:cNvGrpSpPr/>
          <p:nvPr/>
        </p:nvGrpSpPr>
        <p:grpSpPr>
          <a:xfrm>
            <a:off x="3095020" y="2320551"/>
            <a:ext cx="429840" cy="566280"/>
            <a:chOff x="3095020" y="2320551"/>
            <a:chExt cx="429840" cy="56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C9BFE3B-11FD-094F-8D68-FE54B879EDE7}"/>
                    </a:ext>
                  </a:extLst>
                </p14:cNvPr>
                <p14:cNvContentPartPr/>
                <p14:nvPr/>
              </p14:nvContentPartPr>
              <p14:xfrm>
                <a:off x="3095020" y="2519991"/>
                <a:ext cx="19080" cy="193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C9BFE3B-11FD-094F-8D68-FE54B879ED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87460" y="2512431"/>
                  <a:ext cx="3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6BC530B-7987-D54A-AEB6-D216B0E0651E}"/>
                    </a:ext>
                  </a:extLst>
                </p14:cNvPr>
                <p14:cNvContentPartPr/>
                <p14:nvPr/>
              </p14:nvContentPartPr>
              <p14:xfrm>
                <a:off x="3325420" y="2320551"/>
                <a:ext cx="199440" cy="566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6BC530B-7987-D54A-AEB6-D216B0E065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17860" y="2312991"/>
                  <a:ext cx="2145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6431317-6575-A245-9CB0-C4FA229C7A9B}"/>
                    </a:ext>
                  </a:extLst>
                </p14:cNvPr>
                <p14:cNvContentPartPr/>
                <p14:nvPr/>
              </p14:nvContentPartPr>
              <p14:xfrm>
                <a:off x="3244420" y="2445111"/>
                <a:ext cx="149760" cy="361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6431317-6575-A245-9CB0-C4FA229C7A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36860" y="2437551"/>
                  <a:ext cx="16488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979918D5-E8D0-6C4E-80C1-C2E41D18C182}"/>
              </a:ext>
            </a:extLst>
          </p:cNvPr>
          <p:cNvGrpSpPr/>
          <p:nvPr/>
        </p:nvGrpSpPr>
        <p:grpSpPr>
          <a:xfrm>
            <a:off x="3773620" y="2295711"/>
            <a:ext cx="952920" cy="492480"/>
            <a:chOff x="3773620" y="2295711"/>
            <a:chExt cx="95292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3001AA3-7195-9149-B6E6-50E4EBF0A70B}"/>
                    </a:ext>
                  </a:extLst>
                </p14:cNvPr>
                <p14:cNvContentPartPr/>
                <p14:nvPr/>
              </p14:nvContentPartPr>
              <p14:xfrm>
                <a:off x="3842020" y="2295711"/>
                <a:ext cx="137160" cy="87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3001AA3-7195-9149-B6E6-50E4EBF0A7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34820" y="2288151"/>
                  <a:ext cx="15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0D94E87-897B-8845-AC56-8ED5F26F669E}"/>
                    </a:ext>
                  </a:extLst>
                </p14:cNvPr>
                <p14:cNvContentPartPr/>
                <p14:nvPr/>
              </p14:nvContentPartPr>
              <p14:xfrm>
                <a:off x="3773620" y="2457711"/>
                <a:ext cx="149760" cy="3304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0D94E87-897B-8845-AC56-8ED5F26F66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66060" y="2450151"/>
                  <a:ext cx="164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09C576A-2307-9B43-910A-FA1360F97A5A}"/>
                    </a:ext>
                  </a:extLst>
                </p14:cNvPr>
                <p14:cNvContentPartPr/>
                <p14:nvPr/>
              </p14:nvContentPartPr>
              <p14:xfrm>
                <a:off x="3798460" y="2607831"/>
                <a:ext cx="348840" cy="1180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09C576A-2307-9B43-910A-FA1360F97A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90900" y="2600271"/>
                  <a:ext cx="363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7505411-EA60-EA41-84D0-8A674086FF7F}"/>
                    </a:ext>
                  </a:extLst>
                </p14:cNvPr>
                <p14:cNvContentPartPr/>
                <p14:nvPr/>
              </p14:nvContentPartPr>
              <p14:xfrm>
                <a:off x="4358980" y="2464551"/>
                <a:ext cx="25200" cy="2361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7505411-EA60-EA41-84D0-8A674086FF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51420" y="2456991"/>
                  <a:ext cx="4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6A1C76CE-EE91-6044-8455-4736B1E26A32}"/>
                    </a:ext>
                  </a:extLst>
                </p14:cNvPr>
                <p14:cNvContentPartPr/>
                <p14:nvPr/>
              </p14:nvContentPartPr>
              <p14:xfrm>
                <a:off x="4520620" y="2308311"/>
                <a:ext cx="205920" cy="4546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6A1C76CE-EE91-6044-8455-4736B1E26A3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3060" y="2300751"/>
                  <a:ext cx="22104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95A645D-6843-5D49-9221-95A2322A4661}"/>
                  </a:ext>
                </a:extLst>
              </p14:cNvPr>
              <p14:cNvContentPartPr/>
              <p14:nvPr/>
            </p14:nvContentPartPr>
            <p14:xfrm>
              <a:off x="5317660" y="2501271"/>
              <a:ext cx="448560" cy="378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95A645D-6843-5D49-9221-95A2322A466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10100" y="2493711"/>
                <a:ext cx="4636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B65DE4F6-B0B0-7E44-86DD-8F66712A00CE}"/>
              </a:ext>
            </a:extLst>
          </p:cNvPr>
          <p:cNvGrpSpPr/>
          <p:nvPr/>
        </p:nvGrpSpPr>
        <p:grpSpPr>
          <a:xfrm>
            <a:off x="6089500" y="2127591"/>
            <a:ext cx="392760" cy="479880"/>
            <a:chOff x="6089500" y="2127591"/>
            <a:chExt cx="3927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156522A-FB73-084C-A41E-7AA456F4AB63}"/>
                    </a:ext>
                  </a:extLst>
                </p14:cNvPr>
                <p14:cNvContentPartPr/>
                <p14:nvPr/>
              </p14:nvContentPartPr>
              <p14:xfrm>
                <a:off x="6226660" y="2127591"/>
                <a:ext cx="112320" cy="752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156522A-FB73-084C-A41E-7AA456F4AB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19100" y="212003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02A0C5A-428D-A247-94B7-D5CA4E134A7A}"/>
                    </a:ext>
                  </a:extLst>
                </p14:cNvPr>
                <p14:cNvContentPartPr/>
                <p14:nvPr/>
              </p14:nvContentPartPr>
              <p14:xfrm>
                <a:off x="6145660" y="2289591"/>
                <a:ext cx="236160" cy="1310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02A0C5A-428D-A247-94B7-D5CA4E134A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38100" y="2282031"/>
                  <a:ext cx="25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AB64FE1-99AB-5245-B5D2-06B10F1233CD}"/>
                    </a:ext>
                  </a:extLst>
                </p14:cNvPr>
                <p14:cNvContentPartPr/>
                <p14:nvPr/>
              </p14:nvContentPartPr>
              <p14:xfrm>
                <a:off x="6089500" y="2389311"/>
                <a:ext cx="187200" cy="1933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AB64FE1-99AB-5245-B5D2-06B10F1233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81940" y="2381751"/>
                  <a:ext cx="202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015D8F8-086F-C94D-B845-CA50DB440D3D}"/>
                    </a:ext>
                  </a:extLst>
                </p14:cNvPr>
                <p14:cNvContentPartPr/>
                <p14:nvPr/>
              </p14:nvContentPartPr>
              <p14:xfrm>
                <a:off x="6183100" y="2495151"/>
                <a:ext cx="299160" cy="112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015D8F8-086F-C94D-B845-CA50DB440D3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75540" y="2487591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5CD80F9-2547-3B4C-899B-853807F3C914}"/>
              </a:ext>
            </a:extLst>
          </p:cNvPr>
          <p:cNvGrpSpPr/>
          <p:nvPr/>
        </p:nvGrpSpPr>
        <p:grpSpPr>
          <a:xfrm>
            <a:off x="6749380" y="2034351"/>
            <a:ext cx="274320" cy="554400"/>
            <a:chOff x="6749380" y="2034351"/>
            <a:chExt cx="2743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AA0CF7F-39F0-8146-9357-9BBB8EA22AA1}"/>
                    </a:ext>
                  </a:extLst>
                </p14:cNvPr>
                <p14:cNvContentPartPr/>
                <p14:nvPr/>
              </p14:nvContentPartPr>
              <p14:xfrm>
                <a:off x="6749380" y="2034351"/>
                <a:ext cx="274320" cy="516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AA0CF7F-39F0-8146-9357-9BBB8EA22A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41820" y="2026791"/>
                  <a:ext cx="289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C5A8724-7695-144C-A0F0-CB5EA3409B52}"/>
                    </a:ext>
                  </a:extLst>
                </p14:cNvPr>
                <p14:cNvContentPartPr/>
                <p14:nvPr/>
              </p14:nvContentPartPr>
              <p14:xfrm>
                <a:off x="6781420" y="2457711"/>
                <a:ext cx="136800" cy="131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C5A8724-7695-144C-A0F0-CB5EA3409B5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3860" y="2450151"/>
                  <a:ext cx="151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844AB1C-7E8E-AA45-9319-148DA89422E6}"/>
              </a:ext>
            </a:extLst>
          </p:cNvPr>
          <p:cNvGrpSpPr/>
          <p:nvPr/>
        </p:nvGrpSpPr>
        <p:grpSpPr>
          <a:xfrm>
            <a:off x="7346980" y="2046591"/>
            <a:ext cx="1457280" cy="648000"/>
            <a:chOff x="7346980" y="2046591"/>
            <a:chExt cx="1457280" cy="64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421703D-7B4E-4E47-BE7C-98E37D51D15F}"/>
                    </a:ext>
                  </a:extLst>
                </p14:cNvPr>
                <p14:cNvContentPartPr/>
                <p14:nvPr/>
              </p14:nvContentPartPr>
              <p14:xfrm>
                <a:off x="7384420" y="2059191"/>
                <a:ext cx="142920" cy="143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421703D-7B4E-4E47-BE7C-98E37D51D1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76860" y="2051631"/>
                  <a:ext cx="158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3D7AF35-B3D5-734A-9146-B1065601197D}"/>
                    </a:ext>
                  </a:extLst>
                </p14:cNvPr>
                <p14:cNvContentPartPr/>
                <p14:nvPr/>
              </p14:nvContentPartPr>
              <p14:xfrm>
                <a:off x="7346980" y="2276991"/>
                <a:ext cx="25200" cy="20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3D7AF35-B3D5-734A-9146-B106560119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39780" y="2269431"/>
                  <a:ext cx="40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A213F69-3DEE-E448-B0A5-F7B9E5C93C79}"/>
                    </a:ext>
                  </a:extLst>
                </p14:cNvPr>
                <p14:cNvContentPartPr/>
                <p14:nvPr/>
              </p14:nvContentPartPr>
              <p14:xfrm>
                <a:off x="7646140" y="2152431"/>
                <a:ext cx="155880" cy="504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A213F69-3DEE-E448-B0A5-F7B9E5C93C7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38580" y="2145231"/>
                  <a:ext cx="1710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BCA5355-76DE-DC45-B664-367EFED092F4}"/>
                    </a:ext>
                  </a:extLst>
                </p14:cNvPr>
                <p14:cNvContentPartPr/>
                <p14:nvPr/>
              </p14:nvContentPartPr>
              <p14:xfrm>
                <a:off x="7540300" y="2364111"/>
                <a:ext cx="106200" cy="979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BCA5355-76DE-DC45-B664-367EFED092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32740" y="2356551"/>
                  <a:ext cx="121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D67DB42-8BC1-F14D-87E3-DFEB2F66A6B5}"/>
                    </a:ext>
                  </a:extLst>
                </p14:cNvPr>
                <p14:cNvContentPartPr/>
                <p14:nvPr/>
              </p14:nvContentPartPr>
              <p14:xfrm>
                <a:off x="7951060" y="2046591"/>
                <a:ext cx="548280" cy="5356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D67DB42-8BC1-F14D-87E3-DFEB2F66A6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43500" y="2039391"/>
                  <a:ext cx="5634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3D87B84-A1E3-FC46-BDBA-659FF9F19968}"/>
                    </a:ext>
                  </a:extLst>
                </p14:cNvPr>
                <p14:cNvContentPartPr/>
                <p14:nvPr/>
              </p14:nvContentPartPr>
              <p14:xfrm>
                <a:off x="8355700" y="2115351"/>
                <a:ext cx="87480" cy="348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3D87B84-A1E3-FC46-BDBA-659FF9F199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8140" y="2107791"/>
                  <a:ext cx="10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7093A93-6FAD-C64F-82A1-9DD11FA90D03}"/>
                    </a:ext>
                  </a:extLst>
                </p14:cNvPr>
                <p14:cNvContentPartPr/>
                <p14:nvPr/>
              </p14:nvContentPartPr>
              <p14:xfrm>
                <a:off x="8698060" y="2544831"/>
                <a:ext cx="93600" cy="129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7093A93-6FAD-C64F-82A1-9DD11FA90D0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90500" y="253727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A8C8CCB-3470-A44D-8C85-502A2545241D}"/>
                    </a:ext>
                  </a:extLst>
                </p14:cNvPr>
                <p14:cNvContentPartPr/>
                <p14:nvPr/>
              </p14:nvContentPartPr>
              <p14:xfrm>
                <a:off x="8766460" y="2669391"/>
                <a:ext cx="37800" cy="252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A8C8CCB-3470-A44D-8C85-502A2545241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58900" y="266183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3BC0BDC-FE19-D84F-884E-303B2DA702D3}"/>
              </a:ext>
            </a:extLst>
          </p:cNvPr>
          <p:cNvGrpSpPr/>
          <p:nvPr/>
        </p:nvGrpSpPr>
        <p:grpSpPr>
          <a:xfrm>
            <a:off x="1109260" y="3403791"/>
            <a:ext cx="386280" cy="467280"/>
            <a:chOff x="1109260" y="3403791"/>
            <a:chExt cx="3862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6C47719-4A09-7046-BC22-D915284EE42B}"/>
                    </a:ext>
                  </a:extLst>
                </p14:cNvPr>
                <p14:cNvContentPartPr/>
                <p14:nvPr/>
              </p14:nvContentPartPr>
              <p14:xfrm>
                <a:off x="1264780" y="3441231"/>
                <a:ext cx="360" cy="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6C47719-4A09-7046-BC22-D915284EE4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257220" y="343367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5926F25C-23E5-9B41-9A9E-9D912F498E7A}"/>
                    </a:ext>
                  </a:extLst>
                </p14:cNvPr>
                <p14:cNvContentPartPr/>
                <p14:nvPr/>
              </p14:nvContentPartPr>
              <p14:xfrm>
                <a:off x="1109260" y="3403791"/>
                <a:ext cx="386280" cy="423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5926F25C-23E5-9B41-9A9E-9D912F498E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1700" y="3396231"/>
                  <a:ext cx="4014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5E8F2A7-E1A1-8448-B1AE-8185F610FE67}"/>
                    </a:ext>
                  </a:extLst>
                </p14:cNvPr>
                <p14:cNvContentPartPr/>
                <p14:nvPr/>
              </p14:nvContentPartPr>
              <p14:xfrm>
                <a:off x="1376740" y="3590631"/>
                <a:ext cx="81360" cy="2804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5E8F2A7-E1A1-8448-B1AE-8185F610FE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69540" y="3583071"/>
                  <a:ext cx="96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DDA9127-33C1-A74A-B111-47DAA353A192}"/>
                    </a:ext>
                  </a:extLst>
                </p14:cNvPr>
                <p14:cNvContentPartPr/>
                <p14:nvPr/>
              </p14:nvContentPartPr>
              <p14:xfrm>
                <a:off x="1351900" y="3684231"/>
                <a:ext cx="112320" cy="87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DDA9127-33C1-A74A-B111-47DAA353A19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44340" y="367667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7E64EEC-0D6D-6249-8D52-9AE03A426B8C}"/>
              </a:ext>
            </a:extLst>
          </p:cNvPr>
          <p:cNvGrpSpPr/>
          <p:nvPr/>
        </p:nvGrpSpPr>
        <p:grpSpPr>
          <a:xfrm>
            <a:off x="1769140" y="3385071"/>
            <a:ext cx="498240" cy="386280"/>
            <a:chOff x="1769140" y="3385071"/>
            <a:chExt cx="49824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146D90E-E8CD-6349-8BC9-CBA9E811D3D7}"/>
                    </a:ext>
                  </a:extLst>
                </p14:cNvPr>
                <p14:cNvContentPartPr/>
                <p14:nvPr/>
              </p14:nvContentPartPr>
              <p14:xfrm>
                <a:off x="1769140" y="3615471"/>
                <a:ext cx="131040" cy="1033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146D90E-E8CD-6349-8BC9-CBA9E811D3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61580" y="3607911"/>
                  <a:ext cx="146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5F9709E-E90E-344C-A3DC-3C7438D71A85}"/>
                    </a:ext>
                  </a:extLst>
                </p14:cNvPr>
                <p14:cNvContentPartPr/>
                <p14:nvPr/>
              </p14:nvContentPartPr>
              <p14:xfrm>
                <a:off x="2086660" y="3385071"/>
                <a:ext cx="180720" cy="1684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5F9709E-E90E-344C-A3DC-3C7438D71A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79100" y="3377871"/>
                  <a:ext cx="195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1E73BF27-00A2-D743-8252-6F8D31C85200}"/>
                    </a:ext>
                  </a:extLst>
                </p14:cNvPr>
                <p14:cNvContentPartPr/>
                <p14:nvPr/>
              </p14:nvContentPartPr>
              <p14:xfrm>
                <a:off x="2179900" y="3634191"/>
                <a:ext cx="25200" cy="137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1E73BF27-00A2-D743-8252-6F8D31C852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72340" y="362663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BC21229-4FDD-4E45-9C9E-36129157C6F4}"/>
              </a:ext>
            </a:extLst>
          </p:cNvPr>
          <p:cNvGrpSpPr/>
          <p:nvPr/>
        </p:nvGrpSpPr>
        <p:grpSpPr>
          <a:xfrm>
            <a:off x="2609380" y="3260871"/>
            <a:ext cx="704160" cy="491760"/>
            <a:chOff x="2609380" y="3260871"/>
            <a:chExt cx="70416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E1AA608-3815-844C-9524-7E134533E7B1}"/>
                    </a:ext>
                  </a:extLst>
                </p14:cNvPr>
                <p14:cNvContentPartPr/>
                <p14:nvPr/>
              </p14:nvContentPartPr>
              <p14:xfrm>
                <a:off x="2628100" y="3260871"/>
                <a:ext cx="155160" cy="249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E1AA608-3815-844C-9524-7E134533E7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20540" y="3253311"/>
                  <a:ext cx="17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1A318C7-4D41-0342-9017-E517F5468596}"/>
                    </a:ext>
                  </a:extLst>
                </p14:cNvPr>
                <p14:cNvContentPartPr/>
                <p14:nvPr/>
              </p14:nvContentPartPr>
              <p14:xfrm>
                <a:off x="2609380" y="3509631"/>
                <a:ext cx="143640" cy="199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1A318C7-4D41-0342-9017-E517F546859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02180" y="3502071"/>
                  <a:ext cx="15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38F6947-DDFC-F442-80EF-2BA73999A611}"/>
                    </a:ext>
                  </a:extLst>
                </p14:cNvPr>
                <p14:cNvContentPartPr/>
                <p14:nvPr/>
              </p14:nvContentPartPr>
              <p14:xfrm>
                <a:off x="2640700" y="3609351"/>
                <a:ext cx="286560" cy="1371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38F6947-DDFC-F442-80EF-2BA73999A6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33140" y="3601791"/>
                  <a:ext cx="301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3DDF495-3F92-B945-853E-0A290C54BA78}"/>
                    </a:ext>
                  </a:extLst>
                </p14:cNvPr>
                <p14:cNvContentPartPr/>
                <p14:nvPr/>
              </p14:nvContentPartPr>
              <p14:xfrm>
                <a:off x="3145060" y="3260871"/>
                <a:ext cx="168480" cy="467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3DDF495-3F92-B945-853E-0A290C54BA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37500" y="3253311"/>
                  <a:ext cx="1836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A1ED364-3F77-CA4B-8223-52AC65893C64}"/>
                    </a:ext>
                  </a:extLst>
                </p14:cNvPr>
                <p14:cNvContentPartPr/>
                <p14:nvPr/>
              </p14:nvContentPartPr>
              <p14:xfrm>
                <a:off x="3032740" y="3659031"/>
                <a:ext cx="131040" cy="93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A1ED364-3F77-CA4B-8223-52AC65893C6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25180" y="3651471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9E656F5E-4929-1A4E-BD96-85982BF99C84}"/>
              </a:ext>
            </a:extLst>
          </p:cNvPr>
          <p:cNvGrpSpPr/>
          <p:nvPr/>
        </p:nvGrpSpPr>
        <p:grpSpPr>
          <a:xfrm>
            <a:off x="3605500" y="3142431"/>
            <a:ext cx="473760" cy="628920"/>
            <a:chOff x="3605500" y="3142431"/>
            <a:chExt cx="47376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DDAE629-3DEE-6247-AF3B-626F23BCDFD7}"/>
                    </a:ext>
                  </a:extLst>
                </p14:cNvPr>
                <p14:cNvContentPartPr/>
                <p14:nvPr/>
              </p14:nvContentPartPr>
              <p14:xfrm>
                <a:off x="3692620" y="3142431"/>
                <a:ext cx="112320" cy="565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DDAE629-3DEE-6247-AF3B-626F23BCDFD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85420" y="313487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DE73F3D-8FD2-BA4C-9243-9640182401C9}"/>
                    </a:ext>
                  </a:extLst>
                </p14:cNvPr>
                <p14:cNvContentPartPr/>
                <p14:nvPr/>
              </p14:nvContentPartPr>
              <p14:xfrm>
                <a:off x="3680380" y="3285711"/>
                <a:ext cx="137160" cy="112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DE73F3D-8FD2-BA4C-9243-9640182401C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72820" y="3278151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C6D55581-A2B7-7741-897F-BC38240AD70C}"/>
                    </a:ext>
                  </a:extLst>
                </p14:cNvPr>
                <p14:cNvContentPartPr/>
                <p14:nvPr/>
              </p14:nvContentPartPr>
              <p14:xfrm>
                <a:off x="3829780" y="3291831"/>
                <a:ext cx="124920" cy="149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C6D55581-A2B7-7741-897F-BC38240AD70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2220" y="3284271"/>
                  <a:ext cx="140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FFB2C94-D0F4-824E-8D18-B242D261CE83}"/>
                    </a:ext>
                  </a:extLst>
                </p14:cNvPr>
                <p14:cNvContentPartPr/>
                <p14:nvPr/>
              </p14:nvContentPartPr>
              <p14:xfrm>
                <a:off x="3605500" y="3484791"/>
                <a:ext cx="25200" cy="2181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FFB2C94-D0F4-824E-8D18-B242D261CE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97940" y="347723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151A2D6-DF73-AB4D-A538-A46384A5D1BD}"/>
                    </a:ext>
                  </a:extLst>
                </p14:cNvPr>
                <p14:cNvContentPartPr/>
                <p14:nvPr/>
              </p14:nvContentPartPr>
              <p14:xfrm>
                <a:off x="3780100" y="3341511"/>
                <a:ext cx="299160" cy="4298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151A2D6-DF73-AB4D-A538-A46384A5D1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72540" y="3333951"/>
                  <a:ext cx="3142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3EB1981-AF0C-AC49-9FF4-2D04B2900235}"/>
                    </a:ext>
                  </a:extLst>
                </p14:cNvPr>
                <p14:cNvContentPartPr/>
                <p14:nvPr/>
              </p14:nvContentPartPr>
              <p14:xfrm>
                <a:off x="3792340" y="3422511"/>
                <a:ext cx="62640" cy="118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3EB1981-AF0C-AC49-9FF4-2D04B29002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84780" y="3414951"/>
                  <a:ext cx="77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E2A2180-B1EE-9E43-B2AB-499E6D767E4C}"/>
                    </a:ext>
                  </a:extLst>
                </p14:cNvPr>
                <p14:cNvContentPartPr/>
                <p14:nvPr/>
              </p14:nvContentPartPr>
              <p14:xfrm>
                <a:off x="3873340" y="3466071"/>
                <a:ext cx="68760" cy="626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E2A2180-B1EE-9E43-B2AB-499E6D767E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65780" y="345851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08DBDB6-976E-5141-9A40-0AB0DDB1B147}"/>
                    </a:ext>
                  </a:extLst>
                </p14:cNvPr>
                <p14:cNvContentPartPr/>
                <p14:nvPr/>
              </p14:nvContentPartPr>
              <p14:xfrm>
                <a:off x="3817180" y="3565791"/>
                <a:ext cx="143640" cy="1062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08DBDB6-976E-5141-9A40-0AB0DDB1B14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09620" y="3558231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BC91DAE-E13B-6848-B0CA-E9D0388715AC}"/>
              </a:ext>
            </a:extLst>
          </p:cNvPr>
          <p:cNvGrpSpPr/>
          <p:nvPr/>
        </p:nvGrpSpPr>
        <p:grpSpPr>
          <a:xfrm>
            <a:off x="4508380" y="3260871"/>
            <a:ext cx="1314000" cy="385920"/>
            <a:chOff x="4508380" y="3260871"/>
            <a:chExt cx="131400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480CF2B-C5C2-5E4E-BA7C-E34CFCAB566E}"/>
                    </a:ext>
                  </a:extLst>
                </p14:cNvPr>
                <p14:cNvContentPartPr/>
                <p14:nvPr/>
              </p14:nvContentPartPr>
              <p14:xfrm>
                <a:off x="4608100" y="3275991"/>
                <a:ext cx="118800" cy="2840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480CF2B-C5C2-5E4E-BA7C-E34CFCAB566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00540" y="3268431"/>
                  <a:ext cx="133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D177B72-7411-E043-9681-3B7242453AF9}"/>
                    </a:ext>
                  </a:extLst>
                </p14:cNvPr>
                <p14:cNvContentPartPr/>
                <p14:nvPr/>
              </p14:nvContentPartPr>
              <p14:xfrm>
                <a:off x="4508380" y="3372831"/>
                <a:ext cx="168480" cy="378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D177B72-7411-E043-9681-3B7242453A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00820" y="336527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8698042-E874-3846-A110-6534970C841B}"/>
                    </a:ext>
                  </a:extLst>
                </p14:cNvPr>
                <p14:cNvContentPartPr/>
                <p14:nvPr/>
              </p14:nvContentPartPr>
              <p14:xfrm>
                <a:off x="4937860" y="3490911"/>
                <a:ext cx="31320" cy="1249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8698042-E874-3846-A110-6534970C84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30300" y="34837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4FB013F-E88A-F844-8BA9-F76163DA487E}"/>
                    </a:ext>
                  </a:extLst>
                </p14:cNvPr>
                <p14:cNvContentPartPr/>
                <p14:nvPr/>
              </p14:nvContentPartPr>
              <p14:xfrm>
                <a:off x="5143420" y="3615471"/>
                <a:ext cx="12960" cy="313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4FB013F-E88A-F844-8BA9-F76163DA48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35860" y="360791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9947188-020D-1E46-804B-15FF37A3F55F}"/>
                    </a:ext>
                  </a:extLst>
                </p14:cNvPr>
                <p14:cNvContentPartPr/>
                <p14:nvPr/>
              </p14:nvContentPartPr>
              <p14:xfrm>
                <a:off x="5448340" y="3260871"/>
                <a:ext cx="87480" cy="274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9947188-020D-1E46-804B-15FF37A3F55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40780" y="325331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4B285A1-2A44-3F4C-B76B-D23C89059388}"/>
                    </a:ext>
                  </a:extLst>
                </p14:cNvPr>
                <p14:cNvContentPartPr/>
                <p14:nvPr/>
              </p14:nvContentPartPr>
              <p14:xfrm>
                <a:off x="5355100" y="3372831"/>
                <a:ext cx="143640" cy="37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4B285A1-2A44-3F4C-B76B-D23C890593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47540" y="3365271"/>
                  <a:ext cx="15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BE42BC8-1813-E741-BC97-612F49C197E1}"/>
                    </a:ext>
                  </a:extLst>
                </p14:cNvPr>
                <p14:cNvContentPartPr/>
                <p14:nvPr/>
              </p14:nvContentPartPr>
              <p14:xfrm>
                <a:off x="5697460" y="3478671"/>
                <a:ext cx="124920" cy="813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BE42BC8-1813-E741-BC97-612F49C197E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89900" y="347111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31987B26-3E5D-AA40-9641-2AF6A3791464}"/>
              </a:ext>
            </a:extLst>
          </p:cNvPr>
          <p:cNvGrpSpPr/>
          <p:nvPr/>
        </p:nvGrpSpPr>
        <p:grpSpPr>
          <a:xfrm>
            <a:off x="6176620" y="3422511"/>
            <a:ext cx="436320" cy="43920"/>
            <a:chOff x="6176620" y="3422511"/>
            <a:chExt cx="43632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20DD92D-6C52-164A-A58E-9C417EBDDA1B}"/>
                    </a:ext>
                  </a:extLst>
                </p14:cNvPr>
                <p14:cNvContentPartPr/>
                <p14:nvPr/>
              </p14:nvContentPartPr>
              <p14:xfrm>
                <a:off x="6176620" y="3422511"/>
                <a:ext cx="100080" cy="190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20DD92D-6C52-164A-A58E-9C417EBDDA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9060" y="341495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42D8CAF-1BC2-5043-A52C-15C310F99CE6}"/>
                    </a:ext>
                  </a:extLst>
                </p14:cNvPr>
                <p14:cNvContentPartPr/>
                <p14:nvPr/>
              </p14:nvContentPartPr>
              <p14:xfrm>
                <a:off x="6457060" y="3435111"/>
                <a:ext cx="155880" cy="31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42D8CAF-1BC2-5043-A52C-15C310F99C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49500" y="342755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E63ABD5A-A976-4C46-9847-03DFA0E739BD}"/>
              </a:ext>
            </a:extLst>
          </p:cNvPr>
          <p:cNvGrpSpPr/>
          <p:nvPr/>
        </p:nvGrpSpPr>
        <p:grpSpPr>
          <a:xfrm>
            <a:off x="6985900" y="3155031"/>
            <a:ext cx="778680" cy="604080"/>
            <a:chOff x="6985900" y="3155031"/>
            <a:chExt cx="7786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9AE1ADD-F14E-744F-9A3A-8F9B34129D94}"/>
                    </a:ext>
                  </a:extLst>
                </p14:cNvPr>
                <p14:cNvContentPartPr/>
                <p14:nvPr/>
              </p14:nvContentPartPr>
              <p14:xfrm>
                <a:off x="7060780" y="3155031"/>
                <a:ext cx="131040" cy="380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9AE1ADD-F14E-744F-9A3A-8F9B34129D9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53220" y="3147471"/>
                  <a:ext cx="1461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0D90F37-C159-D44F-9E98-ECB75D1515B7}"/>
                    </a:ext>
                  </a:extLst>
                </p14:cNvPr>
                <p14:cNvContentPartPr/>
                <p14:nvPr/>
              </p14:nvContentPartPr>
              <p14:xfrm>
                <a:off x="6985900" y="3310551"/>
                <a:ext cx="255600" cy="626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0D90F37-C159-D44F-9E98-ECB75D1515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78700" y="3302991"/>
                  <a:ext cx="270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DF34D5F-7B05-854D-BB40-30B13E115E81}"/>
                    </a:ext>
                  </a:extLst>
                </p14:cNvPr>
                <p14:cNvContentPartPr/>
                <p14:nvPr/>
              </p14:nvContentPartPr>
              <p14:xfrm>
                <a:off x="7334740" y="3447351"/>
                <a:ext cx="174600" cy="1558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DF34D5F-7B05-854D-BB40-30B13E115E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27180" y="343979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77E60C1-EC6D-904B-89F4-E97CCB76E6C1}"/>
                    </a:ext>
                  </a:extLst>
                </p14:cNvPr>
                <p14:cNvContentPartPr/>
                <p14:nvPr/>
              </p14:nvContentPartPr>
              <p14:xfrm>
                <a:off x="7708060" y="3677751"/>
                <a:ext cx="56520" cy="813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77E60C1-EC6D-904B-89F4-E97CCB76E6C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00860" y="3670191"/>
                  <a:ext cx="712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67568776-7CC1-F345-B0F3-568040337630}"/>
              </a:ext>
            </a:extLst>
          </p:cNvPr>
          <p:cNvGrpSpPr/>
          <p:nvPr/>
        </p:nvGrpSpPr>
        <p:grpSpPr>
          <a:xfrm>
            <a:off x="8125300" y="3074031"/>
            <a:ext cx="1451160" cy="560160"/>
            <a:chOff x="8125300" y="3074031"/>
            <a:chExt cx="1451160" cy="56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7A8B3FB-47AF-FC48-9120-5D4EC4CA9D21}"/>
                    </a:ext>
                  </a:extLst>
                </p14:cNvPr>
                <p14:cNvContentPartPr/>
                <p14:nvPr/>
              </p14:nvContentPartPr>
              <p14:xfrm>
                <a:off x="8131420" y="3111471"/>
                <a:ext cx="304560" cy="5227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7A8B3FB-47AF-FC48-9120-5D4EC4CA9D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23860" y="3103911"/>
                  <a:ext cx="3196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4099D4C-CE75-8D40-8648-6B7CF6786CAD}"/>
                    </a:ext>
                  </a:extLst>
                </p14:cNvPr>
                <p14:cNvContentPartPr/>
                <p14:nvPr/>
              </p14:nvContentPartPr>
              <p14:xfrm>
                <a:off x="8125300" y="3397671"/>
                <a:ext cx="255600" cy="180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4099D4C-CE75-8D40-8648-6B7CF6786C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17740" y="3390111"/>
                  <a:ext cx="27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1AC677C-9108-1E49-B416-466762E5756F}"/>
                    </a:ext>
                  </a:extLst>
                </p14:cNvPr>
                <p14:cNvContentPartPr/>
                <p14:nvPr/>
              </p14:nvContentPartPr>
              <p14:xfrm>
                <a:off x="8573500" y="3285711"/>
                <a:ext cx="180720" cy="2682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1AC677C-9108-1E49-B416-466762E5756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65940" y="327815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7ED0B68-2F41-2246-A81A-459396200364}"/>
                    </a:ext>
                  </a:extLst>
                </p14:cNvPr>
                <p14:cNvContentPartPr/>
                <p14:nvPr/>
              </p14:nvContentPartPr>
              <p14:xfrm>
                <a:off x="8928460" y="3074031"/>
                <a:ext cx="268200" cy="4852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7ED0B68-2F41-2246-A81A-4593962003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20900" y="3066471"/>
                  <a:ext cx="2829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2929A521-CA2B-B142-91A0-166089D6D337}"/>
                    </a:ext>
                  </a:extLst>
                </p14:cNvPr>
                <p14:cNvContentPartPr/>
                <p14:nvPr/>
              </p14:nvContentPartPr>
              <p14:xfrm>
                <a:off x="9121420" y="3329271"/>
                <a:ext cx="81360" cy="2246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2929A521-CA2B-B142-91A0-166089D6D33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13860" y="3321711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907C2D3-ABB3-A243-AB0B-34DE7AFD0C45}"/>
                    </a:ext>
                  </a:extLst>
                </p14:cNvPr>
                <p14:cNvContentPartPr/>
                <p14:nvPr/>
              </p14:nvContentPartPr>
              <p14:xfrm>
                <a:off x="9108820" y="3447351"/>
                <a:ext cx="87480" cy="626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907C2D3-ABB3-A243-AB0B-34DE7AFD0C4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01260" y="343979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0D39735-8462-5643-B3A0-E97D1B3CA010}"/>
                    </a:ext>
                  </a:extLst>
                </p14:cNvPr>
                <p14:cNvContentPartPr/>
                <p14:nvPr/>
              </p14:nvContentPartPr>
              <p14:xfrm>
                <a:off x="9432820" y="3323151"/>
                <a:ext cx="143640" cy="129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0D39735-8462-5643-B3A0-E97D1B3CA01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25260" y="331559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5D4ACCD4-6A3F-2D43-BD2B-6DB9C4E51CCD}"/>
              </a:ext>
            </a:extLst>
          </p:cNvPr>
          <p:cNvGrpSpPr/>
          <p:nvPr/>
        </p:nvGrpSpPr>
        <p:grpSpPr>
          <a:xfrm>
            <a:off x="9843580" y="2955591"/>
            <a:ext cx="1525680" cy="716400"/>
            <a:chOff x="9843580" y="2955591"/>
            <a:chExt cx="152568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B1C01B1-263A-9943-A368-75EF8AE8B9E3}"/>
                    </a:ext>
                  </a:extLst>
                </p14:cNvPr>
                <p14:cNvContentPartPr/>
                <p14:nvPr/>
              </p14:nvContentPartPr>
              <p14:xfrm>
                <a:off x="9843580" y="3155031"/>
                <a:ext cx="124920" cy="1310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B1C01B1-263A-9943-A368-75EF8AE8B9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36020" y="3147471"/>
                  <a:ext cx="14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94487773-8356-DB41-AF72-468B5433114E}"/>
                    </a:ext>
                  </a:extLst>
                </p14:cNvPr>
                <p14:cNvContentPartPr/>
                <p14:nvPr/>
              </p14:nvContentPartPr>
              <p14:xfrm>
                <a:off x="9899740" y="3366711"/>
                <a:ext cx="31320" cy="1746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94487773-8356-DB41-AF72-468B543311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892180" y="335915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FDD56A4-F3B0-1A41-8AC7-8524EA75C9AD}"/>
                    </a:ext>
                  </a:extLst>
                </p14:cNvPr>
                <p14:cNvContentPartPr/>
                <p14:nvPr/>
              </p14:nvContentPartPr>
              <p14:xfrm>
                <a:off x="10291780" y="2955591"/>
                <a:ext cx="75240" cy="93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FDD56A4-F3B0-1A41-8AC7-8524EA75C9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84220" y="294803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E84C6308-C05B-634A-9032-844893B2DED6}"/>
                    </a:ext>
                  </a:extLst>
                </p14:cNvPr>
                <p14:cNvContentPartPr/>
                <p14:nvPr/>
              </p14:nvContentPartPr>
              <p14:xfrm>
                <a:off x="10273060" y="3092751"/>
                <a:ext cx="87480" cy="199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E84C6308-C05B-634A-9032-844893B2DED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65500" y="3085191"/>
                  <a:ext cx="102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376F3B0-8E14-054F-BC90-383BF701C523}"/>
                    </a:ext>
                  </a:extLst>
                </p14:cNvPr>
                <p14:cNvContentPartPr/>
                <p14:nvPr/>
              </p14:nvContentPartPr>
              <p14:xfrm>
                <a:off x="10192060" y="3385071"/>
                <a:ext cx="25200" cy="1371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376F3B0-8E14-054F-BC90-383BF701C5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184500" y="337787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8658CD65-78C2-B141-AA79-15009CE089A0}"/>
                    </a:ext>
                  </a:extLst>
                </p14:cNvPr>
                <p14:cNvContentPartPr/>
                <p14:nvPr/>
              </p14:nvContentPartPr>
              <p14:xfrm>
                <a:off x="10341460" y="3266991"/>
                <a:ext cx="187200" cy="405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8658CD65-78C2-B141-AA79-15009CE089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333900" y="3259431"/>
                  <a:ext cx="202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D71EE80-02CD-774E-A0FF-13C974494DD2}"/>
                    </a:ext>
                  </a:extLst>
                </p14:cNvPr>
                <p14:cNvContentPartPr/>
                <p14:nvPr/>
              </p14:nvContentPartPr>
              <p14:xfrm>
                <a:off x="10316620" y="3341511"/>
                <a:ext cx="118800" cy="1872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D71EE80-02CD-774E-A0FF-13C974494D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09060" y="333395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6CA7358-7B35-A048-A030-DABCA6B10A19}"/>
                    </a:ext>
                  </a:extLst>
                </p14:cNvPr>
                <p14:cNvContentPartPr/>
                <p14:nvPr/>
              </p14:nvContentPartPr>
              <p14:xfrm>
                <a:off x="10827100" y="2999151"/>
                <a:ext cx="75240" cy="236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6CA7358-7B35-A048-A030-DABCA6B10A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19540" y="299159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B13C175-4E47-6540-B9AA-7FDE255FB015}"/>
                    </a:ext>
                  </a:extLst>
                </p14:cNvPr>
                <p14:cNvContentPartPr/>
                <p14:nvPr/>
              </p14:nvContentPartPr>
              <p14:xfrm>
                <a:off x="10721260" y="3310551"/>
                <a:ext cx="37800" cy="31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B13C175-4E47-6540-B9AA-7FDE255FB0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713700" y="330299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F8607F1-E8F8-8F46-B886-C3220AA0A5C5}"/>
                    </a:ext>
                  </a:extLst>
                </p14:cNvPr>
                <p14:cNvContentPartPr/>
                <p14:nvPr/>
              </p14:nvContentPartPr>
              <p14:xfrm>
                <a:off x="10721260" y="3347991"/>
                <a:ext cx="417600" cy="1497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F8607F1-E8F8-8F46-B886-C3220AA0A5C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713700" y="3340431"/>
                  <a:ext cx="432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31AB70A0-5E0B-1645-9041-3AE760E54DAE}"/>
                    </a:ext>
                  </a:extLst>
                </p14:cNvPr>
                <p14:cNvContentPartPr/>
                <p14:nvPr/>
              </p14:nvContentPartPr>
              <p14:xfrm>
                <a:off x="10827100" y="3017871"/>
                <a:ext cx="149760" cy="193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31AB70A0-5E0B-1645-9041-3AE760E54DA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819540" y="3010311"/>
                  <a:ext cx="164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BB1BDB2-4AFF-4049-BEC5-9CA02F71D0D7}"/>
                    </a:ext>
                  </a:extLst>
                </p14:cNvPr>
                <p14:cNvContentPartPr/>
                <p14:nvPr/>
              </p14:nvContentPartPr>
              <p14:xfrm>
                <a:off x="11269180" y="3562911"/>
                <a:ext cx="100080" cy="1090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BB1BDB2-4AFF-4049-BEC5-9CA02F71D0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261620" y="3555351"/>
                  <a:ext cx="1152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903B4D9A-5392-F740-93E4-3821A1606F88}"/>
              </a:ext>
            </a:extLst>
          </p:cNvPr>
          <p:cNvGrpSpPr/>
          <p:nvPr/>
        </p:nvGrpSpPr>
        <p:grpSpPr>
          <a:xfrm>
            <a:off x="11399860" y="3083031"/>
            <a:ext cx="454680" cy="377280"/>
            <a:chOff x="11399860" y="3083031"/>
            <a:chExt cx="4546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818C575A-8A24-DE4D-A641-D53DC30BA910}"/>
                    </a:ext>
                  </a:extLst>
                </p14:cNvPr>
                <p14:cNvContentPartPr/>
                <p14:nvPr/>
              </p14:nvContentPartPr>
              <p14:xfrm>
                <a:off x="11692540" y="3167271"/>
                <a:ext cx="12960" cy="129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818C575A-8A24-DE4D-A641-D53DC30BA91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684980" y="315971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EE5AD2C-74C6-C947-8CB9-12B32762FB00}"/>
                    </a:ext>
                  </a:extLst>
                </p14:cNvPr>
                <p14:cNvContentPartPr/>
                <p14:nvPr/>
              </p14:nvContentPartPr>
              <p14:xfrm>
                <a:off x="11599300" y="3148551"/>
                <a:ext cx="249480" cy="500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EE5AD2C-74C6-C947-8CB9-12B32762FB0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591740" y="3140991"/>
                  <a:ext cx="26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2C7DAB4-79FA-AE48-8D11-C7E21BE50049}"/>
                    </a:ext>
                  </a:extLst>
                </p14:cNvPr>
                <p14:cNvContentPartPr/>
                <p14:nvPr/>
              </p14:nvContentPartPr>
              <p14:xfrm>
                <a:off x="11572300" y="3248271"/>
                <a:ext cx="214200" cy="565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2C7DAB4-79FA-AE48-8D11-C7E21BE5004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564740" y="3240711"/>
                  <a:ext cx="22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3F0DA45-CD75-4442-8EC5-04390E8CDC8D}"/>
                    </a:ext>
                  </a:extLst>
                </p14:cNvPr>
                <p14:cNvContentPartPr/>
                <p14:nvPr/>
              </p14:nvContentPartPr>
              <p14:xfrm>
                <a:off x="11611540" y="3148551"/>
                <a:ext cx="25200" cy="1677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3F0DA45-CD75-4442-8EC5-04390E8CDC8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03980" y="3140991"/>
                  <a:ext cx="40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77119DF-C5A9-6548-925C-F3FCDB20D6E3}"/>
                    </a:ext>
                  </a:extLst>
                </p14:cNvPr>
                <p14:cNvContentPartPr/>
                <p14:nvPr/>
              </p14:nvContentPartPr>
              <p14:xfrm>
                <a:off x="11679940" y="3083031"/>
                <a:ext cx="31320" cy="3398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77119DF-C5A9-6548-925C-F3FCDB20D6E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72380" y="3075471"/>
                  <a:ext cx="46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12A28F5-788F-E940-8FCE-E6336666047E}"/>
                    </a:ext>
                  </a:extLst>
                </p14:cNvPr>
                <p14:cNvContentPartPr/>
                <p14:nvPr/>
              </p14:nvContentPartPr>
              <p14:xfrm>
                <a:off x="11399860" y="3304431"/>
                <a:ext cx="454680" cy="155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12A28F5-788F-E940-8FCE-E6336666047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392300" y="3296871"/>
                  <a:ext cx="4698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BAAD9E4A-DAC7-9946-8E30-AE24B64098AC}"/>
                  </a:ext>
                </a:extLst>
              </p14:cNvPr>
              <p14:cNvContentPartPr/>
              <p14:nvPr/>
            </p14:nvContentPartPr>
            <p14:xfrm>
              <a:off x="411940" y="4281831"/>
              <a:ext cx="100080" cy="33660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BAAD9E4A-DAC7-9946-8E30-AE24B64098A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04380" y="4274271"/>
                <a:ext cx="115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D81279D2-AE90-7A48-A91E-D1CFCCBC6941}"/>
                  </a:ext>
                </a:extLst>
              </p14:cNvPr>
              <p14:cNvContentPartPr/>
              <p14:nvPr/>
            </p14:nvContentPartPr>
            <p14:xfrm>
              <a:off x="611020" y="4194711"/>
              <a:ext cx="174600" cy="49824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D81279D2-AE90-7A48-A91E-D1CFCCBC694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03460" y="4187151"/>
                <a:ext cx="189720" cy="51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E98A61E-4E3A-E64A-BBA6-7539DCF2F867}"/>
              </a:ext>
            </a:extLst>
          </p:cNvPr>
          <p:cNvGrpSpPr/>
          <p:nvPr/>
        </p:nvGrpSpPr>
        <p:grpSpPr>
          <a:xfrm>
            <a:off x="984700" y="4070151"/>
            <a:ext cx="666720" cy="491400"/>
            <a:chOff x="984700" y="4070151"/>
            <a:chExt cx="666720" cy="491400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38EFD09A-7406-404D-8B33-DE2F99425E7F}"/>
                </a:ext>
              </a:extLst>
            </p:cNvPr>
            <p:cNvGrpSpPr/>
            <p:nvPr/>
          </p:nvGrpSpPr>
          <p:grpSpPr>
            <a:xfrm>
              <a:off x="984700" y="4070151"/>
              <a:ext cx="666720" cy="491400"/>
              <a:chOff x="984700" y="4070151"/>
              <a:chExt cx="666720" cy="491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188" name="墨迹 187">
                    <a:extLst>
                      <a:ext uri="{FF2B5EF4-FFF2-40B4-BE49-F238E27FC236}">
                        <a16:creationId xmlns:a16="http://schemas.microsoft.com/office/drawing/2014/main" id="{DDAE1DFD-DCC1-4346-9EA8-FD1872460B1F}"/>
                      </a:ext>
                    </a:extLst>
                  </p14:cNvPr>
                  <p14:cNvContentPartPr/>
                  <p14:nvPr/>
                </p14:nvContentPartPr>
                <p14:xfrm>
                  <a:off x="984700" y="4070151"/>
                  <a:ext cx="223920" cy="491400"/>
                </p14:xfrm>
              </p:contentPart>
            </mc:Choice>
            <mc:Fallback>
              <p:pic>
                <p:nvPicPr>
                  <p:cNvPr id="188" name="墨迹 187">
                    <a:extLst>
                      <a:ext uri="{FF2B5EF4-FFF2-40B4-BE49-F238E27FC236}">
                        <a16:creationId xmlns:a16="http://schemas.microsoft.com/office/drawing/2014/main" id="{DDAE1DFD-DCC1-4346-9EA8-FD1872460B1F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977140" y="4062591"/>
                    <a:ext cx="238680" cy="50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0CB7E71B-7584-2243-BB25-96688F8B8258}"/>
                      </a:ext>
                    </a:extLst>
                  </p14:cNvPr>
                  <p14:cNvContentPartPr/>
                  <p14:nvPr/>
                </p14:nvContentPartPr>
                <p14:xfrm>
                  <a:off x="1059220" y="4480911"/>
                  <a:ext cx="180720" cy="68760"/>
                </p14:xfrm>
              </p:contentPart>
            </mc:Choice>
            <mc:Fallback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0CB7E71B-7584-2243-BB25-96688F8B8258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052020" y="4473351"/>
                    <a:ext cx="1958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220F8F00-5590-6B47-9ABC-C52F84575796}"/>
                      </a:ext>
                    </a:extLst>
                  </p14:cNvPr>
                  <p14:cNvContentPartPr/>
                  <p14:nvPr/>
                </p14:nvContentPartPr>
                <p14:xfrm>
                  <a:off x="1402660" y="4082391"/>
                  <a:ext cx="248760" cy="473400"/>
                </p14:xfrm>
              </p:contentPart>
            </mc:Choice>
            <mc:Fallback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220F8F00-5590-6B47-9ABC-C52F8457579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395100" y="4074831"/>
                    <a:ext cx="263880" cy="48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50D4010C-9311-1E48-8A1C-F84A04927CE8}"/>
              </a:ext>
            </a:extLst>
          </p:cNvPr>
          <p:cNvGrpSpPr/>
          <p:nvPr/>
        </p:nvGrpSpPr>
        <p:grpSpPr>
          <a:xfrm>
            <a:off x="1868860" y="4518351"/>
            <a:ext cx="155880" cy="187200"/>
            <a:chOff x="1868860" y="4518351"/>
            <a:chExt cx="15588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6F667FF7-21C7-0D4B-BF63-C9000162C49E}"/>
                    </a:ext>
                  </a:extLst>
                </p14:cNvPr>
                <p14:cNvContentPartPr/>
                <p14:nvPr/>
              </p14:nvContentPartPr>
              <p14:xfrm>
                <a:off x="1868860" y="4518351"/>
                <a:ext cx="50040" cy="1123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6F667FF7-21C7-0D4B-BF63-C9000162C49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61300" y="4510791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D5CD8E21-D7FC-A441-AE86-F0731F09702E}"/>
                    </a:ext>
                  </a:extLst>
                </p14:cNvPr>
                <p14:cNvContentPartPr/>
                <p14:nvPr/>
              </p14:nvContentPartPr>
              <p14:xfrm>
                <a:off x="1962100" y="4674591"/>
                <a:ext cx="62640" cy="309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D5CD8E21-D7FC-A441-AE86-F0731F09702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54540" y="4667031"/>
                  <a:ext cx="777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5E5B2A5B-0545-564C-B49E-0C769CE577A8}"/>
              </a:ext>
            </a:extLst>
          </p:cNvPr>
          <p:cNvGrpSpPr/>
          <p:nvPr/>
        </p:nvGrpSpPr>
        <p:grpSpPr>
          <a:xfrm>
            <a:off x="2179900" y="3992031"/>
            <a:ext cx="685080" cy="545400"/>
            <a:chOff x="2179900" y="3992031"/>
            <a:chExt cx="68508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E74B9CB-907F-D348-BC84-475BC346ECF1}"/>
                    </a:ext>
                  </a:extLst>
                </p14:cNvPr>
                <p14:cNvContentPartPr/>
                <p14:nvPr/>
              </p14:nvContentPartPr>
              <p14:xfrm>
                <a:off x="2248300" y="3992031"/>
                <a:ext cx="249480" cy="5454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E74B9CB-907F-D348-BC84-475BC346ECF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41100" y="3984471"/>
                  <a:ext cx="2646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CF80DF5-43F0-DD49-A287-ACBAE1A22487}"/>
                    </a:ext>
                  </a:extLst>
                </p14:cNvPr>
                <p14:cNvContentPartPr/>
                <p14:nvPr/>
              </p14:nvContentPartPr>
              <p14:xfrm>
                <a:off x="2179900" y="4312791"/>
                <a:ext cx="249480" cy="2246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CF80DF5-43F0-DD49-A287-ACBAE1A2248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72340" y="430523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9123285-56AA-1449-A3A7-D707F9E78BBC}"/>
                    </a:ext>
                  </a:extLst>
                </p14:cNvPr>
                <p14:cNvContentPartPr/>
                <p14:nvPr/>
              </p14:nvContentPartPr>
              <p14:xfrm>
                <a:off x="2653300" y="4231791"/>
                <a:ext cx="93600" cy="212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9123285-56AA-1449-A3A7-D707F9E78B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645740" y="422423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561F5FF-15F4-D743-9E0A-9D733C4983E6}"/>
                    </a:ext>
                  </a:extLst>
                </p14:cNvPr>
                <p14:cNvContentPartPr/>
                <p14:nvPr/>
              </p14:nvContentPartPr>
              <p14:xfrm>
                <a:off x="2727820" y="4406391"/>
                <a:ext cx="137160" cy="4392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561F5FF-15F4-D743-9E0A-9D733C4983E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20260" y="4398831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4B40F974-CC61-744A-B87C-4819B08B9F95}"/>
              </a:ext>
            </a:extLst>
          </p:cNvPr>
          <p:cNvGrpSpPr/>
          <p:nvPr/>
        </p:nvGrpSpPr>
        <p:grpSpPr>
          <a:xfrm>
            <a:off x="3076300" y="4094991"/>
            <a:ext cx="477000" cy="448560"/>
            <a:chOff x="3076300" y="4094991"/>
            <a:chExt cx="47700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E3B13927-6DF7-A04E-841C-15BBFF520C79}"/>
                    </a:ext>
                  </a:extLst>
                </p14:cNvPr>
                <p14:cNvContentPartPr/>
                <p14:nvPr/>
              </p14:nvContentPartPr>
              <p14:xfrm>
                <a:off x="3076300" y="4188231"/>
                <a:ext cx="118800" cy="1872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E3B13927-6DF7-A04E-841C-15BBFF520C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69100" y="418067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B2648E5-95A6-E942-B49E-EB407A6C79F6}"/>
                    </a:ext>
                  </a:extLst>
                </p14:cNvPr>
                <p14:cNvContentPartPr/>
                <p14:nvPr/>
              </p14:nvContentPartPr>
              <p14:xfrm>
                <a:off x="3107620" y="4281831"/>
                <a:ext cx="68760" cy="687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B2648E5-95A6-E942-B49E-EB407A6C79F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00060" y="427427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D8EB1F8-A1BF-2A4C-A5F0-248B81D1C36D}"/>
                    </a:ext>
                  </a:extLst>
                </p14:cNvPr>
                <p14:cNvContentPartPr/>
                <p14:nvPr/>
              </p14:nvContentPartPr>
              <p14:xfrm>
                <a:off x="3344140" y="4094991"/>
                <a:ext cx="209160" cy="4485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D8EB1F8-A1BF-2A4C-A5F0-248B81D1C3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6580" y="4087431"/>
                  <a:ext cx="22428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B0D0DEB9-E2C5-3B4B-8DA5-A186112A2842}"/>
              </a:ext>
            </a:extLst>
          </p:cNvPr>
          <p:cNvGrpSpPr/>
          <p:nvPr/>
        </p:nvGrpSpPr>
        <p:grpSpPr>
          <a:xfrm>
            <a:off x="3811060" y="4263111"/>
            <a:ext cx="267840" cy="143640"/>
            <a:chOff x="3811060" y="4263111"/>
            <a:chExt cx="26784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C075714E-6632-0642-823F-3924A5A1A675}"/>
                    </a:ext>
                  </a:extLst>
                </p14:cNvPr>
                <p14:cNvContentPartPr/>
                <p14:nvPr/>
              </p14:nvContentPartPr>
              <p14:xfrm>
                <a:off x="3811060" y="4318911"/>
                <a:ext cx="25200" cy="1296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C075714E-6632-0642-823F-3924A5A1A67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803500" y="431135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D492FCF-6C1E-9747-B7AA-BA5FD2C25D33}"/>
                    </a:ext>
                  </a:extLst>
                </p14:cNvPr>
                <p14:cNvContentPartPr/>
                <p14:nvPr/>
              </p14:nvContentPartPr>
              <p14:xfrm>
                <a:off x="3860740" y="4263111"/>
                <a:ext cx="218160" cy="1436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D492FCF-6C1E-9747-B7AA-BA5FD2C25D3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53180" y="4255551"/>
                  <a:ext cx="2332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58EEB973-E996-EB4D-9C1B-45003EB643DD}"/>
              </a:ext>
            </a:extLst>
          </p:cNvPr>
          <p:cNvGrpSpPr/>
          <p:nvPr/>
        </p:nvGrpSpPr>
        <p:grpSpPr>
          <a:xfrm>
            <a:off x="4371220" y="3964311"/>
            <a:ext cx="2372400" cy="641520"/>
            <a:chOff x="4371220" y="3964311"/>
            <a:chExt cx="237240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CDDD2299-1CEA-3349-B686-366450CA9471}"/>
                    </a:ext>
                  </a:extLst>
                </p14:cNvPr>
                <p14:cNvContentPartPr/>
                <p14:nvPr/>
              </p14:nvContentPartPr>
              <p14:xfrm>
                <a:off x="4371220" y="4032711"/>
                <a:ext cx="180720" cy="1933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CDDD2299-1CEA-3349-B686-366450CA947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63660" y="4025151"/>
                  <a:ext cx="195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5A0B629-E30E-CA42-BC95-428F2631094F}"/>
                    </a:ext>
                  </a:extLst>
                </p14:cNvPr>
                <p14:cNvContentPartPr/>
                <p14:nvPr/>
              </p14:nvContentPartPr>
              <p14:xfrm>
                <a:off x="4440700" y="4238271"/>
                <a:ext cx="37080" cy="236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5A0B629-E30E-CA42-BC95-428F2631094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33140" y="4230711"/>
                  <a:ext cx="52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02767A79-F7C2-4643-B4CD-0D30C88A6E46}"/>
                    </a:ext>
                  </a:extLst>
                </p14:cNvPr>
                <p14:cNvContentPartPr/>
                <p14:nvPr/>
              </p14:nvContentPartPr>
              <p14:xfrm>
                <a:off x="4875580" y="4038831"/>
                <a:ext cx="56520" cy="64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02767A79-F7C2-4643-B4CD-0D30C88A6E4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868020" y="403127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51DAACFF-7628-A344-8749-0BCC29557874}"/>
                    </a:ext>
                  </a:extLst>
                </p14:cNvPr>
                <p14:cNvContentPartPr/>
                <p14:nvPr/>
              </p14:nvContentPartPr>
              <p14:xfrm>
                <a:off x="4788460" y="3964311"/>
                <a:ext cx="81360" cy="565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51DAACFF-7628-A344-8749-0BCC2955787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80900" y="395675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60AEC2BE-3675-DA46-843E-C7EAEBF8CED9}"/>
                    </a:ext>
                  </a:extLst>
                </p14:cNvPr>
                <p14:cNvContentPartPr/>
                <p14:nvPr/>
              </p14:nvContentPartPr>
              <p14:xfrm>
                <a:off x="4782340" y="4045311"/>
                <a:ext cx="187200" cy="1746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60AEC2BE-3675-DA46-843E-C7EAEBF8CED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74780" y="403775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63798381-18AC-0244-95D3-773B1B80E2ED}"/>
                    </a:ext>
                  </a:extLst>
                </p14:cNvPr>
                <p14:cNvContentPartPr/>
                <p14:nvPr/>
              </p14:nvContentPartPr>
              <p14:xfrm>
                <a:off x="4657780" y="4263111"/>
                <a:ext cx="19080" cy="1746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63798381-18AC-0244-95D3-773B1B80E2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650220" y="4255551"/>
                  <a:ext cx="3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40C811C-9D65-9744-9D8F-C6A29842F5FE}"/>
                    </a:ext>
                  </a:extLst>
                </p14:cNvPr>
                <p14:cNvContentPartPr/>
                <p14:nvPr/>
              </p14:nvContentPartPr>
              <p14:xfrm>
                <a:off x="4744900" y="4151151"/>
                <a:ext cx="286560" cy="4546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40C811C-9D65-9744-9D8F-C6A29842F5F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37340" y="4143591"/>
                  <a:ext cx="3016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4808E3A-CAB0-1E4B-AE2A-D6DB91543DCC}"/>
                    </a:ext>
                  </a:extLst>
                </p14:cNvPr>
                <p14:cNvContentPartPr/>
                <p14:nvPr/>
              </p14:nvContentPartPr>
              <p14:xfrm>
                <a:off x="4775860" y="4238271"/>
                <a:ext cx="168480" cy="106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4808E3A-CAB0-1E4B-AE2A-D6DB91543DC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68660" y="423071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34ECFC5B-08D9-D74E-97CA-7F4B782F2EC4}"/>
                    </a:ext>
                  </a:extLst>
                </p14:cNvPr>
                <p14:cNvContentPartPr/>
                <p14:nvPr/>
              </p14:nvContentPartPr>
              <p14:xfrm>
                <a:off x="4794580" y="4381191"/>
                <a:ext cx="143640" cy="68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34ECFC5B-08D9-D74E-97CA-7F4B782F2EC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87020" y="437363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22217DB1-347D-8345-B0B9-AD055BE3B989}"/>
                    </a:ext>
                  </a:extLst>
                </p14:cNvPr>
                <p14:cNvContentPartPr/>
                <p14:nvPr/>
              </p14:nvContentPartPr>
              <p14:xfrm>
                <a:off x="5280220" y="3989151"/>
                <a:ext cx="143640" cy="230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22217DB1-347D-8345-B0B9-AD055BE3B98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72660" y="3981591"/>
                  <a:ext cx="158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01E1664-DB20-9C4B-82E0-881AF7AE8702}"/>
                    </a:ext>
                  </a:extLst>
                </p14:cNvPr>
                <p14:cNvContentPartPr/>
                <p14:nvPr/>
              </p14:nvContentPartPr>
              <p14:xfrm>
                <a:off x="5211820" y="4318911"/>
                <a:ext cx="417600" cy="752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01E1664-DB20-9C4B-82E0-881AF7AE87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04260" y="4311351"/>
                  <a:ext cx="432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33570E4E-D6D9-764E-BFF0-A10C63F179C1}"/>
                    </a:ext>
                  </a:extLst>
                </p14:cNvPr>
                <p14:cNvContentPartPr/>
                <p14:nvPr/>
              </p14:nvContentPartPr>
              <p14:xfrm>
                <a:off x="5834260" y="3964311"/>
                <a:ext cx="398880" cy="47988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33570E4E-D6D9-764E-BFF0-A10C63F179C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26700" y="3956751"/>
                  <a:ext cx="4140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B463A01-F93A-0A48-935C-676CB2D6F891}"/>
                    </a:ext>
                  </a:extLst>
                </p14:cNvPr>
                <p14:cNvContentPartPr/>
                <p14:nvPr/>
              </p14:nvContentPartPr>
              <p14:xfrm>
                <a:off x="6176620" y="4175991"/>
                <a:ext cx="100080" cy="299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B463A01-F93A-0A48-935C-676CB2D6F8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69060" y="4168431"/>
                  <a:ext cx="115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EDA01638-DD3B-D949-9C82-A021BE11C6AA}"/>
                    </a:ext>
                  </a:extLst>
                </p14:cNvPr>
                <p14:cNvContentPartPr/>
                <p14:nvPr/>
              </p14:nvContentPartPr>
              <p14:xfrm>
                <a:off x="6139540" y="4275351"/>
                <a:ext cx="199440" cy="439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EDA01638-DD3B-D949-9C82-A021BE11C6A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31980" y="426779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052FB4B-0B34-7045-A01C-35ECCF41BA0A}"/>
                    </a:ext>
                  </a:extLst>
                </p14:cNvPr>
                <p14:cNvContentPartPr/>
                <p14:nvPr/>
              </p14:nvContentPartPr>
              <p14:xfrm>
                <a:off x="6488020" y="4151151"/>
                <a:ext cx="255600" cy="25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052FB4B-0B34-7045-A01C-35ECCF41BA0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80460" y="4143591"/>
                  <a:ext cx="2707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043FD96B-06C8-614F-AE12-6A7420D31478}"/>
              </a:ext>
            </a:extLst>
          </p:cNvPr>
          <p:cNvGrpSpPr/>
          <p:nvPr/>
        </p:nvGrpSpPr>
        <p:grpSpPr>
          <a:xfrm>
            <a:off x="6986620" y="3758751"/>
            <a:ext cx="1754640" cy="846360"/>
            <a:chOff x="6986620" y="3758751"/>
            <a:chExt cx="1754640" cy="84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5833850-2B92-2B49-965E-1DFF662B2AE0}"/>
                    </a:ext>
                  </a:extLst>
                </p14:cNvPr>
                <p14:cNvContentPartPr/>
                <p14:nvPr/>
              </p14:nvContentPartPr>
              <p14:xfrm>
                <a:off x="6986620" y="3939471"/>
                <a:ext cx="204480" cy="1807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5833850-2B92-2B49-965E-1DFF662B2AE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79060" y="3931911"/>
                  <a:ext cx="219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EDCE41E-121F-1545-A300-D9574C7AABAB}"/>
                    </a:ext>
                  </a:extLst>
                </p14:cNvPr>
                <p14:cNvContentPartPr/>
                <p14:nvPr/>
              </p14:nvContentPartPr>
              <p14:xfrm>
                <a:off x="7085620" y="4163391"/>
                <a:ext cx="12960" cy="286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EDCE41E-121F-1545-A300-D9574C7AAB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78060" y="4155831"/>
                  <a:ext cx="27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60415FF-1082-5149-83C5-6F741F4CA497}"/>
                    </a:ext>
                  </a:extLst>
                </p14:cNvPr>
                <p14:cNvContentPartPr/>
                <p14:nvPr/>
              </p14:nvContentPartPr>
              <p14:xfrm>
                <a:off x="7365700" y="3976551"/>
                <a:ext cx="386280" cy="3427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60415FF-1082-5149-83C5-6F741F4CA49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58140" y="3968991"/>
                  <a:ext cx="4014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4EE2D7B-8ADB-1049-8875-ECBECEE314EE}"/>
                    </a:ext>
                  </a:extLst>
                </p14:cNvPr>
                <p14:cNvContentPartPr/>
                <p14:nvPr/>
              </p14:nvContentPartPr>
              <p14:xfrm>
                <a:off x="7839100" y="3845871"/>
                <a:ext cx="37800" cy="759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4EE2D7B-8ADB-1049-8875-ECBECEE314E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31540" y="3838311"/>
                  <a:ext cx="529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ACB6FD8-260E-B441-A496-439DE095BF6F}"/>
                    </a:ext>
                  </a:extLst>
                </p14:cNvPr>
                <p14:cNvContentPartPr/>
                <p14:nvPr/>
              </p14:nvContentPartPr>
              <p14:xfrm>
                <a:off x="7888780" y="4007871"/>
                <a:ext cx="168480" cy="2368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ACB6FD8-260E-B441-A496-439DE095BF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881220" y="4000311"/>
                  <a:ext cx="183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127F8EF-4877-144E-B9EE-33750E191F0C}"/>
                    </a:ext>
                  </a:extLst>
                </p14:cNvPr>
                <p14:cNvContentPartPr/>
                <p14:nvPr/>
              </p14:nvContentPartPr>
              <p14:xfrm>
                <a:off x="8336980" y="3758751"/>
                <a:ext cx="68040" cy="9360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127F8EF-4877-144E-B9EE-33750E191F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29420" y="3751191"/>
                  <a:ext cx="83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3C6ADFA8-8C88-4D42-82CE-3990350960BE}"/>
                    </a:ext>
                  </a:extLst>
                </p14:cNvPr>
                <p14:cNvContentPartPr/>
                <p14:nvPr/>
              </p14:nvContentPartPr>
              <p14:xfrm>
                <a:off x="8268580" y="3995271"/>
                <a:ext cx="68760" cy="3240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3C6ADFA8-8C88-4D42-82CE-3990350960B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61020" y="3987711"/>
                  <a:ext cx="83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95215D8-7139-DB4F-8D8A-36D0B0B80625}"/>
                    </a:ext>
                  </a:extLst>
                </p14:cNvPr>
                <p14:cNvContentPartPr/>
                <p14:nvPr/>
              </p14:nvContentPartPr>
              <p14:xfrm>
                <a:off x="8461540" y="3902031"/>
                <a:ext cx="279720" cy="4860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95215D8-7139-DB4F-8D8A-36D0B0B8062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53980" y="3894471"/>
                  <a:ext cx="29484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7FD71C84-20BD-1A40-A65F-E248EA5FD07C}"/>
                  </a:ext>
                </a:extLst>
              </p14:cNvPr>
              <p14:cNvContentPartPr/>
              <p14:nvPr/>
            </p14:nvContentPartPr>
            <p14:xfrm>
              <a:off x="8828740" y="4337631"/>
              <a:ext cx="100080" cy="93600"/>
            </p14:xfrm>
          </p:contentPart>
        </mc:Choice>
        <mc:Fallback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7FD71C84-20BD-1A40-A65F-E248EA5FD07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821180" y="4330071"/>
                <a:ext cx="11520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9F5ED88B-1B35-6247-8526-F735280D4C84}"/>
              </a:ext>
            </a:extLst>
          </p:cNvPr>
          <p:cNvGrpSpPr/>
          <p:nvPr/>
        </p:nvGrpSpPr>
        <p:grpSpPr>
          <a:xfrm>
            <a:off x="9295660" y="3796191"/>
            <a:ext cx="1002960" cy="554400"/>
            <a:chOff x="9295660" y="3796191"/>
            <a:chExt cx="10029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BA5CA257-8D56-AE4F-9529-CCA4B72E902F}"/>
                    </a:ext>
                  </a:extLst>
                </p14:cNvPr>
                <p14:cNvContentPartPr/>
                <p14:nvPr/>
              </p14:nvContentPartPr>
              <p14:xfrm>
                <a:off x="9414100" y="3796191"/>
                <a:ext cx="75240" cy="106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BA5CA257-8D56-AE4F-9529-CCA4B72E902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406540" y="3788631"/>
                  <a:ext cx="90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0CB857B-F5F8-4341-B3F7-01B6C16F1A1A}"/>
                    </a:ext>
                  </a:extLst>
                </p14:cNvPr>
                <p14:cNvContentPartPr/>
                <p14:nvPr/>
              </p14:nvContentPartPr>
              <p14:xfrm>
                <a:off x="9295660" y="3939471"/>
                <a:ext cx="212040" cy="3614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0CB857B-F5F8-4341-B3F7-01B6C16F1A1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88100" y="3931911"/>
                  <a:ext cx="227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9D908C81-CCBB-6943-BDFD-7A3AAF27BD88}"/>
                    </a:ext>
                  </a:extLst>
                </p14:cNvPr>
                <p14:cNvContentPartPr/>
                <p14:nvPr/>
              </p14:nvContentPartPr>
              <p14:xfrm>
                <a:off x="9357940" y="4169511"/>
                <a:ext cx="224640" cy="1558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9D908C81-CCBB-6943-BDFD-7A3AAF27BD8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350380" y="4161951"/>
                  <a:ext cx="239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11DAF28D-A6B4-1740-BE28-DF274E241552}"/>
                    </a:ext>
                  </a:extLst>
                </p14:cNvPr>
                <p14:cNvContentPartPr/>
                <p14:nvPr/>
              </p14:nvContentPartPr>
              <p14:xfrm>
                <a:off x="9715420" y="3803031"/>
                <a:ext cx="308880" cy="5227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11DAF28D-A6B4-1740-BE28-DF274E24155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708220" y="3795471"/>
                  <a:ext cx="3240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E316F73-5C08-4C47-A2EA-300E5B425AF1}"/>
                    </a:ext>
                  </a:extLst>
                </p14:cNvPr>
                <p14:cNvContentPartPr/>
                <p14:nvPr/>
              </p14:nvContentPartPr>
              <p14:xfrm>
                <a:off x="9762580" y="4219551"/>
                <a:ext cx="137160" cy="1310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E316F73-5C08-4C47-A2EA-300E5B425A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755020" y="4211991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57CB00F-44BC-A84A-9751-81E53A103B3F}"/>
                    </a:ext>
                  </a:extLst>
                </p14:cNvPr>
                <p14:cNvContentPartPr/>
                <p14:nvPr/>
              </p14:nvContentPartPr>
              <p14:xfrm>
                <a:off x="10229500" y="4281831"/>
                <a:ext cx="19080" cy="565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57CB00F-44BC-A84A-9751-81E53A103B3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21940" y="4274271"/>
                  <a:ext cx="34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20E1DE33-B1FE-674C-8EA4-FBE4B0FF0356}"/>
                    </a:ext>
                  </a:extLst>
                </p14:cNvPr>
                <p14:cNvContentPartPr/>
                <p14:nvPr/>
              </p14:nvContentPartPr>
              <p14:xfrm>
                <a:off x="10242100" y="4125951"/>
                <a:ext cx="56520" cy="378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20E1DE33-B1FE-674C-8EA4-FBE4B0FF035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234540" y="411839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4A1087A5-97C3-2C45-BACE-2F0A53FEA3F5}"/>
                    </a:ext>
                  </a:extLst>
                </p14:cNvPr>
                <p14:cNvContentPartPr/>
                <p14:nvPr/>
              </p14:nvContentPartPr>
              <p14:xfrm>
                <a:off x="10204660" y="4312791"/>
                <a:ext cx="37800" cy="37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4A1087A5-97C3-2C45-BACE-2F0A53FEA3F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97100" y="4305231"/>
                  <a:ext cx="52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D0140F59-8D9A-DB43-A6D8-5B00F83E0C61}"/>
              </a:ext>
            </a:extLst>
          </p:cNvPr>
          <p:cNvGrpSpPr/>
          <p:nvPr/>
        </p:nvGrpSpPr>
        <p:grpSpPr>
          <a:xfrm>
            <a:off x="10528300" y="3777471"/>
            <a:ext cx="1276920" cy="554400"/>
            <a:chOff x="10528300" y="3777471"/>
            <a:chExt cx="1276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FB31650-BC48-C243-8253-25D5B9771EAE}"/>
                    </a:ext>
                  </a:extLst>
                </p14:cNvPr>
                <p14:cNvContentPartPr/>
                <p14:nvPr/>
              </p14:nvContentPartPr>
              <p14:xfrm>
                <a:off x="10534420" y="3777471"/>
                <a:ext cx="286560" cy="5544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FB31650-BC48-C243-8253-25D5B9771EA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527220" y="3769911"/>
                  <a:ext cx="3016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01B87580-88B8-A146-8CDA-598DFC75888C}"/>
                    </a:ext>
                  </a:extLst>
                </p14:cNvPr>
                <p14:cNvContentPartPr/>
                <p14:nvPr/>
              </p14:nvContentPartPr>
              <p14:xfrm>
                <a:off x="10528300" y="4057551"/>
                <a:ext cx="255600" cy="2494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01B87580-88B8-A146-8CDA-598DFC75888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520740" y="4049991"/>
                  <a:ext cx="2707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E6D66971-F29E-6249-ABFA-84EB3739F9C3}"/>
                    </a:ext>
                  </a:extLst>
                </p14:cNvPr>
                <p14:cNvContentPartPr/>
                <p14:nvPr/>
              </p14:nvContentPartPr>
              <p14:xfrm>
                <a:off x="10939420" y="3995271"/>
                <a:ext cx="118800" cy="22464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E6D66971-F29E-6249-ABFA-84EB3739F9C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931860" y="3987711"/>
                  <a:ext cx="133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78F09A98-2E95-2840-A586-7521DC7FA61B}"/>
                    </a:ext>
                  </a:extLst>
                </p14:cNvPr>
                <p14:cNvContentPartPr/>
                <p14:nvPr/>
              </p14:nvContentPartPr>
              <p14:xfrm>
                <a:off x="10995220" y="4169511"/>
                <a:ext cx="212040" cy="7524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78F09A98-2E95-2840-A586-7521DC7FA61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87660" y="4161951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BBE9C038-5D08-8544-BC76-1FC33B7B8277}"/>
                    </a:ext>
                  </a:extLst>
                </p14:cNvPr>
                <p14:cNvContentPartPr/>
                <p14:nvPr/>
              </p14:nvContentPartPr>
              <p14:xfrm>
                <a:off x="11318860" y="3902031"/>
                <a:ext cx="87480" cy="3427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BBE9C038-5D08-8544-BC76-1FC33B7B827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311300" y="3894471"/>
                  <a:ext cx="102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3A460B61-858A-664B-B0DB-0489BD5C5215}"/>
                    </a:ext>
                  </a:extLst>
                </p14:cNvPr>
                <p14:cNvContentPartPr/>
                <p14:nvPr/>
              </p14:nvContentPartPr>
              <p14:xfrm>
                <a:off x="11537020" y="3777471"/>
                <a:ext cx="268200" cy="5544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3A460B61-858A-664B-B0DB-0489BD5C521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529460" y="3769911"/>
                  <a:ext cx="28296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47C22B8E-C92A-5042-8AE9-52F58E2D1C69}"/>
              </a:ext>
            </a:extLst>
          </p:cNvPr>
          <p:cNvGrpSpPr/>
          <p:nvPr/>
        </p:nvGrpSpPr>
        <p:grpSpPr>
          <a:xfrm>
            <a:off x="530380" y="4904271"/>
            <a:ext cx="529200" cy="728640"/>
            <a:chOff x="530380" y="4904271"/>
            <a:chExt cx="52920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DDBADB6E-7A66-9C42-99C7-D403E50934B9}"/>
                    </a:ext>
                  </a:extLst>
                </p14:cNvPr>
                <p14:cNvContentPartPr/>
                <p14:nvPr/>
              </p14:nvContentPartPr>
              <p14:xfrm>
                <a:off x="530380" y="4978791"/>
                <a:ext cx="305280" cy="3924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DDBADB6E-7A66-9C42-99C7-D403E50934B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2820" y="4971591"/>
                  <a:ext cx="3204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6612606-5EE6-2449-8A56-CC12CA406BEB}"/>
                    </a:ext>
                  </a:extLst>
                </p14:cNvPr>
                <p14:cNvContentPartPr/>
                <p14:nvPr/>
              </p14:nvContentPartPr>
              <p14:xfrm>
                <a:off x="903700" y="4904271"/>
                <a:ext cx="155880" cy="728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6612606-5EE6-2449-8A56-CC12CA406BE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96140" y="4896711"/>
                  <a:ext cx="17100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0EADC569-BB7B-4F45-9E54-08F7F4BDA518}"/>
              </a:ext>
            </a:extLst>
          </p:cNvPr>
          <p:cNvGrpSpPr/>
          <p:nvPr/>
        </p:nvGrpSpPr>
        <p:grpSpPr>
          <a:xfrm>
            <a:off x="1289620" y="4835871"/>
            <a:ext cx="367920" cy="635400"/>
            <a:chOff x="1289620" y="4835871"/>
            <a:chExt cx="3679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20F488C-7FFD-BD45-8C4A-B751214E1426}"/>
                    </a:ext>
                  </a:extLst>
                </p14:cNvPr>
                <p14:cNvContentPartPr/>
                <p14:nvPr/>
              </p14:nvContentPartPr>
              <p14:xfrm>
                <a:off x="1333180" y="4835871"/>
                <a:ext cx="93600" cy="1310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20F488C-7FFD-BD45-8C4A-B751214E142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325620" y="4828311"/>
                  <a:ext cx="108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C27416E5-60CA-D845-A2C3-9AE497BC1761}"/>
                    </a:ext>
                  </a:extLst>
                </p14:cNvPr>
                <p14:cNvContentPartPr/>
                <p14:nvPr/>
              </p14:nvContentPartPr>
              <p14:xfrm>
                <a:off x="1339660" y="4985271"/>
                <a:ext cx="161640" cy="2181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C27416E5-60CA-D845-A2C3-9AE497BC176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332100" y="4977711"/>
                  <a:ext cx="17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FED12851-A380-5A4A-A068-ABDE426CCB88}"/>
                    </a:ext>
                  </a:extLst>
                </p14:cNvPr>
                <p14:cNvContentPartPr/>
                <p14:nvPr/>
              </p14:nvContentPartPr>
              <p14:xfrm>
                <a:off x="1289620" y="5209191"/>
                <a:ext cx="19080" cy="1872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FED12851-A380-5A4A-A068-ABDE426CCB8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282060" y="520163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D1B1139B-0949-3349-85F2-B48CE0390029}"/>
                    </a:ext>
                  </a:extLst>
                </p14:cNvPr>
                <p14:cNvContentPartPr/>
                <p14:nvPr/>
              </p14:nvContentPartPr>
              <p14:xfrm>
                <a:off x="1432900" y="5109831"/>
                <a:ext cx="224640" cy="3614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D1B1139B-0949-3349-85F2-B48CE039002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425340" y="5102271"/>
                  <a:ext cx="2394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91A908E9-4C2B-7C49-999D-D1992E00C334}"/>
                    </a:ext>
                  </a:extLst>
                </p14:cNvPr>
                <p14:cNvContentPartPr/>
                <p14:nvPr/>
              </p14:nvContentPartPr>
              <p14:xfrm>
                <a:off x="1420300" y="5212071"/>
                <a:ext cx="87480" cy="756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91A908E9-4C2B-7C49-999D-D1992E00C33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13100" y="5204511"/>
                  <a:ext cx="1026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8D60C0CE-1B43-1B4F-9FFB-17314604DA96}"/>
              </a:ext>
            </a:extLst>
          </p:cNvPr>
          <p:cNvGrpSpPr/>
          <p:nvPr/>
        </p:nvGrpSpPr>
        <p:grpSpPr>
          <a:xfrm>
            <a:off x="1949500" y="4898151"/>
            <a:ext cx="343080" cy="367560"/>
            <a:chOff x="1949500" y="4898151"/>
            <a:chExt cx="3430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1F64FCD-A07A-4946-8F2E-AEF4621D81EF}"/>
                    </a:ext>
                  </a:extLst>
                </p14:cNvPr>
                <p14:cNvContentPartPr/>
                <p14:nvPr/>
              </p14:nvContentPartPr>
              <p14:xfrm>
                <a:off x="1949500" y="4898151"/>
                <a:ext cx="305280" cy="3675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1F64FCD-A07A-4946-8F2E-AEF4621D81E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41940" y="4890591"/>
                  <a:ext cx="320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88052699-7484-2D4D-9BE0-D584B9372733}"/>
                    </a:ext>
                  </a:extLst>
                </p14:cNvPr>
                <p14:cNvContentPartPr/>
                <p14:nvPr/>
              </p14:nvContentPartPr>
              <p14:xfrm>
                <a:off x="2217340" y="5159511"/>
                <a:ext cx="75240" cy="1000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88052699-7484-2D4D-9BE0-D584B937273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209780" y="515195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FE60D915-F39A-9B47-821D-83CE399F39D8}"/>
              </a:ext>
            </a:extLst>
          </p:cNvPr>
          <p:cNvGrpSpPr/>
          <p:nvPr/>
        </p:nvGrpSpPr>
        <p:grpSpPr>
          <a:xfrm>
            <a:off x="2528740" y="5259231"/>
            <a:ext cx="62280" cy="181080"/>
            <a:chOff x="2528740" y="5259231"/>
            <a:chExt cx="6228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4ED17584-4FC3-A148-A972-0E2AAB3B9C63}"/>
                    </a:ext>
                  </a:extLst>
                </p14:cNvPr>
                <p14:cNvContentPartPr/>
                <p14:nvPr/>
              </p14:nvContentPartPr>
              <p14:xfrm>
                <a:off x="2528740" y="5259231"/>
                <a:ext cx="19080" cy="1908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4ED17584-4FC3-A148-A972-0E2AAB3B9C6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521180" y="525167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730C848-4CB5-3645-BE30-411BC3C4C8C7}"/>
                    </a:ext>
                  </a:extLst>
                </p14:cNvPr>
                <p14:cNvContentPartPr/>
                <p14:nvPr/>
              </p14:nvContentPartPr>
              <p14:xfrm>
                <a:off x="2565820" y="5371191"/>
                <a:ext cx="25200" cy="252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730C848-4CB5-3645-BE30-411BC3C4C8C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558260" y="53636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895B810-30E7-7241-942C-D2D783830090}"/>
                    </a:ext>
                  </a:extLst>
                </p14:cNvPr>
                <p14:cNvContentPartPr/>
                <p14:nvPr/>
              </p14:nvContentPartPr>
              <p14:xfrm>
                <a:off x="2540980" y="5365071"/>
                <a:ext cx="25200" cy="7524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895B810-30E7-7241-942C-D2D78383009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533420" y="5357511"/>
                  <a:ext cx="40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066CA90E-4544-0046-A282-F86E910D0EBB}"/>
              </a:ext>
            </a:extLst>
          </p:cNvPr>
          <p:cNvGrpSpPr/>
          <p:nvPr/>
        </p:nvGrpSpPr>
        <p:grpSpPr>
          <a:xfrm>
            <a:off x="3095020" y="4823271"/>
            <a:ext cx="467280" cy="548280"/>
            <a:chOff x="3095020" y="4823271"/>
            <a:chExt cx="4672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4472BCB8-0375-E744-967F-F9DC03194F20}"/>
                    </a:ext>
                  </a:extLst>
                </p14:cNvPr>
                <p14:cNvContentPartPr/>
                <p14:nvPr/>
              </p14:nvContentPartPr>
              <p14:xfrm>
                <a:off x="3095020" y="4823271"/>
                <a:ext cx="386280" cy="5482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4472BCB8-0375-E744-967F-F9DC03194F2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87460" y="4815711"/>
                  <a:ext cx="4014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19AC354C-2713-0441-9DB8-1ED28520174D}"/>
                    </a:ext>
                  </a:extLst>
                </p14:cNvPr>
                <p14:cNvContentPartPr/>
                <p14:nvPr/>
              </p14:nvContentPartPr>
              <p14:xfrm>
                <a:off x="3319300" y="5146911"/>
                <a:ext cx="243000" cy="177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19AC354C-2713-0441-9DB8-1ED28520174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311740" y="5139351"/>
                  <a:ext cx="25812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C8073EC2-2485-C440-A0C6-5C2A975281D2}"/>
              </a:ext>
            </a:extLst>
          </p:cNvPr>
          <p:cNvGrpSpPr/>
          <p:nvPr/>
        </p:nvGrpSpPr>
        <p:grpSpPr>
          <a:xfrm>
            <a:off x="3817180" y="4817151"/>
            <a:ext cx="542160" cy="629280"/>
            <a:chOff x="3817180" y="4817151"/>
            <a:chExt cx="54216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B13A925C-6981-D540-936C-EF0236C9D7E6}"/>
                    </a:ext>
                  </a:extLst>
                </p14:cNvPr>
                <p14:cNvContentPartPr/>
                <p14:nvPr/>
              </p14:nvContentPartPr>
              <p14:xfrm>
                <a:off x="3817180" y="4817151"/>
                <a:ext cx="380160" cy="6292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B13A925C-6981-D540-936C-EF0236C9D7E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809620" y="4809591"/>
                  <a:ext cx="3952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C82F36E9-BCF8-CC44-B0AB-C73351DF877D}"/>
                    </a:ext>
                  </a:extLst>
                </p14:cNvPr>
                <p14:cNvContentPartPr/>
                <p14:nvPr/>
              </p14:nvContentPartPr>
              <p14:xfrm>
                <a:off x="4215700" y="5047551"/>
                <a:ext cx="143640" cy="2246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C82F36E9-BCF8-CC44-B0AB-C73351DF87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08140" y="503999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8" name="墨迹 277">
                <a:extLst>
                  <a:ext uri="{FF2B5EF4-FFF2-40B4-BE49-F238E27FC236}">
                    <a16:creationId xmlns:a16="http://schemas.microsoft.com/office/drawing/2014/main" id="{D9282D8A-A657-8A4E-A7BB-A382B06FD33D}"/>
                  </a:ext>
                </a:extLst>
              </p14:cNvPr>
              <p14:cNvContentPartPr/>
              <p14:nvPr/>
            </p14:nvContentPartPr>
            <p14:xfrm>
              <a:off x="4788460" y="5103351"/>
              <a:ext cx="243000" cy="25200"/>
            </p14:xfrm>
          </p:contentPart>
        </mc:Choice>
        <mc:Fallback>
          <p:pic>
            <p:nvPicPr>
              <p:cNvPr id="278" name="墨迹 277">
                <a:extLst>
                  <a:ext uri="{FF2B5EF4-FFF2-40B4-BE49-F238E27FC236}">
                    <a16:creationId xmlns:a16="http://schemas.microsoft.com/office/drawing/2014/main" id="{D9282D8A-A657-8A4E-A7BB-A382B06FD33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780900" y="5095791"/>
                <a:ext cx="258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79" name="墨迹 278">
                <a:extLst>
                  <a:ext uri="{FF2B5EF4-FFF2-40B4-BE49-F238E27FC236}">
                    <a16:creationId xmlns:a16="http://schemas.microsoft.com/office/drawing/2014/main" id="{FB691D6F-5ADC-0F4F-9CD9-2AEC80C1F949}"/>
                  </a:ext>
                </a:extLst>
              </p14:cNvPr>
              <p14:cNvContentPartPr/>
              <p14:nvPr/>
            </p14:nvContentPartPr>
            <p14:xfrm>
              <a:off x="5267980" y="5091111"/>
              <a:ext cx="224640" cy="19080"/>
            </p14:xfrm>
          </p:contentPart>
        </mc:Choice>
        <mc:Fallback>
          <p:pic>
            <p:nvPicPr>
              <p:cNvPr id="279" name="墨迹 278">
                <a:extLst>
                  <a:ext uri="{FF2B5EF4-FFF2-40B4-BE49-F238E27FC236}">
                    <a16:creationId xmlns:a16="http://schemas.microsoft.com/office/drawing/2014/main" id="{FB691D6F-5ADC-0F4F-9CD9-2AEC80C1F949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260420" y="5083551"/>
                <a:ext cx="2394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8B51A179-AE8B-CB4D-8C0E-6CE5C54CFCB3}"/>
              </a:ext>
            </a:extLst>
          </p:cNvPr>
          <p:cNvGrpSpPr/>
          <p:nvPr/>
        </p:nvGrpSpPr>
        <p:grpSpPr>
          <a:xfrm>
            <a:off x="5796820" y="4811391"/>
            <a:ext cx="1395000" cy="572400"/>
            <a:chOff x="5796820" y="4811391"/>
            <a:chExt cx="1395000" cy="5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963870C9-04E3-864F-A56F-B381B9A58E4D}"/>
                    </a:ext>
                  </a:extLst>
                </p14:cNvPr>
                <p14:cNvContentPartPr/>
                <p14:nvPr/>
              </p14:nvContentPartPr>
              <p14:xfrm>
                <a:off x="5796820" y="4910391"/>
                <a:ext cx="106200" cy="4611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963870C9-04E3-864F-A56F-B381B9A58E4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789620" y="4902831"/>
                  <a:ext cx="121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376C504F-3CE3-3844-9AA5-2CB64B8C314B}"/>
                    </a:ext>
                  </a:extLst>
                </p14:cNvPr>
                <p14:cNvContentPartPr/>
                <p14:nvPr/>
              </p14:nvContentPartPr>
              <p14:xfrm>
                <a:off x="5809420" y="4848111"/>
                <a:ext cx="461160" cy="3675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376C504F-3CE3-3844-9AA5-2CB64B8C314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801860" y="4840551"/>
                  <a:ext cx="476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C11CF1F4-65EC-964D-A0A5-17C580CE2CA6}"/>
                    </a:ext>
                  </a:extLst>
                </p14:cNvPr>
                <p14:cNvContentPartPr/>
                <p14:nvPr/>
              </p14:nvContentPartPr>
              <p14:xfrm>
                <a:off x="6451300" y="4860711"/>
                <a:ext cx="205200" cy="2494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C11CF1F4-65EC-964D-A0A5-17C580CE2CA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443740" y="4853151"/>
                  <a:ext cx="220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FFA9E23C-AF01-DD4C-8D99-EDFE260AE6A2}"/>
                    </a:ext>
                  </a:extLst>
                </p14:cNvPr>
                <p14:cNvContentPartPr/>
                <p14:nvPr/>
              </p14:nvContentPartPr>
              <p14:xfrm>
                <a:off x="6434740" y="4811391"/>
                <a:ext cx="558000" cy="4604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FFA9E23C-AF01-DD4C-8D99-EDFE260AE6A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27180" y="4804191"/>
                  <a:ext cx="5731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55097AC4-2144-1B4A-A9C2-C5E11FC8771C}"/>
                    </a:ext>
                  </a:extLst>
                </p14:cNvPr>
                <p14:cNvContentPartPr/>
                <p14:nvPr/>
              </p14:nvContentPartPr>
              <p14:xfrm>
                <a:off x="7141780" y="5203071"/>
                <a:ext cx="6480" cy="252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55097AC4-2144-1B4A-A9C2-C5E11FC8771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134220" y="519551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2632C33F-9F6C-DB4D-BB6A-113DECF9E236}"/>
                    </a:ext>
                  </a:extLst>
                </p14:cNvPr>
                <p14:cNvContentPartPr/>
                <p14:nvPr/>
              </p14:nvContentPartPr>
              <p14:xfrm>
                <a:off x="7185340" y="5352471"/>
                <a:ext cx="6480" cy="313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2632C33F-9F6C-DB4D-BB6A-113DECF9E23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177780" y="53449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1ADA103B-AD0E-734E-BE28-86B6959E57E8}"/>
              </a:ext>
            </a:extLst>
          </p:cNvPr>
          <p:cNvGrpSpPr/>
          <p:nvPr/>
        </p:nvGrpSpPr>
        <p:grpSpPr>
          <a:xfrm>
            <a:off x="2783980" y="6267591"/>
            <a:ext cx="31320" cy="180720"/>
            <a:chOff x="2783980" y="6267591"/>
            <a:chExt cx="313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C0F6E75C-4C7A-B142-951F-CE933154343F}"/>
                    </a:ext>
                  </a:extLst>
                </p14:cNvPr>
                <p14:cNvContentPartPr/>
                <p14:nvPr/>
              </p14:nvContentPartPr>
              <p14:xfrm>
                <a:off x="2783980" y="6267591"/>
                <a:ext cx="31320" cy="2520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C0F6E75C-4C7A-B142-951F-CE933154343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76420" y="62600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5AF049B7-2FF9-9241-8206-7786EC78C3F2}"/>
                    </a:ext>
                  </a:extLst>
                </p14:cNvPr>
                <p14:cNvContentPartPr/>
                <p14:nvPr/>
              </p14:nvContentPartPr>
              <p14:xfrm>
                <a:off x="2783980" y="6398271"/>
                <a:ext cx="31320" cy="50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5AF049B7-2FF9-9241-8206-7786EC78C3F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776420" y="639071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EAA7D7E2-8A41-824C-A543-A8AFA0F10725}"/>
              </a:ext>
            </a:extLst>
          </p:cNvPr>
          <p:cNvGrpSpPr/>
          <p:nvPr/>
        </p:nvGrpSpPr>
        <p:grpSpPr>
          <a:xfrm>
            <a:off x="3294460" y="5831991"/>
            <a:ext cx="703800" cy="516960"/>
            <a:chOff x="3294460" y="5831991"/>
            <a:chExt cx="7038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224B462-5371-6642-8E55-86F3740A39DC}"/>
                    </a:ext>
                  </a:extLst>
                </p14:cNvPr>
                <p14:cNvContentPartPr/>
                <p14:nvPr/>
              </p14:nvContentPartPr>
              <p14:xfrm>
                <a:off x="3294460" y="5831991"/>
                <a:ext cx="137160" cy="51696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224B462-5371-6642-8E55-86F3740A39D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86900" y="5824431"/>
                  <a:ext cx="15228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D7D40A85-1318-AA4F-882F-668EEE938660}"/>
                    </a:ext>
                  </a:extLst>
                </p14:cNvPr>
                <p14:cNvContentPartPr/>
                <p14:nvPr/>
              </p14:nvContentPartPr>
              <p14:xfrm>
                <a:off x="3674620" y="5856831"/>
                <a:ext cx="68040" cy="3862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D7D40A85-1318-AA4F-882F-668EEE93866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67420" y="5849271"/>
                  <a:ext cx="83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3D360141-4AF0-F444-98DA-BCD118FB56FB}"/>
                    </a:ext>
                  </a:extLst>
                </p14:cNvPr>
                <p14:cNvContentPartPr/>
                <p14:nvPr/>
              </p14:nvContentPartPr>
              <p14:xfrm>
                <a:off x="3586780" y="6031071"/>
                <a:ext cx="205920" cy="6264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3D360141-4AF0-F444-98DA-BCD118FB56F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79580" y="6023511"/>
                  <a:ext cx="221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5D834088-3C2D-104B-B0F1-02F92BFCA179}"/>
                    </a:ext>
                  </a:extLst>
                </p14:cNvPr>
                <p14:cNvContentPartPr/>
                <p14:nvPr/>
              </p14:nvContentPartPr>
              <p14:xfrm>
                <a:off x="3979180" y="6186591"/>
                <a:ext cx="19080" cy="124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5D834088-3C2D-104B-B0F1-02F92BFCA17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971620" y="617903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CA3A9401-F46B-934A-9F8A-1A41DFD76A1B}"/>
                  </a:ext>
                </a:extLst>
              </p14:cNvPr>
              <p14:cNvContentPartPr/>
              <p14:nvPr/>
            </p14:nvContentPartPr>
            <p14:xfrm>
              <a:off x="4271860" y="6273711"/>
              <a:ext cx="56520" cy="439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CA3A9401-F46B-934A-9F8A-1A41DFD76A1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264300" y="6266511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1E4B914B-3970-9A46-A38D-6FF6F85BDC2A}"/>
              </a:ext>
            </a:extLst>
          </p:cNvPr>
          <p:cNvGrpSpPr/>
          <p:nvPr/>
        </p:nvGrpSpPr>
        <p:grpSpPr>
          <a:xfrm>
            <a:off x="4552660" y="5838111"/>
            <a:ext cx="534960" cy="398880"/>
            <a:chOff x="4552660" y="5838111"/>
            <a:chExt cx="5349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A4A4C9B3-48DD-6F4B-B44C-A60FF6558228}"/>
                    </a:ext>
                  </a:extLst>
                </p14:cNvPr>
                <p14:cNvContentPartPr/>
                <p14:nvPr/>
              </p14:nvContentPartPr>
              <p14:xfrm>
                <a:off x="4632940" y="5838111"/>
                <a:ext cx="112320" cy="3924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A4A4C9B3-48DD-6F4B-B44C-A60FF655822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625380" y="5830551"/>
                  <a:ext cx="1274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7A6330B6-8998-824E-9E40-C68620B3F910}"/>
                    </a:ext>
                  </a:extLst>
                </p14:cNvPr>
                <p14:cNvContentPartPr/>
                <p14:nvPr/>
              </p14:nvContentPartPr>
              <p14:xfrm>
                <a:off x="4552660" y="6018471"/>
                <a:ext cx="173880" cy="3780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7A6330B6-8998-824E-9E40-C68620B3F91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545100" y="6010911"/>
                  <a:ext cx="189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046B341-151F-174E-926A-A134937AC95D}"/>
                    </a:ext>
                  </a:extLst>
                </p14:cNvPr>
                <p14:cNvContentPartPr/>
                <p14:nvPr/>
              </p14:nvContentPartPr>
              <p14:xfrm>
                <a:off x="4895020" y="6130791"/>
                <a:ext cx="192600" cy="10620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046B341-151F-174E-926A-A134937AC95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887460" y="6123231"/>
                  <a:ext cx="2077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2" name="墨迹 301">
                <a:extLst>
                  <a:ext uri="{FF2B5EF4-FFF2-40B4-BE49-F238E27FC236}">
                    <a16:creationId xmlns:a16="http://schemas.microsoft.com/office/drawing/2014/main" id="{DADB8037-FA77-3A44-B7A6-5A475BCE86E2}"/>
                  </a:ext>
                </a:extLst>
              </p14:cNvPr>
              <p14:cNvContentPartPr/>
              <p14:nvPr/>
            </p14:nvContentPartPr>
            <p14:xfrm>
              <a:off x="5379940" y="6230871"/>
              <a:ext cx="56520" cy="61920"/>
            </p14:xfrm>
          </p:contentPart>
        </mc:Choice>
        <mc:Fallback>
          <p:pic>
            <p:nvPicPr>
              <p:cNvPr id="302" name="墨迹 301">
                <a:extLst>
                  <a:ext uri="{FF2B5EF4-FFF2-40B4-BE49-F238E27FC236}">
                    <a16:creationId xmlns:a16="http://schemas.microsoft.com/office/drawing/2014/main" id="{DADB8037-FA77-3A44-B7A6-5A475BCE86E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372380" y="6223311"/>
                <a:ext cx="7128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A0538B5E-066D-A24A-A416-A225EE98C795}"/>
              </a:ext>
            </a:extLst>
          </p:cNvPr>
          <p:cNvGrpSpPr/>
          <p:nvPr/>
        </p:nvGrpSpPr>
        <p:grpSpPr>
          <a:xfrm>
            <a:off x="5846860" y="6099471"/>
            <a:ext cx="501120" cy="68400"/>
            <a:chOff x="5846860" y="6099471"/>
            <a:chExt cx="50112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1EC5554D-6008-F54B-838C-E20FFAFE5F3F}"/>
                    </a:ext>
                  </a:extLst>
                </p14:cNvPr>
                <p14:cNvContentPartPr/>
                <p14:nvPr/>
              </p14:nvContentPartPr>
              <p14:xfrm>
                <a:off x="5846860" y="6099471"/>
                <a:ext cx="131040" cy="1908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1EC5554D-6008-F54B-838C-E20FFAFE5F3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39300" y="609191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FA84D570-4725-2743-97C4-7F440A7F4904}"/>
                    </a:ext>
                  </a:extLst>
                </p14:cNvPr>
                <p14:cNvContentPartPr/>
                <p14:nvPr/>
              </p14:nvContentPartPr>
              <p14:xfrm>
                <a:off x="6145660" y="6118191"/>
                <a:ext cx="143640" cy="129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FA84D570-4725-2743-97C4-7F440A7F490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138100" y="611063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CC4F8FC2-C099-8F48-BA35-017FD72CA924}"/>
                    </a:ext>
                  </a:extLst>
                </p14:cNvPr>
                <p14:cNvContentPartPr/>
                <p14:nvPr/>
              </p14:nvContentPartPr>
              <p14:xfrm>
                <a:off x="6338620" y="6149511"/>
                <a:ext cx="9360" cy="183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CC4F8FC2-C099-8F48-BA35-017FD72CA9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31060" y="6141951"/>
                  <a:ext cx="24480" cy="3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C8A315F8-0798-D245-A075-25E5D5083D0E}"/>
                  </a:ext>
                </a:extLst>
              </p14:cNvPr>
              <p14:cNvContentPartPr/>
              <p14:nvPr/>
            </p14:nvContentPartPr>
            <p14:xfrm>
              <a:off x="2254780" y="6018471"/>
              <a:ext cx="255600" cy="56052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C8A315F8-0798-D245-A075-25E5D5083D0E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247220" y="6010911"/>
                <a:ext cx="270720" cy="57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5C411218-B81B-FF45-9967-64A8A9398E79}"/>
              </a:ext>
            </a:extLst>
          </p:cNvPr>
          <p:cNvGrpSpPr/>
          <p:nvPr/>
        </p:nvGrpSpPr>
        <p:grpSpPr>
          <a:xfrm>
            <a:off x="6623020" y="5657391"/>
            <a:ext cx="792360" cy="716400"/>
            <a:chOff x="6623020" y="5657391"/>
            <a:chExt cx="79236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669B0E91-FC9A-D34B-986D-3A834CE38AFB}"/>
                    </a:ext>
                  </a:extLst>
                </p14:cNvPr>
                <p14:cNvContentPartPr/>
                <p14:nvPr/>
              </p14:nvContentPartPr>
              <p14:xfrm>
                <a:off x="6718420" y="5694831"/>
                <a:ext cx="112320" cy="41760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669B0E91-FC9A-D34B-986D-3A834CE38AF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710860" y="5687271"/>
                  <a:ext cx="127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8E3C8FA0-A35B-D64B-BC78-25FE4FDD091E}"/>
                    </a:ext>
                  </a:extLst>
                </p14:cNvPr>
                <p14:cNvContentPartPr/>
                <p14:nvPr/>
              </p14:nvContentPartPr>
              <p14:xfrm>
                <a:off x="6623020" y="5862951"/>
                <a:ext cx="239040" cy="439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8E3C8FA0-A35B-D64B-BC78-25FE4FDD091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15460" y="5855391"/>
                  <a:ext cx="254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6E406980-EB02-0D4F-88C8-85988E636277}"/>
                    </a:ext>
                  </a:extLst>
                </p14:cNvPr>
                <p14:cNvContentPartPr/>
                <p14:nvPr/>
              </p14:nvContentPartPr>
              <p14:xfrm>
                <a:off x="6985900" y="6043671"/>
                <a:ext cx="131040" cy="1123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6E406980-EB02-0D4F-88C8-85988E63627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78700" y="6036111"/>
                  <a:ext cx="146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3B5EC467-424D-6748-A10A-AFC09CCED918}"/>
                    </a:ext>
                  </a:extLst>
                </p14:cNvPr>
                <p14:cNvContentPartPr/>
                <p14:nvPr/>
              </p14:nvContentPartPr>
              <p14:xfrm>
                <a:off x="7285060" y="5657391"/>
                <a:ext cx="130320" cy="7164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3B5EC467-424D-6748-A10A-AFC09CCED91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77500" y="5649831"/>
                  <a:ext cx="145440" cy="73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组合 338">
            <a:extLst>
              <a:ext uri="{FF2B5EF4-FFF2-40B4-BE49-F238E27FC236}">
                <a16:creationId xmlns:a16="http://schemas.microsoft.com/office/drawing/2014/main" id="{4CD559A1-5179-DA41-9DA7-5D7705632D12}"/>
              </a:ext>
            </a:extLst>
          </p:cNvPr>
          <p:cNvGrpSpPr/>
          <p:nvPr/>
        </p:nvGrpSpPr>
        <p:grpSpPr>
          <a:xfrm>
            <a:off x="7689700" y="5894271"/>
            <a:ext cx="628200" cy="255600"/>
            <a:chOff x="7689700" y="5894271"/>
            <a:chExt cx="6282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202DDBA5-5CC1-C547-9E37-292BE164860F}"/>
                    </a:ext>
                  </a:extLst>
                </p14:cNvPr>
                <p14:cNvContentPartPr/>
                <p14:nvPr/>
              </p14:nvContentPartPr>
              <p14:xfrm>
                <a:off x="7689700" y="6006231"/>
                <a:ext cx="417600" cy="31320"/>
              </p14:xfrm>
            </p:contentPart>
          </mc:Choice>
          <mc:Fallback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202DDBA5-5CC1-C547-9E37-292BE164860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682140" y="5998671"/>
                  <a:ext cx="432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3DA0021D-9DD5-5846-93A5-554BB081847C}"/>
                    </a:ext>
                  </a:extLst>
                </p14:cNvPr>
                <p14:cNvContentPartPr/>
                <p14:nvPr/>
              </p14:nvContentPartPr>
              <p14:xfrm>
                <a:off x="7969780" y="5894271"/>
                <a:ext cx="348120" cy="25560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3DA0021D-9DD5-5846-93A5-554BB081847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962220" y="5886711"/>
                  <a:ext cx="36324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组合 337">
            <a:extLst>
              <a:ext uri="{FF2B5EF4-FFF2-40B4-BE49-F238E27FC236}">
                <a16:creationId xmlns:a16="http://schemas.microsoft.com/office/drawing/2014/main" id="{8382FB7A-8D29-6D41-A85C-D0449970AE47}"/>
              </a:ext>
            </a:extLst>
          </p:cNvPr>
          <p:cNvGrpSpPr/>
          <p:nvPr/>
        </p:nvGrpSpPr>
        <p:grpSpPr>
          <a:xfrm>
            <a:off x="8623540" y="5595111"/>
            <a:ext cx="896760" cy="772200"/>
            <a:chOff x="8623540" y="5595111"/>
            <a:chExt cx="89676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00C8003C-C465-4B41-A058-14CC2F878490}"/>
                    </a:ext>
                  </a:extLst>
                </p14:cNvPr>
                <p14:cNvContentPartPr/>
                <p14:nvPr/>
              </p14:nvContentPartPr>
              <p14:xfrm>
                <a:off x="8623540" y="5595111"/>
                <a:ext cx="243000" cy="7722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00C8003C-C465-4B41-A058-14CC2F87849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615980" y="5587911"/>
                  <a:ext cx="25812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91809786-5D34-8044-9457-EAA231BDFDA9}"/>
                    </a:ext>
                  </a:extLst>
                </p14:cNvPr>
                <p14:cNvContentPartPr/>
                <p14:nvPr/>
              </p14:nvContentPartPr>
              <p14:xfrm>
                <a:off x="9040420" y="5819391"/>
                <a:ext cx="81360" cy="3553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91809786-5D34-8044-9457-EAA231BDFDA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032860" y="5811831"/>
                  <a:ext cx="964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7B6E3B26-0590-D745-A59B-350B363E27F2}"/>
                    </a:ext>
                  </a:extLst>
                </p14:cNvPr>
                <p14:cNvContentPartPr/>
                <p14:nvPr/>
              </p14:nvContentPartPr>
              <p14:xfrm>
                <a:off x="8981020" y="5968791"/>
                <a:ext cx="221760" cy="252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7B6E3B26-0590-D745-A59B-350B363E27F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973460" y="5961231"/>
                  <a:ext cx="23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D3F92146-D804-F242-94A7-F954A2BBAECD}"/>
                    </a:ext>
                  </a:extLst>
                </p14:cNvPr>
                <p14:cNvContentPartPr/>
                <p14:nvPr/>
              </p14:nvContentPartPr>
              <p14:xfrm>
                <a:off x="9326980" y="6105951"/>
                <a:ext cx="31320" cy="1872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D3F92146-D804-F242-94A7-F954A2BBAEC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319420" y="609839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F6F354C4-C32C-C847-820C-C2AE0FB43F86}"/>
                    </a:ext>
                  </a:extLst>
                </p14:cNvPr>
                <p14:cNvContentPartPr/>
                <p14:nvPr/>
              </p14:nvContentPartPr>
              <p14:xfrm>
                <a:off x="9476380" y="6230151"/>
                <a:ext cx="43920" cy="439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F6F354C4-C32C-C847-820C-C2AE0FB43F8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468820" y="622259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组合 336">
            <a:extLst>
              <a:ext uri="{FF2B5EF4-FFF2-40B4-BE49-F238E27FC236}">
                <a16:creationId xmlns:a16="http://schemas.microsoft.com/office/drawing/2014/main" id="{BCA437D1-FEF4-C748-8CF1-A6AAB53166F1}"/>
              </a:ext>
            </a:extLst>
          </p:cNvPr>
          <p:cNvGrpSpPr/>
          <p:nvPr/>
        </p:nvGrpSpPr>
        <p:grpSpPr>
          <a:xfrm>
            <a:off x="9787420" y="5769711"/>
            <a:ext cx="1301400" cy="492120"/>
            <a:chOff x="9787420" y="5769711"/>
            <a:chExt cx="13014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5F80E70E-6295-0E49-A02F-F33E9C948D78}"/>
                    </a:ext>
                  </a:extLst>
                </p14:cNvPr>
                <p14:cNvContentPartPr/>
                <p14:nvPr/>
              </p14:nvContentPartPr>
              <p14:xfrm>
                <a:off x="9850420" y="5769711"/>
                <a:ext cx="86760" cy="3988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5F80E70E-6295-0E49-A02F-F33E9C948D7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842860" y="5762151"/>
                  <a:ext cx="101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D1FA1574-4165-7240-B4AE-C9E9737D70AD}"/>
                    </a:ext>
                  </a:extLst>
                </p14:cNvPr>
                <p14:cNvContentPartPr/>
                <p14:nvPr/>
              </p14:nvContentPartPr>
              <p14:xfrm>
                <a:off x="9787420" y="5981391"/>
                <a:ext cx="168480" cy="439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D1FA1574-4165-7240-B4AE-C9E9737D70A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779860" y="597383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FAAE5E9C-8B70-0E40-B44E-91A3D925544C}"/>
                    </a:ext>
                  </a:extLst>
                </p14:cNvPr>
                <p14:cNvContentPartPr/>
                <p14:nvPr/>
              </p14:nvContentPartPr>
              <p14:xfrm>
                <a:off x="10061380" y="6112071"/>
                <a:ext cx="143640" cy="14976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FAAE5E9C-8B70-0E40-B44E-91A3D925544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053820" y="6104511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98A59D9F-A3F7-DD4F-8DAC-0ADB61B055DD}"/>
                    </a:ext>
                  </a:extLst>
                </p14:cNvPr>
                <p14:cNvContentPartPr/>
                <p14:nvPr/>
              </p14:nvContentPartPr>
              <p14:xfrm>
                <a:off x="10323100" y="6143031"/>
                <a:ext cx="118800" cy="6264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98A59D9F-A3F7-DD4F-8DAC-0ADB61B055D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315540" y="6135471"/>
                  <a:ext cx="133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AC5C7E3C-BA1A-3C40-8984-479BEBEF3A5E}"/>
                    </a:ext>
                  </a:extLst>
                </p14:cNvPr>
                <p14:cNvContentPartPr/>
                <p14:nvPr/>
              </p14:nvContentPartPr>
              <p14:xfrm>
                <a:off x="10603180" y="6018471"/>
                <a:ext cx="149760" cy="1908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AC5C7E3C-BA1A-3C40-8984-479BEBEF3A5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595620" y="6010911"/>
                  <a:ext cx="164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3841C164-2540-B340-B7E9-E471A8C0A2F7}"/>
                    </a:ext>
                  </a:extLst>
                </p14:cNvPr>
                <p14:cNvContentPartPr/>
                <p14:nvPr/>
              </p14:nvContentPartPr>
              <p14:xfrm>
                <a:off x="10877140" y="6037191"/>
                <a:ext cx="62640" cy="129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3841C164-2540-B340-B7E9-E471A8C0A2F7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869580" y="6029631"/>
                  <a:ext cx="77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91833B58-CFFD-4142-AC0D-40AC0521F656}"/>
                    </a:ext>
                  </a:extLst>
                </p14:cNvPr>
                <p14:cNvContentPartPr/>
                <p14:nvPr/>
              </p14:nvContentPartPr>
              <p14:xfrm>
                <a:off x="11045260" y="6055911"/>
                <a:ext cx="6480" cy="129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91833B58-CFFD-4142-AC0D-40AC0521F6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37700" y="60483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87A71CB9-0614-4049-AC98-F6FE423EC635}"/>
                    </a:ext>
                  </a:extLst>
                </p14:cNvPr>
                <p14:cNvContentPartPr/>
                <p14:nvPr/>
              </p14:nvContentPartPr>
              <p14:xfrm>
                <a:off x="11063620" y="6124311"/>
                <a:ext cx="25200" cy="687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87A71CB9-0614-4049-AC98-F6FE423EC63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056060" y="611675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CA822BAE-5466-5146-9D3D-55EF4E1AD2BA}"/>
              </a:ext>
            </a:extLst>
          </p:cNvPr>
          <p:cNvGrpSpPr/>
          <p:nvPr/>
        </p:nvGrpSpPr>
        <p:grpSpPr>
          <a:xfrm>
            <a:off x="11269900" y="5558751"/>
            <a:ext cx="591120" cy="1020600"/>
            <a:chOff x="11269900" y="5558751"/>
            <a:chExt cx="59112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D4DB415-6686-DF4A-A378-D073C8C7A8D9}"/>
                    </a:ext>
                  </a:extLst>
                </p14:cNvPr>
                <p14:cNvContentPartPr/>
                <p14:nvPr/>
              </p14:nvContentPartPr>
              <p14:xfrm>
                <a:off x="11318860" y="5819391"/>
                <a:ext cx="131040" cy="2865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D4DB415-6686-DF4A-A378-D073C8C7A8D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311300" y="5811831"/>
                  <a:ext cx="14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E1B90FCF-38EB-8B40-853F-533262E7AB7F}"/>
                    </a:ext>
                  </a:extLst>
                </p14:cNvPr>
                <p14:cNvContentPartPr/>
                <p14:nvPr/>
              </p14:nvContentPartPr>
              <p14:xfrm>
                <a:off x="11269900" y="5875551"/>
                <a:ext cx="242640" cy="626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E1B90FCF-38EB-8B40-853F-533262E7AB7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262340" y="5867991"/>
                  <a:ext cx="257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1E63FC11-AE59-6042-ACBE-95C4FFC9F2D2}"/>
                    </a:ext>
                  </a:extLst>
                </p14:cNvPr>
                <p14:cNvContentPartPr/>
                <p14:nvPr/>
              </p14:nvContentPartPr>
              <p14:xfrm>
                <a:off x="11468260" y="6062031"/>
                <a:ext cx="155880" cy="1123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1E63FC11-AE59-6042-ACBE-95C4FFC9F2D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61060" y="605483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64B90C6F-CA84-4F4F-81F8-B330F8F0A192}"/>
                    </a:ext>
                  </a:extLst>
                </p14:cNvPr>
                <p14:cNvContentPartPr/>
                <p14:nvPr/>
              </p14:nvContentPartPr>
              <p14:xfrm>
                <a:off x="11686420" y="5558751"/>
                <a:ext cx="174600" cy="10206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64B90C6F-CA84-4F4F-81F8-B330F8F0A19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678860" y="5551191"/>
                  <a:ext cx="189720" cy="10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436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CA5730F-D38B-7445-8D1D-ECB25310E5DB}"/>
              </a:ext>
            </a:extLst>
          </p:cNvPr>
          <p:cNvGrpSpPr/>
          <p:nvPr/>
        </p:nvGrpSpPr>
        <p:grpSpPr>
          <a:xfrm>
            <a:off x="1426780" y="278631"/>
            <a:ext cx="330120" cy="548280"/>
            <a:chOff x="1426780" y="278631"/>
            <a:chExt cx="3301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3229E91-0B24-234E-BED4-23766B11D7E9}"/>
                    </a:ext>
                  </a:extLst>
                </p14:cNvPr>
                <p14:cNvContentPartPr/>
                <p14:nvPr/>
              </p14:nvContentPartPr>
              <p14:xfrm>
                <a:off x="1495180" y="291231"/>
                <a:ext cx="112320" cy="80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3229E91-0B24-234E-BED4-23766B11D7E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87620" y="283671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697440A-E59A-2440-B724-3260C5B86F0E}"/>
                    </a:ext>
                  </a:extLst>
                </p14:cNvPr>
                <p14:cNvContentPartPr/>
                <p14:nvPr/>
              </p14:nvContentPartPr>
              <p14:xfrm>
                <a:off x="1426780" y="278631"/>
                <a:ext cx="255600" cy="51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697440A-E59A-2440-B724-3260C5B86F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9220" y="271071"/>
                  <a:ext cx="270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8018AA4-8C6A-C14D-8A29-392687E931ED}"/>
                    </a:ext>
                  </a:extLst>
                </p14:cNvPr>
                <p14:cNvContentPartPr/>
                <p14:nvPr/>
              </p14:nvContentPartPr>
              <p14:xfrm>
                <a:off x="1563580" y="720711"/>
                <a:ext cx="193320" cy="106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8018AA4-8C6A-C14D-8A29-392687E931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6020" y="713151"/>
                  <a:ext cx="20844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3F33F5B-8B72-2D4B-9E5A-39B4A81B0D71}"/>
                  </a:ext>
                </a:extLst>
              </p14:cNvPr>
              <p14:cNvContentPartPr/>
              <p14:nvPr/>
            </p14:nvContentPartPr>
            <p14:xfrm>
              <a:off x="2459980" y="460071"/>
              <a:ext cx="224640" cy="4417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3F33F5B-8B72-2D4B-9E5A-39B4A81B0D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2420" y="452511"/>
                <a:ext cx="23940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BB64899C-EF34-2E40-99D3-DDC0D8F8428D}"/>
              </a:ext>
            </a:extLst>
          </p:cNvPr>
          <p:cNvGrpSpPr/>
          <p:nvPr/>
        </p:nvGrpSpPr>
        <p:grpSpPr>
          <a:xfrm>
            <a:off x="2908540" y="353511"/>
            <a:ext cx="367200" cy="317520"/>
            <a:chOff x="2908540" y="353511"/>
            <a:chExt cx="36720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92E78D6-3B7B-F745-8FD8-A86533DFBDEA}"/>
                    </a:ext>
                  </a:extLst>
                </p14:cNvPr>
                <p14:cNvContentPartPr/>
                <p14:nvPr/>
              </p14:nvContentPartPr>
              <p14:xfrm>
                <a:off x="2908540" y="409311"/>
                <a:ext cx="68760" cy="261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92E78D6-3B7B-F745-8FD8-A86533DFBD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00980" y="40175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D520F3A-5DE9-6C45-A797-546B97D16FB7}"/>
                    </a:ext>
                  </a:extLst>
                </p14:cNvPr>
                <p14:cNvContentPartPr/>
                <p14:nvPr/>
              </p14:nvContentPartPr>
              <p14:xfrm>
                <a:off x="3213460" y="353511"/>
                <a:ext cx="50040" cy="286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D520F3A-5DE9-6C45-A797-546B97D16F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05900" y="345951"/>
                  <a:ext cx="65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A514304-FF23-A642-89E0-EB6802440F34}"/>
                    </a:ext>
                  </a:extLst>
                </p14:cNvPr>
                <p14:cNvContentPartPr/>
                <p14:nvPr/>
              </p14:nvContentPartPr>
              <p14:xfrm>
                <a:off x="3138580" y="490311"/>
                <a:ext cx="137160" cy="6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A514304-FF23-A642-89E0-EB6802440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31020" y="482751"/>
                  <a:ext cx="152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A2A34C-7EEB-324B-A18F-F6194115628B}"/>
              </a:ext>
            </a:extLst>
          </p:cNvPr>
          <p:cNvGrpSpPr/>
          <p:nvPr/>
        </p:nvGrpSpPr>
        <p:grpSpPr>
          <a:xfrm>
            <a:off x="3462580" y="415791"/>
            <a:ext cx="330120" cy="305280"/>
            <a:chOff x="3462580" y="415791"/>
            <a:chExt cx="33012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4D0432-E4DC-0147-868A-4DF114FDE76B}"/>
                    </a:ext>
                  </a:extLst>
                </p14:cNvPr>
                <p14:cNvContentPartPr/>
                <p14:nvPr/>
              </p14:nvContentPartPr>
              <p14:xfrm>
                <a:off x="3462580" y="608751"/>
                <a:ext cx="75240" cy="74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4D0432-E4DC-0147-868A-4DF114FDE7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55020" y="601191"/>
                  <a:ext cx="90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DFBF272-786F-6649-8520-A3EB87E11BF5}"/>
                    </a:ext>
                  </a:extLst>
                </p14:cNvPr>
                <p14:cNvContentPartPr/>
                <p14:nvPr/>
              </p14:nvContentPartPr>
              <p14:xfrm>
                <a:off x="3537100" y="521631"/>
                <a:ext cx="43920" cy="1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DFBF272-786F-6649-8520-A3EB87E11B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9540" y="51407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98DB217-8834-6B4D-8060-893C15908E39}"/>
                    </a:ext>
                  </a:extLst>
                </p14:cNvPr>
                <p14:cNvContentPartPr/>
                <p14:nvPr/>
              </p14:nvContentPartPr>
              <p14:xfrm>
                <a:off x="3730060" y="415791"/>
                <a:ext cx="62640" cy="305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98DB217-8834-6B4D-8060-893C15908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2500" y="40823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E418FCA-B27E-3F4B-9473-9798A75DF9E8}"/>
              </a:ext>
            </a:extLst>
          </p:cNvPr>
          <p:cNvGrpSpPr/>
          <p:nvPr/>
        </p:nvGrpSpPr>
        <p:grpSpPr>
          <a:xfrm>
            <a:off x="4290580" y="527751"/>
            <a:ext cx="174600" cy="106200"/>
            <a:chOff x="4290580" y="527751"/>
            <a:chExt cx="17460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A8CFCF7-7B87-7E4D-A290-F9EC273B4068}"/>
                    </a:ext>
                  </a:extLst>
                </p14:cNvPr>
                <p14:cNvContentPartPr/>
                <p14:nvPr/>
              </p14:nvContentPartPr>
              <p14:xfrm>
                <a:off x="4290580" y="527751"/>
                <a:ext cx="17460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A8CFCF7-7B87-7E4D-A290-F9EC273B40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3020" y="520191"/>
                  <a:ext cx="18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B150B4-C5F9-7842-9957-78C1D339225A}"/>
                    </a:ext>
                  </a:extLst>
                </p14:cNvPr>
                <p14:cNvContentPartPr/>
                <p14:nvPr/>
              </p14:nvContentPartPr>
              <p14:xfrm>
                <a:off x="4321540" y="608751"/>
                <a:ext cx="131040" cy="25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B150B4-C5F9-7842-9957-78C1D33922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13980" y="60119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CC1162-371E-4D47-A665-76D91E098C24}"/>
              </a:ext>
            </a:extLst>
          </p:cNvPr>
          <p:cNvGrpSpPr/>
          <p:nvPr/>
        </p:nvGrpSpPr>
        <p:grpSpPr>
          <a:xfrm>
            <a:off x="4969180" y="253791"/>
            <a:ext cx="523080" cy="535680"/>
            <a:chOff x="4969180" y="253791"/>
            <a:chExt cx="5230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2286BEE-C6A9-4D48-AA79-CDA41865DA71}"/>
                    </a:ext>
                  </a:extLst>
                </p14:cNvPr>
                <p14:cNvContentPartPr/>
                <p14:nvPr/>
              </p14:nvContentPartPr>
              <p14:xfrm>
                <a:off x="5087260" y="253791"/>
                <a:ext cx="37800" cy="268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2286BEE-C6A9-4D48-AA79-CDA41865DA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9700" y="246231"/>
                  <a:ext cx="52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403D462-80B0-7A40-AB0D-75E1B147A44B}"/>
                    </a:ext>
                  </a:extLst>
                </p14:cNvPr>
                <p14:cNvContentPartPr/>
                <p14:nvPr/>
              </p14:nvContentPartPr>
              <p14:xfrm>
                <a:off x="4969180" y="372231"/>
                <a:ext cx="193320" cy="43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403D462-80B0-7A40-AB0D-75E1B147A4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61620" y="364671"/>
                  <a:ext cx="20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9FD789-23BF-CA48-ABC6-EE6774BE848E}"/>
                    </a:ext>
                  </a:extLst>
                </p14:cNvPr>
                <p14:cNvContentPartPr/>
                <p14:nvPr/>
              </p14:nvContentPartPr>
              <p14:xfrm>
                <a:off x="5317660" y="515151"/>
                <a:ext cx="87480" cy="274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9FD789-23BF-CA48-ABC6-EE6774BE84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0100" y="50759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D256F73-CA02-ED42-9938-8FF61E228445}"/>
                    </a:ext>
                  </a:extLst>
                </p14:cNvPr>
                <p14:cNvContentPartPr/>
                <p14:nvPr/>
              </p14:nvContentPartPr>
              <p14:xfrm>
                <a:off x="5379940" y="359631"/>
                <a:ext cx="112320" cy="50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D256F73-CA02-ED42-9938-8FF61E2284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2380" y="35207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2C73B3FB-B771-3B43-835A-17C0502B65B1}"/>
                  </a:ext>
                </a:extLst>
              </p14:cNvPr>
              <p14:cNvContentPartPr/>
              <p14:nvPr/>
            </p14:nvContentPartPr>
            <p14:xfrm>
              <a:off x="6083380" y="602271"/>
              <a:ext cx="56520" cy="5004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2C73B3FB-B771-3B43-835A-17C0502B65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75820" y="595071"/>
                <a:ext cx="71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803ED25-E931-AA45-A4AF-E90779B7CB89}"/>
                  </a:ext>
                </a:extLst>
              </p14:cNvPr>
              <p14:cNvContentPartPr/>
              <p14:nvPr/>
            </p14:nvContentPartPr>
            <p14:xfrm>
              <a:off x="6102100" y="745551"/>
              <a:ext cx="31320" cy="500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803ED25-E931-AA45-A4AF-E90779B7CB8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94540" y="737991"/>
                <a:ext cx="464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33DB9198-78AB-024B-BBF3-59452D46CE13}"/>
              </a:ext>
            </a:extLst>
          </p:cNvPr>
          <p:cNvGrpSpPr/>
          <p:nvPr/>
        </p:nvGrpSpPr>
        <p:grpSpPr>
          <a:xfrm>
            <a:off x="6792940" y="253791"/>
            <a:ext cx="386280" cy="448560"/>
            <a:chOff x="6792940" y="253791"/>
            <a:chExt cx="3862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3909C5F-CC2B-1C44-AF04-B2E349C5E6A1}"/>
                    </a:ext>
                  </a:extLst>
                </p14:cNvPr>
                <p14:cNvContentPartPr/>
                <p14:nvPr/>
              </p14:nvContentPartPr>
              <p14:xfrm>
                <a:off x="6855220" y="316071"/>
                <a:ext cx="187200" cy="25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3909C5F-CC2B-1C44-AF04-B2E349C5E6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47660" y="308511"/>
                  <a:ext cx="202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63A4E24-7A9D-7949-9169-E4A22DCB11BE}"/>
                    </a:ext>
                  </a:extLst>
                </p14:cNvPr>
                <p14:cNvContentPartPr/>
                <p14:nvPr/>
              </p14:nvContentPartPr>
              <p14:xfrm>
                <a:off x="6792940" y="253791"/>
                <a:ext cx="205920" cy="405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63A4E24-7A9D-7949-9169-E4A22DCB11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85380" y="246231"/>
                  <a:ext cx="2210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A3A4893-CC5B-DD4B-B6B0-25BF1F1C686C}"/>
                    </a:ext>
                  </a:extLst>
                </p14:cNvPr>
                <p14:cNvContentPartPr/>
                <p14:nvPr/>
              </p14:nvContentPartPr>
              <p14:xfrm>
                <a:off x="6799420" y="515151"/>
                <a:ext cx="25200" cy="187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A3A4893-CC5B-DD4B-B6B0-25BF1F1C6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91860" y="507591"/>
                  <a:ext cx="40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9201838-7969-D44E-8B23-8B2BD42DE8D6}"/>
                    </a:ext>
                  </a:extLst>
                </p14:cNvPr>
                <p14:cNvContentPartPr/>
                <p14:nvPr/>
              </p14:nvContentPartPr>
              <p14:xfrm>
                <a:off x="6961060" y="490311"/>
                <a:ext cx="218160" cy="168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9201838-7969-D44E-8B23-8B2BD42DE8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53500" y="482751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233AD6B-3CAA-BB47-88F0-B41A1DC521C3}"/>
                  </a:ext>
                </a:extLst>
              </p14:cNvPr>
              <p14:cNvContentPartPr/>
              <p14:nvPr/>
            </p14:nvContentPartPr>
            <p14:xfrm>
              <a:off x="7515100" y="104391"/>
              <a:ext cx="87480" cy="81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233AD6B-3CAA-BB47-88F0-B41A1DC521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07540" y="96831"/>
                <a:ext cx="10260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E4B58EF3-8DC7-0C4D-BF62-DCFFEEAD8753}"/>
              </a:ext>
            </a:extLst>
          </p:cNvPr>
          <p:cNvGrpSpPr/>
          <p:nvPr/>
        </p:nvGrpSpPr>
        <p:grpSpPr>
          <a:xfrm>
            <a:off x="7397020" y="297351"/>
            <a:ext cx="243000" cy="367560"/>
            <a:chOff x="7397020" y="297351"/>
            <a:chExt cx="2430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A6CB238-A003-7340-88F7-6A89F30A02B7}"/>
                    </a:ext>
                  </a:extLst>
                </p14:cNvPr>
                <p14:cNvContentPartPr/>
                <p14:nvPr/>
              </p14:nvContentPartPr>
              <p14:xfrm>
                <a:off x="7397020" y="297351"/>
                <a:ext cx="241920" cy="367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A6CB238-A003-7340-88F7-6A89F30A02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89460" y="289791"/>
                  <a:ext cx="256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043F8D5-7713-F449-BC47-33E0CFBDD4EC}"/>
                    </a:ext>
                  </a:extLst>
                </p14:cNvPr>
                <p14:cNvContentPartPr/>
                <p14:nvPr/>
              </p14:nvContentPartPr>
              <p14:xfrm>
                <a:off x="7446700" y="590031"/>
                <a:ext cx="193320" cy="50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043F8D5-7713-F449-BC47-33E0CFBDD4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39140" y="58247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159889C-DEAD-EE42-809B-A4440CB1F7C2}"/>
                  </a:ext>
                </a:extLst>
              </p14:cNvPr>
              <p14:cNvContentPartPr/>
              <p14:nvPr/>
            </p14:nvContentPartPr>
            <p14:xfrm>
              <a:off x="7860340" y="166671"/>
              <a:ext cx="270720" cy="5295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159889C-DEAD-EE42-809B-A4440CB1F7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52780" y="159111"/>
                <a:ext cx="2858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9F6D886-31ED-4340-9304-A753EA22D772}"/>
                  </a:ext>
                </a:extLst>
              </p14:cNvPr>
              <p14:cNvContentPartPr/>
              <p14:nvPr/>
            </p14:nvContentPartPr>
            <p14:xfrm>
              <a:off x="8324380" y="253791"/>
              <a:ext cx="311760" cy="57312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9F6D886-31ED-4340-9304-A753EA22D7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17180" y="246231"/>
                <a:ext cx="326880" cy="58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49C83FC4-7775-124C-AAA0-EE87C4CDFDF2}"/>
              </a:ext>
            </a:extLst>
          </p:cNvPr>
          <p:cNvGrpSpPr/>
          <p:nvPr/>
        </p:nvGrpSpPr>
        <p:grpSpPr>
          <a:xfrm>
            <a:off x="8953300" y="278631"/>
            <a:ext cx="535680" cy="404640"/>
            <a:chOff x="8953300" y="278631"/>
            <a:chExt cx="53568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2CF0EA5-AC78-8642-A3D6-C09B8550A3E8}"/>
                    </a:ext>
                  </a:extLst>
                </p14:cNvPr>
                <p14:cNvContentPartPr/>
                <p14:nvPr/>
              </p14:nvContentPartPr>
              <p14:xfrm>
                <a:off x="9071740" y="278631"/>
                <a:ext cx="81360" cy="305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2CF0EA5-AC78-8642-A3D6-C09B8550A3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64180" y="271071"/>
                  <a:ext cx="96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83BB72C-EDD5-DB4E-AE94-17EDAEA6A74C}"/>
                    </a:ext>
                  </a:extLst>
                </p14:cNvPr>
                <p14:cNvContentPartPr/>
                <p14:nvPr/>
              </p14:nvContentPartPr>
              <p14:xfrm>
                <a:off x="8953300" y="415791"/>
                <a:ext cx="261720" cy="31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83BB72C-EDD5-DB4E-AE94-17EDAEA6A7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45740" y="408231"/>
                  <a:ext cx="276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25FAD86-155F-8F49-B0B5-6B095D54A930}"/>
                    </a:ext>
                  </a:extLst>
                </p14:cNvPr>
                <p14:cNvContentPartPr/>
                <p14:nvPr/>
              </p14:nvContentPartPr>
              <p14:xfrm>
                <a:off x="9320500" y="565191"/>
                <a:ext cx="112320" cy="118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25FAD86-155F-8F49-B0B5-6B095D54A9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12940" y="557631"/>
                  <a:ext cx="12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8EC6C05-0539-C84B-9422-B22DA81D51BB}"/>
                    </a:ext>
                  </a:extLst>
                </p14:cNvPr>
                <p14:cNvContentPartPr/>
                <p14:nvPr/>
              </p14:nvContentPartPr>
              <p14:xfrm>
                <a:off x="9445060" y="440631"/>
                <a:ext cx="43920" cy="12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8EC6C05-0539-C84B-9422-B22DA81D51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37500" y="433071"/>
                  <a:ext cx="590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7842779-8C1D-A54A-928F-6C71CC5B6359}"/>
              </a:ext>
            </a:extLst>
          </p:cNvPr>
          <p:cNvGrpSpPr/>
          <p:nvPr/>
        </p:nvGrpSpPr>
        <p:grpSpPr>
          <a:xfrm>
            <a:off x="9775180" y="123111"/>
            <a:ext cx="939600" cy="585720"/>
            <a:chOff x="9775180" y="123111"/>
            <a:chExt cx="93960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97B1829-4DEF-4D48-852E-9AFB5520F226}"/>
                    </a:ext>
                  </a:extLst>
                </p14:cNvPr>
                <p14:cNvContentPartPr/>
                <p14:nvPr/>
              </p14:nvContentPartPr>
              <p14:xfrm>
                <a:off x="9775180" y="303471"/>
                <a:ext cx="174600" cy="305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97B1829-4DEF-4D48-852E-9AFB5520F2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67620" y="295911"/>
                  <a:ext cx="189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002F921-DD04-EE47-809E-3962C34FA2C7}"/>
                    </a:ext>
                  </a:extLst>
                </p14:cNvPr>
                <p14:cNvContentPartPr/>
                <p14:nvPr/>
              </p14:nvContentPartPr>
              <p14:xfrm>
                <a:off x="10049140" y="154071"/>
                <a:ext cx="124920" cy="535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002F921-DD04-EE47-809E-3962C34FA2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41580" y="146511"/>
                  <a:ext cx="140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F53F63F-5D1A-D44D-BD83-51E839C396AA}"/>
                    </a:ext>
                  </a:extLst>
                </p14:cNvPr>
                <p14:cNvContentPartPr/>
                <p14:nvPr/>
              </p14:nvContentPartPr>
              <p14:xfrm>
                <a:off x="10049140" y="471591"/>
                <a:ext cx="236880" cy="155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F53F63F-5D1A-D44D-BD83-51E839C396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1580" y="464031"/>
                  <a:ext cx="252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80F306D-02FB-334D-A8DA-EB75FF7073EF}"/>
                    </a:ext>
                  </a:extLst>
                </p14:cNvPr>
                <p14:cNvContentPartPr/>
                <p14:nvPr/>
              </p14:nvContentPartPr>
              <p14:xfrm>
                <a:off x="10329220" y="123111"/>
                <a:ext cx="385560" cy="585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80F306D-02FB-334D-A8DA-EB75FF7073E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1660" y="115551"/>
                  <a:ext cx="40068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76B1F4C-AB1F-0C4A-B5FC-3304DA1E44C8}"/>
                  </a:ext>
                </a:extLst>
              </p14:cNvPr>
              <p14:cNvContentPartPr/>
              <p14:nvPr/>
            </p14:nvContentPartPr>
            <p14:xfrm>
              <a:off x="10982980" y="359631"/>
              <a:ext cx="199440" cy="41112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76B1F4C-AB1F-0C4A-B5FC-3304DA1E44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75420" y="352071"/>
                <a:ext cx="21456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FABD836D-4974-A248-92BD-06A519888A78}"/>
              </a:ext>
            </a:extLst>
          </p:cNvPr>
          <p:cNvGrpSpPr/>
          <p:nvPr/>
        </p:nvGrpSpPr>
        <p:grpSpPr>
          <a:xfrm>
            <a:off x="755020" y="1368711"/>
            <a:ext cx="286200" cy="422280"/>
            <a:chOff x="755020" y="1368711"/>
            <a:chExt cx="28620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1F94B9D-CA8D-C846-A69E-9E99DAE00ACB}"/>
                    </a:ext>
                  </a:extLst>
                </p14:cNvPr>
                <p14:cNvContentPartPr/>
                <p14:nvPr/>
              </p14:nvContentPartPr>
              <p14:xfrm>
                <a:off x="891460" y="1368711"/>
                <a:ext cx="149760" cy="422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1F94B9D-CA8D-C846-A69E-9E99DAE00A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3900" y="1361511"/>
                  <a:ext cx="1648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3BE3FBC-7DFC-2F49-93B9-AB76A5EB9E23}"/>
                    </a:ext>
                  </a:extLst>
                </p14:cNvPr>
                <p14:cNvContentPartPr/>
                <p14:nvPr/>
              </p14:nvContentPartPr>
              <p14:xfrm>
                <a:off x="755020" y="1561311"/>
                <a:ext cx="267480" cy="43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3BE3FBC-7DFC-2F49-93B9-AB76A5EB9E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7460" y="1553751"/>
                  <a:ext cx="2826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E7FA5B4-854B-2545-8551-A6FC902DE91D}"/>
                  </a:ext>
                </a:extLst>
              </p14:cNvPr>
              <p14:cNvContentPartPr/>
              <p14:nvPr/>
            </p14:nvContentPartPr>
            <p14:xfrm>
              <a:off x="1339660" y="1710711"/>
              <a:ext cx="43920" cy="3117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E7FA5B4-854B-2545-8551-A6FC902DE91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32100" y="1703151"/>
                <a:ext cx="590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30EF026E-9ACF-3945-AAC0-47077604B9B8}"/>
                  </a:ext>
                </a:extLst>
              </p14:cNvPr>
              <p14:cNvContentPartPr/>
              <p14:nvPr/>
            </p14:nvContentPartPr>
            <p14:xfrm>
              <a:off x="1333180" y="1517751"/>
              <a:ext cx="75240" cy="4392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30EF026E-9ACF-3945-AAC0-47077604B9B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25620" y="1510191"/>
                <a:ext cx="90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9E9F52F-2FBE-4344-90F9-07A4830A6A68}"/>
                  </a:ext>
                </a:extLst>
              </p14:cNvPr>
              <p14:cNvContentPartPr/>
              <p14:nvPr/>
            </p14:nvContentPartPr>
            <p14:xfrm>
              <a:off x="1843660" y="1349631"/>
              <a:ext cx="93600" cy="8748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9E9F52F-2FBE-4344-90F9-07A4830A6A6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36100" y="1342071"/>
                <a:ext cx="108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AF7F4616-FFCE-CA4C-A891-F009A69573A7}"/>
                  </a:ext>
                </a:extLst>
              </p14:cNvPr>
              <p14:cNvContentPartPr/>
              <p14:nvPr/>
            </p14:nvContentPartPr>
            <p14:xfrm>
              <a:off x="1831420" y="1598391"/>
              <a:ext cx="236880" cy="1188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AF7F4616-FFCE-CA4C-A891-F009A69573A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23860" y="1590831"/>
                <a:ext cx="2520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6223AD0E-62E9-5944-927A-C75A7459D29D}"/>
              </a:ext>
            </a:extLst>
          </p:cNvPr>
          <p:cNvGrpSpPr/>
          <p:nvPr/>
        </p:nvGrpSpPr>
        <p:grpSpPr>
          <a:xfrm>
            <a:off x="2372860" y="1113111"/>
            <a:ext cx="473760" cy="735120"/>
            <a:chOff x="2372860" y="1113111"/>
            <a:chExt cx="47376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94A1563-7E8B-2543-9FBC-BF1EBEE4A3A9}"/>
                    </a:ext>
                  </a:extLst>
                </p14:cNvPr>
                <p14:cNvContentPartPr/>
                <p14:nvPr/>
              </p14:nvContentPartPr>
              <p14:xfrm>
                <a:off x="2522260" y="1113111"/>
                <a:ext cx="87480" cy="75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94A1563-7E8B-2543-9FBC-BF1EBEE4A3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14700" y="110555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EE569FB-77E5-F449-BD5B-24C1611C661B}"/>
                    </a:ext>
                  </a:extLst>
                </p14:cNvPr>
                <p14:cNvContentPartPr/>
                <p14:nvPr/>
              </p14:nvContentPartPr>
              <p14:xfrm>
                <a:off x="2447740" y="1274751"/>
                <a:ext cx="217440" cy="236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EE569FB-77E5-F449-BD5B-24C1611C66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40180" y="1267191"/>
                  <a:ext cx="232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95C114D-8493-4042-9AA6-BD33914D1B1D}"/>
                    </a:ext>
                  </a:extLst>
                </p14:cNvPr>
                <p14:cNvContentPartPr/>
                <p14:nvPr/>
              </p14:nvContentPartPr>
              <p14:xfrm>
                <a:off x="2372860" y="1554831"/>
                <a:ext cx="56520" cy="211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95C114D-8493-4042-9AA6-BD33914D1B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65300" y="1547271"/>
                  <a:ext cx="71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F466DE0-D193-5D45-AD47-B3143B9B3AD5}"/>
                    </a:ext>
                  </a:extLst>
                </p14:cNvPr>
                <p14:cNvContentPartPr/>
                <p14:nvPr/>
              </p14:nvContentPartPr>
              <p14:xfrm>
                <a:off x="2510020" y="1411911"/>
                <a:ext cx="336600" cy="436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F466DE0-D193-5D45-AD47-B3143B9B3A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02460" y="1404351"/>
                  <a:ext cx="351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AE075E-9D48-2D4D-9664-567FE2A29483}"/>
                    </a:ext>
                  </a:extLst>
                </p14:cNvPr>
                <p14:cNvContentPartPr/>
                <p14:nvPr/>
              </p14:nvContentPartPr>
              <p14:xfrm>
                <a:off x="2531980" y="1492551"/>
                <a:ext cx="65520" cy="928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AE075E-9D48-2D4D-9664-567FE2A294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24420" y="1484991"/>
                  <a:ext cx="80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F03469F-A4D1-C84D-8069-D8CFC6CA30A0}"/>
                    </a:ext>
                  </a:extLst>
                </p14:cNvPr>
                <p14:cNvContentPartPr/>
                <p14:nvPr/>
              </p14:nvContentPartPr>
              <p14:xfrm>
                <a:off x="2690380" y="1499031"/>
                <a:ext cx="37800" cy="25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F03469F-A4D1-C84D-8069-D8CFC6CA30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82820" y="14914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68006AD-93FD-6647-B02B-7418FFC28A1E}"/>
                    </a:ext>
                  </a:extLst>
                </p14:cNvPr>
                <p14:cNvContentPartPr/>
                <p14:nvPr/>
              </p14:nvContentPartPr>
              <p14:xfrm>
                <a:off x="2603980" y="1567431"/>
                <a:ext cx="142920" cy="149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68006AD-93FD-6647-B02B-7418FFC28A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96420" y="1559871"/>
                  <a:ext cx="15804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CE43226-4561-8846-8702-308570EC05EC}"/>
              </a:ext>
            </a:extLst>
          </p:cNvPr>
          <p:cNvGrpSpPr/>
          <p:nvPr/>
        </p:nvGrpSpPr>
        <p:grpSpPr>
          <a:xfrm>
            <a:off x="3207340" y="1225071"/>
            <a:ext cx="492120" cy="460080"/>
            <a:chOff x="3207340" y="1225071"/>
            <a:chExt cx="49212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19872E1-CAC4-B24D-82AD-A08FE38C4E57}"/>
                    </a:ext>
                  </a:extLst>
                </p14:cNvPr>
                <p14:cNvContentPartPr/>
                <p14:nvPr/>
              </p14:nvContentPartPr>
              <p14:xfrm>
                <a:off x="3287980" y="1225071"/>
                <a:ext cx="106200" cy="205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19872E1-CAC4-B24D-82AD-A08FE38C4E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80420" y="1217511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AD7A294-8C3D-0C4A-B98B-3352884E297B}"/>
                    </a:ext>
                  </a:extLst>
                </p14:cNvPr>
                <p14:cNvContentPartPr/>
                <p14:nvPr/>
              </p14:nvContentPartPr>
              <p14:xfrm>
                <a:off x="3207340" y="1598391"/>
                <a:ext cx="199440" cy="86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AD7A294-8C3D-0C4A-B98B-3352884E29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99780" y="1590831"/>
                  <a:ext cx="214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A8D3DDC-7400-E74B-ABD9-7B510297DA7C}"/>
                    </a:ext>
                  </a:extLst>
                </p14:cNvPr>
                <p14:cNvContentPartPr/>
                <p14:nvPr/>
              </p14:nvContentPartPr>
              <p14:xfrm>
                <a:off x="3506140" y="1523871"/>
                <a:ext cx="193320" cy="87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A8D3DDC-7400-E74B-ABD9-7B510297DA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98580" y="1516311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1CC4A6C8-73A2-EB4F-B559-60637A7B968F}"/>
                  </a:ext>
                </a:extLst>
              </p14:cNvPr>
              <p14:cNvContentPartPr/>
              <p14:nvPr/>
            </p14:nvContentPartPr>
            <p14:xfrm>
              <a:off x="3941740" y="1629711"/>
              <a:ext cx="12960" cy="252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1CC4A6C8-73A2-EB4F-B559-60637A7B968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34180" y="1622151"/>
                <a:ext cx="27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C0C64544-E153-C647-8C06-B984E3F552FD}"/>
                  </a:ext>
                </a:extLst>
              </p14:cNvPr>
              <p14:cNvContentPartPr/>
              <p14:nvPr/>
            </p14:nvContentPartPr>
            <p14:xfrm>
              <a:off x="3947860" y="1766511"/>
              <a:ext cx="62640" cy="5580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C0C64544-E153-C647-8C06-B984E3F552F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40660" y="1758951"/>
                <a:ext cx="7776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9DBCDB1-0E38-A34B-82C4-D9EAD43A74F9}"/>
              </a:ext>
            </a:extLst>
          </p:cNvPr>
          <p:cNvGrpSpPr/>
          <p:nvPr/>
        </p:nvGrpSpPr>
        <p:grpSpPr>
          <a:xfrm>
            <a:off x="10242100" y="1965951"/>
            <a:ext cx="460800" cy="386280"/>
            <a:chOff x="10242100" y="1965951"/>
            <a:chExt cx="460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14:cNvPr>
                <p14:cNvContentPartPr/>
                <p14:nvPr/>
              </p14:nvContentPartPr>
              <p14:xfrm>
                <a:off x="10316620" y="1965951"/>
                <a:ext cx="75240" cy="355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09060" y="1958391"/>
                  <a:ext cx="90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14:cNvPr>
                <p14:cNvContentPartPr/>
                <p14:nvPr/>
              </p14:nvContentPartPr>
              <p14:xfrm>
                <a:off x="10242100" y="2078631"/>
                <a:ext cx="180720" cy="37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34540" y="2071071"/>
                  <a:ext cx="195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14:cNvPr>
                <p14:cNvContentPartPr/>
                <p14:nvPr/>
              </p14:nvContentPartPr>
              <p14:xfrm>
                <a:off x="10529020" y="2165031"/>
                <a:ext cx="173880" cy="162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21460" y="2157471"/>
                  <a:ext cx="189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14:cNvPr>
                <p14:cNvContentPartPr/>
                <p14:nvPr/>
              </p14:nvContentPartPr>
              <p14:xfrm>
                <a:off x="10640260" y="2239911"/>
                <a:ext cx="1908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33060" y="2232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BDD9F1-C3AF-0643-8336-0EE7A151F8FA}"/>
              </a:ext>
            </a:extLst>
          </p:cNvPr>
          <p:cNvGrpSpPr/>
          <p:nvPr/>
        </p:nvGrpSpPr>
        <p:grpSpPr>
          <a:xfrm>
            <a:off x="10989100" y="1947231"/>
            <a:ext cx="535680" cy="548280"/>
            <a:chOff x="10989100" y="1947231"/>
            <a:chExt cx="535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14:cNvPr>
                <p14:cNvContentPartPr/>
                <p14:nvPr/>
              </p14:nvContentPartPr>
              <p14:xfrm>
                <a:off x="11083060" y="1947231"/>
                <a:ext cx="167760" cy="38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75500" y="1939671"/>
                  <a:ext cx="182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14:cNvPr>
                <p14:cNvContentPartPr/>
                <p14:nvPr/>
              </p14:nvContentPartPr>
              <p14:xfrm>
                <a:off x="10989100" y="2065311"/>
                <a:ext cx="212040" cy="37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81540" y="20577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14:cNvPr>
                <p14:cNvContentPartPr/>
                <p14:nvPr/>
              </p14:nvContentPartPr>
              <p14:xfrm>
                <a:off x="11362420" y="2227311"/>
                <a:ext cx="6264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55220" y="2219751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14:cNvPr>
                <p14:cNvContentPartPr/>
                <p14:nvPr/>
              </p14:nvContentPartPr>
              <p14:xfrm>
                <a:off x="11399860" y="2314431"/>
                <a:ext cx="124920" cy="37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92300" y="230687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85CB975-5EEA-1440-B996-F9A63AE49653}"/>
              </a:ext>
            </a:extLst>
          </p:cNvPr>
          <p:cNvGrpSpPr/>
          <p:nvPr/>
        </p:nvGrpSpPr>
        <p:grpSpPr>
          <a:xfrm>
            <a:off x="6431860" y="2887191"/>
            <a:ext cx="230760" cy="392400"/>
            <a:chOff x="6431860" y="2887191"/>
            <a:chExt cx="230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14:cNvPr>
                <p14:cNvContentPartPr/>
                <p14:nvPr/>
              </p14:nvContentPartPr>
              <p14:xfrm>
                <a:off x="6537700" y="2887191"/>
                <a:ext cx="124920" cy="392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0140" y="2879631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14:cNvPr>
                <p14:cNvContentPartPr/>
                <p14:nvPr/>
              </p14:nvContentPartPr>
              <p14:xfrm>
                <a:off x="6431860" y="3074031"/>
                <a:ext cx="22464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4300" y="3066471"/>
                  <a:ext cx="239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08241B9-A995-B940-A6B6-D797BB71DE1B}"/>
              </a:ext>
            </a:extLst>
          </p:cNvPr>
          <p:cNvGrpSpPr/>
          <p:nvPr/>
        </p:nvGrpSpPr>
        <p:grpSpPr>
          <a:xfrm>
            <a:off x="6382900" y="3665511"/>
            <a:ext cx="242640" cy="280440"/>
            <a:chOff x="6382900" y="3665511"/>
            <a:chExt cx="2426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14:cNvPr>
                <p14:cNvContentPartPr/>
                <p14:nvPr/>
              </p14:nvContentPartPr>
              <p14:xfrm>
                <a:off x="6463900" y="3665511"/>
                <a:ext cx="118080" cy="280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56340" y="3657951"/>
                  <a:ext cx="133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14:cNvPr>
                <p14:cNvContentPartPr/>
                <p14:nvPr/>
              </p14:nvContentPartPr>
              <p14:xfrm>
                <a:off x="6382900" y="3758751"/>
                <a:ext cx="242640" cy="6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75340" y="3751191"/>
                  <a:ext cx="2574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B97B2ED-EC7B-0C4A-B7DD-7573BAA90A2D}"/>
              </a:ext>
            </a:extLst>
          </p:cNvPr>
          <p:cNvGrpSpPr/>
          <p:nvPr/>
        </p:nvGrpSpPr>
        <p:grpSpPr>
          <a:xfrm>
            <a:off x="6257620" y="1893231"/>
            <a:ext cx="5155200" cy="4063320"/>
            <a:chOff x="6257620" y="1893231"/>
            <a:chExt cx="5155200" cy="40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14:cNvPr>
                <p14:cNvContentPartPr/>
                <p14:nvPr/>
              </p14:nvContentPartPr>
              <p14:xfrm>
                <a:off x="7309900" y="1959471"/>
                <a:ext cx="180720" cy="3997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02340" y="1951911"/>
                  <a:ext cx="195840" cy="40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14:cNvPr>
                <p14:cNvContentPartPr/>
                <p14:nvPr/>
              </p14:nvContentPartPr>
              <p14:xfrm>
                <a:off x="6257620" y="2594511"/>
                <a:ext cx="5155200" cy="162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0060" y="2586951"/>
                  <a:ext cx="5169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14:cNvPr>
                <p14:cNvContentPartPr/>
                <p14:nvPr/>
              </p14:nvContentPartPr>
              <p14:xfrm>
                <a:off x="7951780" y="1953351"/>
                <a:ext cx="173880" cy="3862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44220" y="1945791"/>
                  <a:ext cx="189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14:cNvPr>
                <p14:cNvContentPartPr/>
                <p14:nvPr/>
              </p14:nvContentPartPr>
              <p14:xfrm>
                <a:off x="7894900" y="2127591"/>
                <a:ext cx="212040" cy="12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87340" y="2120031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14:cNvPr>
                <p14:cNvContentPartPr/>
                <p14:nvPr/>
              </p14:nvContentPartPr>
              <p14:xfrm>
                <a:off x="8293420" y="2208591"/>
                <a:ext cx="3132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83340" y="2198511"/>
                  <a:ext cx="51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14:cNvPr>
                <p14:cNvContentPartPr/>
                <p14:nvPr/>
              </p14:nvContentPartPr>
              <p14:xfrm>
                <a:off x="8691940" y="1897191"/>
                <a:ext cx="93600" cy="41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81860" y="1887111"/>
                  <a:ext cx="1141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14:cNvPr>
                <p14:cNvContentPartPr/>
                <p14:nvPr/>
              </p14:nvContentPartPr>
              <p14:xfrm>
                <a:off x="8629660" y="2090511"/>
                <a:ext cx="168480" cy="2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22100" y="20829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14:cNvPr>
                <p14:cNvContentPartPr/>
                <p14:nvPr/>
              </p14:nvContentPartPr>
              <p14:xfrm>
                <a:off x="9009460" y="2202471"/>
                <a:ext cx="193320" cy="93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01900" y="2194911"/>
                  <a:ext cx="20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14:cNvPr>
                <p14:cNvContentPartPr/>
                <p14:nvPr/>
              </p14:nvContentPartPr>
              <p14:xfrm>
                <a:off x="9545500" y="1893231"/>
                <a:ext cx="92880" cy="402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37940" y="1885671"/>
                  <a:ext cx="108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14:cNvPr>
                <p14:cNvContentPartPr/>
                <p14:nvPr/>
              </p14:nvContentPartPr>
              <p14:xfrm>
                <a:off x="9476380" y="2065311"/>
                <a:ext cx="199440" cy="56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68820" y="205775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14:cNvPr>
                <p14:cNvContentPartPr/>
                <p14:nvPr/>
              </p14:nvContentPartPr>
              <p14:xfrm>
                <a:off x="9787420" y="2158911"/>
                <a:ext cx="167760" cy="336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79860" y="2151351"/>
                  <a:ext cx="182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14:cNvPr>
                <p14:cNvContentPartPr/>
                <p14:nvPr/>
              </p14:nvContentPartPr>
              <p14:xfrm>
                <a:off x="6842980" y="3123711"/>
                <a:ext cx="56520" cy="274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35420" y="3116151"/>
                  <a:ext cx="71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14:cNvPr>
                <p14:cNvContentPartPr/>
                <p14:nvPr/>
              </p14:nvContentPartPr>
              <p14:xfrm>
                <a:off x="6824260" y="3858471"/>
                <a:ext cx="149760" cy="143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16700" y="385091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14:cNvPr>
                <p14:cNvContentPartPr/>
                <p14:nvPr/>
              </p14:nvContentPartPr>
              <p14:xfrm>
                <a:off x="6562900" y="4219551"/>
                <a:ext cx="81360" cy="305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55340" y="4211991"/>
                  <a:ext cx="96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14:cNvPr>
                <p14:cNvContentPartPr/>
                <p14:nvPr/>
              </p14:nvContentPartPr>
              <p14:xfrm>
                <a:off x="6469300" y="4362471"/>
                <a:ext cx="212040" cy="31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61740" y="435527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14:cNvPr>
                <p14:cNvContentPartPr/>
                <p14:nvPr/>
              </p14:nvContentPartPr>
              <p14:xfrm>
                <a:off x="6867820" y="4431231"/>
                <a:ext cx="118800" cy="305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60260" y="4423671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14:cNvPr>
                <p14:cNvContentPartPr/>
                <p14:nvPr/>
              </p14:nvContentPartPr>
              <p14:xfrm>
                <a:off x="6624820" y="4767471"/>
                <a:ext cx="100080" cy="336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17620" y="4759911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14:cNvPr>
                <p14:cNvContentPartPr/>
                <p14:nvPr/>
              </p14:nvContentPartPr>
              <p14:xfrm>
                <a:off x="6519700" y="4904271"/>
                <a:ext cx="211320" cy="25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12140" y="4896711"/>
                  <a:ext cx="226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F2C4A9-227F-FD4A-B580-DDDE4767633D}"/>
              </a:ext>
            </a:extLst>
          </p:cNvPr>
          <p:cNvGrpSpPr/>
          <p:nvPr/>
        </p:nvGrpSpPr>
        <p:grpSpPr>
          <a:xfrm>
            <a:off x="6936220" y="4935951"/>
            <a:ext cx="131040" cy="261360"/>
            <a:chOff x="6936220" y="4935951"/>
            <a:chExt cx="131040" cy="26136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1C5EA26-25CA-494B-B8A1-B78DF3195538}"/>
                </a:ext>
              </a:extLst>
            </p:cNvPr>
            <p:cNvGrpSpPr/>
            <p:nvPr/>
          </p:nvGrpSpPr>
          <p:grpSpPr>
            <a:xfrm>
              <a:off x="6936220" y="4935951"/>
              <a:ext cx="131040" cy="261360"/>
              <a:chOff x="6936220" y="4935951"/>
              <a:chExt cx="131040" cy="261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14:cNvPr>
                  <p14:cNvContentPartPr/>
                  <p14:nvPr/>
                </p14:nvContentPartPr>
                <p14:xfrm>
                  <a:off x="6936220" y="4935951"/>
                  <a:ext cx="131040" cy="230040"/>
                </p14:xfrm>
              </p:contentPart>
            </mc:Choice>
            <mc:Fallback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928660" y="4928391"/>
                    <a:ext cx="14616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14:cNvPr>
                  <p14:cNvContentPartPr/>
                  <p14:nvPr/>
                </p14:nvContentPartPr>
                <p14:xfrm>
                  <a:off x="7004620" y="5053671"/>
                  <a:ext cx="25200" cy="143640"/>
                </p14:xfrm>
              </p:contentPart>
            </mc:Choice>
            <mc:Fallback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997060" y="5046111"/>
                    <a:ext cx="40320" cy="158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D947E58-926A-2744-A5E3-1FBDD12D4A26}"/>
              </a:ext>
            </a:extLst>
          </p:cNvPr>
          <p:cNvGrpSpPr/>
          <p:nvPr/>
        </p:nvGrpSpPr>
        <p:grpSpPr>
          <a:xfrm>
            <a:off x="6507460" y="5377311"/>
            <a:ext cx="622080" cy="423720"/>
            <a:chOff x="6507460" y="5377311"/>
            <a:chExt cx="6220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14:cNvPr>
                <p14:cNvContentPartPr/>
                <p14:nvPr/>
              </p14:nvContentPartPr>
              <p14:xfrm>
                <a:off x="6594580" y="5377311"/>
                <a:ext cx="130320" cy="311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87020" y="5369751"/>
                  <a:ext cx="14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14:cNvPr>
                <p14:cNvContentPartPr/>
                <p14:nvPr/>
              </p14:nvContentPartPr>
              <p14:xfrm>
                <a:off x="6507460" y="5507991"/>
                <a:ext cx="2862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99900" y="5500431"/>
                  <a:ext cx="300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14:cNvPr>
                <p14:cNvContentPartPr/>
                <p14:nvPr/>
              </p14:nvContentPartPr>
              <p14:xfrm>
                <a:off x="6923980" y="5558031"/>
                <a:ext cx="93600" cy="24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16420" y="5550471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14:cNvPr>
                <p14:cNvContentPartPr/>
                <p14:nvPr/>
              </p14:nvContentPartPr>
              <p14:xfrm>
                <a:off x="6930100" y="5588991"/>
                <a:ext cx="19944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22540" y="558143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79F8EAC-9CDB-BF46-A5A2-FD741D4B3B9F}"/>
              </a:ext>
            </a:extLst>
          </p:cNvPr>
          <p:cNvGrpSpPr/>
          <p:nvPr/>
        </p:nvGrpSpPr>
        <p:grpSpPr>
          <a:xfrm>
            <a:off x="7882660" y="2856231"/>
            <a:ext cx="333720" cy="361440"/>
            <a:chOff x="7882660" y="2856231"/>
            <a:chExt cx="333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14:cNvPr>
                <p14:cNvContentPartPr/>
                <p14:nvPr/>
              </p14:nvContentPartPr>
              <p14:xfrm>
                <a:off x="7882660" y="2856231"/>
                <a:ext cx="33372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75100" y="2848671"/>
                  <a:ext cx="348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14:cNvPr>
                <p14:cNvContentPartPr/>
                <p14:nvPr/>
              </p14:nvContentPartPr>
              <p14:xfrm>
                <a:off x="8050780" y="3005631"/>
                <a:ext cx="56520" cy="212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43220" y="2998071"/>
                  <a:ext cx="7128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14:cNvPr>
              <p14:cNvContentPartPr/>
              <p14:nvPr/>
            </p14:nvContentPartPr>
            <p14:xfrm>
              <a:off x="8934580" y="2831031"/>
              <a:ext cx="118800" cy="3488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27020" y="2823471"/>
                <a:ext cx="133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14:cNvPr>
              <p14:cNvContentPartPr/>
              <p14:nvPr/>
            </p14:nvContentPartPr>
            <p14:xfrm>
              <a:off x="9607060" y="2955591"/>
              <a:ext cx="37800" cy="2617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99500" y="2948031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14:cNvPr>
              <p14:cNvContentPartPr/>
              <p14:nvPr/>
            </p14:nvContentPartPr>
            <p14:xfrm>
              <a:off x="10459900" y="3005631"/>
              <a:ext cx="168480" cy="143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452340" y="2998071"/>
                <a:ext cx="1836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EBC48C5-FAA9-1846-B60D-8DCA295CFAC2}"/>
              </a:ext>
            </a:extLst>
          </p:cNvPr>
          <p:cNvGrpSpPr/>
          <p:nvPr/>
        </p:nvGrpSpPr>
        <p:grpSpPr>
          <a:xfrm>
            <a:off x="11094940" y="2962071"/>
            <a:ext cx="267840" cy="286560"/>
            <a:chOff x="11094940" y="2962071"/>
            <a:chExt cx="267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14:cNvPr>
                <p14:cNvContentPartPr/>
                <p14:nvPr/>
              </p14:nvContentPartPr>
              <p14:xfrm>
                <a:off x="11094940" y="2962071"/>
                <a:ext cx="118800" cy="286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87380" y="2954511"/>
                  <a:ext cx="133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14:cNvPr>
                <p14:cNvContentPartPr/>
                <p14:nvPr/>
              </p14:nvContentPartPr>
              <p14:xfrm>
                <a:off x="11188180" y="3061431"/>
                <a:ext cx="174600" cy="37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180620" y="305387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86652D9-B59C-FE43-9FE8-E34759C7B032}"/>
              </a:ext>
            </a:extLst>
          </p:cNvPr>
          <p:cNvGrpSpPr/>
          <p:nvPr/>
        </p:nvGrpSpPr>
        <p:grpSpPr>
          <a:xfrm>
            <a:off x="7951060" y="3684231"/>
            <a:ext cx="243000" cy="261720"/>
            <a:chOff x="7951060" y="3684231"/>
            <a:chExt cx="243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14:cNvPr>
                <p14:cNvContentPartPr/>
                <p14:nvPr/>
              </p14:nvContentPartPr>
              <p14:xfrm>
                <a:off x="7951060" y="3684231"/>
                <a:ext cx="243000" cy="230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43500" y="3676671"/>
                  <a:ext cx="2581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14:cNvPr>
                <p14:cNvContentPartPr/>
                <p14:nvPr/>
              </p14:nvContentPartPr>
              <p14:xfrm>
                <a:off x="8087860" y="3758751"/>
                <a:ext cx="56520" cy="187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80300" y="3751191"/>
                  <a:ext cx="7128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14:cNvPr>
              <p14:cNvContentPartPr/>
              <p14:nvPr/>
            </p14:nvContentPartPr>
            <p14:xfrm>
              <a:off x="8947180" y="3634191"/>
              <a:ext cx="118800" cy="324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939620" y="3626631"/>
                <a:ext cx="133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14:cNvPr>
              <p14:cNvContentPartPr/>
              <p14:nvPr/>
            </p14:nvContentPartPr>
            <p14:xfrm>
              <a:off x="9644500" y="3746151"/>
              <a:ext cx="19080" cy="205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6940" y="3738951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14:cNvPr>
              <p14:cNvContentPartPr/>
              <p14:nvPr/>
            </p14:nvContentPartPr>
            <p14:xfrm>
              <a:off x="10466020" y="3733911"/>
              <a:ext cx="180720" cy="168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458460" y="3726351"/>
                <a:ext cx="195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AD5DE7F-9F45-384C-AFCB-B5037740D70F}"/>
              </a:ext>
            </a:extLst>
          </p:cNvPr>
          <p:cNvGrpSpPr/>
          <p:nvPr/>
        </p:nvGrpSpPr>
        <p:grpSpPr>
          <a:xfrm>
            <a:off x="11101060" y="3621951"/>
            <a:ext cx="311760" cy="392400"/>
            <a:chOff x="11101060" y="3621951"/>
            <a:chExt cx="311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14:cNvPr>
                <p14:cNvContentPartPr/>
                <p14:nvPr/>
              </p14:nvContentPartPr>
              <p14:xfrm>
                <a:off x="11101060" y="3621951"/>
                <a:ext cx="118800" cy="392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93500" y="3614391"/>
                  <a:ext cx="133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14:cNvPr>
                <p14:cNvContentPartPr/>
                <p14:nvPr/>
              </p14:nvContentPartPr>
              <p14:xfrm>
                <a:off x="11244340" y="3709071"/>
                <a:ext cx="16848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36780" y="370151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5966BA1-5E8B-B646-AE87-A15ACDF1DA09}"/>
              </a:ext>
            </a:extLst>
          </p:cNvPr>
          <p:cNvGrpSpPr/>
          <p:nvPr/>
        </p:nvGrpSpPr>
        <p:grpSpPr>
          <a:xfrm>
            <a:off x="8020180" y="4406391"/>
            <a:ext cx="279720" cy="267840"/>
            <a:chOff x="8020180" y="4406391"/>
            <a:chExt cx="2797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14:cNvPr>
                <p14:cNvContentPartPr/>
                <p14:nvPr/>
              </p14:nvContentPartPr>
              <p14:xfrm>
                <a:off x="8020180" y="4406391"/>
                <a:ext cx="279720" cy="212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12620" y="4398831"/>
                  <a:ext cx="29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14:cNvPr>
                <p14:cNvContentPartPr/>
                <p14:nvPr/>
              </p14:nvContentPartPr>
              <p14:xfrm>
                <a:off x="8181460" y="4499631"/>
                <a:ext cx="37800" cy="174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73900" y="4492071"/>
                  <a:ext cx="5292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14:cNvPr>
              <p14:cNvContentPartPr/>
              <p14:nvPr/>
            </p14:nvContentPartPr>
            <p14:xfrm>
              <a:off x="8909740" y="4306671"/>
              <a:ext cx="149760" cy="3427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902180" y="4299111"/>
                <a:ext cx="164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F41FF43-0BD5-8842-B550-0F84FA9529A0}"/>
              </a:ext>
            </a:extLst>
          </p:cNvPr>
          <p:cNvGrpSpPr/>
          <p:nvPr/>
        </p:nvGrpSpPr>
        <p:grpSpPr>
          <a:xfrm>
            <a:off x="9625780" y="4325391"/>
            <a:ext cx="354960" cy="330480"/>
            <a:chOff x="9625780" y="4325391"/>
            <a:chExt cx="3549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14:cNvPr>
                <p14:cNvContentPartPr/>
                <p14:nvPr/>
              </p14:nvContentPartPr>
              <p14:xfrm>
                <a:off x="9625780" y="4325391"/>
                <a:ext cx="106200" cy="330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18220" y="4317831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14:cNvPr>
                <p14:cNvContentPartPr/>
                <p14:nvPr/>
              </p14:nvContentPartPr>
              <p14:xfrm>
                <a:off x="9725140" y="4362471"/>
                <a:ext cx="25560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717580" y="4355271"/>
                  <a:ext cx="27072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14:cNvPr>
              <p14:cNvContentPartPr/>
              <p14:nvPr/>
            </p14:nvContentPartPr>
            <p14:xfrm>
              <a:off x="10566460" y="4387671"/>
              <a:ext cx="74520" cy="230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558900" y="4380111"/>
                <a:ext cx="89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14:cNvPr>
              <p14:cNvContentPartPr/>
              <p14:nvPr/>
            </p14:nvContentPartPr>
            <p14:xfrm>
              <a:off x="11032660" y="4350231"/>
              <a:ext cx="268200" cy="180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025100" y="4342671"/>
                <a:ext cx="282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14:cNvPr>
              <p14:cNvContentPartPr/>
              <p14:nvPr/>
            </p14:nvContentPartPr>
            <p14:xfrm>
              <a:off x="8032060" y="5028831"/>
              <a:ext cx="50040" cy="2682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024500" y="5021271"/>
                <a:ext cx="651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61211FE-C3AB-1942-A6E7-F6CEFF278652}"/>
              </a:ext>
            </a:extLst>
          </p:cNvPr>
          <p:cNvGrpSpPr/>
          <p:nvPr/>
        </p:nvGrpSpPr>
        <p:grpSpPr>
          <a:xfrm>
            <a:off x="8736220" y="4997511"/>
            <a:ext cx="267480" cy="286920"/>
            <a:chOff x="8736220" y="4997511"/>
            <a:chExt cx="2674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14:cNvPr>
                <p14:cNvContentPartPr/>
                <p14:nvPr/>
              </p14:nvContentPartPr>
              <p14:xfrm>
                <a:off x="8736220" y="4997511"/>
                <a:ext cx="267480" cy="243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28660" y="4989951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14:cNvPr>
                <p14:cNvContentPartPr/>
                <p14:nvPr/>
              </p14:nvContentPartPr>
              <p14:xfrm>
                <a:off x="8835580" y="5115951"/>
                <a:ext cx="86760" cy="16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28020" y="5108391"/>
                  <a:ext cx="101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14:cNvPr>
              <p14:cNvContentPartPr/>
              <p14:nvPr/>
            </p14:nvContentPartPr>
            <p14:xfrm>
              <a:off x="9607060" y="5010111"/>
              <a:ext cx="124920" cy="3488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99500" y="5002551"/>
                <a:ext cx="14004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546966C-973F-D547-9479-FE3EE5AA52C2}"/>
              </a:ext>
            </a:extLst>
          </p:cNvPr>
          <p:cNvGrpSpPr/>
          <p:nvPr/>
        </p:nvGrpSpPr>
        <p:grpSpPr>
          <a:xfrm>
            <a:off x="10435060" y="5034951"/>
            <a:ext cx="336600" cy="273600"/>
            <a:chOff x="10435060" y="5034951"/>
            <a:chExt cx="3366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14:cNvPr>
                <p14:cNvContentPartPr/>
                <p14:nvPr/>
              </p14:nvContentPartPr>
              <p14:xfrm>
                <a:off x="10435060" y="5034951"/>
                <a:ext cx="149760" cy="273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27500" y="5027391"/>
                  <a:ext cx="164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14:cNvPr>
                <p14:cNvContentPartPr/>
                <p14:nvPr/>
              </p14:nvContentPartPr>
              <p14:xfrm>
                <a:off x="10540900" y="5115951"/>
                <a:ext cx="23076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33340" y="510839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14:cNvPr>
              <p14:cNvContentPartPr/>
              <p14:nvPr/>
            </p14:nvContentPartPr>
            <p14:xfrm>
              <a:off x="11082340" y="5028831"/>
              <a:ext cx="218160" cy="187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074780" y="5021271"/>
                <a:ext cx="2332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151E0B8-2E32-804F-A480-650E9184B010}"/>
              </a:ext>
            </a:extLst>
          </p:cNvPr>
          <p:cNvGrpSpPr/>
          <p:nvPr/>
        </p:nvGrpSpPr>
        <p:grpSpPr>
          <a:xfrm>
            <a:off x="8000740" y="5744871"/>
            <a:ext cx="199440" cy="267840"/>
            <a:chOff x="8000740" y="5744871"/>
            <a:chExt cx="1994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14:cNvPr>
                <p14:cNvContentPartPr/>
                <p14:nvPr/>
              </p14:nvContentPartPr>
              <p14:xfrm>
                <a:off x="8000740" y="5744871"/>
                <a:ext cx="18720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93180" y="573731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14:cNvPr>
                <p14:cNvContentPartPr/>
                <p14:nvPr/>
              </p14:nvContentPartPr>
              <p14:xfrm>
                <a:off x="8063020" y="5838111"/>
                <a:ext cx="137160" cy="174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055460" y="583055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14:cNvPr>
              <p14:cNvContentPartPr/>
              <p14:nvPr/>
            </p14:nvContentPartPr>
            <p14:xfrm>
              <a:off x="9526060" y="5775831"/>
              <a:ext cx="249480" cy="15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518500" y="5768271"/>
                <a:ext cx="264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14:cNvPr>
              <p14:cNvContentPartPr/>
              <p14:nvPr/>
            </p14:nvContentPartPr>
            <p14:xfrm>
              <a:off x="10516060" y="5775831"/>
              <a:ext cx="50040" cy="2494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508500" y="5768271"/>
                <a:ext cx="65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14:cNvPr>
              <p14:cNvContentPartPr/>
              <p14:nvPr/>
            </p14:nvContentPartPr>
            <p14:xfrm>
              <a:off x="11057500" y="5726151"/>
              <a:ext cx="167760" cy="3427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049940" y="5718591"/>
                <a:ext cx="182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6FB37BD-F7CB-F14E-9F0B-0F7140C2A8B4}"/>
              </a:ext>
            </a:extLst>
          </p:cNvPr>
          <p:cNvGrpSpPr/>
          <p:nvPr/>
        </p:nvGrpSpPr>
        <p:grpSpPr>
          <a:xfrm>
            <a:off x="8473780" y="5775831"/>
            <a:ext cx="361800" cy="311760"/>
            <a:chOff x="8473780" y="5775831"/>
            <a:chExt cx="3618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14:cNvPr>
                <p14:cNvContentPartPr/>
                <p14:nvPr/>
              </p14:nvContentPartPr>
              <p14:xfrm>
                <a:off x="8473780" y="5775831"/>
                <a:ext cx="124920" cy="311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466580" y="576827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14:cNvPr>
                <p14:cNvContentPartPr/>
                <p14:nvPr/>
              </p14:nvContentPartPr>
              <p14:xfrm>
                <a:off x="8629660" y="5806791"/>
                <a:ext cx="205920" cy="19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22100" y="579959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EAE155C0-7263-CA46-8155-BDE662C96741}"/>
                  </a:ext>
                </a:extLst>
              </p14:cNvPr>
              <p14:cNvContentPartPr/>
              <p14:nvPr/>
            </p14:nvContentPartPr>
            <p14:xfrm>
              <a:off x="667180" y="2495151"/>
              <a:ext cx="367560" cy="4982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EAE155C0-7263-CA46-8155-BDE662C9674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59620" y="2487591"/>
                <a:ext cx="3826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1C514781-12D7-254E-94E7-B925C03BF79B}"/>
                  </a:ext>
                </a:extLst>
              </p14:cNvPr>
              <p14:cNvContentPartPr/>
              <p14:nvPr/>
            </p14:nvContentPartPr>
            <p14:xfrm>
              <a:off x="1233820" y="2812671"/>
              <a:ext cx="6480" cy="500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1C514781-12D7-254E-94E7-B925C03BF79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226260" y="2805111"/>
                <a:ext cx="21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CCFA7F8C-B414-C84D-8260-5276D18E0C51}"/>
                  </a:ext>
                </a:extLst>
              </p14:cNvPr>
              <p14:cNvContentPartPr/>
              <p14:nvPr/>
            </p14:nvContentPartPr>
            <p14:xfrm>
              <a:off x="1227340" y="3023991"/>
              <a:ext cx="37800" cy="43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CCFA7F8C-B414-C84D-8260-5276D18E0C5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219780" y="3016791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260011D-A440-2D45-8C73-6A27B8846DA2}"/>
              </a:ext>
            </a:extLst>
          </p:cNvPr>
          <p:cNvGrpSpPr/>
          <p:nvPr/>
        </p:nvGrpSpPr>
        <p:grpSpPr>
          <a:xfrm>
            <a:off x="573940" y="3341511"/>
            <a:ext cx="1127160" cy="405360"/>
            <a:chOff x="573940" y="3341511"/>
            <a:chExt cx="112716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2B59EDA-F872-554E-BA7C-7CF0E4184B22}"/>
                    </a:ext>
                  </a:extLst>
                </p14:cNvPr>
                <p14:cNvContentPartPr/>
                <p14:nvPr/>
              </p14:nvContentPartPr>
              <p14:xfrm>
                <a:off x="573940" y="3410271"/>
                <a:ext cx="224640" cy="336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2B59EDA-F872-554E-BA7C-7CF0E4184B2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6380" y="3402711"/>
                  <a:ext cx="239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9E0B440-5E3D-874E-9B4E-84130FA11519}"/>
                    </a:ext>
                  </a:extLst>
                </p14:cNvPr>
                <p14:cNvContentPartPr/>
                <p14:nvPr/>
              </p14:nvContentPartPr>
              <p14:xfrm>
                <a:off x="923140" y="3366711"/>
                <a:ext cx="92880" cy="268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9E0B440-5E3D-874E-9B4E-84130FA115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5580" y="3359151"/>
                  <a:ext cx="108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70647EF-2FC7-A84B-B4B2-3F879947B681}"/>
                    </a:ext>
                  </a:extLst>
                </p14:cNvPr>
                <p14:cNvContentPartPr/>
                <p14:nvPr/>
              </p14:nvContentPartPr>
              <p14:xfrm>
                <a:off x="1246060" y="3341511"/>
                <a:ext cx="62640" cy="255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70647EF-2FC7-A84B-B4B2-3F879947B6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238500" y="3333951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6E6C2CB-E868-1D4D-B16B-D39C8D4850CC}"/>
                    </a:ext>
                  </a:extLst>
                </p14:cNvPr>
                <p14:cNvContentPartPr/>
                <p14:nvPr/>
              </p14:nvContentPartPr>
              <p14:xfrm>
                <a:off x="1165780" y="3435111"/>
                <a:ext cx="180360" cy="50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6E6C2CB-E868-1D4D-B16B-D39C8D4850C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8220" y="3427551"/>
                  <a:ext cx="195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2DA407B-E4DB-1941-82A2-247EDC52DFA4}"/>
                    </a:ext>
                  </a:extLst>
                </p14:cNvPr>
                <p14:cNvContentPartPr/>
                <p14:nvPr/>
              </p14:nvContentPartPr>
              <p14:xfrm>
                <a:off x="1482580" y="3522231"/>
                <a:ext cx="6480" cy="93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2DA407B-E4DB-1941-82A2-247EDC52DF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75020" y="3514671"/>
                  <a:ext cx="21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5B7FEF2-D554-BB43-94BB-83ED6A320E4B}"/>
                    </a:ext>
                  </a:extLst>
                </p14:cNvPr>
                <p14:cNvContentPartPr/>
                <p14:nvPr/>
              </p14:nvContentPartPr>
              <p14:xfrm>
                <a:off x="1625860" y="3372831"/>
                <a:ext cx="75240" cy="2865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5B7FEF2-D554-BB43-94BB-83ED6A320E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18300" y="336527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12AD739-D2CA-694F-8EB9-9A018F382DE4}"/>
              </a:ext>
            </a:extLst>
          </p:cNvPr>
          <p:cNvGrpSpPr/>
          <p:nvPr/>
        </p:nvGrpSpPr>
        <p:grpSpPr>
          <a:xfrm>
            <a:off x="1931140" y="3459951"/>
            <a:ext cx="186840" cy="112320"/>
            <a:chOff x="1931140" y="3459951"/>
            <a:chExt cx="18684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122E02E-9F9E-3A4B-BC41-4047E6C138A0}"/>
                    </a:ext>
                  </a:extLst>
                </p14:cNvPr>
                <p14:cNvContentPartPr/>
                <p14:nvPr/>
              </p14:nvContentPartPr>
              <p14:xfrm>
                <a:off x="1931140" y="3459951"/>
                <a:ext cx="12492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122E02E-9F9E-3A4B-BC41-4047E6C138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23580" y="345239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F440D93-AAC0-C44C-926B-9D8238599902}"/>
                    </a:ext>
                  </a:extLst>
                </p14:cNvPr>
                <p14:cNvContentPartPr/>
                <p14:nvPr/>
              </p14:nvContentPartPr>
              <p14:xfrm>
                <a:off x="1962100" y="3553191"/>
                <a:ext cx="155880" cy="19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F440D93-AAC0-C44C-926B-9D82385999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54540" y="354563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01F9556-8923-724C-A921-921A5CE5E174}"/>
              </a:ext>
            </a:extLst>
          </p:cNvPr>
          <p:cNvGrpSpPr/>
          <p:nvPr/>
        </p:nvGrpSpPr>
        <p:grpSpPr>
          <a:xfrm>
            <a:off x="2335780" y="3285711"/>
            <a:ext cx="162360" cy="299160"/>
            <a:chOff x="2335780" y="3285711"/>
            <a:chExt cx="1623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749E26A-4B85-9447-87A1-1A86B2E04A38}"/>
                    </a:ext>
                  </a:extLst>
                </p14:cNvPr>
                <p14:cNvContentPartPr/>
                <p14:nvPr/>
              </p14:nvContentPartPr>
              <p14:xfrm>
                <a:off x="2416420" y="3285711"/>
                <a:ext cx="62640" cy="299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749E26A-4B85-9447-87A1-1A86B2E04A3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08860" y="3278151"/>
                  <a:ext cx="77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EE3B122-7BA3-ED4C-B7BD-4BF2C7EC26D9}"/>
                    </a:ext>
                  </a:extLst>
                </p14:cNvPr>
                <p14:cNvContentPartPr/>
                <p14:nvPr/>
              </p14:nvContentPartPr>
              <p14:xfrm>
                <a:off x="2335780" y="3372831"/>
                <a:ext cx="162360" cy="62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EE3B122-7BA3-ED4C-B7BD-4BF2C7EC26D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28220" y="336527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5D241465-2F22-564C-B25A-5896FD2E7424}"/>
                  </a:ext>
                </a:extLst>
              </p14:cNvPr>
              <p14:cNvContentPartPr/>
              <p14:nvPr/>
            </p14:nvContentPartPr>
            <p14:xfrm>
              <a:off x="2696860" y="3528351"/>
              <a:ext cx="174600" cy="1188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5D241465-2F22-564C-B25A-5896FD2E742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689300" y="3520791"/>
                <a:ext cx="189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6CFE3F6-C043-4642-9F54-F5A8C2B48BF4}"/>
                  </a:ext>
                </a:extLst>
              </p14:cNvPr>
              <p14:cNvContentPartPr/>
              <p14:nvPr/>
            </p14:nvContentPartPr>
            <p14:xfrm>
              <a:off x="3119860" y="3603231"/>
              <a:ext cx="56520" cy="936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6CFE3F6-C043-4642-9F54-F5A8C2B48BF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12660" y="3595671"/>
                <a:ext cx="71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F9F601C7-6729-BE42-9763-A994215C0127}"/>
                  </a:ext>
                </a:extLst>
              </p14:cNvPr>
              <p14:cNvContentPartPr/>
              <p14:nvPr/>
            </p14:nvContentPartPr>
            <p14:xfrm>
              <a:off x="3468700" y="3335391"/>
              <a:ext cx="249480" cy="4363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F9F601C7-6729-BE42-9763-A994215C012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61140" y="3327831"/>
                <a:ext cx="26460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2EE3A13-6372-3541-A73F-AB8D2CA7A209}"/>
              </a:ext>
            </a:extLst>
          </p:cNvPr>
          <p:cNvGrpSpPr/>
          <p:nvPr/>
        </p:nvGrpSpPr>
        <p:grpSpPr>
          <a:xfrm>
            <a:off x="3898900" y="3180591"/>
            <a:ext cx="889920" cy="348480"/>
            <a:chOff x="3898900" y="3180591"/>
            <a:chExt cx="8899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82BD7C3-9947-2346-AA97-A5362A548026}"/>
                    </a:ext>
                  </a:extLst>
                </p14:cNvPr>
                <p14:cNvContentPartPr/>
                <p14:nvPr/>
              </p14:nvContentPartPr>
              <p14:xfrm>
                <a:off x="3898900" y="3229551"/>
                <a:ext cx="149040" cy="280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82BD7C3-9947-2346-AA97-A5362A54802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91340" y="3221991"/>
                  <a:ext cx="164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7BE4647-9582-A645-898E-6B1C331ABAA3}"/>
                    </a:ext>
                  </a:extLst>
                </p14:cNvPr>
                <p14:cNvContentPartPr/>
                <p14:nvPr/>
              </p14:nvContentPartPr>
              <p14:xfrm>
                <a:off x="4215700" y="3180591"/>
                <a:ext cx="75240" cy="286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7BE4647-9582-A645-898E-6B1C331ABAA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08140" y="3173031"/>
                  <a:ext cx="90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44E9CE3-6326-564C-A471-51CE110A4E6A}"/>
                    </a:ext>
                  </a:extLst>
                </p14:cNvPr>
                <p14:cNvContentPartPr/>
                <p14:nvPr/>
              </p14:nvContentPartPr>
              <p14:xfrm>
                <a:off x="4167460" y="3297951"/>
                <a:ext cx="167040" cy="439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44E9CE3-6326-564C-A471-51CE110A4E6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59900" y="3290391"/>
                  <a:ext cx="182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AB43EEE5-2A6C-7F42-B552-F16A9B5A5D88}"/>
                    </a:ext>
                  </a:extLst>
                </p14:cNvPr>
                <p14:cNvContentPartPr/>
                <p14:nvPr/>
              </p14:nvContentPartPr>
              <p14:xfrm>
                <a:off x="4414780" y="3360231"/>
                <a:ext cx="193320" cy="87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AB43EEE5-2A6C-7F42-B552-F16A9B5A5D8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07580" y="3352671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B52A711-83F8-874B-B084-E4AD3FA32FE0}"/>
                    </a:ext>
                  </a:extLst>
                </p14:cNvPr>
                <p14:cNvContentPartPr/>
                <p14:nvPr/>
              </p14:nvContentPartPr>
              <p14:xfrm>
                <a:off x="4682620" y="3261591"/>
                <a:ext cx="106200" cy="267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B52A711-83F8-874B-B084-E4AD3FA32FE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75060" y="3254031"/>
                  <a:ext cx="1213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C5922E30-20D2-7F47-97D2-85C9D8C39A3B}"/>
              </a:ext>
            </a:extLst>
          </p:cNvPr>
          <p:cNvGrpSpPr/>
          <p:nvPr/>
        </p:nvGrpSpPr>
        <p:grpSpPr>
          <a:xfrm>
            <a:off x="5043700" y="3098871"/>
            <a:ext cx="771840" cy="467280"/>
            <a:chOff x="5043700" y="3098871"/>
            <a:chExt cx="7718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8160CA3-B2EB-4D4E-831D-6D6E144DEBC3}"/>
                    </a:ext>
                  </a:extLst>
                </p14:cNvPr>
                <p14:cNvContentPartPr/>
                <p14:nvPr/>
              </p14:nvContentPartPr>
              <p14:xfrm>
                <a:off x="5043700" y="3297951"/>
                <a:ext cx="174600" cy="56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8160CA3-B2EB-4D4E-831D-6D6E144DEB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36140" y="329039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CEFD08C-C671-7A45-9678-15D1314E6723}"/>
                    </a:ext>
                  </a:extLst>
                </p14:cNvPr>
                <p14:cNvContentPartPr/>
                <p14:nvPr/>
              </p14:nvContentPartPr>
              <p14:xfrm>
                <a:off x="5049820" y="3410271"/>
                <a:ext cx="224640" cy="24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CEFD08C-C671-7A45-9678-15D1314E672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42260" y="3402711"/>
                  <a:ext cx="239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6484553-D44D-6247-997A-6022A18ED22D}"/>
                    </a:ext>
                  </a:extLst>
                </p14:cNvPr>
                <p14:cNvContentPartPr/>
                <p14:nvPr/>
              </p14:nvContentPartPr>
              <p14:xfrm>
                <a:off x="5473180" y="3098871"/>
                <a:ext cx="162360" cy="311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6484553-D44D-6247-997A-6022A18ED22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65620" y="3091311"/>
                  <a:ext cx="177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A80908C-CC8C-AA41-8E28-11911E4D9FE9}"/>
                    </a:ext>
                  </a:extLst>
                </p14:cNvPr>
                <p14:cNvContentPartPr/>
                <p14:nvPr/>
              </p14:nvContentPartPr>
              <p14:xfrm>
                <a:off x="5473180" y="3210831"/>
                <a:ext cx="137160" cy="37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A80908C-CC8C-AA41-8E28-11911E4D9F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65620" y="320327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B354EF7-0CE1-4048-978F-3CE97CFED0C9}"/>
                    </a:ext>
                  </a:extLst>
                </p14:cNvPr>
                <p14:cNvContentPartPr/>
                <p14:nvPr/>
              </p14:nvContentPartPr>
              <p14:xfrm>
                <a:off x="5697460" y="3297951"/>
                <a:ext cx="118080" cy="268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B354EF7-0CE1-4048-978F-3CE97CFED0C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89900" y="3290391"/>
                  <a:ext cx="133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5914A72-0D7F-AE46-BC92-F1B229294699}"/>
                    </a:ext>
                  </a:extLst>
                </p14:cNvPr>
                <p14:cNvContentPartPr/>
                <p14:nvPr/>
              </p14:nvContentPartPr>
              <p14:xfrm>
                <a:off x="5330260" y="3185991"/>
                <a:ext cx="199440" cy="565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5914A72-0D7F-AE46-BC92-F1B22929469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22700" y="317843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6D64F55E-7221-BD43-A4BA-F04A4C73D1C0}"/>
                  </a:ext>
                </a:extLst>
              </p14:cNvPr>
              <p14:cNvContentPartPr/>
              <p14:nvPr/>
            </p14:nvContentPartPr>
            <p14:xfrm>
              <a:off x="461620" y="4256631"/>
              <a:ext cx="218160" cy="3117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6D64F55E-7221-BD43-A4BA-F04A4C73D1C0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54060" y="4249431"/>
                <a:ext cx="233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9EEE0D7-BB14-2D43-AB1A-B8F159729230}"/>
                  </a:ext>
                </a:extLst>
              </p14:cNvPr>
              <p14:cNvContentPartPr/>
              <p14:nvPr/>
            </p14:nvContentPartPr>
            <p14:xfrm>
              <a:off x="909820" y="4151151"/>
              <a:ext cx="93600" cy="2804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9EEE0D7-BB14-2D43-AB1A-B8F15972923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02620" y="4143591"/>
                <a:ext cx="10872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D0418C3-E8E4-6944-805F-A9065951C681}"/>
              </a:ext>
            </a:extLst>
          </p:cNvPr>
          <p:cNvGrpSpPr/>
          <p:nvPr/>
        </p:nvGrpSpPr>
        <p:grpSpPr>
          <a:xfrm>
            <a:off x="1177660" y="4057551"/>
            <a:ext cx="374040" cy="448560"/>
            <a:chOff x="1177660" y="4057551"/>
            <a:chExt cx="3740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BAFC29E-E66E-7A47-8E3D-14D8985715C0}"/>
                    </a:ext>
                  </a:extLst>
                </p14:cNvPr>
                <p14:cNvContentPartPr/>
                <p14:nvPr/>
              </p14:nvContentPartPr>
              <p14:xfrm>
                <a:off x="1233820" y="4057551"/>
                <a:ext cx="87480" cy="342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BAFC29E-E66E-7A47-8E3D-14D8985715C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26260" y="4049991"/>
                  <a:ext cx="102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6A636C0-6CE4-8C43-89FA-37A1C41A4C92}"/>
                    </a:ext>
                  </a:extLst>
                </p14:cNvPr>
                <p14:cNvContentPartPr/>
                <p14:nvPr/>
              </p14:nvContentPartPr>
              <p14:xfrm>
                <a:off x="1177660" y="4225671"/>
                <a:ext cx="205920" cy="19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6A636C0-6CE4-8C43-89FA-37A1C41A4C9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70100" y="421811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588BAF7-866F-104B-A924-DB48BFADB496}"/>
                    </a:ext>
                  </a:extLst>
                </p14:cNvPr>
                <p14:cNvContentPartPr/>
                <p14:nvPr/>
              </p14:nvContentPartPr>
              <p14:xfrm>
                <a:off x="1470340" y="4263111"/>
                <a:ext cx="81360" cy="243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588BAF7-866F-104B-A924-DB48BFADB4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462780" y="4255551"/>
                  <a:ext cx="9648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9EA1167-37CA-7044-A703-B9A991F9CDCB}"/>
                  </a:ext>
                </a:extLst>
              </p14:cNvPr>
              <p14:cNvContentPartPr/>
              <p14:nvPr/>
            </p14:nvContentPartPr>
            <p14:xfrm>
              <a:off x="1744300" y="4188231"/>
              <a:ext cx="75240" cy="2930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9EA1167-37CA-7044-A703-B9A991F9CDC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736740" y="4180671"/>
                <a:ext cx="9000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C7FFF3A-206D-0F42-99D7-EA36CB7E847F}"/>
              </a:ext>
            </a:extLst>
          </p:cNvPr>
          <p:cNvGrpSpPr/>
          <p:nvPr/>
        </p:nvGrpSpPr>
        <p:grpSpPr>
          <a:xfrm>
            <a:off x="2027980" y="4306671"/>
            <a:ext cx="196200" cy="124920"/>
            <a:chOff x="2027980" y="4306671"/>
            <a:chExt cx="19620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348F3E1-BD19-F449-AE79-9AA9CA8CE65C}"/>
                    </a:ext>
                  </a:extLst>
                </p14:cNvPr>
                <p14:cNvContentPartPr/>
                <p14:nvPr/>
              </p14:nvContentPartPr>
              <p14:xfrm>
                <a:off x="2043100" y="4306671"/>
                <a:ext cx="112320" cy="12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348F3E1-BD19-F449-AE79-9AA9CA8CE65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35540" y="429911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764D0F21-3A71-2544-85EA-7948A697C49F}"/>
                    </a:ext>
                  </a:extLst>
                </p14:cNvPr>
                <p14:cNvContentPartPr/>
                <p14:nvPr/>
              </p14:nvContentPartPr>
              <p14:xfrm>
                <a:off x="2027980" y="4406391"/>
                <a:ext cx="196200" cy="25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764D0F21-3A71-2544-85EA-7948A697C4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20420" y="4398831"/>
                  <a:ext cx="211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EBB77D38-4B9D-AA4A-8CC4-A26120CF3ECE}"/>
              </a:ext>
            </a:extLst>
          </p:cNvPr>
          <p:cNvGrpSpPr/>
          <p:nvPr/>
        </p:nvGrpSpPr>
        <p:grpSpPr>
          <a:xfrm>
            <a:off x="2472580" y="4116231"/>
            <a:ext cx="168480" cy="296280"/>
            <a:chOff x="2472580" y="4116231"/>
            <a:chExt cx="16848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0DDF2BF-83CC-B84C-86FD-B907850FFDBB}"/>
                    </a:ext>
                  </a:extLst>
                </p14:cNvPr>
                <p14:cNvContentPartPr/>
                <p14:nvPr/>
              </p14:nvContentPartPr>
              <p14:xfrm>
                <a:off x="2528740" y="4116231"/>
                <a:ext cx="112320" cy="2962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0DDF2BF-83CC-B84C-86FD-B907850FFD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21180" y="4109031"/>
                  <a:ext cx="127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1C0F342-A4B2-6840-A66B-9A939AB29042}"/>
                    </a:ext>
                  </a:extLst>
                </p14:cNvPr>
                <p14:cNvContentPartPr/>
                <p14:nvPr/>
              </p14:nvContentPartPr>
              <p14:xfrm>
                <a:off x="2472580" y="4250511"/>
                <a:ext cx="162360" cy="19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1C0F342-A4B2-6840-A66B-9A939AB290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65020" y="424295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AF821640-0CBA-0944-B752-B645EE393EC3}"/>
                  </a:ext>
                </a:extLst>
              </p14:cNvPr>
              <p14:cNvContentPartPr/>
              <p14:nvPr/>
            </p14:nvContentPartPr>
            <p14:xfrm>
              <a:off x="2877220" y="4344111"/>
              <a:ext cx="12960" cy="936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AF821640-0CBA-0944-B752-B645EE393EC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869660" y="4336551"/>
                <a:ext cx="277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FCD1936-0BBD-5A42-B299-87CE9FD1488D}"/>
                  </a:ext>
                </a:extLst>
              </p14:cNvPr>
              <p14:cNvContentPartPr/>
              <p14:nvPr/>
            </p14:nvContentPartPr>
            <p14:xfrm>
              <a:off x="3331540" y="4082391"/>
              <a:ext cx="274320" cy="5857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FCD1936-0BBD-5A42-B299-87CE9FD1488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324340" y="4074831"/>
                <a:ext cx="289440" cy="6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8FAE7F09-A358-5946-A5ED-C372E6253632}"/>
              </a:ext>
            </a:extLst>
          </p:cNvPr>
          <p:cNvGrpSpPr/>
          <p:nvPr/>
        </p:nvGrpSpPr>
        <p:grpSpPr>
          <a:xfrm>
            <a:off x="3792340" y="3983751"/>
            <a:ext cx="896040" cy="385560"/>
            <a:chOff x="3792340" y="3983751"/>
            <a:chExt cx="89604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5158355-41B8-E643-AA56-62C1941B9E2C}"/>
                    </a:ext>
                  </a:extLst>
                </p14:cNvPr>
                <p14:cNvContentPartPr/>
                <p14:nvPr/>
              </p14:nvContentPartPr>
              <p14:xfrm>
                <a:off x="3792340" y="4057551"/>
                <a:ext cx="118800" cy="2865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5158355-41B8-E643-AA56-62C1941B9E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784780" y="4049991"/>
                  <a:ext cx="133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0F41530-C3DD-C247-A639-F2BD0678DAAB}"/>
                    </a:ext>
                  </a:extLst>
                </p14:cNvPr>
                <p14:cNvContentPartPr/>
                <p14:nvPr/>
              </p14:nvContentPartPr>
              <p14:xfrm>
                <a:off x="4091140" y="3983751"/>
                <a:ext cx="75240" cy="3171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0F41530-C3DD-C247-A639-F2BD0678DAA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83580" y="3976191"/>
                  <a:ext cx="90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7A1D75B-D5AE-EC46-83F9-6448243E8E72}"/>
                    </a:ext>
                  </a:extLst>
                </p14:cNvPr>
                <p14:cNvContentPartPr/>
                <p14:nvPr/>
              </p14:nvContentPartPr>
              <p14:xfrm>
                <a:off x="4004020" y="4125951"/>
                <a:ext cx="193320" cy="25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7A1D75B-D5AE-EC46-83F9-6448243E8E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96460" y="411839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1506DFC-B031-024B-9FB9-BA28C3C8F5E8}"/>
                    </a:ext>
                  </a:extLst>
                </p14:cNvPr>
                <p14:cNvContentPartPr/>
                <p14:nvPr/>
              </p14:nvContentPartPr>
              <p14:xfrm>
                <a:off x="4321540" y="4213071"/>
                <a:ext cx="155880" cy="124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1506DFC-B031-024B-9FB9-BA28C3C8F5E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313980" y="420587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BFB007B-7E8A-1742-A6B7-102216B42330}"/>
                    </a:ext>
                  </a:extLst>
                </p14:cNvPr>
                <p14:cNvContentPartPr/>
                <p14:nvPr/>
              </p14:nvContentPartPr>
              <p14:xfrm>
                <a:off x="4408660" y="4238271"/>
                <a:ext cx="31320" cy="124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BFB007B-7E8A-1742-A6B7-102216B4233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01100" y="42307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924F6EB-D89E-624B-856B-416A64006C4A}"/>
                    </a:ext>
                  </a:extLst>
                </p14:cNvPr>
                <p14:cNvContentPartPr/>
                <p14:nvPr/>
              </p14:nvContentPartPr>
              <p14:xfrm>
                <a:off x="4582900" y="4052151"/>
                <a:ext cx="105480" cy="3171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924F6EB-D89E-624B-856B-416A64006C4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75340" y="4044591"/>
                  <a:ext cx="1206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8E33A7D-1226-E241-A0E6-A1CB58EFDF5D}"/>
              </a:ext>
            </a:extLst>
          </p:cNvPr>
          <p:cNvGrpSpPr/>
          <p:nvPr/>
        </p:nvGrpSpPr>
        <p:grpSpPr>
          <a:xfrm>
            <a:off x="4981420" y="4175991"/>
            <a:ext cx="124920" cy="93600"/>
            <a:chOff x="4981420" y="4175991"/>
            <a:chExt cx="12492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954A7F5-96B6-1443-8AF1-B43DD35714D2}"/>
                    </a:ext>
                  </a:extLst>
                </p14:cNvPr>
                <p14:cNvContentPartPr/>
                <p14:nvPr/>
              </p14:nvContentPartPr>
              <p14:xfrm>
                <a:off x="4981420" y="4175991"/>
                <a:ext cx="124920" cy="25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954A7F5-96B6-1443-8AF1-B43DD35714D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73860" y="41684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0C7C7B1-5906-734E-97BC-CE4B250E9F76}"/>
                    </a:ext>
                  </a:extLst>
                </p14:cNvPr>
                <p14:cNvContentPartPr/>
                <p14:nvPr/>
              </p14:nvContentPartPr>
              <p14:xfrm>
                <a:off x="4990420" y="4250511"/>
                <a:ext cx="115920" cy="190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0C7C7B1-5906-734E-97BC-CE4B250E9F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982860" y="4242951"/>
                  <a:ext cx="131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96FF276B-FD66-E843-A90F-0E1BE1D98CA0}"/>
              </a:ext>
            </a:extLst>
          </p:cNvPr>
          <p:cNvGrpSpPr/>
          <p:nvPr/>
        </p:nvGrpSpPr>
        <p:grpSpPr>
          <a:xfrm>
            <a:off x="5292820" y="3998151"/>
            <a:ext cx="535680" cy="377280"/>
            <a:chOff x="5292820" y="3998151"/>
            <a:chExt cx="5356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F04EFB6-FD5A-804F-82D9-25641B558EFA}"/>
                    </a:ext>
                  </a:extLst>
                </p14:cNvPr>
                <p14:cNvContentPartPr/>
                <p14:nvPr/>
              </p14:nvContentPartPr>
              <p14:xfrm>
                <a:off x="5367340" y="3998151"/>
                <a:ext cx="87480" cy="290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F04EFB6-FD5A-804F-82D9-25641B558EF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59780" y="3990591"/>
                  <a:ext cx="102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6F38A43-AB37-BB4E-AF4C-7071EE878303}"/>
                    </a:ext>
                  </a:extLst>
                </p14:cNvPr>
                <p14:cNvContentPartPr/>
                <p14:nvPr/>
              </p14:nvContentPartPr>
              <p14:xfrm>
                <a:off x="5292820" y="4125951"/>
                <a:ext cx="118800" cy="439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6F38A43-AB37-BB4E-AF4C-7071EE87830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85260" y="411839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40DC0FE-A596-6C4F-93C3-759FCA75B9AE}"/>
                    </a:ext>
                  </a:extLst>
                </p14:cNvPr>
                <p14:cNvContentPartPr/>
                <p14:nvPr/>
              </p14:nvContentPartPr>
              <p14:xfrm>
                <a:off x="5585500" y="4163391"/>
                <a:ext cx="68760" cy="212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40DC0FE-A596-6C4F-93C3-759FCA75B9A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7940" y="415583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307B473-BD62-E34E-9BDE-59776B7B06A0}"/>
                    </a:ext>
                  </a:extLst>
                </p14:cNvPr>
                <p14:cNvContentPartPr/>
                <p14:nvPr/>
              </p14:nvContentPartPr>
              <p14:xfrm>
                <a:off x="5672620" y="4182111"/>
                <a:ext cx="155880" cy="752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307B473-BD62-E34E-9BDE-59776B7B06A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65060" y="4174551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12EF3D36-B4A2-FD4E-A997-BB2B0F18A112}"/>
                  </a:ext>
                </a:extLst>
              </p14:cNvPr>
              <p14:cNvContentPartPr/>
              <p14:nvPr/>
            </p14:nvContentPartPr>
            <p14:xfrm>
              <a:off x="555220" y="5035671"/>
              <a:ext cx="173880" cy="3668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12EF3D36-B4A2-FD4E-A997-BB2B0F18A11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47660" y="5028111"/>
                <a:ext cx="189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EED4F010-4B4B-9040-9791-470482BCED49}"/>
                  </a:ext>
                </a:extLst>
              </p14:cNvPr>
              <p14:cNvContentPartPr/>
              <p14:nvPr/>
            </p14:nvContentPartPr>
            <p14:xfrm>
              <a:off x="941860" y="5023071"/>
              <a:ext cx="68040" cy="2487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EED4F010-4B4B-9040-9791-470482BCED4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34300" y="5015871"/>
                <a:ext cx="8316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BEFF83D-5D1C-5B45-8D5C-DE3DFC174A74}"/>
              </a:ext>
            </a:extLst>
          </p:cNvPr>
          <p:cNvGrpSpPr/>
          <p:nvPr/>
        </p:nvGrpSpPr>
        <p:grpSpPr>
          <a:xfrm>
            <a:off x="1208980" y="4917231"/>
            <a:ext cx="180720" cy="311040"/>
            <a:chOff x="1208980" y="4917231"/>
            <a:chExt cx="18072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47D0E54-6BB0-A04A-92EF-9DCE1935392C}"/>
                    </a:ext>
                  </a:extLst>
                </p14:cNvPr>
                <p14:cNvContentPartPr/>
                <p14:nvPr/>
              </p14:nvContentPartPr>
              <p14:xfrm>
                <a:off x="1314820" y="4917231"/>
                <a:ext cx="68760" cy="311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47D0E54-6BB0-A04A-92EF-9DCE1935392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07260" y="4910031"/>
                  <a:ext cx="83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1ED4FB8-D415-2F40-A9ED-643DEBA080A7}"/>
                    </a:ext>
                  </a:extLst>
                </p14:cNvPr>
                <p14:cNvContentPartPr/>
                <p14:nvPr/>
              </p14:nvContentPartPr>
              <p14:xfrm>
                <a:off x="1208980" y="5047551"/>
                <a:ext cx="180720" cy="37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1ED4FB8-D415-2F40-A9ED-643DEBA080A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01420" y="503999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39F435E-79A9-124D-AAB8-0D8F4D2A2E42}"/>
              </a:ext>
            </a:extLst>
          </p:cNvPr>
          <p:cNvGrpSpPr/>
          <p:nvPr/>
        </p:nvGrpSpPr>
        <p:grpSpPr>
          <a:xfrm>
            <a:off x="1544860" y="4929111"/>
            <a:ext cx="355320" cy="349200"/>
            <a:chOff x="1544860" y="4929111"/>
            <a:chExt cx="3553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7D64FBD0-D3CE-5942-9540-81DD3EC6A73A}"/>
                    </a:ext>
                  </a:extLst>
                </p14:cNvPr>
                <p14:cNvContentPartPr/>
                <p14:nvPr/>
              </p14:nvContentPartPr>
              <p14:xfrm>
                <a:off x="1563580" y="5075271"/>
                <a:ext cx="56520" cy="203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7D64FBD0-D3CE-5942-9540-81DD3EC6A73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56020" y="5067711"/>
                  <a:ext cx="71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A0A2A39-1B12-4546-A8D7-774C7654D69C}"/>
                    </a:ext>
                  </a:extLst>
                </p14:cNvPr>
                <p14:cNvContentPartPr/>
                <p14:nvPr/>
              </p14:nvContentPartPr>
              <p14:xfrm>
                <a:off x="1544860" y="5109831"/>
                <a:ext cx="149760" cy="752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A0A2A39-1B12-4546-A8D7-774C7654D69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537300" y="5102271"/>
                  <a:ext cx="164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6AAF845-4C14-6748-80D4-D314DD39DD07}"/>
                    </a:ext>
                  </a:extLst>
                </p14:cNvPr>
                <p14:cNvContentPartPr/>
                <p14:nvPr/>
              </p14:nvContentPartPr>
              <p14:xfrm>
                <a:off x="1781380" y="4929111"/>
                <a:ext cx="118800" cy="2804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6AAF845-4C14-6748-80D4-D314DD39DD0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74180" y="4921551"/>
                  <a:ext cx="1335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8B272084-A9B2-394A-A047-E1199F52AD00}"/>
              </a:ext>
            </a:extLst>
          </p:cNvPr>
          <p:cNvGrpSpPr/>
          <p:nvPr/>
        </p:nvGrpSpPr>
        <p:grpSpPr>
          <a:xfrm>
            <a:off x="2161180" y="5059791"/>
            <a:ext cx="124920" cy="149760"/>
            <a:chOff x="2161180" y="5059791"/>
            <a:chExt cx="1249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965A4CA-1BEB-0B4F-8278-710DCC728E5D}"/>
                    </a:ext>
                  </a:extLst>
                </p14:cNvPr>
                <p14:cNvContentPartPr/>
                <p14:nvPr/>
              </p14:nvContentPartPr>
              <p14:xfrm>
                <a:off x="2161180" y="5059791"/>
                <a:ext cx="124920" cy="50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965A4CA-1BEB-0B4F-8278-710DCC728E5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53620" y="505223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CF0BE2F-21F1-5242-AD7F-74F85299AA90}"/>
                    </a:ext>
                  </a:extLst>
                </p14:cNvPr>
                <p14:cNvContentPartPr/>
                <p14:nvPr/>
              </p14:nvContentPartPr>
              <p14:xfrm>
                <a:off x="2198620" y="5203071"/>
                <a:ext cx="81360" cy="6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CF0BE2F-21F1-5242-AD7F-74F85299AA9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91060" y="519551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0ABBFC6B-6399-D34B-AB2D-C22694EA9ACC}"/>
              </a:ext>
            </a:extLst>
          </p:cNvPr>
          <p:cNvGrpSpPr/>
          <p:nvPr/>
        </p:nvGrpSpPr>
        <p:grpSpPr>
          <a:xfrm>
            <a:off x="2528740" y="4860711"/>
            <a:ext cx="192960" cy="336600"/>
            <a:chOff x="2528740" y="4860711"/>
            <a:chExt cx="1929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3F77A00-7562-0647-997C-B491F964647E}"/>
                    </a:ext>
                  </a:extLst>
                </p14:cNvPr>
                <p14:cNvContentPartPr/>
                <p14:nvPr/>
              </p14:nvContentPartPr>
              <p14:xfrm>
                <a:off x="2653660" y="4860711"/>
                <a:ext cx="68040" cy="336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3F77A00-7562-0647-997C-B491F964647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46460" y="4853151"/>
                  <a:ext cx="83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54F3298-7298-4248-BBF0-E9FFE39B29CC}"/>
                    </a:ext>
                  </a:extLst>
                </p14:cNvPr>
                <p14:cNvContentPartPr/>
                <p14:nvPr/>
              </p14:nvContentPartPr>
              <p14:xfrm>
                <a:off x="2528740" y="5022711"/>
                <a:ext cx="187200" cy="31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54F3298-7298-4248-BBF0-E9FFE39B29C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21180" y="501515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3C5A117F-B231-874E-B8F6-25D4E69F8B57}"/>
              </a:ext>
            </a:extLst>
          </p:cNvPr>
          <p:cNvGrpSpPr/>
          <p:nvPr/>
        </p:nvGrpSpPr>
        <p:grpSpPr>
          <a:xfrm>
            <a:off x="2976940" y="5128551"/>
            <a:ext cx="193320" cy="143280"/>
            <a:chOff x="2976940" y="5128551"/>
            <a:chExt cx="1933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361171D-A4E4-8146-B510-5646514B9505}"/>
                    </a:ext>
                  </a:extLst>
                </p14:cNvPr>
                <p14:cNvContentPartPr/>
                <p14:nvPr/>
              </p14:nvContentPartPr>
              <p14:xfrm>
                <a:off x="2976940" y="5128551"/>
                <a:ext cx="193320" cy="1310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361171D-A4E4-8146-B510-5646514B950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69380" y="5120991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DAB8BE0-6904-EF42-8D9E-C6CED8F7E05A}"/>
                    </a:ext>
                  </a:extLst>
                </p14:cNvPr>
                <p14:cNvContentPartPr/>
                <p14:nvPr/>
              </p14:nvContentPartPr>
              <p14:xfrm>
                <a:off x="3082780" y="5178231"/>
                <a:ext cx="25200" cy="93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DAB8BE0-6904-EF42-8D9E-C6CED8F7E05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75220" y="517067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557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4921A03-3DE6-7345-B19C-0BA297A592CA}"/>
              </a:ext>
            </a:extLst>
          </p:cNvPr>
          <p:cNvGrpSpPr/>
          <p:nvPr/>
        </p:nvGrpSpPr>
        <p:grpSpPr>
          <a:xfrm>
            <a:off x="785620" y="253791"/>
            <a:ext cx="460800" cy="569520"/>
            <a:chOff x="785620" y="253791"/>
            <a:chExt cx="46080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C123DF9-BBE7-9746-95F7-161688325006}"/>
                    </a:ext>
                  </a:extLst>
                </p14:cNvPr>
                <p14:cNvContentPartPr/>
                <p14:nvPr/>
              </p14:nvContentPartPr>
              <p14:xfrm>
                <a:off x="785620" y="409311"/>
                <a:ext cx="168480" cy="4140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C123DF9-BBE7-9746-95F7-1616883250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060" y="401751"/>
                  <a:ext cx="1836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F9E0A23-E60A-1440-9E99-EE8852813700}"/>
                    </a:ext>
                  </a:extLst>
                </p14:cNvPr>
                <p14:cNvContentPartPr/>
                <p14:nvPr/>
              </p14:nvContentPartPr>
              <p14:xfrm>
                <a:off x="822700" y="602271"/>
                <a:ext cx="131040" cy="131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F9E0A23-E60A-1440-9E99-EE88528137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140" y="59507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9470198-E49E-BF48-9900-4B4E1E6A1644}"/>
                    </a:ext>
                  </a:extLst>
                </p14:cNvPr>
                <p14:cNvContentPartPr/>
                <p14:nvPr/>
              </p14:nvContentPartPr>
              <p14:xfrm>
                <a:off x="1090540" y="253791"/>
                <a:ext cx="155880" cy="5544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9470198-E49E-BF48-9900-4B4E1E6A16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2980" y="246231"/>
                  <a:ext cx="17100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42E917E-02C4-9743-AEE8-EB17A8A83634}"/>
              </a:ext>
            </a:extLst>
          </p:cNvPr>
          <p:cNvGrpSpPr/>
          <p:nvPr/>
        </p:nvGrpSpPr>
        <p:grpSpPr>
          <a:xfrm>
            <a:off x="1507780" y="515151"/>
            <a:ext cx="417240" cy="212040"/>
            <a:chOff x="1507780" y="515151"/>
            <a:chExt cx="4172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7B5D53-56FB-A849-84E1-F9ED98874D59}"/>
                    </a:ext>
                  </a:extLst>
                </p14:cNvPr>
                <p14:cNvContentPartPr/>
                <p14:nvPr/>
              </p14:nvContentPartPr>
              <p14:xfrm>
                <a:off x="1507780" y="527751"/>
                <a:ext cx="374040" cy="199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7B5D53-56FB-A849-84E1-F9ED98874D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0220" y="520191"/>
                  <a:ext cx="388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1BC4565-1FD2-6446-8164-EC0A9616090C}"/>
                    </a:ext>
                  </a:extLst>
                </p14:cNvPr>
                <p14:cNvContentPartPr/>
                <p14:nvPr/>
              </p14:nvContentPartPr>
              <p14:xfrm>
                <a:off x="1669420" y="533871"/>
                <a:ext cx="10620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1BC4565-1FD2-6446-8164-EC0A961609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1860" y="52631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F379114-570B-ED4B-9EBD-14DEE147F3A8}"/>
                    </a:ext>
                  </a:extLst>
                </p14:cNvPr>
                <p14:cNvContentPartPr/>
                <p14:nvPr/>
              </p14:nvContentPartPr>
              <p14:xfrm>
                <a:off x="1874980" y="515151"/>
                <a:ext cx="50040" cy="75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F379114-570B-ED4B-9EBD-14DEE147F3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7420" y="507591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A96AB39-663E-A34F-9BE3-A7D7DA698963}"/>
              </a:ext>
            </a:extLst>
          </p:cNvPr>
          <p:cNvGrpSpPr/>
          <p:nvPr/>
        </p:nvGrpSpPr>
        <p:grpSpPr>
          <a:xfrm>
            <a:off x="2198620" y="309951"/>
            <a:ext cx="274320" cy="392400"/>
            <a:chOff x="2198620" y="309951"/>
            <a:chExt cx="274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35C557-2555-2542-ACE1-F75824016F2D}"/>
                    </a:ext>
                  </a:extLst>
                </p14:cNvPr>
                <p14:cNvContentPartPr/>
                <p14:nvPr/>
              </p14:nvContentPartPr>
              <p14:xfrm>
                <a:off x="2198620" y="322191"/>
                <a:ext cx="124920" cy="380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35C557-2555-2542-ACE1-F75824016F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1060" y="314631"/>
                  <a:ext cx="140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7C8F6C-8672-8244-8907-8076F603CED0}"/>
                    </a:ext>
                  </a:extLst>
                </p14:cNvPr>
                <p14:cNvContentPartPr/>
                <p14:nvPr/>
              </p14:nvContentPartPr>
              <p14:xfrm>
                <a:off x="2397700" y="309951"/>
                <a:ext cx="75240" cy="25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7C8F6C-8672-8244-8907-8076F603CE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0500" y="30239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0AB245D-6BFE-344F-91D8-7D7402A72EC5}"/>
              </a:ext>
            </a:extLst>
          </p:cNvPr>
          <p:cNvGrpSpPr/>
          <p:nvPr/>
        </p:nvGrpSpPr>
        <p:grpSpPr>
          <a:xfrm>
            <a:off x="2709100" y="259911"/>
            <a:ext cx="1239480" cy="479880"/>
            <a:chOff x="2709100" y="259911"/>
            <a:chExt cx="123948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A9BB1AC-2D88-E84E-BFE5-EA5C27D79FD5}"/>
                    </a:ext>
                  </a:extLst>
                </p14:cNvPr>
                <p14:cNvContentPartPr/>
                <p14:nvPr/>
              </p14:nvContentPartPr>
              <p14:xfrm>
                <a:off x="2727820" y="303471"/>
                <a:ext cx="124200" cy="31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A9BB1AC-2D88-E84E-BFE5-EA5C27D79F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20260" y="295911"/>
                  <a:ext cx="139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03EFBF9-4B44-F647-9706-A6433A1CB2B3}"/>
                    </a:ext>
                  </a:extLst>
                </p14:cNvPr>
                <p14:cNvContentPartPr/>
                <p14:nvPr/>
              </p14:nvContentPartPr>
              <p14:xfrm>
                <a:off x="2709100" y="403191"/>
                <a:ext cx="467280" cy="311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03EFBF9-4B44-F647-9706-A6433A1CB2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1540" y="395631"/>
                  <a:ext cx="482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E38998-BB92-3441-AEC3-9BF94E699F6F}"/>
                    </a:ext>
                  </a:extLst>
                </p14:cNvPr>
                <p14:cNvContentPartPr/>
                <p14:nvPr/>
              </p14:nvContentPartPr>
              <p14:xfrm>
                <a:off x="3387700" y="259911"/>
                <a:ext cx="193320" cy="5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E38998-BB92-3441-AEC3-9BF94E699F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0140" y="252351"/>
                  <a:ext cx="208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52103B0-428A-F240-BD94-EE017C348FB3}"/>
                    </a:ext>
                  </a:extLst>
                </p14:cNvPr>
                <p14:cNvContentPartPr/>
                <p14:nvPr/>
              </p14:nvContentPartPr>
              <p14:xfrm>
                <a:off x="3449980" y="459351"/>
                <a:ext cx="6480" cy="174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52103B0-428A-F240-BD94-EE017C348F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2420" y="451791"/>
                  <a:ext cx="21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8B71F82-46F9-C747-B5E0-29F120176CAB}"/>
                    </a:ext>
                  </a:extLst>
                </p14:cNvPr>
                <p14:cNvContentPartPr/>
                <p14:nvPr/>
              </p14:nvContentPartPr>
              <p14:xfrm>
                <a:off x="3804940" y="259911"/>
                <a:ext cx="143640" cy="479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8B71F82-46F9-C747-B5E0-29F120176C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97380" y="252351"/>
                  <a:ext cx="158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AD67200-DC29-C945-A387-A330C4B1213F}"/>
                    </a:ext>
                  </a:extLst>
                </p14:cNvPr>
                <p14:cNvContentPartPr/>
                <p14:nvPr/>
              </p14:nvContentPartPr>
              <p14:xfrm>
                <a:off x="3636820" y="428751"/>
                <a:ext cx="50040" cy="105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AD67200-DC29-C945-A387-A330C4B121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9260" y="421191"/>
                  <a:ext cx="651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A6AF13B-C225-BB44-BE13-3F25FD7EB555}"/>
              </a:ext>
            </a:extLst>
          </p:cNvPr>
          <p:cNvGrpSpPr/>
          <p:nvPr/>
        </p:nvGrpSpPr>
        <p:grpSpPr>
          <a:xfrm>
            <a:off x="4185460" y="141831"/>
            <a:ext cx="659520" cy="559800"/>
            <a:chOff x="4185460" y="141831"/>
            <a:chExt cx="65952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B06BC6C-72EE-EC48-B690-97E9AFDF0229}"/>
                    </a:ext>
                  </a:extLst>
                </p14:cNvPr>
                <p14:cNvContentPartPr/>
                <p14:nvPr/>
              </p14:nvContentPartPr>
              <p14:xfrm>
                <a:off x="4185460" y="141831"/>
                <a:ext cx="591120" cy="559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B06BC6C-72EE-EC48-B690-97E9AFDF02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77900" y="134271"/>
                  <a:ext cx="6062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E3712B-AB99-064E-9B92-B6CDD6B78BA5}"/>
                    </a:ext>
                  </a:extLst>
                </p14:cNvPr>
                <p14:cNvContentPartPr/>
                <p14:nvPr/>
              </p14:nvContentPartPr>
              <p14:xfrm>
                <a:off x="4651660" y="228951"/>
                <a:ext cx="193320" cy="336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E3712B-AB99-064E-9B92-B6CDD6B78B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4100" y="221391"/>
                  <a:ext cx="20844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D0B9CB7-5E4F-504C-B542-CCE41E8BFF6E}"/>
                  </a:ext>
                </a:extLst>
              </p14:cNvPr>
              <p14:cNvContentPartPr/>
              <p14:nvPr/>
            </p14:nvContentPartPr>
            <p14:xfrm>
              <a:off x="5099860" y="627471"/>
              <a:ext cx="360" cy="3780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D0B9CB7-5E4F-504C-B542-CCE41E8BFF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2300" y="619911"/>
                <a:ext cx="1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90B62935-393C-584D-918A-9AE579076C20}"/>
                  </a:ext>
                </a:extLst>
              </p14:cNvPr>
              <p14:cNvContentPartPr/>
              <p14:nvPr/>
            </p14:nvContentPartPr>
            <p14:xfrm>
              <a:off x="5081140" y="839151"/>
              <a:ext cx="112320" cy="129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90B62935-393C-584D-918A-9AE579076C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3580" y="831591"/>
                <a:ext cx="1274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97C28C0-4D62-B942-AAF9-881E05E6B640}"/>
              </a:ext>
            </a:extLst>
          </p:cNvPr>
          <p:cNvGrpSpPr/>
          <p:nvPr/>
        </p:nvGrpSpPr>
        <p:grpSpPr>
          <a:xfrm>
            <a:off x="947260" y="1119231"/>
            <a:ext cx="1693440" cy="541800"/>
            <a:chOff x="947260" y="1119231"/>
            <a:chExt cx="16934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1382486-8B23-7947-9189-D430C2FDFB10}"/>
                    </a:ext>
                  </a:extLst>
                </p14:cNvPr>
                <p14:cNvContentPartPr/>
                <p14:nvPr/>
              </p14:nvContentPartPr>
              <p14:xfrm>
                <a:off x="947260" y="1256031"/>
                <a:ext cx="106200" cy="405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1382486-8B23-7947-9189-D430C2FDFB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9700" y="1248471"/>
                  <a:ext cx="121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1E5AFB8-E8E5-9A49-B1C4-1C51A30CCBBC}"/>
                    </a:ext>
                  </a:extLst>
                </p14:cNvPr>
                <p14:cNvContentPartPr/>
                <p14:nvPr/>
              </p14:nvContentPartPr>
              <p14:xfrm>
                <a:off x="1134100" y="1181511"/>
                <a:ext cx="286560" cy="293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1E5AFB8-E8E5-9A49-B1C4-1C51A30CCB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6540" y="1173951"/>
                  <a:ext cx="301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40CC678-97D0-AE4B-8A4F-C1E37E1A75EC}"/>
                    </a:ext>
                  </a:extLst>
                </p14:cNvPr>
                <p14:cNvContentPartPr/>
                <p14:nvPr/>
              </p14:nvContentPartPr>
              <p14:xfrm>
                <a:off x="1221940" y="1461591"/>
                <a:ext cx="130320" cy="174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40CC678-97D0-AE4B-8A4F-C1E37E1A75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14380" y="1454031"/>
                  <a:ext cx="145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0413A82-ABDF-ED4C-AB59-F030E09E1962}"/>
                    </a:ext>
                  </a:extLst>
                </p14:cNvPr>
                <p14:cNvContentPartPr/>
                <p14:nvPr/>
              </p14:nvContentPartPr>
              <p14:xfrm>
                <a:off x="1607140" y="1119231"/>
                <a:ext cx="342720" cy="4546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0413A82-ABDF-ED4C-AB59-F030E09E19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99580" y="1111671"/>
                  <a:ext cx="3578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53830CE-9F77-624F-9616-2FCC170E61DC}"/>
                    </a:ext>
                  </a:extLst>
                </p14:cNvPr>
                <p14:cNvContentPartPr/>
                <p14:nvPr/>
              </p14:nvContentPartPr>
              <p14:xfrm>
                <a:off x="2117620" y="1343151"/>
                <a:ext cx="180720" cy="43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53830CE-9F77-624F-9616-2FCC170E61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10060" y="133559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DE6BA1B-4659-8642-8184-64A3AE8481B1}"/>
                    </a:ext>
                  </a:extLst>
                </p14:cNvPr>
                <p14:cNvContentPartPr/>
                <p14:nvPr/>
              </p14:nvContentPartPr>
              <p14:xfrm>
                <a:off x="2459980" y="1119231"/>
                <a:ext cx="180720" cy="14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DE6BA1B-4659-8642-8184-64A3AE8481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2420" y="1111671"/>
                  <a:ext cx="19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D36F033-87A6-9B45-9DA5-19DB054DEEFD}"/>
                    </a:ext>
                  </a:extLst>
                </p14:cNvPr>
                <p14:cNvContentPartPr/>
                <p14:nvPr/>
              </p14:nvContentPartPr>
              <p14:xfrm>
                <a:off x="2565820" y="1355751"/>
                <a:ext cx="360" cy="193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D36F033-87A6-9B45-9DA5-19DB054DEE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8260" y="1348191"/>
                  <a:ext cx="154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4F49B92-EA03-CC42-BE26-57EC8C949628}"/>
              </a:ext>
            </a:extLst>
          </p:cNvPr>
          <p:cNvGrpSpPr/>
          <p:nvPr/>
        </p:nvGrpSpPr>
        <p:grpSpPr>
          <a:xfrm>
            <a:off x="2995660" y="1069191"/>
            <a:ext cx="299160" cy="386280"/>
            <a:chOff x="2995660" y="1069191"/>
            <a:chExt cx="29916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3CCF8CC-18DD-AF40-9F2A-2E3BC2C322AD}"/>
                    </a:ext>
                  </a:extLst>
                </p14:cNvPr>
                <p14:cNvContentPartPr/>
                <p14:nvPr/>
              </p14:nvContentPartPr>
              <p14:xfrm>
                <a:off x="2995660" y="1069191"/>
                <a:ext cx="174600" cy="386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3CCF8CC-18DD-AF40-9F2A-2E3BC2C322A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88100" y="1061991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DEBF66-95B9-3545-AB4A-7350784D0789}"/>
                    </a:ext>
                  </a:extLst>
                </p14:cNvPr>
                <p14:cNvContentPartPr/>
                <p14:nvPr/>
              </p14:nvContentPartPr>
              <p14:xfrm>
                <a:off x="3207340" y="1087911"/>
                <a:ext cx="87480" cy="25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DEBF66-95B9-3545-AB4A-7350784D07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99780" y="108035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E462B2D4-7AF0-9545-8D7F-4DC93BEDA66F}"/>
                  </a:ext>
                </a:extLst>
              </p14:cNvPr>
              <p14:cNvContentPartPr/>
              <p14:nvPr/>
            </p14:nvContentPartPr>
            <p14:xfrm>
              <a:off x="3543220" y="1013391"/>
              <a:ext cx="423720" cy="4298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E462B2D4-7AF0-9545-8D7F-4DC93BEDA66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35660" y="1005831"/>
                <a:ext cx="43884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E814A7CB-6D91-164F-86F4-8635C0027168}"/>
              </a:ext>
            </a:extLst>
          </p:cNvPr>
          <p:cNvGrpSpPr/>
          <p:nvPr/>
        </p:nvGrpSpPr>
        <p:grpSpPr>
          <a:xfrm>
            <a:off x="4209580" y="994671"/>
            <a:ext cx="324000" cy="423720"/>
            <a:chOff x="4209580" y="994671"/>
            <a:chExt cx="3240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B7FB3E9-D8B0-E94F-81D5-6018F29B83B0}"/>
                    </a:ext>
                  </a:extLst>
                </p14:cNvPr>
                <p14:cNvContentPartPr/>
                <p14:nvPr/>
              </p14:nvContentPartPr>
              <p14:xfrm>
                <a:off x="4209580" y="994671"/>
                <a:ext cx="212040" cy="75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B7FB3E9-D8B0-E94F-81D5-6018F29B83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02020" y="987111"/>
                  <a:ext cx="22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62332D5-E3CA-9149-8869-047ACE0F51AB}"/>
                    </a:ext>
                  </a:extLst>
                </p14:cNvPr>
                <p14:cNvContentPartPr/>
                <p14:nvPr/>
              </p14:nvContentPartPr>
              <p14:xfrm>
                <a:off x="4271860" y="1168911"/>
                <a:ext cx="261720" cy="249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62332D5-E3CA-9149-8869-047ACE0F51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64300" y="1161351"/>
                  <a:ext cx="276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51A0F7-5708-5C43-B6E4-55A20AC28993}"/>
                    </a:ext>
                  </a:extLst>
                </p14:cNvPr>
                <p14:cNvContentPartPr/>
                <p14:nvPr/>
              </p14:nvContentPartPr>
              <p14:xfrm>
                <a:off x="4385980" y="1225071"/>
                <a:ext cx="122040" cy="118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51A0F7-5708-5C43-B6E4-55A20AC289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78420" y="1217511"/>
                  <a:ext cx="137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E3D1AE-4438-CD48-8ECB-3FA529244023}"/>
              </a:ext>
            </a:extLst>
          </p:cNvPr>
          <p:cNvGrpSpPr/>
          <p:nvPr/>
        </p:nvGrpSpPr>
        <p:grpSpPr>
          <a:xfrm>
            <a:off x="4772620" y="882711"/>
            <a:ext cx="526680" cy="554400"/>
            <a:chOff x="4772620" y="882711"/>
            <a:chExt cx="5266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A50179-8978-3E49-B798-BEB53CDE1255}"/>
                    </a:ext>
                  </a:extLst>
                </p14:cNvPr>
                <p14:cNvContentPartPr/>
                <p14:nvPr/>
              </p14:nvContentPartPr>
              <p14:xfrm>
                <a:off x="4772620" y="882711"/>
                <a:ext cx="526680" cy="4726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A50179-8978-3E49-B798-BEB53CDE12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65060" y="875151"/>
                  <a:ext cx="5418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DE93EC6-4014-8645-961A-D9251895BF9D}"/>
                    </a:ext>
                  </a:extLst>
                </p14:cNvPr>
                <p14:cNvContentPartPr/>
                <p14:nvPr/>
              </p14:nvContentPartPr>
              <p14:xfrm>
                <a:off x="5112100" y="1243791"/>
                <a:ext cx="75240" cy="193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DE93EC6-4014-8645-961A-D9251895BF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4540" y="123623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83235BC-E9F1-364A-A243-679104A0A8E4}"/>
                    </a:ext>
                  </a:extLst>
                </p14:cNvPr>
                <p14:cNvContentPartPr/>
                <p14:nvPr/>
              </p14:nvContentPartPr>
              <p14:xfrm>
                <a:off x="5012740" y="1337031"/>
                <a:ext cx="81360" cy="56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83235BC-E9F1-364A-A243-679104A0A8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05180" y="132947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395F14A-F02A-4B4C-8690-26DB1D1E22C2}"/>
                    </a:ext>
                  </a:extLst>
                </p14:cNvPr>
                <p14:cNvContentPartPr/>
                <p14:nvPr/>
              </p14:nvContentPartPr>
              <p14:xfrm>
                <a:off x="5236660" y="1361871"/>
                <a:ext cx="25200" cy="2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395F14A-F02A-4B4C-8690-26DB1D1E22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29100" y="135431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C9672D6-A81B-C346-8310-E10A93D031E0}"/>
              </a:ext>
            </a:extLst>
          </p:cNvPr>
          <p:cNvGrpSpPr/>
          <p:nvPr/>
        </p:nvGrpSpPr>
        <p:grpSpPr>
          <a:xfrm>
            <a:off x="5660020" y="919791"/>
            <a:ext cx="548280" cy="529560"/>
            <a:chOff x="5660020" y="919791"/>
            <a:chExt cx="5482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81FA413-AF6B-AA4B-B023-E90E7D4FE25D}"/>
                    </a:ext>
                  </a:extLst>
                </p14:cNvPr>
                <p14:cNvContentPartPr/>
                <p14:nvPr/>
              </p14:nvContentPartPr>
              <p14:xfrm>
                <a:off x="5660020" y="919791"/>
                <a:ext cx="305280" cy="529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81FA413-AF6B-AA4B-B023-E90E7D4FE2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2460" y="912591"/>
                  <a:ext cx="3204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2E94141-1077-4D4C-B3CA-4AA3C8EF881A}"/>
                    </a:ext>
                  </a:extLst>
                </p14:cNvPr>
                <p14:cNvContentPartPr/>
                <p14:nvPr/>
              </p14:nvContentPartPr>
              <p14:xfrm>
                <a:off x="6170500" y="1268631"/>
                <a:ext cx="3780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2E94141-1077-4D4C-B3CA-4AA3C8EF881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62940" y="12610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3CCA42A-0885-DA48-A8AF-3BA1389A2FCF}"/>
                    </a:ext>
                  </a:extLst>
                </p14:cNvPr>
                <p14:cNvContentPartPr/>
                <p14:nvPr/>
              </p14:nvContentPartPr>
              <p14:xfrm>
                <a:off x="6151780" y="1386711"/>
                <a:ext cx="56520" cy="37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3CCA42A-0885-DA48-A8AF-3BA1389A2F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44220" y="1379151"/>
                  <a:ext cx="712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5A9F2E2-82F4-774C-BDBF-685DEE1C5C64}"/>
              </a:ext>
            </a:extLst>
          </p:cNvPr>
          <p:cNvGrpSpPr/>
          <p:nvPr/>
        </p:nvGrpSpPr>
        <p:grpSpPr>
          <a:xfrm>
            <a:off x="6973660" y="901431"/>
            <a:ext cx="299160" cy="529560"/>
            <a:chOff x="6973660" y="901431"/>
            <a:chExt cx="2991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5AF7974-0315-FD42-8C5B-AA8C7BCBD202}"/>
                    </a:ext>
                  </a:extLst>
                </p14:cNvPr>
                <p14:cNvContentPartPr/>
                <p14:nvPr/>
              </p14:nvContentPartPr>
              <p14:xfrm>
                <a:off x="7079500" y="901431"/>
                <a:ext cx="81360" cy="87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5AF7974-0315-FD42-8C5B-AA8C7BCBD20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1940" y="89387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55D9627-088E-884C-9334-50258937FD81}"/>
                    </a:ext>
                  </a:extLst>
                </p14:cNvPr>
                <p14:cNvContentPartPr/>
                <p14:nvPr/>
              </p14:nvContentPartPr>
              <p14:xfrm>
                <a:off x="6973660" y="907551"/>
                <a:ext cx="268200" cy="523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55D9627-088E-884C-9334-50258937FD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6100" y="899991"/>
                  <a:ext cx="2829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2415A0-00C0-6148-B385-62CDF8DDA440}"/>
                    </a:ext>
                  </a:extLst>
                </p14:cNvPr>
                <p14:cNvContentPartPr/>
                <p14:nvPr/>
              </p14:nvContentPartPr>
              <p14:xfrm>
                <a:off x="7073380" y="1324431"/>
                <a:ext cx="199440" cy="100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2415A0-00C0-6148-B385-62CDF8DDA4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5820" y="1317231"/>
                  <a:ext cx="2145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2BC5648-3C7D-5D45-8A79-0EB221C55579}"/>
              </a:ext>
            </a:extLst>
          </p:cNvPr>
          <p:cNvGrpSpPr/>
          <p:nvPr/>
        </p:nvGrpSpPr>
        <p:grpSpPr>
          <a:xfrm>
            <a:off x="7558660" y="933111"/>
            <a:ext cx="797400" cy="429120"/>
            <a:chOff x="7558660" y="933111"/>
            <a:chExt cx="7974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22153AA-6C25-774C-8893-F145E8F3DB42}"/>
                    </a:ext>
                  </a:extLst>
                </p14:cNvPr>
                <p14:cNvContentPartPr/>
                <p14:nvPr/>
              </p14:nvContentPartPr>
              <p14:xfrm>
                <a:off x="7558660" y="1044351"/>
                <a:ext cx="149760" cy="317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22153AA-6C25-774C-8893-F145E8F3DB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51100" y="1036791"/>
                  <a:ext cx="164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9E171F1-61D0-5349-8739-A783B3AFB152}"/>
                    </a:ext>
                  </a:extLst>
                </p14:cNvPr>
                <p14:cNvContentPartPr/>
                <p14:nvPr/>
              </p14:nvContentPartPr>
              <p14:xfrm>
                <a:off x="7577380" y="1225071"/>
                <a:ext cx="118800" cy="87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9E171F1-61D0-5349-8739-A783B3AFB1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69820" y="121751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9B3015F-F092-E541-99F9-6AA3733186ED}"/>
                    </a:ext>
                  </a:extLst>
                </p14:cNvPr>
                <p14:cNvContentPartPr/>
                <p14:nvPr/>
              </p14:nvContentPartPr>
              <p14:xfrm>
                <a:off x="7751980" y="1225071"/>
                <a:ext cx="62640" cy="37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9B3015F-F092-E541-99F9-6AA3733186E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44420" y="121751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61B9277-09FD-3843-BF2A-02271673CAD9}"/>
                    </a:ext>
                  </a:extLst>
                </p14:cNvPr>
                <p14:cNvContentPartPr/>
                <p14:nvPr/>
              </p14:nvContentPartPr>
              <p14:xfrm>
                <a:off x="8063020" y="963351"/>
                <a:ext cx="199440" cy="19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61B9277-09FD-3843-BF2A-02271673CA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55460" y="956151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C4FF72B-B23F-E745-89EE-6B4136CEBEC9}"/>
                    </a:ext>
                  </a:extLst>
                </p14:cNvPr>
                <p14:cNvContentPartPr/>
                <p14:nvPr/>
              </p14:nvContentPartPr>
              <p14:xfrm>
                <a:off x="7963300" y="933111"/>
                <a:ext cx="236880" cy="379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C4FF72B-B23F-E745-89EE-6B4136CEBE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56100" y="925551"/>
                  <a:ext cx="2520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6B38BBA-A3E6-6D46-AA60-81743C1F150B}"/>
                    </a:ext>
                  </a:extLst>
                </p14:cNvPr>
                <p14:cNvContentPartPr/>
                <p14:nvPr/>
              </p14:nvContentPartPr>
              <p14:xfrm>
                <a:off x="8032060" y="1144071"/>
                <a:ext cx="68760" cy="174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6B38BBA-A3E6-6D46-AA60-81743C1F15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24500" y="1136511"/>
                  <a:ext cx="8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CBF3CB1-F5E1-6F4D-A281-E64FF41D485A}"/>
                    </a:ext>
                  </a:extLst>
                </p14:cNvPr>
                <p14:cNvContentPartPr/>
                <p14:nvPr/>
              </p14:nvContentPartPr>
              <p14:xfrm>
                <a:off x="8243740" y="1144071"/>
                <a:ext cx="112320" cy="1684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CBF3CB1-F5E1-6F4D-A281-E64FF41D485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36180" y="113651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A356E7D-7F40-A741-9111-42EF6B82A37A}"/>
              </a:ext>
            </a:extLst>
          </p:cNvPr>
          <p:cNvGrpSpPr/>
          <p:nvPr/>
        </p:nvGrpSpPr>
        <p:grpSpPr>
          <a:xfrm>
            <a:off x="8641900" y="976671"/>
            <a:ext cx="386640" cy="339120"/>
            <a:chOff x="8641900" y="976671"/>
            <a:chExt cx="38664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508C35C-2EA0-7641-BAF1-DDD3863B1404}"/>
                    </a:ext>
                  </a:extLst>
                </p14:cNvPr>
                <p14:cNvContentPartPr/>
                <p14:nvPr/>
              </p14:nvContentPartPr>
              <p14:xfrm>
                <a:off x="8685460" y="1038231"/>
                <a:ext cx="202320" cy="129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508C35C-2EA0-7641-BAF1-DDD3863B14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78260" y="1030671"/>
                  <a:ext cx="21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27DE777-886D-EF43-94E7-8943E2B5379C}"/>
                    </a:ext>
                  </a:extLst>
                </p14:cNvPr>
                <p14:cNvContentPartPr/>
                <p14:nvPr/>
              </p14:nvContentPartPr>
              <p14:xfrm>
                <a:off x="8641900" y="976671"/>
                <a:ext cx="168480" cy="286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27DE777-886D-EF43-94E7-8943E2B537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34340" y="969111"/>
                  <a:ext cx="1836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C4607B6-F5AE-BD49-9FEA-EE44A22E9D78}"/>
                    </a:ext>
                  </a:extLst>
                </p14:cNvPr>
                <p14:cNvContentPartPr/>
                <p14:nvPr/>
              </p14:nvContentPartPr>
              <p14:xfrm>
                <a:off x="8641900" y="1125351"/>
                <a:ext cx="25200" cy="190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C4607B6-F5AE-BD49-9FEA-EE44A22E9D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4340" y="1117791"/>
                  <a:ext cx="40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CF7E14A-B570-664D-9144-9D711265C3B4}"/>
                    </a:ext>
                  </a:extLst>
                </p14:cNvPr>
                <p14:cNvContentPartPr/>
                <p14:nvPr/>
              </p14:nvContentPartPr>
              <p14:xfrm>
                <a:off x="8716780" y="1168911"/>
                <a:ext cx="311760" cy="118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CF7E14A-B570-664D-9144-9D711265C3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09220" y="1161351"/>
                  <a:ext cx="326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1AD37627-D4E1-EC48-802D-00BDB4C74A34}"/>
                  </a:ext>
                </a:extLst>
              </p14:cNvPr>
              <p14:cNvContentPartPr/>
              <p14:nvPr/>
            </p14:nvContentPartPr>
            <p14:xfrm>
              <a:off x="9239860" y="1113111"/>
              <a:ext cx="180720" cy="190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1AD37627-D4E1-EC48-802D-00BDB4C74A3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232300" y="1105551"/>
                <a:ext cx="1958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BF32BDAE-3DE9-0A41-B54C-BE4018ECD208}"/>
              </a:ext>
            </a:extLst>
          </p:cNvPr>
          <p:cNvGrpSpPr/>
          <p:nvPr/>
        </p:nvGrpSpPr>
        <p:grpSpPr>
          <a:xfrm>
            <a:off x="9645580" y="945711"/>
            <a:ext cx="216720" cy="379080"/>
            <a:chOff x="9645580" y="945711"/>
            <a:chExt cx="21672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809E24E-3A75-0944-A17A-4D02DA678067}"/>
                    </a:ext>
                  </a:extLst>
                </p14:cNvPr>
                <p14:cNvContentPartPr/>
                <p14:nvPr/>
              </p14:nvContentPartPr>
              <p14:xfrm>
                <a:off x="9645580" y="945711"/>
                <a:ext cx="216720" cy="99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809E24E-3A75-0944-A17A-4D02DA6780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8020" y="938151"/>
                  <a:ext cx="23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D50C758-CCEA-3F43-A70E-009A12356788}"/>
                    </a:ext>
                  </a:extLst>
                </p14:cNvPr>
                <p14:cNvContentPartPr/>
                <p14:nvPr/>
              </p14:nvContentPartPr>
              <p14:xfrm>
                <a:off x="9756460" y="1106631"/>
                <a:ext cx="19080" cy="2181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D50C758-CCEA-3F43-A70E-009A123567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48900" y="1099071"/>
                  <a:ext cx="3420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2C1A9D28-4BA4-E543-AB23-8FD4370B97D2}"/>
                  </a:ext>
                </a:extLst>
              </p14:cNvPr>
              <p14:cNvContentPartPr/>
              <p14:nvPr/>
            </p14:nvContentPartPr>
            <p14:xfrm>
              <a:off x="10117540" y="764271"/>
              <a:ext cx="299160" cy="5162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2C1A9D28-4BA4-E543-AB23-8FD4370B97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109980" y="756711"/>
                <a:ext cx="314280" cy="53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2758EEE6-EE6C-E740-ABD1-5AE69F5330BD}"/>
              </a:ext>
            </a:extLst>
          </p:cNvPr>
          <p:cNvGrpSpPr/>
          <p:nvPr/>
        </p:nvGrpSpPr>
        <p:grpSpPr>
          <a:xfrm>
            <a:off x="10693540" y="745551"/>
            <a:ext cx="750240" cy="616680"/>
            <a:chOff x="10693540" y="745551"/>
            <a:chExt cx="7502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157D6BF-038E-254D-9311-3AEF17AE1D37}"/>
                    </a:ext>
                  </a:extLst>
                </p14:cNvPr>
                <p14:cNvContentPartPr/>
                <p14:nvPr/>
              </p14:nvContentPartPr>
              <p14:xfrm>
                <a:off x="10715140" y="745551"/>
                <a:ext cx="198720" cy="585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157D6BF-038E-254D-9311-3AEF17AE1D3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707580" y="737991"/>
                  <a:ext cx="2138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FC45449-88EF-EB4E-BF8B-3C53CCB40C3D}"/>
                    </a:ext>
                  </a:extLst>
                </p14:cNvPr>
                <p14:cNvContentPartPr/>
                <p14:nvPr/>
              </p14:nvContentPartPr>
              <p14:xfrm>
                <a:off x="10693540" y="1219311"/>
                <a:ext cx="96480" cy="99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FC45449-88EF-EB4E-BF8B-3C53CCB40C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685980" y="1211751"/>
                  <a:ext cx="111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BDA7835-4F53-C142-A746-83052C3FD5E6}"/>
                    </a:ext>
                  </a:extLst>
                </p14:cNvPr>
                <p14:cNvContentPartPr/>
                <p14:nvPr/>
              </p14:nvContentPartPr>
              <p14:xfrm>
                <a:off x="11219500" y="764271"/>
                <a:ext cx="112320" cy="43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BDA7835-4F53-C142-A746-83052C3FD5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11940" y="756711"/>
                  <a:ext cx="127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1A1269D-1578-404F-8E5E-1E1BE6028599}"/>
                    </a:ext>
                  </a:extLst>
                </p14:cNvPr>
                <p14:cNvContentPartPr/>
                <p14:nvPr/>
              </p14:nvContentPartPr>
              <p14:xfrm>
                <a:off x="11150740" y="863991"/>
                <a:ext cx="180720" cy="1872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1A1269D-1578-404F-8E5E-1E1BE60285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43540" y="856431"/>
                  <a:ext cx="195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1A7BB307-CC9C-0E4C-88B8-A11AC4634435}"/>
                    </a:ext>
                  </a:extLst>
                </p14:cNvPr>
                <p14:cNvContentPartPr/>
                <p14:nvPr/>
              </p14:nvContentPartPr>
              <p14:xfrm>
                <a:off x="11026540" y="1113111"/>
                <a:ext cx="31320" cy="193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1A7BB307-CC9C-0E4C-88B8-A11AC46344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18980" y="1105551"/>
                  <a:ext cx="46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CDC100C-F855-2C47-ADC2-A08677A671A4}"/>
                    </a:ext>
                  </a:extLst>
                </p14:cNvPr>
                <p14:cNvContentPartPr/>
                <p14:nvPr/>
              </p14:nvContentPartPr>
              <p14:xfrm>
                <a:off x="11244340" y="994671"/>
                <a:ext cx="199440" cy="367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CDC100C-F855-2C47-ADC2-A08677A671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36780" y="987111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5DB9EE1-3736-BA46-BC51-3AA205824DE6}"/>
                    </a:ext>
                  </a:extLst>
                </p14:cNvPr>
                <p14:cNvContentPartPr/>
                <p14:nvPr/>
              </p14:nvContentPartPr>
              <p14:xfrm>
                <a:off x="11157220" y="1081791"/>
                <a:ext cx="75240" cy="112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5DB9EE1-3736-BA46-BC51-3AA205824D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49660" y="107423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9221AB8-E8BC-0C47-8E0F-4D012EA4583B}"/>
                    </a:ext>
                  </a:extLst>
                </p14:cNvPr>
                <p14:cNvContentPartPr/>
                <p14:nvPr/>
              </p14:nvContentPartPr>
              <p14:xfrm>
                <a:off x="11256580" y="1113111"/>
                <a:ext cx="56520" cy="43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9221AB8-E8BC-0C47-8E0F-4D012EA458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49380" y="110555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D49E9DC-A536-C14A-A8BF-159BC56CD6CE}"/>
                    </a:ext>
                  </a:extLst>
                </p14:cNvPr>
                <p14:cNvContentPartPr/>
                <p14:nvPr/>
              </p14:nvContentPartPr>
              <p14:xfrm>
                <a:off x="11188180" y="1249911"/>
                <a:ext cx="62640" cy="81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D49E9DC-A536-C14A-A8BF-159BC56CD6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80620" y="124235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4C4D4344-45CA-5F40-8A25-4D2CE4EAA5E2}"/>
                  </a:ext>
                </a:extLst>
              </p14:cNvPr>
              <p14:cNvContentPartPr/>
              <p14:nvPr/>
            </p14:nvContentPartPr>
            <p14:xfrm>
              <a:off x="642340" y="2134071"/>
              <a:ext cx="118800" cy="687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4C4D4344-45CA-5F40-8A25-4D2CE4EAA5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34780" y="2126511"/>
                <a:ext cx="1335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157F3A31-7FFB-D849-815A-33A824C3CD04}"/>
                  </a:ext>
                </a:extLst>
              </p14:cNvPr>
              <p14:cNvContentPartPr/>
              <p14:nvPr/>
            </p14:nvContentPartPr>
            <p14:xfrm>
              <a:off x="604900" y="2351871"/>
              <a:ext cx="317880" cy="12492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157F3A31-7FFB-D849-815A-33A824C3CD0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7340" y="2344311"/>
                <a:ext cx="3330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FE5C4F-1C3D-B94B-89DD-4A7AB584894A}"/>
              </a:ext>
            </a:extLst>
          </p:cNvPr>
          <p:cNvGrpSpPr/>
          <p:nvPr/>
        </p:nvGrpSpPr>
        <p:grpSpPr>
          <a:xfrm>
            <a:off x="1376740" y="2003031"/>
            <a:ext cx="784440" cy="560520"/>
            <a:chOff x="1376740" y="2003031"/>
            <a:chExt cx="7844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03E004E-B64C-404E-B324-FFCE0C13330C}"/>
                    </a:ext>
                  </a:extLst>
                </p14:cNvPr>
                <p14:cNvContentPartPr/>
                <p14:nvPr/>
              </p14:nvContentPartPr>
              <p14:xfrm>
                <a:off x="1376740" y="2265471"/>
                <a:ext cx="174600" cy="2487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03E004E-B64C-404E-B324-FFCE0C1333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69540" y="2257911"/>
                  <a:ext cx="189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25D4A43-1016-3548-97DF-E9D6D735FB50}"/>
                    </a:ext>
                  </a:extLst>
                </p14:cNvPr>
                <p14:cNvContentPartPr/>
                <p14:nvPr/>
              </p14:nvContentPartPr>
              <p14:xfrm>
                <a:off x="1831420" y="2009511"/>
                <a:ext cx="68760" cy="311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25D4A43-1016-3548-97DF-E9D6D735FB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23860" y="2001951"/>
                  <a:ext cx="83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5A1C2EF-3D23-E64A-BACA-C8CB690B269A}"/>
                    </a:ext>
                  </a:extLst>
                </p14:cNvPr>
                <p14:cNvContentPartPr/>
                <p14:nvPr/>
              </p14:nvContentPartPr>
              <p14:xfrm>
                <a:off x="1719460" y="2003031"/>
                <a:ext cx="441720" cy="5605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5A1C2EF-3D23-E64A-BACA-C8CB690B269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11900" y="1995471"/>
                  <a:ext cx="456840" cy="57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E0F85D30-077D-E340-8C2C-F603F538F6CE}"/>
                  </a:ext>
                </a:extLst>
              </p14:cNvPr>
              <p14:cNvContentPartPr/>
              <p14:nvPr/>
            </p14:nvContentPartPr>
            <p14:xfrm>
              <a:off x="2472580" y="2015631"/>
              <a:ext cx="187920" cy="1429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E0F85D30-077D-E340-8C2C-F603F538F6C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65020" y="2008071"/>
                <a:ext cx="20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77098F83-E6D3-D54C-BBEC-EFC987413EB0}"/>
                  </a:ext>
                </a:extLst>
              </p14:cNvPr>
              <p14:cNvContentPartPr/>
              <p14:nvPr/>
            </p14:nvContentPartPr>
            <p14:xfrm>
              <a:off x="2491300" y="2289591"/>
              <a:ext cx="180720" cy="15516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77098F83-E6D3-D54C-BBEC-EFC987413EB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83740" y="2282031"/>
                <a:ext cx="19584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组合 92">
            <a:extLst>
              <a:ext uri="{FF2B5EF4-FFF2-40B4-BE49-F238E27FC236}">
                <a16:creationId xmlns:a16="http://schemas.microsoft.com/office/drawing/2014/main" id="{554EE0F2-56F2-484E-9248-01C3AE4B7018}"/>
              </a:ext>
            </a:extLst>
          </p:cNvPr>
          <p:cNvGrpSpPr/>
          <p:nvPr/>
        </p:nvGrpSpPr>
        <p:grpSpPr>
          <a:xfrm>
            <a:off x="3070180" y="2059191"/>
            <a:ext cx="467280" cy="411120"/>
            <a:chOff x="3070180" y="2059191"/>
            <a:chExt cx="4672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8A82505-46F1-B247-9BFA-E97C3B0A3D2E}"/>
                    </a:ext>
                  </a:extLst>
                </p14:cNvPr>
                <p14:cNvContentPartPr/>
                <p14:nvPr/>
              </p14:nvContentPartPr>
              <p14:xfrm>
                <a:off x="3070180" y="2059191"/>
                <a:ext cx="249480" cy="323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8A82505-46F1-B247-9BFA-E97C3B0A3D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62620" y="2051631"/>
                  <a:ext cx="264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7A06569-C432-FB4B-8413-E04C5A9EEC45}"/>
                    </a:ext>
                  </a:extLst>
                </p14:cNvPr>
                <p14:cNvContentPartPr/>
                <p14:nvPr/>
              </p14:nvContentPartPr>
              <p14:xfrm>
                <a:off x="3468700" y="2364111"/>
                <a:ext cx="68760" cy="106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7A06569-C432-FB4B-8413-E04C5A9EEC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461140" y="235655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6B35876-BA74-5147-96B9-225B15C0E8EB}"/>
              </a:ext>
            </a:extLst>
          </p:cNvPr>
          <p:cNvGrpSpPr/>
          <p:nvPr/>
        </p:nvGrpSpPr>
        <p:grpSpPr>
          <a:xfrm>
            <a:off x="4016620" y="1972071"/>
            <a:ext cx="535320" cy="447840"/>
            <a:chOff x="4016620" y="1972071"/>
            <a:chExt cx="53532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2805DBA-DF37-814C-B5DE-8CDE5C67F0A6}"/>
                    </a:ext>
                  </a:extLst>
                </p14:cNvPr>
                <p14:cNvContentPartPr/>
                <p14:nvPr/>
              </p14:nvContentPartPr>
              <p14:xfrm>
                <a:off x="4016620" y="2121471"/>
                <a:ext cx="31320" cy="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2805DBA-DF37-814C-B5DE-8CDE5C67F0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09060" y="2113911"/>
                  <a:ext cx="46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A24F089-85DD-C647-B0F7-AC28A0B21A41}"/>
                    </a:ext>
                  </a:extLst>
                </p14:cNvPr>
                <p14:cNvContentPartPr/>
                <p14:nvPr/>
              </p14:nvContentPartPr>
              <p14:xfrm>
                <a:off x="4221820" y="1984671"/>
                <a:ext cx="236160" cy="81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A24F089-85DD-C647-B0F7-AC28A0B21A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14260" y="1977111"/>
                  <a:ext cx="25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BC91198-4B6F-C44A-8BF5-D078B4B6E6E5}"/>
                    </a:ext>
                  </a:extLst>
                </p14:cNvPr>
                <p14:cNvContentPartPr/>
                <p14:nvPr/>
              </p14:nvContentPartPr>
              <p14:xfrm>
                <a:off x="4209580" y="1972071"/>
                <a:ext cx="180720" cy="4298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BC91198-4B6F-C44A-8BF5-D078B4B6E6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02020" y="1964511"/>
                  <a:ext cx="195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A0656CE-EBE5-BA42-90E3-BBA857DD6A28}"/>
                    </a:ext>
                  </a:extLst>
                </p14:cNvPr>
                <p14:cNvContentPartPr/>
                <p14:nvPr/>
              </p14:nvContentPartPr>
              <p14:xfrm>
                <a:off x="4215700" y="2221191"/>
                <a:ext cx="93600" cy="1987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A0656CE-EBE5-BA42-90E3-BBA857DD6A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8140" y="2213631"/>
                  <a:ext cx="108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687F26A-5662-6B49-818B-996970DE25EF}"/>
                    </a:ext>
                  </a:extLst>
                </p14:cNvPr>
                <p14:cNvContentPartPr/>
                <p14:nvPr/>
              </p14:nvContentPartPr>
              <p14:xfrm>
                <a:off x="4414780" y="2214711"/>
                <a:ext cx="137160" cy="168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687F26A-5662-6B49-818B-996970DE25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07580" y="2207151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E4596B2-8B74-A14C-849C-E6F5FAC4B4E8}"/>
              </a:ext>
            </a:extLst>
          </p:cNvPr>
          <p:cNvGrpSpPr/>
          <p:nvPr/>
        </p:nvGrpSpPr>
        <p:grpSpPr>
          <a:xfrm>
            <a:off x="4925260" y="1972071"/>
            <a:ext cx="330480" cy="392400"/>
            <a:chOff x="4925260" y="1972071"/>
            <a:chExt cx="33048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ADF91F8-C07D-FE4D-8E06-AEEC151DBBC8}"/>
                    </a:ext>
                  </a:extLst>
                </p14:cNvPr>
                <p14:cNvContentPartPr/>
                <p14:nvPr/>
              </p14:nvContentPartPr>
              <p14:xfrm>
                <a:off x="4925260" y="1972071"/>
                <a:ext cx="230040" cy="3924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ADF91F8-C07D-FE4D-8E06-AEEC151DBB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18060" y="1964511"/>
                  <a:ext cx="245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8FC4CF5-43B2-5C4A-B5B8-FC89E7CEBE3A}"/>
                    </a:ext>
                  </a:extLst>
                </p14:cNvPr>
                <p14:cNvContentPartPr/>
                <p14:nvPr/>
              </p14:nvContentPartPr>
              <p14:xfrm>
                <a:off x="4943980" y="2165031"/>
                <a:ext cx="311760" cy="177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8FC4CF5-43B2-5C4A-B5B8-FC89E7CEBE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36420" y="2157471"/>
                  <a:ext cx="32688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6B52C84D-E89E-D14F-B3B5-29FA5A7EB166}"/>
                  </a:ext>
                </a:extLst>
              </p14:cNvPr>
              <p14:cNvContentPartPr/>
              <p14:nvPr/>
            </p14:nvContentPartPr>
            <p14:xfrm>
              <a:off x="5653900" y="2065311"/>
              <a:ext cx="180720" cy="648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6B52C84D-E89E-D14F-B3B5-29FA5A7EB16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646340" y="2057751"/>
                <a:ext cx="1958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CC39E8C-6556-B34F-A9A9-8C0C71C5DCF4}"/>
              </a:ext>
            </a:extLst>
          </p:cNvPr>
          <p:cNvGrpSpPr/>
          <p:nvPr/>
        </p:nvGrpSpPr>
        <p:grpSpPr>
          <a:xfrm>
            <a:off x="505180" y="2806191"/>
            <a:ext cx="1096200" cy="653400"/>
            <a:chOff x="505180" y="2806191"/>
            <a:chExt cx="109620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9B0074E-2359-454B-B107-F6C0B8EC86E1}"/>
                    </a:ext>
                  </a:extLst>
                </p14:cNvPr>
                <p14:cNvContentPartPr/>
                <p14:nvPr/>
              </p14:nvContentPartPr>
              <p14:xfrm>
                <a:off x="536500" y="2837511"/>
                <a:ext cx="193320" cy="87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9B0074E-2359-454B-B107-F6C0B8EC86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8940" y="2829951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4EC99E3A-6006-F943-8BBD-3127F847178B}"/>
                    </a:ext>
                  </a:extLst>
                </p14:cNvPr>
                <p14:cNvContentPartPr/>
                <p14:nvPr/>
              </p14:nvContentPartPr>
              <p14:xfrm>
                <a:off x="505180" y="3092751"/>
                <a:ext cx="205920" cy="626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4EC99E3A-6006-F943-8BBD-3127F847178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7620" y="3085191"/>
                  <a:ext cx="221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85B9702-44F1-A941-B470-CCBC6C12A8E4}"/>
                    </a:ext>
                  </a:extLst>
                </p14:cNvPr>
                <p14:cNvContentPartPr/>
                <p14:nvPr/>
              </p14:nvContentPartPr>
              <p14:xfrm>
                <a:off x="679780" y="3185991"/>
                <a:ext cx="87480" cy="228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85B9702-44F1-A941-B470-CCBC6C12A8E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220" y="3178431"/>
                  <a:ext cx="1026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E706EE6-117C-AF49-B866-0F8CBB8A7404}"/>
                    </a:ext>
                  </a:extLst>
                </p14:cNvPr>
                <p14:cNvContentPartPr/>
                <p14:nvPr/>
              </p14:nvContentPartPr>
              <p14:xfrm>
                <a:off x="611740" y="3185991"/>
                <a:ext cx="136800" cy="1249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E706EE6-117C-AF49-B866-0F8CBB8A74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4180" y="3178431"/>
                  <a:ext cx="151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B3D8F30-22BD-9F4B-9853-E4E646F02D2C}"/>
                    </a:ext>
                  </a:extLst>
                </p14:cNvPr>
                <p14:cNvContentPartPr/>
                <p14:nvPr/>
              </p14:nvContentPartPr>
              <p14:xfrm>
                <a:off x="1053100" y="2887191"/>
                <a:ext cx="255600" cy="118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B3D8F30-22BD-9F4B-9853-E4E646F02D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5540" y="2879631"/>
                  <a:ext cx="270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165D4BE-8935-A74F-B5E1-3475ED7504B1}"/>
                    </a:ext>
                  </a:extLst>
                </p14:cNvPr>
                <p14:cNvContentPartPr/>
                <p14:nvPr/>
              </p14:nvContentPartPr>
              <p14:xfrm>
                <a:off x="947260" y="2806191"/>
                <a:ext cx="374040" cy="653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165D4BE-8935-A74F-B5E1-3475ED7504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9700" y="2798631"/>
                  <a:ext cx="3888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6C6574D2-FCEE-0949-9E7A-1D251714B264}"/>
                    </a:ext>
                  </a:extLst>
                </p14:cNvPr>
                <p14:cNvContentPartPr/>
                <p14:nvPr/>
              </p14:nvContentPartPr>
              <p14:xfrm>
                <a:off x="1171540" y="3310551"/>
                <a:ext cx="25200" cy="626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6C6574D2-FCEE-0949-9E7A-1D251714B2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63980" y="330299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72FF17D-DD64-4A40-8373-6D526C9F74A6}"/>
                    </a:ext>
                  </a:extLst>
                </p14:cNvPr>
                <p14:cNvContentPartPr/>
                <p14:nvPr/>
              </p14:nvContentPartPr>
              <p14:xfrm>
                <a:off x="1389340" y="3316671"/>
                <a:ext cx="37800" cy="64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72FF17D-DD64-4A40-8373-6D526C9F74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81780" y="3309111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E60B7EA-F514-944E-A8E2-01BA698CE6A3}"/>
                    </a:ext>
                  </a:extLst>
                </p14:cNvPr>
                <p14:cNvContentPartPr/>
                <p14:nvPr/>
              </p14:nvContentPartPr>
              <p14:xfrm>
                <a:off x="1570060" y="3291831"/>
                <a:ext cx="31320" cy="1371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E60B7EA-F514-944E-A8E2-01BA698CE6A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62500" y="328427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F9050ED-D3FD-E345-B2A0-F70796660210}"/>
                  </a:ext>
                </a:extLst>
              </p14:cNvPr>
              <p14:cNvContentPartPr/>
              <p14:nvPr/>
            </p14:nvContentPartPr>
            <p14:xfrm>
              <a:off x="2024380" y="2980431"/>
              <a:ext cx="280440" cy="39240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F9050ED-D3FD-E345-B2A0-F7079666021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16820" y="2972871"/>
                <a:ext cx="295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EA36D286-6374-6E44-9729-98D11F3026F9}"/>
                  </a:ext>
                </a:extLst>
              </p14:cNvPr>
              <p14:cNvContentPartPr/>
              <p14:nvPr/>
            </p14:nvContentPartPr>
            <p14:xfrm>
              <a:off x="2553580" y="2936871"/>
              <a:ext cx="305280" cy="6541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EA36D286-6374-6E44-9729-98D11F3026F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546020" y="2929311"/>
                <a:ext cx="320400" cy="66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44AB6A2-2C1A-7F4F-824B-D57394011D86}"/>
              </a:ext>
            </a:extLst>
          </p:cNvPr>
          <p:cNvGrpSpPr/>
          <p:nvPr/>
        </p:nvGrpSpPr>
        <p:grpSpPr>
          <a:xfrm>
            <a:off x="3157300" y="2787471"/>
            <a:ext cx="299160" cy="554760"/>
            <a:chOff x="3157300" y="2787471"/>
            <a:chExt cx="2991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274CB3E-F6A6-8644-B317-761A0F4C469F}"/>
                    </a:ext>
                  </a:extLst>
                </p14:cNvPr>
                <p14:cNvContentPartPr/>
                <p14:nvPr/>
              </p14:nvContentPartPr>
              <p14:xfrm>
                <a:off x="3157300" y="2787471"/>
                <a:ext cx="299160" cy="4860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274CB3E-F6A6-8644-B317-761A0F4C46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49740" y="2779911"/>
                  <a:ext cx="314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EE124A5-85B0-4B4F-B480-6A8AEE2970E7}"/>
                    </a:ext>
                  </a:extLst>
                </p14:cNvPr>
                <p14:cNvContentPartPr/>
                <p14:nvPr/>
              </p14:nvContentPartPr>
              <p14:xfrm>
                <a:off x="3219580" y="3049191"/>
                <a:ext cx="223920" cy="2930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EE124A5-85B0-4B4F-B480-6A8AEE2970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12020" y="3041631"/>
                  <a:ext cx="238680" cy="30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7DC06BD0-C553-D143-BA06-0E1B5C63C63D}"/>
                  </a:ext>
                </a:extLst>
              </p14:cNvPr>
              <p14:cNvContentPartPr/>
              <p14:nvPr/>
            </p14:nvContentPartPr>
            <p14:xfrm>
              <a:off x="3761380" y="2843631"/>
              <a:ext cx="193320" cy="436320"/>
            </p14:xfrm>
          </p:contentPart>
        </mc:Choice>
        <mc:Fallback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7DC06BD0-C553-D143-BA06-0E1B5C63C63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53820" y="2836071"/>
                <a:ext cx="2084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9D242CF0-0892-794C-808A-988CD00BB7C5}"/>
              </a:ext>
            </a:extLst>
          </p:cNvPr>
          <p:cNvGrpSpPr/>
          <p:nvPr/>
        </p:nvGrpSpPr>
        <p:grpSpPr>
          <a:xfrm>
            <a:off x="4259260" y="2712951"/>
            <a:ext cx="361440" cy="529560"/>
            <a:chOff x="4259260" y="2712951"/>
            <a:chExt cx="3614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9BBC8EB-6176-8840-B76E-6D6D53D1AD9A}"/>
                    </a:ext>
                  </a:extLst>
                </p14:cNvPr>
                <p14:cNvContentPartPr/>
                <p14:nvPr/>
              </p14:nvContentPartPr>
              <p14:xfrm>
                <a:off x="4265380" y="2712951"/>
                <a:ext cx="223920" cy="329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9BBC8EB-6176-8840-B76E-6D6D53D1AD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57820" y="2705391"/>
                  <a:ext cx="238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82F2CDE-506D-5C41-ADF4-85491596ECFB}"/>
                    </a:ext>
                  </a:extLst>
                </p14:cNvPr>
                <p14:cNvContentPartPr/>
                <p14:nvPr/>
              </p14:nvContentPartPr>
              <p14:xfrm>
                <a:off x="4259260" y="3030471"/>
                <a:ext cx="361440" cy="2120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82F2CDE-506D-5C41-ADF4-85491596EC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51700" y="3022911"/>
                  <a:ext cx="3765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FDD02C70-6BA8-954B-A66D-8C69D655BBC2}"/>
                  </a:ext>
                </a:extLst>
              </p14:cNvPr>
              <p14:cNvContentPartPr/>
              <p14:nvPr/>
            </p14:nvContentPartPr>
            <p14:xfrm>
              <a:off x="4751020" y="2650671"/>
              <a:ext cx="293040" cy="597960"/>
            </p14:xfrm>
          </p:contentPart>
        </mc:Choice>
        <mc:Fallback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FDD02C70-6BA8-954B-A66D-8C69D655BBC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43460" y="2643111"/>
                <a:ext cx="30816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CCE10642-DAD9-7340-9D50-8541F8DB0041}"/>
              </a:ext>
            </a:extLst>
          </p:cNvPr>
          <p:cNvGrpSpPr/>
          <p:nvPr/>
        </p:nvGrpSpPr>
        <p:grpSpPr>
          <a:xfrm>
            <a:off x="5342500" y="2501271"/>
            <a:ext cx="467280" cy="800640"/>
            <a:chOff x="5342500" y="2501271"/>
            <a:chExt cx="46728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599D5F0-EDC6-E848-8AE8-FE0E30BB3842}"/>
                    </a:ext>
                  </a:extLst>
                </p14:cNvPr>
                <p14:cNvContentPartPr/>
                <p14:nvPr/>
              </p14:nvContentPartPr>
              <p14:xfrm>
                <a:off x="5467060" y="2501271"/>
                <a:ext cx="93600" cy="1436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599D5F0-EDC6-E848-8AE8-FE0E30BB38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59500" y="249371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269BDEF-6708-DB40-853C-D44713596A99}"/>
                    </a:ext>
                  </a:extLst>
                </p14:cNvPr>
                <p14:cNvContentPartPr/>
                <p14:nvPr/>
              </p14:nvContentPartPr>
              <p14:xfrm>
                <a:off x="5342500" y="2694231"/>
                <a:ext cx="236160" cy="504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269BDEF-6708-DB40-853C-D44713596A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34940" y="2686671"/>
                  <a:ext cx="251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82F85EEF-CD55-704F-83CF-7AC330DEB285}"/>
                    </a:ext>
                  </a:extLst>
                </p14:cNvPr>
                <p14:cNvContentPartPr/>
                <p14:nvPr/>
              </p14:nvContentPartPr>
              <p14:xfrm>
                <a:off x="5629060" y="2812671"/>
                <a:ext cx="180720" cy="4892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82F85EEF-CD55-704F-83CF-7AC330DEB28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21500" y="2805111"/>
                  <a:ext cx="1958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0D1627D-4683-6642-B8D8-BC54C0826815}"/>
                    </a:ext>
                  </a:extLst>
                </p14:cNvPr>
                <p14:cNvContentPartPr/>
                <p14:nvPr/>
              </p14:nvContentPartPr>
              <p14:xfrm>
                <a:off x="5505220" y="2939751"/>
                <a:ext cx="99360" cy="1144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0D1627D-4683-6642-B8D8-BC54C08268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97660" y="2932191"/>
                  <a:ext cx="114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9E29FFA-CE9A-D644-A349-3DC1BAC335E5}"/>
                    </a:ext>
                  </a:extLst>
                </p14:cNvPr>
                <p14:cNvContentPartPr/>
                <p14:nvPr/>
              </p14:nvContentPartPr>
              <p14:xfrm>
                <a:off x="5666140" y="2968191"/>
                <a:ext cx="62640" cy="62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9E29FFA-CE9A-D644-A349-3DC1BAC335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58580" y="296063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DC051AA-F9FE-CF45-8AAE-7E60D6F16624}"/>
                    </a:ext>
                  </a:extLst>
                </p14:cNvPr>
                <p14:cNvContentPartPr/>
                <p14:nvPr/>
              </p14:nvContentPartPr>
              <p14:xfrm>
                <a:off x="5554180" y="3074031"/>
                <a:ext cx="199440" cy="106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DC051AA-F9FE-CF45-8AAE-7E60D6F1662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46620" y="3066471"/>
                  <a:ext cx="21456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21D2120-AEDA-4F4B-A997-50D3D5929AAC}"/>
              </a:ext>
            </a:extLst>
          </p:cNvPr>
          <p:cNvGrpSpPr/>
          <p:nvPr/>
        </p:nvGrpSpPr>
        <p:grpSpPr>
          <a:xfrm>
            <a:off x="6120820" y="1679391"/>
            <a:ext cx="5889600" cy="1774440"/>
            <a:chOff x="6120820" y="1679391"/>
            <a:chExt cx="5889600" cy="177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1F393CB-94AF-8647-A403-80FAE1F68073}"/>
                    </a:ext>
                  </a:extLst>
                </p14:cNvPr>
                <p14:cNvContentPartPr/>
                <p14:nvPr/>
              </p14:nvContentPartPr>
              <p14:xfrm>
                <a:off x="6195340" y="1803951"/>
                <a:ext cx="81360" cy="112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1F393CB-94AF-8647-A403-80FAE1F6807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87780" y="1796391"/>
                  <a:ext cx="96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D75D978-3A2B-1D44-9C28-958E7E3DA96E}"/>
                    </a:ext>
                  </a:extLst>
                </p14:cNvPr>
                <p14:cNvContentPartPr/>
                <p14:nvPr/>
              </p14:nvContentPartPr>
              <p14:xfrm>
                <a:off x="6145660" y="1953351"/>
                <a:ext cx="192600" cy="87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D75D978-3A2B-1D44-9C28-958E7E3DA96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38100" y="1945791"/>
                  <a:ext cx="207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FB23EBCA-6354-F94A-966A-BCA67E6B8990}"/>
                    </a:ext>
                  </a:extLst>
                </p14:cNvPr>
                <p14:cNvContentPartPr/>
                <p14:nvPr/>
              </p14:nvContentPartPr>
              <p14:xfrm>
                <a:off x="6245380" y="2059191"/>
                <a:ext cx="62640" cy="378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FB23EBCA-6354-F94A-966A-BCA67E6B899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7820" y="205163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D328CE7-9D96-914C-8CE4-2B159A5F15A6}"/>
                    </a:ext>
                  </a:extLst>
                </p14:cNvPr>
                <p14:cNvContentPartPr/>
                <p14:nvPr/>
              </p14:nvContentPartPr>
              <p14:xfrm>
                <a:off x="6220180" y="2053071"/>
                <a:ext cx="209160" cy="993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D328CE7-9D96-914C-8CE4-2B159A5F15A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12620" y="2045511"/>
                  <a:ext cx="224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8360212-0F6C-C647-B586-3AF977F1965C}"/>
                    </a:ext>
                  </a:extLst>
                </p14:cNvPr>
                <p14:cNvContentPartPr/>
                <p14:nvPr/>
              </p14:nvContentPartPr>
              <p14:xfrm>
                <a:off x="6183100" y="2146311"/>
                <a:ext cx="155880" cy="212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8360212-0F6C-C647-B586-3AF977F1965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75540" y="213875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83C48F39-B575-334C-8327-570FC4106F37}"/>
                    </a:ext>
                  </a:extLst>
                </p14:cNvPr>
                <p14:cNvContentPartPr/>
                <p14:nvPr/>
              </p14:nvContentPartPr>
              <p14:xfrm>
                <a:off x="6245380" y="2221191"/>
                <a:ext cx="255600" cy="131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83C48F39-B575-334C-8327-570FC4106F3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37820" y="2213631"/>
                  <a:ext cx="270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FEF2EF3-EDD0-1B41-8C94-A68DDEAB96F1}"/>
                    </a:ext>
                  </a:extLst>
                </p14:cNvPr>
                <p14:cNvContentPartPr/>
                <p14:nvPr/>
              </p14:nvContentPartPr>
              <p14:xfrm>
                <a:off x="6712660" y="1841391"/>
                <a:ext cx="335160" cy="448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FEF2EF3-EDD0-1B41-8C94-A68DDEAB96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05460" y="1833831"/>
                  <a:ext cx="3502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7C33C47-5FF4-634C-9B48-E0EA2EC736C0}"/>
                    </a:ext>
                  </a:extLst>
                </p14:cNvPr>
                <p14:cNvContentPartPr/>
                <p14:nvPr/>
              </p14:nvContentPartPr>
              <p14:xfrm>
                <a:off x="7452820" y="1779111"/>
                <a:ext cx="81360" cy="93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7C33C47-5FF4-634C-9B48-E0EA2EC736C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45620" y="177155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57379FA-5F4F-124F-8FFA-4A129A46A2C0}"/>
                    </a:ext>
                  </a:extLst>
                </p14:cNvPr>
                <p14:cNvContentPartPr/>
                <p14:nvPr/>
              </p14:nvContentPartPr>
              <p14:xfrm>
                <a:off x="7378300" y="1978191"/>
                <a:ext cx="180720" cy="68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57379FA-5F4F-124F-8FFA-4A129A46A2C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70740" y="1970631"/>
                  <a:ext cx="195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1697C01-1414-5E47-93EC-0CF6F66F2E88}"/>
                    </a:ext>
                  </a:extLst>
                </p14:cNvPr>
                <p14:cNvContentPartPr/>
                <p14:nvPr/>
              </p14:nvContentPartPr>
              <p14:xfrm>
                <a:off x="7515100" y="2084031"/>
                <a:ext cx="75240" cy="2059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1697C01-1414-5E47-93EC-0CF6F66F2E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07540" y="207647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ECC09D3-F631-1346-A590-78C5E0934D2C}"/>
                    </a:ext>
                  </a:extLst>
                </p14:cNvPr>
                <p14:cNvContentPartPr/>
                <p14:nvPr/>
              </p14:nvContentPartPr>
              <p14:xfrm>
                <a:off x="7465420" y="2102751"/>
                <a:ext cx="100080" cy="11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ECC09D3-F631-1346-A590-78C5E0934D2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57860" y="209519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402C771-6E1C-1545-86B2-B107076FE867}"/>
                    </a:ext>
                  </a:extLst>
                </p14:cNvPr>
                <p14:cNvContentPartPr/>
                <p14:nvPr/>
              </p14:nvContentPartPr>
              <p14:xfrm>
                <a:off x="7879060" y="1782351"/>
                <a:ext cx="259200" cy="164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402C771-6E1C-1545-86B2-B107076FE86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71500" y="1775151"/>
                  <a:ext cx="273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13463C5-7219-B14E-BD24-BD343A5332D4}"/>
                    </a:ext>
                  </a:extLst>
                </p14:cNvPr>
                <p14:cNvContentPartPr/>
                <p14:nvPr/>
              </p14:nvContentPartPr>
              <p14:xfrm>
                <a:off x="7807780" y="1685511"/>
                <a:ext cx="323280" cy="6728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13463C5-7219-B14E-BD24-BD343A5332D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00220" y="1678311"/>
                  <a:ext cx="33840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DB587C1-CCB2-934E-9377-25E8204A9DD9}"/>
                    </a:ext>
                  </a:extLst>
                </p14:cNvPr>
                <p14:cNvContentPartPr/>
                <p14:nvPr/>
              </p14:nvContentPartPr>
              <p14:xfrm>
                <a:off x="7913620" y="2252151"/>
                <a:ext cx="50040" cy="439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DB587C1-CCB2-934E-9377-25E8204A9D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06060" y="22445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BAAE86A-FFB2-2A47-8288-FC363A84633A}"/>
                    </a:ext>
                  </a:extLst>
                </p14:cNvPr>
                <p14:cNvContentPartPr/>
                <p14:nvPr/>
              </p14:nvContentPartPr>
              <p14:xfrm>
                <a:off x="8131420" y="2283471"/>
                <a:ext cx="360" cy="190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BAAE86A-FFB2-2A47-8288-FC363A84633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123860" y="227591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0240305-DC70-C34A-AC1D-C949CB452A06}"/>
                    </a:ext>
                  </a:extLst>
                </p14:cNvPr>
                <p14:cNvContentPartPr/>
                <p14:nvPr/>
              </p14:nvContentPartPr>
              <p14:xfrm>
                <a:off x="8542540" y="1835631"/>
                <a:ext cx="292320" cy="5598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0240305-DC70-C34A-AC1D-C949CB452A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4980" y="1828431"/>
                  <a:ext cx="3074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60CD7AA-E85A-3341-84BB-2CD523EAF8E8}"/>
                    </a:ext>
                  </a:extLst>
                </p14:cNvPr>
                <p14:cNvContentPartPr/>
                <p14:nvPr/>
              </p14:nvContentPartPr>
              <p14:xfrm>
                <a:off x="8985700" y="1828791"/>
                <a:ext cx="220320" cy="500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60CD7AA-E85A-3341-84BB-2CD523EAF8E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140" y="1821231"/>
                  <a:ext cx="235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2F3A8CD-9C9E-B147-B8E9-236D00357E0B}"/>
                    </a:ext>
                  </a:extLst>
                </p14:cNvPr>
                <p14:cNvContentPartPr/>
                <p14:nvPr/>
              </p14:nvContentPartPr>
              <p14:xfrm>
                <a:off x="9028180" y="1766511"/>
                <a:ext cx="143640" cy="205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2F3A8CD-9C9E-B147-B8E9-236D00357E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020620" y="1758951"/>
                  <a:ext cx="158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E995261-4222-174F-9886-79EAE4F572F7}"/>
                    </a:ext>
                  </a:extLst>
                </p14:cNvPr>
                <p14:cNvContentPartPr/>
                <p14:nvPr/>
              </p14:nvContentPartPr>
              <p14:xfrm>
                <a:off x="9046540" y="1766511"/>
                <a:ext cx="93600" cy="212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E995261-4222-174F-9886-79EAE4F572F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39340" y="175895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A43CA7B-633B-AB43-9AC1-47B4B78F7D0B}"/>
                    </a:ext>
                  </a:extLst>
                </p14:cNvPr>
                <p14:cNvContentPartPr/>
                <p14:nvPr/>
              </p14:nvContentPartPr>
              <p14:xfrm>
                <a:off x="9146260" y="2171151"/>
                <a:ext cx="118800" cy="187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A43CA7B-633B-AB43-9AC1-47B4B78F7D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38700" y="2163591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1373355-9A81-1749-8C0F-26C525211AEF}"/>
                    </a:ext>
                  </a:extLst>
                </p14:cNvPr>
                <p14:cNvContentPartPr/>
                <p14:nvPr/>
              </p14:nvContentPartPr>
              <p14:xfrm>
                <a:off x="9725860" y="1897191"/>
                <a:ext cx="130320" cy="374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1373355-9A81-1749-8C0F-26C525211AE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18300" y="1889991"/>
                  <a:ext cx="145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FA16F9C-9B6E-7D4A-A9E7-15F55BC2DD79}"/>
                    </a:ext>
                  </a:extLst>
                </p14:cNvPr>
                <p14:cNvContentPartPr/>
                <p14:nvPr/>
              </p14:nvContentPartPr>
              <p14:xfrm>
                <a:off x="9924580" y="1779111"/>
                <a:ext cx="361440" cy="5169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FA16F9C-9B6E-7D4A-A9E7-15F55BC2DD7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917020" y="1771551"/>
                  <a:ext cx="376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34A087E-8434-C84A-B640-65F32A63CA6C}"/>
                    </a:ext>
                  </a:extLst>
                </p14:cNvPr>
                <p14:cNvContentPartPr/>
                <p14:nvPr/>
              </p14:nvContentPartPr>
              <p14:xfrm>
                <a:off x="10366660" y="1922391"/>
                <a:ext cx="143640" cy="3366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34A087E-8434-C84A-B640-65F32A63CA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59100" y="1914831"/>
                  <a:ext cx="158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DA44F48-6508-9446-816A-7B6CABDF9894}"/>
                    </a:ext>
                  </a:extLst>
                </p14:cNvPr>
                <p14:cNvContentPartPr/>
                <p14:nvPr/>
              </p14:nvContentPartPr>
              <p14:xfrm>
                <a:off x="10721260" y="1679391"/>
                <a:ext cx="255600" cy="641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DA44F48-6508-9446-816A-7B6CABDF989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713700" y="1671831"/>
                  <a:ext cx="27072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73F72D3-9E10-DB42-A3AB-82191EF1FF3E}"/>
                    </a:ext>
                  </a:extLst>
                </p14:cNvPr>
                <p14:cNvContentPartPr/>
                <p14:nvPr/>
              </p14:nvContentPartPr>
              <p14:xfrm>
                <a:off x="11045260" y="1860111"/>
                <a:ext cx="317160" cy="3740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73F72D3-9E10-DB42-A3AB-82191EF1FF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37700" y="1852551"/>
                  <a:ext cx="3322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6CBFB14-8D42-2F48-93C9-CD17F77CECD4}"/>
                    </a:ext>
                  </a:extLst>
                </p14:cNvPr>
                <p14:cNvContentPartPr/>
                <p14:nvPr/>
              </p14:nvContentPartPr>
              <p14:xfrm>
                <a:off x="11076220" y="2084031"/>
                <a:ext cx="31320" cy="1872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6CBFB14-8D42-2F48-93C9-CD17F77CECD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068660" y="207647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41036C5-A6CA-844E-8CB3-5B2B8264D3D8}"/>
                    </a:ext>
                  </a:extLst>
                </p14:cNvPr>
                <p14:cNvContentPartPr/>
                <p14:nvPr/>
              </p14:nvContentPartPr>
              <p14:xfrm>
                <a:off x="11225620" y="2071791"/>
                <a:ext cx="224640" cy="1994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41036C5-A6CA-844E-8CB3-5B2B8264D3D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18060" y="2064231"/>
                  <a:ext cx="2394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94A4AC1-EBDB-1243-8DBA-83B4005D2A84}"/>
                    </a:ext>
                  </a:extLst>
                </p14:cNvPr>
                <p14:cNvContentPartPr/>
                <p14:nvPr/>
              </p14:nvContentPartPr>
              <p14:xfrm>
                <a:off x="11474740" y="1835271"/>
                <a:ext cx="305280" cy="5972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94A4AC1-EBDB-1243-8DBA-83B4005D2A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467180" y="1827711"/>
                  <a:ext cx="3204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5A2B52C-DE49-944F-B640-00073E6841ED}"/>
                    </a:ext>
                  </a:extLst>
                </p14:cNvPr>
                <p14:cNvContentPartPr/>
                <p14:nvPr/>
              </p14:nvContentPartPr>
              <p14:xfrm>
                <a:off x="11850940" y="1915911"/>
                <a:ext cx="159480" cy="25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5A2B52C-DE49-944F-B640-00073E6841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843380" y="1908351"/>
                  <a:ext cx="17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8F36787-1660-A344-A70C-4F8A95035B5E}"/>
                    </a:ext>
                  </a:extLst>
                </p14:cNvPr>
                <p14:cNvContentPartPr/>
                <p14:nvPr/>
              </p14:nvContentPartPr>
              <p14:xfrm>
                <a:off x="11904220" y="1853631"/>
                <a:ext cx="87480" cy="149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8F36787-1660-A344-A70C-4F8A95035B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896660" y="1846071"/>
                  <a:ext cx="10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3A2C70E-BCAB-2C44-955C-5FDF856096AD}"/>
                    </a:ext>
                  </a:extLst>
                </p14:cNvPr>
                <p14:cNvContentPartPr/>
                <p14:nvPr/>
              </p14:nvContentPartPr>
              <p14:xfrm>
                <a:off x="11891620" y="1873071"/>
                <a:ext cx="105480" cy="180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3A2C70E-BCAB-2C44-955C-5FDF856096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884060" y="1865511"/>
                  <a:ext cx="120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A69AF6E-8713-C248-BDA9-C8FB363918CE}"/>
                    </a:ext>
                  </a:extLst>
                </p14:cNvPr>
                <p14:cNvContentPartPr/>
                <p14:nvPr/>
              </p14:nvContentPartPr>
              <p14:xfrm>
                <a:off x="6120820" y="2762631"/>
                <a:ext cx="6480" cy="190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A69AF6E-8713-C248-BDA9-C8FB363918C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13260" y="2755071"/>
                  <a:ext cx="21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9ABAC80C-5A4A-9F4C-B0D6-4036FA0F855F}"/>
                    </a:ext>
                  </a:extLst>
                </p14:cNvPr>
                <p14:cNvContentPartPr/>
                <p14:nvPr/>
              </p14:nvContentPartPr>
              <p14:xfrm>
                <a:off x="6133060" y="2731671"/>
                <a:ext cx="106200" cy="112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9ABAC80C-5A4A-9F4C-B0D6-4036FA0F855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5500" y="2724111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73C4C3E-262C-4D41-9CAE-95DF4AD4B1E1}"/>
                    </a:ext>
                  </a:extLst>
                </p14:cNvPr>
                <p14:cNvContentPartPr/>
                <p14:nvPr/>
              </p14:nvContentPartPr>
              <p14:xfrm>
                <a:off x="6120820" y="2980431"/>
                <a:ext cx="106200" cy="174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73C4C3E-262C-4D41-9CAE-95DF4AD4B1E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13260" y="2972871"/>
                  <a:ext cx="12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9C88B9D1-A7EF-7B47-9382-9BC23E024090}"/>
                    </a:ext>
                  </a:extLst>
                </p14:cNvPr>
                <p14:cNvContentPartPr/>
                <p14:nvPr/>
              </p14:nvContentPartPr>
              <p14:xfrm>
                <a:off x="6403060" y="2837511"/>
                <a:ext cx="141480" cy="280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9C88B9D1-A7EF-7B47-9382-9BC23E02409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95500" y="2829951"/>
                  <a:ext cx="156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0EFEC3F-2DB4-E14C-B286-7A3F5AC009F2}"/>
                    </a:ext>
                  </a:extLst>
                </p14:cNvPr>
                <p14:cNvContentPartPr/>
                <p14:nvPr/>
              </p14:nvContentPartPr>
              <p14:xfrm>
                <a:off x="6737140" y="2613231"/>
                <a:ext cx="392400" cy="4734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0EFEC3F-2DB4-E14C-B286-7A3F5AC009F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29580" y="2605671"/>
                  <a:ext cx="407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AF9055F-AD2F-0449-941A-9702D2372B45}"/>
                    </a:ext>
                  </a:extLst>
                </p14:cNvPr>
                <p14:cNvContentPartPr/>
                <p14:nvPr/>
              </p14:nvContentPartPr>
              <p14:xfrm>
                <a:off x="7204060" y="2594511"/>
                <a:ext cx="62640" cy="859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AF9055F-AD2F-0449-941A-9702D2372B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96500" y="2586951"/>
                  <a:ext cx="7776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E690021-9543-824B-AEEA-B046E026136D}"/>
                    </a:ext>
                  </a:extLst>
                </p14:cNvPr>
                <p14:cNvContentPartPr/>
                <p14:nvPr/>
              </p14:nvContentPartPr>
              <p14:xfrm>
                <a:off x="7558660" y="2719071"/>
                <a:ext cx="386280" cy="405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E690021-9543-824B-AEEA-B046E026136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51100" y="2711511"/>
                  <a:ext cx="4014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4E337F52-7F82-594A-9791-E70372893A0B}"/>
                    </a:ext>
                  </a:extLst>
                </p14:cNvPr>
                <p14:cNvContentPartPr/>
                <p14:nvPr/>
              </p14:nvContentPartPr>
              <p14:xfrm>
                <a:off x="8156620" y="2469951"/>
                <a:ext cx="268200" cy="7599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4E337F52-7F82-594A-9791-E70372893A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49060" y="2462391"/>
                  <a:ext cx="2829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70A11E7C-E42B-EA4A-8923-B98D0CF2CC71}"/>
                    </a:ext>
                  </a:extLst>
                </p14:cNvPr>
                <p14:cNvContentPartPr/>
                <p14:nvPr/>
              </p14:nvContentPartPr>
              <p14:xfrm>
                <a:off x="8340580" y="2837511"/>
                <a:ext cx="270720" cy="404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70A11E7C-E42B-EA4A-8923-B98D0CF2CC7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333020" y="2829951"/>
                  <a:ext cx="2858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F4B231E-6E24-8E42-8DB3-3C5AB91FE95F}"/>
                    </a:ext>
                  </a:extLst>
                </p14:cNvPr>
                <p14:cNvContentPartPr/>
                <p14:nvPr/>
              </p14:nvContentPartPr>
              <p14:xfrm>
                <a:off x="8947180" y="2519991"/>
                <a:ext cx="106200" cy="2865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F4B231E-6E24-8E42-8DB3-3C5AB91FE95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39620" y="2512431"/>
                  <a:ext cx="121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7F04C49-2E4B-774F-B427-517CCE2121D4}"/>
                    </a:ext>
                  </a:extLst>
                </p14:cNvPr>
                <p14:cNvContentPartPr/>
                <p14:nvPr/>
              </p14:nvContentPartPr>
              <p14:xfrm>
                <a:off x="8828740" y="2924631"/>
                <a:ext cx="467280" cy="165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7F04C49-2E4B-774F-B427-517CCE2121D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21180" y="2917071"/>
                  <a:ext cx="482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205B6B3-60B7-E04E-8B9B-77208A7A5B2E}"/>
                    </a:ext>
                  </a:extLst>
                </p14:cNvPr>
                <p14:cNvContentPartPr/>
                <p14:nvPr/>
              </p14:nvContentPartPr>
              <p14:xfrm>
                <a:off x="9517060" y="2438991"/>
                <a:ext cx="638280" cy="1006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205B6B3-60B7-E04E-8B9B-77208A7A5B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09500" y="2431431"/>
                  <a:ext cx="653400" cy="10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980355F-BBD5-5F4E-8B4E-B06380C312CE}"/>
                    </a:ext>
                  </a:extLst>
                </p14:cNvPr>
                <p14:cNvContentPartPr/>
                <p14:nvPr/>
              </p14:nvContentPartPr>
              <p14:xfrm>
                <a:off x="10179820" y="2712951"/>
                <a:ext cx="230760" cy="2930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980355F-BBD5-5F4E-8B4E-B06380C312C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72260" y="2705391"/>
                  <a:ext cx="245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E881298C-C7BD-3B44-8145-EAC9205B6CBA}"/>
                    </a:ext>
                  </a:extLst>
                </p14:cNvPr>
                <p14:cNvContentPartPr/>
                <p14:nvPr/>
              </p14:nvContentPartPr>
              <p14:xfrm>
                <a:off x="10441180" y="2457711"/>
                <a:ext cx="254880" cy="4111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E881298C-C7BD-3B44-8145-EAC9205B6CB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433620" y="2450151"/>
                  <a:ext cx="270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D3F71EF-1A9B-F14B-9663-059FB02FD973}"/>
                    </a:ext>
                  </a:extLst>
                </p14:cNvPr>
                <p14:cNvContentPartPr/>
                <p14:nvPr/>
              </p14:nvContentPartPr>
              <p14:xfrm>
                <a:off x="10540900" y="2868471"/>
                <a:ext cx="255600" cy="1807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D3F71EF-1A9B-F14B-9663-059FB02FD9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533340" y="2860911"/>
                  <a:ext cx="27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1504982C-78CE-C54C-90C0-CB8A31463756}"/>
                    </a:ext>
                  </a:extLst>
                </p14:cNvPr>
                <p14:cNvContentPartPr/>
                <p14:nvPr/>
              </p14:nvContentPartPr>
              <p14:xfrm>
                <a:off x="10939420" y="2507391"/>
                <a:ext cx="467280" cy="5169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1504982C-78CE-C54C-90C0-CB8A314637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31860" y="2499831"/>
                  <a:ext cx="482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5E31378-CE74-C14A-9198-33223E5A95E6}"/>
                    </a:ext>
                  </a:extLst>
                </p14:cNvPr>
                <p14:cNvContentPartPr/>
                <p14:nvPr/>
              </p14:nvContentPartPr>
              <p14:xfrm>
                <a:off x="11648980" y="2414151"/>
                <a:ext cx="100080" cy="1188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5E31378-CE74-C14A-9198-33223E5A95E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641420" y="240659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C3EB839-C007-EB4E-B9E8-BFB104BC0DCC}"/>
                    </a:ext>
                  </a:extLst>
                </p14:cNvPr>
                <p14:cNvContentPartPr/>
                <p14:nvPr/>
              </p14:nvContentPartPr>
              <p14:xfrm>
                <a:off x="11375020" y="2544831"/>
                <a:ext cx="330480" cy="5162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C3EB839-C007-EB4E-B9E8-BFB104BC0DC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67460" y="2537271"/>
                  <a:ext cx="3452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45C2C47-E2E5-F54C-B6F9-C10EC2BA1D1C}"/>
                    </a:ext>
                  </a:extLst>
                </p14:cNvPr>
                <p14:cNvContentPartPr/>
                <p14:nvPr/>
              </p14:nvContentPartPr>
              <p14:xfrm>
                <a:off x="11456020" y="2818791"/>
                <a:ext cx="367560" cy="274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45C2C47-E2E5-F54C-B6F9-C10EC2BA1D1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448460" y="2811231"/>
                  <a:ext cx="382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1B4CE9D-5E24-0D40-89BC-68DA71D4D00F}"/>
                    </a:ext>
                  </a:extLst>
                </p14:cNvPr>
                <p14:cNvContentPartPr/>
                <p14:nvPr/>
              </p14:nvContentPartPr>
              <p14:xfrm>
                <a:off x="11773540" y="3217311"/>
                <a:ext cx="106200" cy="1062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1B4CE9D-5E24-0D40-89BC-68DA71D4D0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765980" y="3209751"/>
                  <a:ext cx="1213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D8A549B-80BE-9745-BA03-A82E5C8B58E7}"/>
                  </a:ext>
                </a:extLst>
              </p14:cNvPr>
              <p14:cNvContentPartPr/>
              <p14:nvPr/>
            </p14:nvContentPartPr>
            <p14:xfrm>
              <a:off x="576460" y="745551"/>
              <a:ext cx="4566240" cy="3801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D8A549B-80BE-9745-BA03-A82E5C8B58E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8900" y="737991"/>
                <a:ext cx="4581360" cy="39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F40456D0-BDB3-DA46-B363-72CD1F3042C6}"/>
              </a:ext>
            </a:extLst>
          </p:cNvPr>
          <p:cNvGrpSpPr/>
          <p:nvPr/>
        </p:nvGrpSpPr>
        <p:grpSpPr>
          <a:xfrm>
            <a:off x="673300" y="4076271"/>
            <a:ext cx="1550880" cy="703800"/>
            <a:chOff x="673300" y="4076271"/>
            <a:chExt cx="155088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DD672880-E6A2-8A4E-82FC-42BBB1694BFD}"/>
                    </a:ext>
                  </a:extLst>
                </p14:cNvPr>
                <p14:cNvContentPartPr/>
                <p14:nvPr/>
              </p14:nvContentPartPr>
              <p14:xfrm>
                <a:off x="673300" y="4412511"/>
                <a:ext cx="709920" cy="81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DD672880-E6A2-8A4E-82FC-42BBB1694BF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5740" y="4404951"/>
                  <a:ext cx="725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9FDCFB63-E687-754E-A877-96DF4AE882F6}"/>
                    </a:ext>
                  </a:extLst>
                </p14:cNvPr>
                <p14:cNvContentPartPr/>
                <p14:nvPr/>
              </p14:nvContentPartPr>
              <p14:xfrm>
                <a:off x="1675900" y="4238271"/>
                <a:ext cx="6480" cy="439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9FDCFB63-E687-754E-A877-96DF4AE882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68340" y="4230711"/>
                  <a:ext cx="21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3F44C6E2-4B92-A748-A3CE-5E455EB9BF6F}"/>
                    </a:ext>
                  </a:extLst>
                </p14:cNvPr>
                <p14:cNvContentPartPr/>
                <p14:nvPr/>
              </p14:nvContentPartPr>
              <p14:xfrm>
                <a:off x="1688140" y="4231791"/>
                <a:ext cx="261720" cy="426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3F44C6E2-4B92-A748-A3CE-5E455EB9BF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80580" y="4224231"/>
                  <a:ext cx="2768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34C91B4-949A-0446-90D4-DA686FA77090}"/>
                    </a:ext>
                  </a:extLst>
                </p14:cNvPr>
                <p14:cNvContentPartPr/>
                <p14:nvPr/>
              </p14:nvContentPartPr>
              <p14:xfrm>
                <a:off x="2055340" y="4076271"/>
                <a:ext cx="112320" cy="6105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34C91B4-949A-0446-90D4-DA686FA7709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047780" y="4068711"/>
                  <a:ext cx="12744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46F30DE-56A3-8645-B6EE-296F95A9561D}"/>
                    </a:ext>
                  </a:extLst>
                </p14:cNvPr>
                <p14:cNvContentPartPr/>
                <p14:nvPr/>
              </p14:nvContentPartPr>
              <p14:xfrm>
                <a:off x="1489060" y="4561911"/>
                <a:ext cx="735120" cy="2181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46F30DE-56A3-8645-B6EE-296F95A956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81500" y="4554351"/>
                  <a:ext cx="74988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B1D16F82-4AF7-3D4B-8537-D3AC46A4CE0A}"/>
              </a:ext>
            </a:extLst>
          </p:cNvPr>
          <p:cNvGrpSpPr/>
          <p:nvPr/>
        </p:nvGrpSpPr>
        <p:grpSpPr>
          <a:xfrm>
            <a:off x="2510020" y="4125951"/>
            <a:ext cx="1239120" cy="629280"/>
            <a:chOff x="2510020" y="4125951"/>
            <a:chExt cx="123912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1FEE5668-4D04-524A-9DFF-D0A1DE1A18D6}"/>
                    </a:ext>
                  </a:extLst>
                </p14:cNvPr>
                <p14:cNvContentPartPr/>
                <p14:nvPr/>
              </p14:nvContentPartPr>
              <p14:xfrm>
                <a:off x="2510020" y="4125951"/>
                <a:ext cx="635400" cy="6292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1FEE5668-4D04-524A-9DFF-D0A1DE1A18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502460" y="4118391"/>
                  <a:ext cx="65052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FAD75F4-CDE1-514D-B7FB-FF3648F52B55}"/>
                    </a:ext>
                  </a:extLst>
                </p14:cNvPr>
                <p14:cNvContentPartPr/>
                <p14:nvPr/>
              </p14:nvContentPartPr>
              <p14:xfrm>
                <a:off x="3443860" y="4375071"/>
                <a:ext cx="81360" cy="311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FAD75F4-CDE1-514D-B7FB-FF3648F52B5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36300" y="4367511"/>
                  <a:ext cx="96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03673CF-D489-CD40-834F-92806B25A388}"/>
                    </a:ext>
                  </a:extLst>
                </p14:cNvPr>
                <p14:cNvContentPartPr/>
                <p14:nvPr/>
              </p14:nvContentPartPr>
              <p14:xfrm>
                <a:off x="3263140" y="4555791"/>
                <a:ext cx="486000" cy="1123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03673CF-D489-CD40-834F-92806B25A38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55580" y="4548231"/>
                  <a:ext cx="5011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ADE8F8C0-9407-DA4D-BCC9-D9C3250A1531}"/>
              </a:ext>
            </a:extLst>
          </p:cNvPr>
          <p:cNvGrpSpPr/>
          <p:nvPr/>
        </p:nvGrpSpPr>
        <p:grpSpPr>
          <a:xfrm>
            <a:off x="4022740" y="4139271"/>
            <a:ext cx="1121040" cy="777960"/>
            <a:chOff x="4022740" y="4139271"/>
            <a:chExt cx="1121040" cy="7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4365F98-32EC-794B-B647-863792B562F8}"/>
                    </a:ext>
                  </a:extLst>
                </p14:cNvPr>
                <p14:cNvContentPartPr/>
                <p14:nvPr/>
              </p14:nvContentPartPr>
              <p14:xfrm>
                <a:off x="4022740" y="4437351"/>
                <a:ext cx="37800" cy="20592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4365F98-32EC-794B-B647-863792B562F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15180" y="4429791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34F8071-1E59-9647-91E2-8617EBC819A5}"/>
                    </a:ext>
                  </a:extLst>
                </p14:cNvPr>
                <p14:cNvContentPartPr/>
                <p14:nvPr/>
              </p14:nvContentPartPr>
              <p14:xfrm>
                <a:off x="4209580" y="4144671"/>
                <a:ext cx="311760" cy="65952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34F8071-1E59-9647-91E2-8617EBC819A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02020" y="4137111"/>
                  <a:ext cx="32688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FBD8F17-DE54-0149-A71F-D593B030239D}"/>
                    </a:ext>
                  </a:extLst>
                </p14:cNvPr>
                <p14:cNvContentPartPr/>
                <p14:nvPr/>
              </p14:nvContentPartPr>
              <p14:xfrm>
                <a:off x="4190860" y="4375791"/>
                <a:ext cx="155880" cy="2610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FBD8F17-DE54-0149-A71F-D593B030239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83300" y="4368231"/>
                  <a:ext cx="171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71034DF9-9972-FB40-BEA8-10ADF575090D}"/>
                    </a:ext>
                  </a:extLst>
                </p14:cNvPr>
                <p14:cNvContentPartPr/>
                <p14:nvPr/>
              </p14:nvContentPartPr>
              <p14:xfrm>
                <a:off x="4147300" y="4624191"/>
                <a:ext cx="224640" cy="500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71034DF9-9972-FB40-BEA8-10ADF57509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39740" y="4616631"/>
                  <a:ext cx="23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AC71B37-37C1-0A4B-A8EC-A20776E6944C}"/>
                    </a:ext>
                  </a:extLst>
                </p14:cNvPr>
                <p14:cNvContentPartPr/>
                <p14:nvPr/>
              </p14:nvContentPartPr>
              <p14:xfrm>
                <a:off x="4676500" y="4139271"/>
                <a:ext cx="467280" cy="7779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AC71B37-37C1-0A4B-A8EC-A20776E6944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668940" y="4131711"/>
                  <a:ext cx="482400" cy="79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66733D47-7519-964F-A246-5C5BDAEDB0DE}"/>
                  </a:ext>
                </a:extLst>
              </p14:cNvPr>
              <p14:cNvContentPartPr/>
              <p14:nvPr/>
            </p14:nvContentPartPr>
            <p14:xfrm>
              <a:off x="5498020" y="4565151"/>
              <a:ext cx="6480" cy="77760"/>
            </p14:xfrm>
          </p:contentPart>
        </mc:Choice>
        <mc:Fallback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66733D47-7519-964F-A246-5C5BDAEDB0D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90460" y="4557951"/>
                <a:ext cx="2160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FAEC1E32-725C-B743-BC55-530074D5A77F}"/>
              </a:ext>
            </a:extLst>
          </p:cNvPr>
          <p:cNvGrpSpPr/>
          <p:nvPr/>
        </p:nvGrpSpPr>
        <p:grpSpPr>
          <a:xfrm>
            <a:off x="5828860" y="4020111"/>
            <a:ext cx="504000" cy="691560"/>
            <a:chOff x="5828860" y="4020111"/>
            <a:chExt cx="5040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2CF56B3-D508-F94B-B26E-DB62DD4A8E7A}"/>
                    </a:ext>
                  </a:extLst>
                </p14:cNvPr>
                <p14:cNvContentPartPr/>
                <p14:nvPr/>
              </p14:nvContentPartPr>
              <p14:xfrm>
                <a:off x="5927860" y="4026591"/>
                <a:ext cx="118800" cy="30528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2CF56B3-D508-F94B-B26E-DB62DD4A8E7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920300" y="4019031"/>
                  <a:ext cx="1335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8979AD3-F0E5-B54B-BC6E-C25536B04A13}"/>
                    </a:ext>
                  </a:extLst>
                </p14:cNvPr>
                <p14:cNvContentPartPr/>
                <p14:nvPr/>
              </p14:nvContentPartPr>
              <p14:xfrm>
                <a:off x="6139540" y="4020111"/>
                <a:ext cx="193320" cy="2991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8979AD3-F0E5-B54B-BC6E-C25536B04A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31980" y="4012551"/>
                  <a:ext cx="20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ADA22840-FAAA-C345-B160-92E9B9BA28AB}"/>
                    </a:ext>
                  </a:extLst>
                </p14:cNvPr>
                <p14:cNvContentPartPr/>
                <p14:nvPr/>
              </p14:nvContentPartPr>
              <p14:xfrm>
                <a:off x="5828860" y="4399911"/>
                <a:ext cx="429120" cy="3117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ADA22840-FAAA-C345-B160-92E9B9BA28A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21300" y="4392351"/>
                  <a:ext cx="4442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F00F3985-9EAF-0742-B6E3-A7D91E892B81}"/>
              </a:ext>
            </a:extLst>
          </p:cNvPr>
          <p:cNvGrpSpPr/>
          <p:nvPr/>
        </p:nvGrpSpPr>
        <p:grpSpPr>
          <a:xfrm>
            <a:off x="6500620" y="4139271"/>
            <a:ext cx="479520" cy="746640"/>
            <a:chOff x="6500620" y="4139271"/>
            <a:chExt cx="47952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92951C4A-9158-FD4E-A8D8-98C4B627A228}"/>
                    </a:ext>
                  </a:extLst>
                </p14:cNvPr>
                <p14:cNvContentPartPr/>
                <p14:nvPr/>
              </p14:nvContentPartPr>
              <p14:xfrm>
                <a:off x="6500620" y="4263111"/>
                <a:ext cx="124920" cy="3052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92951C4A-9158-FD4E-A8D8-98C4B627A22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493060" y="4255551"/>
                  <a:ext cx="140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97E4372D-DA9A-2146-ACA3-9197215FBB22}"/>
                    </a:ext>
                  </a:extLst>
                </p14:cNvPr>
                <p14:cNvContentPartPr/>
                <p14:nvPr/>
              </p14:nvContentPartPr>
              <p14:xfrm>
                <a:off x="6724540" y="4139271"/>
                <a:ext cx="255600" cy="7466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97E4372D-DA9A-2146-ACA3-9197215FBB2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16980" y="4131711"/>
                  <a:ext cx="270720" cy="76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1242537F-85DC-254A-A5CE-5900B829C494}"/>
              </a:ext>
            </a:extLst>
          </p:cNvPr>
          <p:cNvGrpSpPr/>
          <p:nvPr/>
        </p:nvGrpSpPr>
        <p:grpSpPr>
          <a:xfrm>
            <a:off x="7278580" y="3914271"/>
            <a:ext cx="1021320" cy="778680"/>
            <a:chOff x="7278580" y="3914271"/>
            <a:chExt cx="102132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F2EE792-7515-3F41-B57E-6CF7D39E883B}"/>
                    </a:ext>
                  </a:extLst>
                </p14:cNvPr>
                <p14:cNvContentPartPr/>
                <p14:nvPr/>
              </p14:nvContentPartPr>
              <p14:xfrm>
                <a:off x="7365700" y="3914271"/>
                <a:ext cx="124200" cy="14976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F2EE792-7515-3F41-B57E-6CF7D39E883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58140" y="3906711"/>
                  <a:ext cx="139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A03EB3E-816A-E842-98CF-20AA038D40CF}"/>
                    </a:ext>
                  </a:extLst>
                </p14:cNvPr>
                <p14:cNvContentPartPr/>
                <p14:nvPr/>
              </p14:nvContentPartPr>
              <p14:xfrm>
                <a:off x="7328980" y="4195071"/>
                <a:ext cx="217440" cy="130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A03EB3E-816A-E842-98CF-20AA038D40C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21780" y="4187871"/>
                  <a:ext cx="232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64B099F7-1292-1646-A8FF-58B6EE53C2F8}"/>
                    </a:ext>
                  </a:extLst>
                </p14:cNvPr>
                <p14:cNvContentPartPr/>
                <p14:nvPr/>
              </p14:nvContentPartPr>
              <p14:xfrm>
                <a:off x="7278580" y="4368951"/>
                <a:ext cx="374040" cy="2682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64B099F7-1292-1646-A8FF-58B6EE53C2F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71020" y="4361391"/>
                  <a:ext cx="388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3E36333-EB2A-A742-A90C-3D660873264A}"/>
                    </a:ext>
                  </a:extLst>
                </p14:cNvPr>
                <p14:cNvContentPartPr/>
                <p14:nvPr/>
              </p14:nvContentPartPr>
              <p14:xfrm>
                <a:off x="7901380" y="3965031"/>
                <a:ext cx="249480" cy="6843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3E36333-EB2A-A742-A90C-3D660873264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93820" y="3957471"/>
                  <a:ext cx="26460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EB5AFDD-F03A-9147-ADA4-BD28E407A723}"/>
                    </a:ext>
                  </a:extLst>
                </p14:cNvPr>
                <p14:cNvContentPartPr/>
                <p14:nvPr/>
              </p14:nvContentPartPr>
              <p14:xfrm>
                <a:off x="7852060" y="4505751"/>
                <a:ext cx="142920" cy="1188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EB5AFDD-F03A-9147-ADA4-BD28E407A72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44500" y="4498191"/>
                  <a:ext cx="15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A98F5111-E3C4-EA46-9431-CEAF6082A07E}"/>
                    </a:ext>
                  </a:extLst>
                </p14:cNvPr>
                <p14:cNvContentPartPr/>
                <p14:nvPr/>
              </p14:nvContentPartPr>
              <p14:xfrm>
                <a:off x="8237260" y="4636431"/>
                <a:ext cx="62640" cy="565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A98F5111-E3C4-EA46-9431-CEAF6082A07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229700" y="4628871"/>
                  <a:ext cx="777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EA20B11E-00F3-1449-97CA-67D5ACA94E6F}"/>
              </a:ext>
            </a:extLst>
          </p:cNvPr>
          <p:cNvGrpSpPr/>
          <p:nvPr/>
        </p:nvGrpSpPr>
        <p:grpSpPr>
          <a:xfrm>
            <a:off x="8610940" y="3898431"/>
            <a:ext cx="1911600" cy="694800"/>
            <a:chOff x="8610940" y="3898431"/>
            <a:chExt cx="1911600" cy="69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651B562-ED00-7E40-98B5-89EEA69D816D}"/>
                    </a:ext>
                  </a:extLst>
                </p14:cNvPr>
                <p14:cNvContentPartPr/>
                <p14:nvPr/>
              </p14:nvContentPartPr>
              <p14:xfrm>
                <a:off x="8610940" y="4051431"/>
                <a:ext cx="510840" cy="423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651B562-ED00-7E40-98B5-89EEA69D81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03380" y="4043871"/>
                  <a:ext cx="5259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B51E321-4E9E-C945-A6F8-205A5EB6FEFE}"/>
                    </a:ext>
                  </a:extLst>
                </p14:cNvPr>
                <p14:cNvContentPartPr/>
                <p14:nvPr/>
              </p14:nvContentPartPr>
              <p14:xfrm>
                <a:off x="8915860" y="4008591"/>
                <a:ext cx="286560" cy="5785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B51E321-4E9E-C945-A6F8-205A5EB6FEF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08300" y="4001031"/>
                  <a:ext cx="30168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ACD1D47-9394-FC43-9B75-7DE21464EFA1}"/>
                    </a:ext>
                  </a:extLst>
                </p14:cNvPr>
                <p14:cNvContentPartPr/>
                <p14:nvPr/>
              </p14:nvContentPartPr>
              <p14:xfrm>
                <a:off x="9382780" y="4057551"/>
                <a:ext cx="155880" cy="4582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ACD1D47-9394-FC43-9B75-7DE21464EFA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75220" y="4049991"/>
                  <a:ext cx="1710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91753FD-B3E5-D341-A890-5E6E8C9DA5E7}"/>
                    </a:ext>
                  </a:extLst>
                </p14:cNvPr>
                <p14:cNvContentPartPr/>
                <p14:nvPr/>
              </p14:nvContentPartPr>
              <p14:xfrm>
                <a:off x="9713620" y="3914271"/>
                <a:ext cx="329760" cy="67896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91753FD-B3E5-D341-A890-5E6E8C9DA5E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06060" y="3906711"/>
                  <a:ext cx="3445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DB5DA94-5229-BD43-AD90-44921B469B57}"/>
                    </a:ext>
                  </a:extLst>
                </p14:cNvPr>
                <p14:cNvContentPartPr/>
                <p14:nvPr/>
              </p14:nvContentPartPr>
              <p14:xfrm>
                <a:off x="10230220" y="3898431"/>
                <a:ext cx="292320" cy="669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DB5DA94-5229-BD43-AD90-44921B469B5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222660" y="3890871"/>
                  <a:ext cx="307440" cy="6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4DE3244-7481-1C43-AAE6-9F62EC7928E8}"/>
                    </a:ext>
                  </a:extLst>
                </p14:cNvPr>
                <p14:cNvContentPartPr/>
                <p14:nvPr/>
              </p14:nvContentPartPr>
              <p14:xfrm>
                <a:off x="10174060" y="4318911"/>
                <a:ext cx="335880" cy="255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4DE3244-7481-1C43-AAE6-9F62EC7928E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166500" y="4311351"/>
                  <a:ext cx="3510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225D70AB-3255-6D45-A75D-A5631F458547}"/>
              </a:ext>
            </a:extLst>
          </p:cNvPr>
          <p:cNvGrpSpPr/>
          <p:nvPr/>
        </p:nvGrpSpPr>
        <p:grpSpPr>
          <a:xfrm>
            <a:off x="10777420" y="3883311"/>
            <a:ext cx="1033920" cy="759960"/>
            <a:chOff x="10777420" y="3883311"/>
            <a:chExt cx="103392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5E295E0B-3B6C-A241-826E-A933B8B09B3B}"/>
                    </a:ext>
                  </a:extLst>
                </p14:cNvPr>
                <p14:cNvContentPartPr/>
                <p14:nvPr/>
              </p14:nvContentPartPr>
              <p14:xfrm>
                <a:off x="10777420" y="4083111"/>
                <a:ext cx="174600" cy="204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5E295E0B-3B6C-A241-826E-A933B8B09B3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69860" y="4075551"/>
                  <a:ext cx="189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AC4CE1EB-B5B5-354F-B6FF-F1FA08A39BCB}"/>
                    </a:ext>
                  </a:extLst>
                </p14:cNvPr>
                <p14:cNvContentPartPr/>
                <p14:nvPr/>
              </p14:nvContentPartPr>
              <p14:xfrm>
                <a:off x="10864540" y="4318911"/>
                <a:ext cx="25200" cy="2246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AC4CE1EB-B5B5-354F-B6FF-F1FA08A39BC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856980" y="4311351"/>
                  <a:ext cx="4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7D743AD-539F-5642-BD3C-0AC3524996F7}"/>
                    </a:ext>
                  </a:extLst>
                </p14:cNvPr>
                <p14:cNvContentPartPr/>
                <p14:nvPr/>
              </p14:nvContentPartPr>
              <p14:xfrm>
                <a:off x="11287900" y="3883311"/>
                <a:ext cx="75240" cy="1000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7D743AD-539F-5642-BD3C-0AC3524996F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280340" y="387575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58791FB-266F-C14B-9CFD-4CE8CACE02E3}"/>
                    </a:ext>
                  </a:extLst>
                </p14:cNvPr>
                <p14:cNvContentPartPr/>
                <p14:nvPr/>
              </p14:nvContentPartPr>
              <p14:xfrm>
                <a:off x="11182060" y="4113711"/>
                <a:ext cx="271440" cy="16236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58791FB-266F-C14B-9CFD-4CE8CACE02E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174500" y="4106151"/>
                  <a:ext cx="286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EAA5D23-C3E4-7741-97B4-45122195FA09}"/>
                    </a:ext>
                  </a:extLst>
                </p14:cNvPr>
                <p14:cNvContentPartPr/>
                <p14:nvPr/>
              </p14:nvContentPartPr>
              <p14:xfrm>
                <a:off x="11120500" y="4331511"/>
                <a:ext cx="311040" cy="23688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EAA5D23-C3E4-7741-97B4-45122195FA0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112940" y="4323951"/>
                  <a:ext cx="32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BD20DB0-4C0F-874F-AFFF-E9EA1878C46D}"/>
                    </a:ext>
                  </a:extLst>
                </p14:cNvPr>
                <p14:cNvContentPartPr/>
                <p14:nvPr/>
              </p14:nvContentPartPr>
              <p14:xfrm>
                <a:off x="11562580" y="3883311"/>
                <a:ext cx="248760" cy="7599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BD20DB0-4C0F-874F-AFFF-E9EA1878C46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555020" y="3875751"/>
                  <a:ext cx="26388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1E7D597-656D-FF40-A18B-A60BC1589166}"/>
                    </a:ext>
                  </a:extLst>
                </p14:cNvPr>
                <p14:cNvContentPartPr/>
                <p14:nvPr/>
              </p14:nvContentPartPr>
              <p14:xfrm>
                <a:off x="11512540" y="4505751"/>
                <a:ext cx="110880" cy="1310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1E7D597-656D-FF40-A18B-A60BC158916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504980" y="4498191"/>
                  <a:ext cx="126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34ADB0C3-AAD7-514B-9780-5F6AC0F6E51C}"/>
              </a:ext>
            </a:extLst>
          </p:cNvPr>
          <p:cNvGrpSpPr/>
          <p:nvPr/>
        </p:nvGrpSpPr>
        <p:grpSpPr>
          <a:xfrm>
            <a:off x="884980" y="5140791"/>
            <a:ext cx="380160" cy="815760"/>
            <a:chOff x="884980" y="5140791"/>
            <a:chExt cx="38016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8700D71E-F852-794A-90CE-BC7845FA5545}"/>
                    </a:ext>
                  </a:extLst>
                </p14:cNvPr>
                <p14:cNvContentPartPr/>
                <p14:nvPr/>
              </p14:nvContentPartPr>
              <p14:xfrm>
                <a:off x="884980" y="5140791"/>
                <a:ext cx="259200" cy="741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8700D71E-F852-794A-90CE-BC7845FA554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7420" y="5133231"/>
                  <a:ext cx="2739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0D1E01C-378A-DF43-B90F-AA1ABEF7ECC9}"/>
                    </a:ext>
                  </a:extLst>
                </p14:cNvPr>
                <p14:cNvContentPartPr/>
                <p14:nvPr/>
              </p14:nvContentPartPr>
              <p14:xfrm>
                <a:off x="959860" y="5483151"/>
                <a:ext cx="305280" cy="47340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0D1E01C-378A-DF43-B90F-AA1ABEF7ECC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2300" y="5475591"/>
                  <a:ext cx="320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9DE2429C-8717-9D43-BA12-681D70A6B991}"/>
                    </a:ext>
                  </a:extLst>
                </p14:cNvPr>
                <p14:cNvContentPartPr/>
                <p14:nvPr/>
              </p14:nvContentPartPr>
              <p14:xfrm>
                <a:off x="1003420" y="5570271"/>
                <a:ext cx="168480" cy="1310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9DE2429C-8717-9D43-BA12-681D70A6B99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5860" y="5562711"/>
                  <a:ext cx="183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3F61765-581F-6040-A477-1A2BB3C19F7C}"/>
                    </a:ext>
                  </a:extLst>
                </p14:cNvPr>
                <p14:cNvContentPartPr/>
                <p14:nvPr/>
              </p14:nvContentPartPr>
              <p14:xfrm>
                <a:off x="1046980" y="5744871"/>
                <a:ext cx="137160" cy="752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3F61765-581F-6040-A477-1A2BB3C19F7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39420" y="5737311"/>
                  <a:ext cx="1522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3DD45325-5D3F-4D40-8002-1EFB8D338028}"/>
              </a:ext>
            </a:extLst>
          </p:cNvPr>
          <p:cNvGrpSpPr/>
          <p:nvPr/>
        </p:nvGrpSpPr>
        <p:grpSpPr>
          <a:xfrm>
            <a:off x="1544860" y="5365071"/>
            <a:ext cx="473400" cy="420120"/>
            <a:chOff x="1544860" y="5365071"/>
            <a:chExt cx="47340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9D3A4A00-6AF0-EC48-B7C6-7568787DFF67}"/>
                    </a:ext>
                  </a:extLst>
                </p14:cNvPr>
                <p14:cNvContentPartPr/>
                <p14:nvPr/>
              </p14:nvContentPartPr>
              <p14:xfrm>
                <a:off x="1544860" y="5365071"/>
                <a:ext cx="131040" cy="1310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9D3A4A00-6AF0-EC48-B7C6-7568787DFF6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37300" y="535751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AAE398D-450A-914F-8242-875FCD0B7B1C}"/>
                    </a:ext>
                  </a:extLst>
                </p14:cNvPr>
                <p14:cNvContentPartPr/>
                <p14:nvPr/>
              </p14:nvContentPartPr>
              <p14:xfrm>
                <a:off x="1563580" y="5601591"/>
                <a:ext cx="81360" cy="183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AAE398D-450A-914F-8242-875FCD0B7B1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556020" y="5594031"/>
                  <a:ext cx="96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A963585-162F-FB48-A747-B79A64709DC9}"/>
                    </a:ext>
                  </a:extLst>
                </p14:cNvPr>
                <p14:cNvContentPartPr/>
                <p14:nvPr/>
              </p14:nvContentPartPr>
              <p14:xfrm>
                <a:off x="1862380" y="5502591"/>
                <a:ext cx="155880" cy="2548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A963585-162F-FB48-A747-B79A64709DC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854820" y="5495031"/>
                  <a:ext cx="1710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68F3EF4C-174E-5440-A815-79DED1880D44}"/>
              </a:ext>
            </a:extLst>
          </p:cNvPr>
          <p:cNvGrpSpPr/>
          <p:nvPr/>
        </p:nvGrpSpPr>
        <p:grpSpPr>
          <a:xfrm>
            <a:off x="2292220" y="5165631"/>
            <a:ext cx="1463040" cy="940320"/>
            <a:chOff x="2292220" y="5165631"/>
            <a:chExt cx="1463040" cy="94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E26E4896-828D-0143-B39E-BAB677CD2867}"/>
                    </a:ext>
                  </a:extLst>
                </p14:cNvPr>
                <p14:cNvContentPartPr/>
                <p14:nvPr/>
              </p14:nvContentPartPr>
              <p14:xfrm>
                <a:off x="2292220" y="5252751"/>
                <a:ext cx="479880" cy="4921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E26E4896-828D-0143-B39E-BAB677CD286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84660" y="5245191"/>
                  <a:ext cx="4946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45B13778-44D1-5C45-AE8D-FC6414B04D67}"/>
                    </a:ext>
                  </a:extLst>
                </p14:cNvPr>
                <p14:cNvContentPartPr/>
                <p14:nvPr/>
              </p14:nvContentPartPr>
              <p14:xfrm>
                <a:off x="2908540" y="5165631"/>
                <a:ext cx="174600" cy="940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45B13778-44D1-5C45-AE8D-FC6414B04D6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00980" y="5158071"/>
                  <a:ext cx="18972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620C5A3-6BD6-744F-9FE5-EA7FAAC7AB7E}"/>
                    </a:ext>
                  </a:extLst>
                </p14:cNvPr>
                <p14:cNvContentPartPr/>
                <p14:nvPr/>
              </p14:nvContentPartPr>
              <p14:xfrm>
                <a:off x="3263140" y="5240511"/>
                <a:ext cx="492120" cy="6166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620C5A3-6BD6-744F-9FE5-EA7FAAC7AB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255580" y="5232951"/>
                  <a:ext cx="507240" cy="63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FDCCD2C5-2E54-5C43-B056-EA5E762BF23D}"/>
              </a:ext>
            </a:extLst>
          </p:cNvPr>
          <p:cNvGrpSpPr/>
          <p:nvPr/>
        </p:nvGrpSpPr>
        <p:grpSpPr>
          <a:xfrm>
            <a:off x="3904300" y="5290191"/>
            <a:ext cx="411120" cy="535680"/>
            <a:chOff x="3904300" y="5290191"/>
            <a:chExt cx="41112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E5C472D-C2D3-0A47-A8A7-5ED8C38326D8}"/>
                    </a:ext>
                  </a:extLst>
                </p14:cNvPr>
                <p14:cNvContentPartPr/>
                <p14:nvPr/>
              </p14:nvContentPartPr>
              <p14:xfrm>
                <a:off x="4016620" y="5290191"/>
                <a:ext cx="75240" cy="313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E5C472D-C2D3-0A47-A8A7-5ED8C38326D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09060" y="5282631"/>
                  <a:ext cx="90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F33D4E37-1449-5740-9905-DA1EE2206CF8}"/>
                    </a:ext>
                  </a:extLst>
                </p14:cNvPr>
                <p14:cNvContentPartPr/>
                <p14:nvPr/>
              </p14:nvContentPartPr>
              <p14:xfrm>
                <a:off x="3904300" y="5402151"/>
                <a:ext cx="193320" cy="4111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F33D4E37-1449-5740-9905-DA1EE2206CF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96740" y="5394591"/>
                  <a:ext cx="2084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4055B2CC-4A14-EE4C-865F-380DD241F821}"/>
                    </a:ext>
                  </a:extLst>
                </p14:cNvPr>
                <p14:cNvContentPartPr/>
                <p14:nvPr/>
              </p14:nvContentPartPr>
              <p14:xfrm>
                <a:off x="4028860" y="5613831"/>
                <a:ext cx="286560" cy="212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4055B2CC-4A14-EE4C-865F-380DD241F82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21300" y="5606271"/>
                  <a:ext cx="301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C83C894C-23C2-774B-83B3-92444694A2F1}"/>
                    </a:ext>
                  </a:extLst>
                </p14:cNvPr>
                <p14:cNvContentPartPr/>
                <p14:nvPr/>
              </p14:nvContentPartPr>
              <p14:xfrm>
                <a:off x="4053700" y="5732271"/>
                <a:ext cx="81360" cy="439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C83C894C-23C2-774B-83B3-92444694A2F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046500" y="572471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7E536F71-9D1C-984D-8D63-0065FE683341}"/>
              </a:ext>
            </a:extLst>
          </p:cNvPr>
          <p:cNvGrpSpPr/>
          <p:nvPr/>
        </p:nvGrpSpPr>
        <p:grpSpPr>
          <a:xfrm>
            <a:off x="4620340" y="5365071"/>
            <a:ext cx="367560" cy="304560"/>
            <a:chOff x="4620340" y="5365071"/>
            <a:chExt cx="3675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4BBD07E2-9689-B949-BD75-766847C16B54}"/>
                    </a:ext>
                  </a:extLst>
                </p14:cNvPr>
                <p14:cNvContentPartPr/>
                <p14:nvPr/>
              </p14:nvContentPartPr>
              <p14:xfrm>
                <a:off x="4626460" y="5365071"/>
                <a:ext cx="87480" cy="813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4BBD07E2-9689-B949-BD75-766847C16B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18900" y="535751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D0A2478-401B-204B-A781-A7DB06D9AD81}"/>
                    </a:ext>
                  </a:extLst>
                </p14:cNvPr>
                <p14:cNvContentPartPr/>
                <p14:nvPr/>
              </p14:nvContentPartPr>
              <p14:xfrm>
                <a:off x="4620340" y="5558031"/>
                <a:ext cx="367560" cy="1116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D0A2478-401B-204B-A781-A7DB06D9AD8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612780" y="5550471"/>
                  <a:ext cx="38268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AF2F4370-0F61-8A44-B0EE-CB379410F298}"/>
              </a:ext>
            </a:extLst>
          </p:cNvPr>
          <p:cNvGrpSpPr/>
          <p:nvPr/>
        </p:nvGrpSpPr>
        <p:grpSpPr>
          <a:xfrm>
            <a:off x="5261500" y="5016231"/>
            <a:ext cx="479880" cy="809640"/>
            <a:chOff x="5261500" y="5016231"/>
            <a:chExt cx="47988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9A7381E6-652E-264A-B724-9B927361B1D2}"/>
                    </a:ext>
                  </a:extLst>
                </p14:cNvPr>
                <p14:cNvContentPartPr/>
                <p14:nvPr/>
              </p14:nvContentPartPr>
              <p14:xfrm>
                <a:off x="5261500" y="5016231"/>
                <a:ext cx="261720" cy="7848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9A7381E6-652E-264A-B724-9B927361B1D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253940" y="5008671"/>
                  <a:ext cx="2768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B3D842BC-EF59-8945-97E9-1B7DFD2AED27}"/>
                    </a:ext>
                  </a:extLst>
                </p14:cNvPr>
                <p14:cNvContentPartPr/>
                <p14:nvPr/>
              </p14:nvContentPartPr>
              <p14:xfrm>
                <a:off x="5516740" y="5477031"/>
                <a:ext cx="224640" cy="3488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B3D842BC-EF59-8945-97E9-1B7DFD2AED2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509180" y="5469471"/>
                  <a:ext cx="2394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EEB7BC94-4B36-F441-B54E-71FD4DE2CC1E}"/>
                    </a:ext>
                  </a:extLst>
                </p14:cNvPr>
                <p14:cNvContentPartPr/>
                <p14:nvPr/>
              </p14:nvContentPartPr>
              <p14:xfrm>
                <a:off x="5410900" y="5576751"/>
                <a:ext cx="106200" cy="745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EEB7BC94-4B36-F441-B54E-71FD4DE2CC1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03340" y="5569191"/>
                  <a:ext cx="1213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1363D8CA-BDC7-5347-9E91-468D2F4B82C8}"/>
                    </a:ext>
                  </a:extLst>
                </p14:cNvPr>
                <p14:cNvContentPartPr/>
                <p14:nvPr/>
              </p14:nvContentPartPr>
              <p14:xfrm>
                <a:off x="5411620" y="5564151"/>
                <a:ext cx="49320" cy="874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1363D8CA-BDC7-5347-9E91-468D2F4B82C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404060" y="5556591"/>
                  <a:ext cx="64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7611FB99-D592-E040-AF07-AAE96E863366}"/>
                    </a:ext>
                  </a:extLst>
                </p14:cNvPr>
                <p14:cNvContentPartPr/>
                <p14:nvPr/>
              </p14:nvContentPartPr>
              <p14:xfrm>
                <a:off x="5510620" y="5582871"/>
                <a:ext cx="56520" cy="6264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7611FB99-D592-E040-AF07-AAE96E86336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503060" y="557531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4AD167A-A43E-6940-BCE9-8733C0715FDE}"/>
                    </a:ext>
                  </a:extLst>
                </p14:cNvPr>
                <p14:cNvContentPartPr/>
                <p14:nvPr/>
              </p14:nvContentPartPr>
              <p14:xfrm>
                <a:off x="5442940" y="5700951"/>
                <a:ext cx="124200" cy="8748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4AD167A-A43E-6940-BCE9-8733C0715FD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35380" y="5693751"/>
                  <a:ext cx="139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B4E413DC-09F9-9249-9397-7DDEE04693EB}"/>
              </a:ext>
            </a:extLst>
          </p:cNvPr>
          <p:cNvGrpSpPr/>
          <p:nvPr/>
        </p:nvGrpSpPr>
        <p:grpSpPr>
          <a:xfrm>
            <a:off x="6033700" y="5178231"/>
            <a:ext cx="716040" cy="697680"/>
            <a:chOff x="6033700" y="5178231"/>
            <a:chExt cx="71604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981EB99-63CA-E843-89D1-232CD3371F66}"/>
                    </a:ext>
                  </a:extLst>
                </p14:cNvPr>
                <p14:cNvContentPartPr/>
                <p14:nvPr/>
              </p14:nvContentPartPr>
              <p14:xfrm>
                <a:off x="6157900" y="5178231"/>
                <a:ext cx="112320" cy="2181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981EB99-63CA-E843-89D1-232CD3371F6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50700" y="5170671"/>
                  <a:ext cx="127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DE99005B-0939-814B-B614-FA609D9A4E5C}"/>
                    </a:ext>
                  </a:extLst>
                </p14:cNvPr>
                <p14:cNvContentPartPr/>
                <p14:nvPr/>
              </p14:nvContentPartPr>
              <p14:xfrm>
                <a:off x="6033700" y="5439591"/>
                <a:ext cx="429840" cy="2181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DE99005B-0939-814B-B614-FA609D9A4E5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26140" y="5432031"/>
                  <a:ext cx="444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FB0FF32-B294-2A4D-8850-79F4D1415D84}"/>
                    </a:ext>
                  </a:extLst>
                </p14:cNvPr>
                <p14:cNvContentPartPr/>
                <p14:nvPr/>
              </p14:nvContentPartPr>
              <p14:xfrm>
                <a:off x="6618700" y="5819391"/>
                <a:ext cx="131040" cy="565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FB0FF32-B294-2A4D-8850-79F4D1415D8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611140" y="5811831"/>
                  <a:ext cx="14616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76" name="墨迹 275">
                <a:extLst>
                  <a:ext uri="{FF2B5EF4-FFF2-40B4-BE49-F238E27FC236}">
                    <a16:creationId xmlns:a16="http://schemas.microsoft.com/office/drawing/2014/main" id="{992954F0-4740-3D43-B1BF-C345E6043A0C}"/>
                  </a:ext>
                </a:extLst>
              </p14:cNvPr>
              <p14:cNvContentPartPr/>
              <p14:nvPr/>
            </p14:nvContentPartPr>
            <p14:xfrm>
              <a:off x="7007500" y="5700951"/>
              <a:ext cx="47520" cy="81360"/>
            </p14:xfrm>
          </p:contentPart>
        </mc:Choice>
        <mc:Fallback>
          <p:pic>
            <p:nvPicPr>
              <p:cNvPr id="276" name="墨迹 275">
                <a:extLst>
                  <a:ext uri="{FF2B5EF4-FFF2-40B4-BE49-F238E27FC236}">
                    <a16:creationId xmlns:a16="http://schemas.microsoft.com/office/drawing/2014/main" id="{992954F0-4740-3D43-B1BF-C345E6043A0C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999940" y="5693751"/>
                <a:ext cx="62640" cy="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62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9DBCDB1-0E38-A34B-82C4-D9EAD43A74F9}"/>
              </a:ext>
            </a:extLst>
          </p:cNvPr>
          <p:cNvGrpSpPr/>
          <p:nvPr/>
        </p:nvGrpSpPr>
        <p:grpSpPr>
          <a:xfrm>
            <a:off x="10242100" y="1965951"/>
            <a:ext cx="460800" cy="386280"/>
            <a:chOff x="10242100" y="1965951"/>
            <a:chExt cx="460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14:cNvPr>
                <p14:cNvContentPartPr/>
                <p14:nvPr/>
              </p14:nvContentPartPr>
              <p14:xfrm>
                <a:off x="10316620" y="1965951"/>
                <a:ext cx="75240" cy="355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9024" y="1958391"/>
                  <a:ext cx="90433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14:cNvPr>
                <p14:cNvContentPartPr/>
                <p14:nvPr/>
              </p14:nvContentPartPr>
              <p14:xfrm>
                <a:off x="10242100" y="2078631"/>
                <a:ext cx="180720" cy="37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34555" y="2071071"/>
                  <a:ext cx="19581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14:cNvPr>
                <p14:cNvContentPartPr/>
                <p14:nvPr/>
              </p14:nvContentPartPr>
              <p14:xfrm>
                <a:off x="10529020" y="2165031"/>
                <a:ext cx="173880" cy="162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1460" y="2157454"/>
                  <a:ext cx="18900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14:cNvPr>
                <p14:cNvContentPartPr/>
                <p14:nvPr/>
              </p14:nvContentPartPr>
              <p14:xfrm>
                <a:off x="10640260" y="2239911"/>
                <a:ext cx="1908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32700" y="2232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BDD9F1-C3AF-0643-8336-0EE7A151F8FA}"/>
              </a:ext>
            </a:extLst>
          </p:cNvPr>
          <p:cNvGrpSpPr/>
          <p:nvPr/>
        </p:nvGrpSpPr>
        <p:grpSpPr>
          <a:xfrm>
            <a:off x="10989100" y="1947231"/>
            <a:ext cx="535680" cy="548280"/>
            <a:chOff x="10989100" y="1947231"/>
            <a:chExt cx="535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14:cNvPr>
                <p14:cNvContentPartPr/>
                <p14:nvPr/>
              </p14:nvContentPartPr>
              <p14:xfrm>
                <a:off x="11083060" y="1947231"/>
                <a:ext cx="167760" cy="38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5500" y="1939671"/>
                  <a:ext cx="182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14:cNvPr>
                <p14:cNvContentPartPr/>
                <p14:nvPr/>
              </p14:nvContentPartPr>
              <p14:xfrm>
                <a:off x="10989100" y="2065311"/>
                <a:ext cx="212040" cy="37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81540" y="20577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14:cNvPr>
                <p14:cNvContentPartPr/>
                <p14:nvPr/>
              </p14:nvContentPartPr>
              <p14:xfrm>
                <a:off x="11362420" y="2227311"/>
                <a:ext cx="6264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54860" y="2219751"/>
                  <a:ext cx="7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14:cNvPr>
                <p14:cNvContentPartPr/>
                <p14:nvPr/>
              </p14:nvContentPartPr>
              <p14:xfrm>
                <a:off x="11399860" y="2314431"/>
                <a:ext cx="124920" cy="37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92300" y="2306798"/>
                  <a:ext cx="1400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85CB975-5EEA-1440-B996-F9A63AE49653}"/>
              </a:ext>
            </a:extLst>
          </p:cNvPr>
          <p:cNvGrpSpPr/>
          <p:nvPr/>
        </p:nvGrpSpPr>
        <p:grpSpPr>
          <a:xfrm>
            <a:off x="6431860" y="2887191"/>
            <a:ext cx="230760" cy="392400"/>
            <a:chOff x="6431860" y="2887191"/>
            <a:chExt cx="230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14:cNvPr>
                <p14:cNvContentPartPr/>
                <p14:nvPr/>
              </p14:nvContentPartPr>
              <p14:xfrm>
                <a:off x="6537700" y="2887191"/>
                <a:ext cx="124920" cy="392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0140" y="2879631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14:cNvPr>
                <p14:cNvContentPartPr/>
                <p14:nvPr/>
              </p14:nvContentPartPr>
              <p14:xfrm>
                <a:off x="6431860" y="3074031"/>
                <a:ext cx="22464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4288" y="3066471"/>
                  <a:ext cx="239784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08241B9-A995-B940-A6B6-D797BB71DE1B}"/>
              </a:ext>
            </a:extLst>
          </p:cNvPr>
          <p:cNvGrpSpPr/>
          <p:nvPr/>
        </p:nvGrpSpPr>
        <p:grpSpPr>
          <a:xfrm>
            <a:off x="6382900" y="3665511"/>
            <a:ext cx="242640" cy="280440"/>
            <a:chOff x="6382900" y="3665511"/>
            <a:chExt cx="2426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14:cNvPr>
                <p14:cNvContentPartPr/>
                <p14:nvPr/>
              </p14:nvContentPartPr>
              <p14:xfrm>
                <a:off x="6463900" y="3665511"/>
                <a:ext cx="118080" cy="280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6340" y="3657951"/>
                  <a:ext cx="133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14:cNvPr>
                <p14:cNvContentPartPr/>
                <p14:nvPr/>
              </p14:nvContentPartPr>
              <p14:xfrm>
                <a:off x="6382900" y="3758751"/>
                <a:ext cx="242640" cy="6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75340" y="3751147"/>
                  <a:ext cx="257760" cy="778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B97B2ED-EC7B-0C4A-B7DD-7573BAA90A2D}"/>
              </a:ext>
            </a:extLst>
          </p:cNvPr>
          <p:cNvGrpSpPr/>
          <p:nvPr/>
        </p:nvGrpSpPr>
        <p:grpSpPr>
          <a:xfrm>
            <a:off x="6257620" y="1893231"/>
            <a:ext cx="5155200" cy="4063320"/>
            <a:chOff x="6257620" y="1893231"/>
            <a:chExt cx="5155200" cy="40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14:cNvPr>
                <p14:cNvContentPartPr/>
                <p14:nvPr/>
              </p14:nvContentPartPr>
              <p14:xfrm>
                <a:off x="7309900" y="1959471"/>
                <a:ext cx="180720" cy="3997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02355" y="1951911"/>
                  <a:ext cx="195810" cy="40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14:cNvPr>
                <p14:cNvContentPartPr/>
                <p14:nvPr/>
              </p14:nvContentPartPr>
              <p14:xfrm>
                <a:off x="6257620" y="2594511"/>
                <a:ext cx="5155200" cy="162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0059" y="2586951"/>
                  <a:ext cx="5170321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14:cNvPr>
                <p14:cNvContentPartPr/>
                <p14:nvPr/>
              </p14:nvContentPartPr>
              <p14:xfrm>
                <a:off x="7951780" y="1953351"/>
                <a:ext cx="173880" cy="3862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4236" y="1945791"/>
                  <a:ext cx="188969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14:cNvPr>
                <p14:cNvContentPartPr/>
                <p14:nvPr/>
              </p14:nvContentPartPr>
              <p14:xfrm>
                <a:off x="7894900" y="2127591"/>
                <a:ext cx="212040" cy="12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87340" y="2119815"/>
                  <a:ext cx="22716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14:cNvPr>
                <p14:cNvContentPartPr/>
                <p14:nvPr/>
              </p14:nvContentPartPr>
              <p14:xfrm>
                <a:off x="8293420" y="2208591"/>
                <a:ext cx="3132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83099" y="2198121"/>
                  <a:ext cx="51251" cy="145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14:cNvPr>
                <p14:cNvContentPartPr/>
                <p14:nvPr/>
              </p14:nvContentPartPr>
              <p14:xfrm>
                <a:off x="8691940" y="1897191"/>
                <a:ext cx="93600" cy="41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81540" y="1886751"/>
                  <a:ext cx="113683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14:cNvPr>
                <p14:cNvContentPartPr/>
                <p14:nvPr/>
              </p14:nvContentPartPr>
              <p14:xfrm>
                <a:off x="8629660" y="2090511"/>
                <a:ext cx="168480" cy="2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2100" y="20829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14:cNvPr>
                <p14:cNvContentPartPr/>
                <p14:nvPr/>
              </p14:nvContentPartPr>
              <p14:xfrm>
                <a:off x="9009460" y="2202471"/>
                <a:ext cx="193320" cy="93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01900" y="2194940"/>
                  <a:ext cx="2084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14:cNvPr>
                <p14:cNvContentPartPr/>
                <p14:nvPr/>
              </p14:nvContentPartPr>
              <p14:xfrm>
                <a:off x="9545500" y="1893231"/>
                <a:ext cx="92880" cy="402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7969" y="1885678"/>
                  <a:ext cx="107942" cy="417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14:cNvPr>
                <p14:cNvContentPartPr/>
                <p14:nvPr/>
              </p14:nvContentPartPr>
              <p14:xfrm>
                <a:off x="9476380" y="2065311"/>
                <a:ext cx="199440" cy="56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68834" y="2057703"/>
                  <a:ext cx="214533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14:cNvPr>
                <p14:cNvContentPartPr/>
                <p14:nvPr/>
              </p14:nvContentPartPr>
              <p14:xfrm>
                <a:off x="9787420" y="2158911"/>
                <a:ext cx="167760" cy="336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9860" y="2151351"/>
                  <a:ext cx="182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14:cNvPr>
                <p14:cNvContentPartPr/>
                <p14:nvPr/>
              </p14:nvContentPartPr>
              <p14:xfrm>
                <a:off x="6842980" y="3123711"/>
                <a:ext cx="56520" cy="274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420" y="3116151"/>
                  <a:ext cx="71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14:cNvPr>
                <p14:cNvContentPartPr/>
                <p14:nvPr/>
              </p14:nvContentPartPr>
              <p14:xfrm>
                <a:off x="6824260" y="3858471"/>
                <a:ext cx="149760" cy="143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6700" y="385091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14:cNvPr>
                <p14:cNvContentPartPr/>
                <p14:nvPr/>
              </p14:nvContentPartPr>
              <p14:xfrm>
                <a:off x="6562900" y="4219551"/>
                <a:ext cx="81360" cy="305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5340" y="4212000"/>
                  <a:ext cx="9648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14:cNvPr>
                <p14:cNvContentPartPr/>
                <p14:nvPr/>
              </p14:nvContentPartPr>
              <p14:xfrm>
                <a:off x="6469300" y="4362471"/>
                <a:ext cx="212040" cy="31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61740" y="43549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14:cNvPr>
                <p14:cNvContentPartPr/>
                <p14:nvPr/>
              </p14:nvContentPartPr>
              <p14:xfrm>
                <a:off x="6867820" y="4431231"/>
                <a:ext cx="118800" cy="305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0260" y="4423680"/>
                  <a:ext cx="13392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14:cNvPr>
                <p14:cNvContentPartPr/>
                <p14:nvPr/>
              </p14:nvContentPartPr>
              <p14:xfrm>
                <a:off x="6624820" y="4767471"/>
                <a:ext cx="100080" cy="336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7260" y="4759911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14:cNvPr>
                <p14:cNvContentPartPr/>
                <p14:nvPr/>
              </p14:nvContentPartPr>
              <p14:xfrm>
                <a:off x="6519700" y="4904271"/>
                <a:ext cx="211320" cy="25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12140" y="4896817"/>
                  <a:ext cx="226440" cy="4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F2C4A9-227F-FD4A-B580-DDDE4767633D}"/>
              </a:ext>
            </a:extLst>
          </p:cNvPr>
          <p:cNvGrpSpPr/>
          <p:nvPr/>
        </p:nvGrpSpPr>
        <p:grpSpPr>
          <a:xfrm>
            <a:off x="6936220" y="4935951"/>
            <a:ext cx="131040" cy="261360"/>
            <a:chOff x="6936220" y="4935951"/>
            <a:chExt cx="131040" cy="26136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1C5EA26-25CA-494B-B8A1-B78DF3195538}"/>
                </a:ext>
              </a:extLst>
            </p:cNvPr>
            <p:cNvGrpSpPr/>
            <p:nvPr/>
          </p:nvGrpSpPr>
          <p:grpSpPr>
            <a:xfrm>
              <a:off x="6936220" y="4935951"/>
              <a:ext cx="131040" cy="261360"/>
              <a:chOff x="6936220" y="4935951"/>
              <a:chExt cx="131040" cy="261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14:cNvPr>
                  <p14:cNvContentPartPr/>
                  <p14:nvPr/>
                </p14:nvContentPartPr>
                <p14:xfrm>
                  <a:off x="6936220" y="4935951"/>
                  <a:ext cx="131040" cy="230040"/>
                </p14:xfrm>
              </p:contentPart>
            </mc:Choice>
            <mc:Fallback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928660" y="4928391"/>
                    <a:ext cx="14616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14:cNvPr>
                  <p14:cNvContentPartPr/>
                  <p14:nvPr/>
                </p14:nvContentPartPr>
                <p14:xfrm>
                  <a:off x="7004620" y="5053671"/>
                  <a:ext cx="25200" cy="143640"/>
                </p14:xfrm>
              </p:contentPart>
            </mc:Choice>
            <mc:Fallback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997060" y="5046092"/>
                    <a:ext cx="40320" cy="15879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D947E58-926A-2744-A5E3-1FBDD12D4A26}"/>
              </a:ext>
            </a:extLst>
          </p:cNvPr>
          <p:cNvGrpSpPr/>
          <p:nvPr/>
        </p:nvGrpSpPr>
        <p:grpSpPr>
          <a:xfrm>
            <a:off x="6507460" y="5377311"/>
            <a:ext cx="622080" cy="423720"/>
            <a:chOff x="6507460" y="5377311"/>
            <a:chExt cx="6220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14:cNvPr>
                <p14:cNvContentPartPr/>
                <p14:nvPr/>
              </p14:nvContentPartPr>
              <p14:xfrm>
                <a:off x="6594580" y="5377311"/>
                <a:ext cx="130320" cy="311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87041" y="5369742"/>
                  <a:ext cx="145398" cy="32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14:cNvPr>
                <p14:cNvContentPartPr/>
                <p14:nvPr/>
              </p14:nvContentPartPr>
              <p14:xfrm>
                <a:off x="6507460" y="5507991"/>
                <a:ext cx="2862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9900" y="5500431"/>
                  <a:ext cx="30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14:cNvPr>
                <p14:cNvContentPartPr/>
                <p14:nvPr/>
              </p14:nvContentPartPr>
              <p14:xfrm>
                <a:off x="6923980" y="5558031"/>
                <a:ext cx="93600" cy="24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16420" y="5550482"/>
                  <a:ext cx="108720" cy="25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14:cNvPr>
                <p14:cNvContentPartPr/>
                <p14:nvPr/>
              </p14:nvContentPartPr>
              <p14:xfrm>
                <a:off x="6930100" y="5588991"/>
                <a:ext cx="19944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22554" y="5581431"/>
                  <a:ext cx="214533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79F8EAC-9CDB-BF46-A5A2-FD741D4B3B9F}"/>
              </a:ext>
            </a:extLst>
          </p:cNvPr>
          <p:cNvGrpSpPr/>
          <p:nvPr/>
        </p:nvGrpSpPr>
        <p:grpSpPr>
          <a:xfrm>
            <a:off x="7882660" y="2856231"/>
            <a:ext cx="333720" cy="361440"/>
            <a:chOff x="7882660" y="2856231"/>
            <a:chExt cx="333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14:cNvPr>
                <p14:cNvContentPartPr/>
                <p14:nvPr/>
              </p14:nvContentPartPr>
              <p14:xfrm>
                <a:off x="7882660" y="2856231"/>
                <a:ext cx="33372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5100" y="2848671"/>
                  <a:ext cx="348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14:cNvPr>
                <p14:cNvContentPartPr/>
                <p14:nvPr/>
              </p14:nvContentPartPr>
              <p14:xfrm>
                <a:off x="8050780" y="3005631"/>
                <a:ext cx="56520" cy="212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43220" y="2998071"/>
                  <a:ext cx="716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14:cNvPr>
              <p14:cNvContentPartPr/>
              <p14:nvPr/>
            </p14:nvContentPartPr>
            <p14:xfrm>
              <a:off x="8934580" y="2831031"/>
              <a:ext cx="118800" cy="3488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26997" y="2823471"/>
                <a:ext cx="13396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14:cNvPr>
              <p14:cNvContentPartPr/>
              <p14:nvPr/>
            </p14:nvContentPartPr>
            <p14:xfrm>
              <a:off x="9607060" y="2955591"/>
              <a:ext cx="37800" cy="2617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99500" y="2948031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14:cNvPr>
              <p14:cNvContentPartPr/>
              <p14:nvPr/>
            </p14:nvContentPartPr>
            <p14:xfrm>
              <a:off x="10459900" y="3005631"/>
              <a:ext cx="168480" cy="143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52340" y="2998071"/>
                <a:ext cx="1836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EBC48C5-FAA9-1846-B60D-8DCA295CFAC2}"/>
              </a:ext>
            </a:extLst>
          </p:cNvPr>
          <p:cNvGrpSpPr/>
          <p:nvPr/>
        </p:nvGrpSpPr>
        <p:grpSpPr>
          <a:xfrm>
            <a:off x="11094940" y="2962071"/>
            <a:ext cx="267840" cy="286560"/>
            <a:chOff x="11094940" y="2962071"/>
            <a:chExt cx="267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14:cNvPr>
                <p14:cNvContentPartPr/>
                <p14:nvPr/>
              </p14:nvContentPartPr>
              <p14:xfrm>
                <a:off x="11094940" y="2962071"/>
                <a:ext cx="118800" cy="286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87380" y="2954520"/>
                  <a:ext cx="13392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14:cNvPr>
                <p14:cNvContentPartPr/>
                <p14:nvPr/>
              </p14:nvContentPartPr>
              <p14:xfrm>
                <a:off x="11188180" y="3061431"/>
                <a:ext cx="174600" cy="37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80620" y="3053798"/>
                  <a:ext cx="18972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86652D9-B59C-FE43-9FE8-E34759C7B032}"/>
              </a:ext>
            </a:extLst>
          </p:cNvPr>
          <p:cNvGrpSpPr/>
          <p:nvPr/>
        </p:nvGrpSpPr>
        <p:grpSpPr>
          <a:xfrm>
            <a:off x="7951060" y="3684231"/>
            <a:ext cx="243000" cy="261720"/>
            <a:chOff x="7951060" y="3684231"/>
            <a:chExt cx="243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14:cNvPr>
                <p14:cNvContentPartPr/>
                <p14:nvPr/>
              </p14:nvContentPartPr>
              <p14:xfrm>
                <a:off x="7951060" y="3684231"/>
                <a:ext cx="243000" cy="230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43511" y="3676671"/>
                  <a:ext cx="258098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14:cNvPr>
                <p14:cNvContentPartPr/>
                <p14:nvPr/>
              </p14:nvContentPartPr>
              <p14:xfrm>
                <a:off x="8087860" y="3758751"/>
                <a:ext cx="56520" cy="187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80252" y="3751176"/>
                  <a:ext cx="71737" cy="2023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14:cNvPr>
              <p14:cNvContentPartPr/>
              <p14:nvPr/>
            </p14:nvContentPartPr>
            <p14:xfrm>
              <a:off x="8947180" y="3634191"/>
              <a:ext cx="118800" cy="324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39620" y="3626631"/>
                <a:ext cx="1339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14:cNvPr>
              <p14:cNvContentPartPr/>
              <p14:nvPr/>
            </p14:nvContentPartPr>
            <p14:xfrm>
              <a:off x="9644500" y="3746151"/>
              <a:ext cx="19080" cy="205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36940" y="3738591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14:cNvPr>
              <p14:cNvContentPartPr/>
              <p14:nvPr/>
            </p14:nvContentPartPr>
            <p14:xfrm>
              <a:off x="10466020" y="3733911"/>
              <a:ext cx="180720" cy="168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58460" y="3726351"/>
                <a:ext cx="195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AD5DE7F-9F45-384C-AFCB-B5037740D70F}"/>
              </a:ext>
            </a:extLst>
          </p:cNvPr>
          <p:cNvGrpSpPr/>
          <p:nvPr/>
        </p:nvGrpSpPr>
        <p:grpSpPr>
          <a:xfrm>
            <a:off x="11101060" y="3621951"/>
            <a:ext cx="311760" cy="392400"/>
            <a:chOff x="11101060" y="3621951"/>
            <a:chExt cx="311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14:cNvPr>
                <p14:cNvContentPartPr/>
                <p14:nvPr/>
              </p14:nvContentPartPr>
              <p14:xfrm>
                <a:off x="11101060" y="3621951"/>
                <a:ext cx="118800" cy="392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3477" y="3614398"/>
                  <a:ext cx="133966" cy="407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14:cNvPr>
                <p14:cNvContentPartPr/>
                <p14:nvPr/>
              </p14:nvContentPartPr>
              <p14:xfrm>
                <a:off x="11244340" y="3709071"/>
                <a:ext cx="16848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36780" y="3701597"/>
                  <a:ext cx="183600" cy="46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5966BA1-5E8B-B646-AE87-A15ACDF1DA09}"/>
              </a:ext>
            </a:extLst>
          </p:cNvPr>
          <p:cNvGrpSpPr/>
          <p:nvPr/>
        </p:nvGrpSpPr>
        <p:grpSpPr>
          <a:xfrm>
            <a:off x="8020180" y="4406391"/>
            <a:ext cx="279720" cy="267840"/>
            <a:chOff x="8020180" y="4406391"/>
            <a:chExt cx="2797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14:cNvPr>
                <p14:cNvContentPartPr/>
                <p14:nvPr/>
              </p14:nvContentPartPr>
              <p14:xfrm>
                <a:off x="8020180" y="4406391"/>
                <a:ext cx="279720" cy="212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2620" y="4398831"/>
                  <a:ext cx="29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14:cNvPr>
                <p14:cNvContentPartPr/>
                <p14:nvPr/>
              </p14:nvContentPartPr>
              <p14:xfrm>
                <a:off x="8181460" y="4499631"/>
                <a:ext cx="37800" cy="174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3900" y="4492087"/>
                  <a:ext cx="5292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14:cNvPr>
              <p14:cNvContentPartPr/>
              <p14:nvPr/>
            </p14:nvContentPartPr>
            <p14:xfrm>
              <a:off x="8909740" y="4306671"/>
              <a:ext cx="149760" cy="3427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02180" y="4299111"/>
                <a:ext cx="164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F41FF43-0BD5-8842-B550-0F84FA9529A0}"/>
              </a:ext>
            </a:extLst>
          </p:cNvPr>
          <p:cNvGrpSpPr/>
          <p:nvPr/>
        </p:nvGrpSpPr>
        <p:grpSpPr>
          <a:xfrm>
            <a:off x="9625780" y="4325391"/>
            <a:ext cx="354960" cy="330480"/>
            <a:chOff x="9625780" y="4325391"/>
            <a:chExt cx="3549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14:cNvPr>
                <p14:cNvContentPartPr/>
                <p14:nvPr/>
              </p14:nvContentPartPr>
              <p14:xfrm>
                <a:off x="9625780" y="4325391"/>
                <a:ext cx="106200" cy="330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18220" y="4317831"/>
                  <a:ext cx="121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14:cNvPr>
                <p14:cNvContentPartPr/>
                <p14:nvPr/>
              </p14:nvContentPartPr>
              <p14:xfrm>
                <a:off x="9725140" y="4362471"/>
                <a:ext cx="25560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7580" y="4354911"/>
                  <a:ext cx="2707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14:cNvPr>
              <p14:cNvContentPartPr/>
              <p14:nvPr/>
            </p14:nvContentPartPr>
            <p14:xfrm>
              <a:off x="10566460" y="4387671"/>
              <a:ext cx="74520" cy="230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58900" y="4380111"/>
                <a:ext cx="89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14:cNvPr>
              <p14:cNvContentPartPr/>
              <p14:nvPr/>
            </p14:nvContentPartPr>
            <p14:xfrm>
              <a:off x="11032660" y="4350231"/>
              <a:ext cx="268200" cy="180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25100" y="4342686"/>
                <a:ext cx="2833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14:cNvPr>
              <p14:cNvContentPartPr/>
              <p14:nvPr/>
            </p14:nvContentPartPr>
            <p14:xfrm>
              <a:off x="8032060" y="5028831"/>
              <a:ext cx="50040" cy="2682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24554" y="5021271"/>
                <a:ext cx="65052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61211FE-C3AB-1942-A6E7-F6CEFF278652}"/>
              </a:ext>
            </a:extLst>
          </p:cNvPr>
          <p:cNvGrpSpPr/>
          <p:nvPr/>
        </p:nvGrpSpPr>
        <p:grpSpPr>
          <a:xfrm>
            <a:off x="8736220" y="4997511"/>
            <a:ext cx="267480" cy="286920"/>
            <a:chOff x="8736220" y="4997511"/>
            <a:chExt cx="2674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14:cNvPr>
                <p14:cNvContentPartPr/>
                <p14:nvPr/>
              </p14:nvContentPartPr>
              <p14:xfrm>
                <a:off x="8736220" y="4997511"/>
                <a:ext cx="267480" cy="243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8660" y="4989951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14:cNvPr>
                <p14:cNvContentPartPr/>
                <p14:nvPr/>
              </p14:nvContentPartPr>
              <p14:xfrm>
                <a:off x="8835580" y="5115951"/>
                <a:ext cx="86760" cy="16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28020" y="5108391"/>
                  <a:ext cx="101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14:cNvPr>
              <p14:cNvContentPartPr/>
              <p14:nvPr/>
            </p14:nvContentPartPr>
            <p14:xfrm>
              <a:off x="9607060" y="5010111"/>
              <a:ext cx="124920" cy="3488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99500" y="5002559"/>
                <a:ext cx="140040" cy="363944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546966C-973F-D547-9479-FE3EE5AA52C2}"/>
              </a:ext>
            </a:extLst>
          </p:cNvPr>
          <p:cNvGrpSpPr/>
          <p:nvPr/>
        </p:nvGrpSpPr>
        <p:grpSpPr>
          <a:xfrm>
            <a:off x="10435060" y="5034951"/>
            <a:ext cx="336600" cy="273600"/>
            <a:chOff x="10435060" y="5034951"/>
            <a:chExt cx="3366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14:cNvPr>
                <p14:cNvContentPartPr/>
                <p14:nvPr/>
              </p14:nvContentPartPr>
              <p14:xfrm>
                <a:off x="10435060" y="5034951"/>
                <a:ext cx="149760" cy="273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27500" y="5027391"/>
                  <a:ext cx="164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14:cNvPr>
                <p14:cNvContentPartPr/>
                <p14:nvPr/>
              </p14:nvContentPartPr>
              <p14:xfrm>
                <a:off x="10540900" y="5115951"/>
                <a:ext cx="23076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33340" y="510839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14:cNvPr>
              <p14:cNvContentPartPr/>
              <p14:nvPr/>
            </p14:nvContentPartPr>
            <p14:xfrm>
              <a:off x="11082340" y="5028831"/>
              <a:ext cx="218160" cy="187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074780" y="5021271"/>
                <a:ext cx="2332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151E0B8-2E32-804F-A480-650E9184B010}"/>
              </a:ext>
            </a:extLst>
          </p:cNvPr>
          <p:cNvGrpSpPr/>
          <p:nvPr/>
        </p:nvGrpSpPr>
        <p:grpSpPr>
          <a:xfrm>
            <a:off x="8000740" y="5744871"/>
            <a:ext cx="199440" cy="267840"/>
            <a:chOff x="8000740" y="5744871"/>
            <a:chExt cx="1994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14:cNvPr>
                <p14:cNvContentPartPr/>
                <p14:nvPr/>
              </p14:nvContentPartPr>
              <p14:xfrm>
                <a:off x="8000740" y="5744871"/>
                <a:ext cx="18720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3180" y="573731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14:cNvPr>
                <p14:cNvContentPartPr/>
                <p14:nvPr/>
              </p14:nvContentPartPr>
              <p14:xfrm>
                <a:off x="8063020" y="5838111"/>
                <a:ext cx="137160" cy="174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5460" y="5830567"/>
                  <a:ext cx="15228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14:cNvPr>
              <p14:cNvContentPartPr/>
              <p14:nvPr/>
            </p14:nvContentPartPr>
            <p14:xfrm>
              <a:off x="9526060" y="5775831"/>
              <a:ext cx="249480" cy="15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18489" y="5768288"/>
                <a:ext cx="264622" cy="17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14:cNvPr>
              <p14:cNvContentPartPr/>
              <p14:nvPr/>
            </p14:nvContentPartPr>
            <p14:xfrm>
              <a:off x="10516060" y="5775831"/>
              <a:ext cx="50040" cy="2494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08500" y="5768271"/>
                <a:ext cx="65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14:cNvPr>
              <p14:cNvContentPartPr/>
              <p14:nvPr/>
            </p14:nvContentPartPr>
            <p14:xfrm>
              <a:off x="11057500" y="5726151"/>
              <a:ext cx="167760" cy="3427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49940" y="5718591"/>
                <a:ext cx="182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6FB37BD-F7CB-F14E-9F0B-0F7140C2A8B4}"/>
              </a:ext>
            </a:extLst>
          </p:cNvPr>
          <p:cNvGrpSpPr/>
          <p:nvPr/>
        </p:nvGrpSpPr>
        <p:grpSpPr>
          <a:xfrm>
            <a:off x="8473780" y="5775831"/>
            <a:ext cx="361800" cy="311760"/>
            <a:chOff x="8473780" y="5775831"/>
            <a:chExt cx="3618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14:cNvPr>
                <p14:cNvContentPartPr/>
                <p14:nvPr/>
              </p14:nvContentPartPr>
              <p14:xfrm>
                <a:off x="8473780" y="5775831"/>
                <a:ext cx="124920" cy="311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6220" y="576827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14:cNvPr>
                <p14:cNvContentPartPr/>
                <p14:nvPr/>
              </p14:nvContentPartPr>
              <p14:xfrm>
                <a:off x="8629660" y="5806791"/>
                <a:ext cx="205920" cy="19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22100" y="57992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EAE155C0-7263-CA46-8155-BDE662C96741}"/>
                  </a:ext>
                </a:extLst>
              </p14:cNvPr>
              <p14:cNvContentPartPr/>
              <p14:nvPr/>
            </p14:nvContentPartPr>
            <p14:xfrm>
              <a:off x="667180" y="2495151"/>
              <a:ext cx="367560" cy="49824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EAE155C0-7263-CA46-8155-BDE662C967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59620" y="2487596"/>
                <a:ext cx="382680" cy="513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1C514781-12D7-254E-94E7-B925C03BF79B}"/>
                  </a:ext>
                </a:extLst>
              </p14:cNvPr>
              <p14:cNvContentPartPr/>
              <p14:nvPr/>
            </p14:nvContentPartPr>
            <p14:xfrm>
              <a:off x="1233820" y="2812671"/>
              <a:ext cx="6480" cy="500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1C514781-12D7-254E-94E7-B925C03BF79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26260" y="2805111"/>
                <a:ext cx="21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CCFA7F8C-B414-C84D-8260-5276D18E0C51}"/>
                  </a:ext>
                </a:extLst>
              </p14:cNvPr>
              <p14:cNvContentPartPr/>
              <p14:nvPr/>
            </p14:nvContentPartPr>
            <p14:xfrm>
              <a:off x="1227340" y="3023991"/>
              <a:ext cx="37800" cy="439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CCFA7F8C-B414-C84D-8260-5276D18E0C5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19780" y="3016431"/>
                <a:ext cx="529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260011D-A440-2D45-8C73-6A27B8846DA2}"/>
              </a:ext>
            </a:extLst>
          </p:cNvPr>
          <p:cNvGrpSpPr/>
          <p:nvPr/>
        </p:nvGrpSpPr>
        <p:grpSpPr>
          <a:xfrm>
            <a:off x="573940" y="3341511"/>
            <a:ext cx="1127160" cy="405360"/>
            <a:chOff x="573940" y="3341511"/>
            <a:chExt cx="112716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72B59EDA-F872-554E-BA7C-7CF0E4184B22}"/>
                    </a:ext>
                  </a:extLst>
                </p14:cNvPr>
                <p14:cNvContentPartPr/>
                <p14:nvPr/>
              </p14:nvContentPartPr>
              <p14:xfrm>
                <a:off x="573940" y="3410271"/>
                <a:ext cx="224640" cy="336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72B59EDA-F872-554E-BA7C-7CF0E4184B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6380" y="3402711"/>
                  <a:ext cx="2397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9E0B440-5E3D-874E-9B4E-84130FA11519}"/>
                    </a:ext>
                  </a:extLst>
                </p14:cNvPr>
                <p14:cNvContentPartPr/>
                <p14:nvPr/>
              </p14:nvContentPartPr>
              <p14:xfrm>
                <a:off x="923140" y="3366711"/>
                <a:ext cx="92880" cy="2682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9E0B440-5E3D-874E-9B4E-84130FA115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5609" y="3359151"/>
                  <a:ext cx="107942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70647EF-2FC7-A84B-B4B2-3F879947B681}"/>
                    </a:ext>
                  </a:extLst>
                </p14:cNvPr>
                <p14:cNvContentPartPr/>
                <p14:nvPr/>
              </p14:nvContentPartPr>
              <p14:xfrm>
                <a:off x="1246060" y="3341511"/>
                <a:ext cx="62640" cy="2556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70647EF-2FC7-A84B-B4B2-3F879947B6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38500" y="3333951"/>
                  <a:ext cx="77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6E6C2CB-E868-1D4D-B16B-D39C8D4850CC}"/>
                    </a:ext>
                  </a:extLst>
                </p14:cNvPr>
                <p14:cNvContentPartPr/>
                <p14:nvPr/>
              </p14:nvContentPartPr>
              <p14:xfrm>
                <a:off x="1165780" y="3435111"/>
                <a:ext cx="180360" cy="50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6E6C2CB-E868-1D4D-B16B-D39C8D4850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8205" y="3427605"/>
                  <a:ext cx="19551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2DA407B-E4DB-1941-82A2-247EDC52DFA4}"/>
                    </a:ext>
                  </a:extLst>
                </p14:cNvPr>
                <p14:cNvContentPartPr/>
                <p14:nvPr/>
              </p14:nvContentPartPr>
              <p14:xfrm>
                <a:off x="1482580" y="3522231"/>
                <a:ext cx="6480" cy="93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2DA407B-E4DB-1941-82A2-247EDC52DF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75020" y="3514700"/>
                  <a:ext cx="2160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5B7FEF2-D554-BB43-94BB-83ED6A320E4B}"/>
                    </a:ext>
                  </a:extLst>
                </p14:cNvPr>
                <p14:cNvContentPartPr/>
                <p14:nvPr/>
              </p14:nvContentPartPr>
              <p14:xfrm>
                <a:off x="1625860" y="3372831"/>
                <a:ext cx="75240" cy="2865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5B7FEF2-D554-BB43-94BB-83ED6A320E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18264" y="3365280"/>
                  <a:ext cx="90433" cy="3016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812AD739-D2CA-694F-8EB9-9A018F382DE4}"/>
              </a:ext>
            </a:extLst>
          </p:cNvPr>
          <p:cNvGrpSpPr/>
          <p:nvPr/>
        </p:nvGrpSpPr>
        <p:grpSpPr>
          <a:xfrm>
            <a:off x="1931140" y="3459951"/>
            <a:ext cx="186840" cy="112320"/>
            <a:chOff x="1931140" y="3459951"/>
            <a:chExt cx="186840" cy="11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122E02E-9F9E-3A4B-BC41-4047E6C138A0}"/>
                    </a:ext>
                  </a:extLst>
                </p14:cNvPr>
                <p14:cNvContentPartPr/>
                <p14:nvPr/>
              </p14:nvContentPartPr>
              <p14:xfrm>
                <a:off x="1931140" y="3459951"/>
                <a:ext cx="12492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122E02E-9F9E-3A4B-BC41-4047E6C138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3580" y="3452477"/>
                  <a:ext cx="1400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F440D93-AAC0-C44C-926B-9D8238599902}"/>
                    </a:ext>
                  </a:extLst>
                </p14:cNvPr>
                <p14:cNvContentPartPr/>
                <p14:nvPr/>
              </p14:nvContentPartPr>
              <p14:xfrm>
                <a:off x="1962100" y="3553191"/>
                <a:ext cx="155880" cy="19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F440D93-AAC0-C44C-926B-9D82385999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54557" y="3545631"/>
                  <a:ext cx="170965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01F9556-8923-724C-A921-921A5CE5E174}"/>
              </a:ext>
            </a:extLst>
          </p:cNvPr>
          <p:cNvGrpSpPr/>
          <p:nvPr/>
        </p:nvGrpSpPr>
        <p:grpSpPr>
          <a:xfrm>
            <a:off x="2335780" y="3285711"/>
            <a:ext cx="162360" cy="299160"/>
            <a:chOff x="2335780" y="3285711"/>
            <a:chExt cx="16236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749E26A-4B85-9447-87A1-1A86B2E04A38}"/>
                    </a:ext>
                  </a:extLst>
                </p14:cNvPr>
                <p14:cNvContentPartPr/>
                <p14:nvPr/>
              </p14:nvContentPartPr>
              <p14:xfrm>
                <a:off x="2416420" y="3285711"/>
                <a:ext cx="62640" cy="299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749E26A-4B85-9447-87A1-1A86B2E04A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8860" y="3278151"/>
                  <a:ext cx="77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EE3B122-7BA3-ED4C-B7BD-4BF2C7EC26D9}"/>
                    </a:ext>
                  </a:extLst>
                </p14:cNvPr>
                <p14:cNvContentPartPr/>
                <p14:nvPr/>
              </p14:nvContentPartPr>
              <p14:xfrm>
                <a:off x="2335780" y="3372831"/>
                <a:ext cx="162360" cy="62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EE3B122-7BA3-ED4C-B7BD-4BF2C7EC26D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28220" y="3365271"/>
                  <a:ext cx="17748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5D241465-2F22-564C-B25A-5896FD2E7424}"/>
                  </a:ext>
                </a:extLst>
              </p14:cNvPr>
              <p14:cNvContentPartPr/>
              <p14:nvPr/>
            </p14:nvContentPartPr>
            <p14:xfrm>
              <a:off x="2696860" y="3528351"/>
              <a:ext cx="174600" cy="118800"/>
            </p14:xfrm>
          </p:contentPart>
        </mc:Choice>
        <mc:Fallback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5D241465-2F22-564C-B25A-5896FD2E742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689300" y="3520768"/>
                <a:ext cx="189720" cy="13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66CFE3F6-C043-4642-9F54-F5A8C2B48BF4}"/>
                  </a:ext>
                </a:extLst>
              </p14:cNvPr>
              <p14:cNvContentPartPr/>
              <p14:nvPr/>
            </p14:nvContentPartPr>
            <p14:xfrm>
              <a:off x="3119860" y="3603231"/>
              <a:ext cx="56520" cy="9360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66CFE3F6-C043-4642-9F54-F5A8C2B48BF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12300" y="3595700"/>
                <a:ext cx="71640" cy="108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F9F601C7-6729-BE42-9763-A994215C0127}"/>
                  </a:ext>
                </a:extLst>
              </p14:cNvPr>
              <p14:cNvContentPartPr/>
              <p14:nvPr/>
            </p14:nvContentPartPr>
            <p14:xfrm>
              <a:off x="3468700" y="3335391"/>
              <a:ext cx="249480" cy="43632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F9F601C7-6729-BE42-9763-A994215C012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461140" y="3327825"/>
                <a:ext cx="264600" cy="451452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2EE3A13-6372-3541-A73F-AB8D2CA7A209}"/>
              </a:ext>
            </a:extLst>
          </p:cNvPr>
          <p:cNvGrpSpPr/>
          <p:nvPr/>
        </p:nvGrpSpPr>
        <p:grpSpPr>
          <a:xfrm>
            <a:off x="3898900" y="3180591"/>
            <a:ext cx="889920" cy="348480"/>
            <a:chOff x="3898900" y="3180591"/>
            <a:chExt cx="8899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82BD7C3-9947-2346-AA97-A5362A548026}"/>
                    </a:ext>
                  </a:extLst>
                </p14:cNvPr>
                <p14:cNvContentPartPr/>
                <p14:nvPr/>
              </p14:nvContentPartPr>
              <p14:xfrm>
                <a:off x="3898900" y="3229551"/>
                <a:ext cx="149040" cy="28044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82BD7C3-9947-2346-AA97-A5362A5480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91340" y="3221991"/>
                  <a:ext cx="164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7BE4647-9582-A645-898E-6B1C331ABAA3}"/>
                    </a:ext>
                  </a:extLst>
                </p14:cNvPr>
                <p14:cNvContentPartPr/>
                <p14:nvPr/>
              </p14:nvContentPartPr>
              <p14:xfrm>
                <a:off x="4215700" y="3180591"/>
                <a:ext cx="75240" cy="2862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7BE4647-9582-A645-898E-6B1C331ABA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08104" y="3173031"/>
                  <a:ext cx="90433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44E9CE3-6326-564C-A471-51CE110A4E6A}"/>
                    </a:ext>
                  </a:extLst>
                </p14:cNvPr>
                <p14:cNvContentPartPr/>
                <p14:nvPr/>
              </p14:nvContentPartPr>
              <p14:xfrm>
                <a:off x="4167460" y="3297951"/>
                <a:ext cx="167040" cy="439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44E9CE3-6326-564C-A471-51CE110A4E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59900" y="3290391"/>
                  <a:ext cx="182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AB43EEE5-2A6C-7F42-B552-F16A9B5A5D88}"/>
                    </a:ext>
                  </a:extLst>
                </p14:cNvPr>
                <p14:cNvContentPartPr/>
                <p14:nvPr/>
              </p14:nvContentPartPr>
              <p14:xfrm>
                <a:off x="4414780" y="3360231"/>
                <a:ext cx="193320" cy="87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AB43EEE5-2A6C-7F42-B552-F16A9B5A5D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7220" y="3352671"/>
                  <a:ext cx="208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B52A711-83F8-874B-B084-E4AD3FA32FE0}"/>
                    </a:ext>
                  </a:extLst>
                </p14:cNvPr>
                <p14:cNvContentPartPr/>
                <p14:nvPr/>
              </p14:nvContentPartPr>
              <p14:xfrm>
                <a:off x="4682620" y="3261591"/>
                <a:ext cx="106200" cy="2674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B52A711-83F8-874B-B084-E4AD3FA32F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75060" y="3254031"/>
                  <a:ext cx="1213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C5922E30-20D2-7F47-97D2-85C9D8C39A3B}"/>
              </a:ext>
            </a:extLst>
          </p:cNvPr>
          <p:cNvGrpSpPr/>
          <p:nvPr/>
        </p:nvGrpSpPr>
        <p:grpSpPr>
          <a:xfrm>
            <a:off x="5043700" y="3098871"/>
            <a:ext cx="771840" cy="467280"/>
            <a:chOff x="5043700" y="3098871"/>
            <a:chExt cx="77184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8160CA3-B2EB-4D4E-831D-6D6E144DEBC3}"/>
                    </a:ext>
                  </a:extLst>
                </p14:cNvPr>
                <p14:cNvContentPartPr/>
                <p14:nvPr/>
              </p14:nvContentPartPr>
              <p14:xfrm>
                <a:off x="5043700" y="3297951"/>
                <a:ext cx="174600" cy="56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8160CA3-B2EB-4D4E-831D-6D6E144DEB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36140" y="3290391"/>
                  <a:ext cx="189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CEFD08C-C671-7A45-9678-15D1314E6723}"/>
                    </a:ext>
                  </a:extLst>
                </p14:cNvPr>
                <p14:cNvContentPartPr/>
                <p14:nvPr/>
              </p14:nvContentPartPr>
              <p14:xfrm>
                <a:off x="5049820" y="3410271"/>
                <a:ext cx="224640" cy="24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CEFD08C-C671-7A45-9678-15D1314E67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42248" y="3402711"/>
                  <a:ext cx="239784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6484553-D44D-6247-997A-6022A18ED22D}"/>
                    </a:ext>
                  </a:extLst>
                </p14:cNvPr>
                <p14:cNvContentPartPr/>
                <p14:nvPr/>
              </p14:nvContentPartPr>
              <p14:xfrm>
                <a:off x="5473180" y="3098871"/>
                <a:ext cx="162360" cy="3117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6484553-D44D-6247-997A-6022A18ED2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65603" y="3091311"/>
                  <a:ext cx="177514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A80908C-CC8C-AA41-8E28-11911E4D9FE9}"/>
                    </a:ext>
                  </a:extLst>
                </p14:cNvPr>
                <p14:cNvContentPartPr/>
                <p14:nvPr/>
              </p14:nvContentPartPr>
              <p14:xfrm>
                <a:off x="5473180" y="3210831"/>
                <a:ext cx="137160" cy="37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A80908C-CC8C-AA41-8E28-11911E4D9FE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65620" y="320327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B354EF7-0CE1-4048-978F-3CE97CFED0C9}"/>
                    </a:ext>
                  </a:extLst>
                </p14:cNvPr>
                <p14:cNvContentPartPr/>
                <p14:nvPr/>
              </p14:nvContentPartPr>
              <p14:xfrm>
                <a:off x="5697460" y="3297951"/>
                <a:ext cx="118080" cy="268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B354EF7-0CE1-4048-978F-3CE97CFED0C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89900" y="3290381"/>
                  <a:ext cx="133200" cy="2833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5914A72-0D7F-AE46-BC92-F1B229294699}"/>
                    </a:ext>
                  </a:extLst>
                </p14:cNvPr>
                <p14:cNvContentPartPr/>
                <p14:nvPr/>
              </p14:nvContentPartPr>
              <p14:xfrm>
                <a:off x="5330260" y="3185991"/>
                <a:ext cx="199440" cy="565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5914A72-0D7F-AE46-BC92-F1B2292946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22700" y="3178383"/>
                  <a:ext cx="214560" cy="7173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6D64F55E-7221-BD43-A4BA-F04A4C73D1C0}"/>
                  </a:ext>
                </a:extLst>
              </p14:cNvPr>
              <p14:cNvContentPartPr/>
              <p14:nvPr/>
            </p14:nvContentPartPr>
            <p14:xfrm>
              <a:off x="461620" y="4256631"/>
              <a:ext cx="218160" cy="31176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6D64F55E-7221-BD43-A4BA-F04A4C73D1C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54060" y="4249071"/>
                <a:ext cx="233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59EEE0D7-BB14-2D43-AB1A-B8F159729230}"/>
                  </a:ext>
                </a:extLst>
              </p14:cNvPr>
              <p14:cNvContentPartPr/>
              <p14:nvPr/>
            </p14:nvContentPartPr>
            <p14:xfrm>
              <a:off x="909820" y="4151151"/>
              <a:ext cx="93600" cy="28044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59EEE0D7-BB14-2D43-AB1A-B8F15972923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02260" y="4143591"/>
                <a:ext cx="10872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7D0418C3-E8E4-6944-805F-A9065951C681}"/>
              </a:ext>
            </a:extLst>
          </p:cNvPr>
          <p:cNvGrpSpPr/>
          <p:nvPr/>
        </p:nvGrpSpPr>
        <p:grpSpPr>
          <a:xfrm>
            <a:off x="1177660" y="4057551"/>
            <a:ext cx="374040" cy="448560"/>
            <a:chOff x="1177660" y="4057551"/>
            <a:chExt cx="3740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BAFC29E-E66E-7A47-8E3D-14D8985715C0}"/>
                    </a:ext>
                  </a:extLst>
                </p14:cNvPr>
                <p14:cNvContentPartPr/>
                <p14:nvPr/>
              </p14:nvContentPartPr>
              <p14:xfrm>
                <a:off x="1233820" y="4057551"/>
                <a:ext cx="87480" cy="342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BAFC29E-E66E-7A47-8E3D-14D8985715C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26260" y="4049991"/>
                  <a:ext cx="102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86A636C0-6CE4-8C43-89FA-37A1C41A4C92}"/>
                    </a:ext>
                  </a:extLst>
                </p14:cNvPr>
                <p14:cNvContentPartPr/>
                <p14:nvPr/>
              </p14:nvContentPartPr>
              <p14:xfrm>
                <a:off x="1177660" y="4225671"/>
                <a:ext cx="205920" cy="1908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86A636C0-6CE4-8C43-89FA-37A1C41A4C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70087" y="4217966"/>
                  <a:ext cx="221066" cy="34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0588BAF7-866F-104B-A924-DB48BFADB496}"/>
                    </a:ext>
                  </a:extLst>
                </p14:cNvPr>
                <p14:cNvContentPartPr/>
                <p14:nvPr/>
              </p14:nvContentPartPr>
              <p14:xfrm>
                <a:off x="1470340" y="4263111"/>
                <a:ext cx="81360" cy="243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0588BAF7-866F-104B-A924-DB48BFADB4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62780" y="4255562"/>
                  <a:ext cx="96480" cy="25809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9EA1167-37CA-7044-A703-B9A991F9CDCB}"/>
                  </a:ext>
                </a:extLst>
              </p14:cNvPr>
              <p14:cNvContentPartPr/>
              <p14:nvPr/>
            </p14:nvContentPartPr>
            <p14:xfrm>
              <a:off x="1744300" y="4188231"/>
              <a:ext cx="75240" cy="29304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9EA1167-37CA-7044-A703-B9A991F9CDC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736740" y="4180671"/>
                <a:ext cx="9036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C7FFF3A-206D-0F42-99D7-EA36CB7E847F}"/>
              </a:ext>
            </a:extLst>
          </p:cNvPr>
          <p:cNvGrpSpPr/>
          <p:nvPr/>
        </p:nvGrpSpPr>
        <p:grpSpPr>
          <a:xfrm>
            <a:off x="2027980" y="4306671"/>
            <a:ext cx="196200" cy="124920"/>
            <a:chOff x="2027980" y="4306671"/>
            <a:chExt cx="19620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0348F3E1-BD19-F449-AE79-9AA9CA8CE65C}"/>
                    </a:ext>
                  </a:extLst>
                </p14:cNvPr>
                <p14:cNvContentPartPr/>
                <p14:nvPr/>
              </p14:nvContentPartPr>
              <p14:xfrm>
                <a:off x="2043100" y="4306671"/>
                <a:ext cx="112320" cy="12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0348F3E1-BD19-F449-AE79-9AA9CA8CE6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35564" y="4299111"/>
                  <a:ext cx="127392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764D0F21-3A71-2544-85EA-7948A697C49F}"/>
                    </a:ext>
                  </a:extLst>
                </p14:cNvPr>
                <p14:cNvContentPartPr/>
                <p14:nvPr/>
              </p14:nvContentPartPr>
              <p14:xfrm>
                <a:off x="2027980" y="4406391"/>
                <a:ext cx="196200" cy="25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764D0F21-3A71-2544-85EA-7948A697C49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20420" y="4398831"/>
                  <a:ext cx="211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EBB77D38-4B9D-AA4A-8CC4-A26120CF3ECE}"/>
              </a:ext>
            </a:extLst>
          </p:cNvPr>
          <p:cNvGrpSpPr/>
          <p:nvPr/>
        </p:nvGrpSpPr>
        <p:grpSpPr>
          <a:xfrm>
            <a:off x="2472580" y="4116231"/>
            <a:ext cx="168480" cy="296280"/>
            <a:chOff x="2472580" y="4116231"/>
            <a:chExt cx="16848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0DDF2BF-83CC-B84C-86FD-B907850FFDBB}"/>
                    </a:ext>
                  </a:extLst>
                </p14:cNvPr>
                <p14:cNvContentPartPr/>
                <p14:nvPr/>
              </p14:nvContentPartPr>
              <p14:xfrm>
                <a:off x="2528740" y="4116231"/>
                <a:ext cx="112320" cy="2962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0DDF2BF-83CC-B84C-86FD-B907850FFD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521180" y="4108671"/>
                  <a:ext cx="1274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1C0F342-A4B2-6840-A66B-9A939AB29042}"/>
                    </a:ext>
                  </a:extLst>
                </p14:cNvPr>
                <p14:cNvContentPartPr/>
                <p14:nvPr/>
              </p14:nvContentPartPr>
              <p14:xfrm>
                <a:off x="2472580" y="4250511"/>
                <a:ext cx="162360" cy="190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1C0F342-A4B2-6840-A66B-9A939AB290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65003" y="4242951"/>
                  <a:ext cx="177514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AF821640-0CBA-0944-B752-B645EE393EC3}"/>
                  </a:ext>
                </a:extLst>
              </p14:cNvPr>
              <p14:cNvContentPartPr/>
              <p14:nvPr/>
            </p14:nvContentPartPr>
            <p14:xfrm>
              <a:off x="2877220" y="4344111"/>
              <a:ext cx="12960" cy="9360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AF821640-0CBA-0944-B752-B645EE393EC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869444" y="4336551"/>
                <a:ext cx="28512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9FCD1936-0BBD-5A42-B299-87CE9FD1488D}"/>
                  </a:ext>
                </a:extLst>
              </p14:cNvPr>
              <p14:cNvContentPartPr/>
              <p14:nvPr/>
            </p14:nvContentPartPr>
            <p14:xfrm>
              <a:off x="3331540" y="4082391"/>
              <a:ext cx="274320" cy="58572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9FCD1936-0BBD-5A42-B299-87CE9FD1488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323980" y="4074826"/>
                <a:ext cx="289440" cy="600849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8FAE7F09-A358-5946-A5ED-C372E6253632}"/>
              </a:ext>
            </a:extLst>
          </p:cNvPr>
          <p:cNvGrpSpPr/>
          <p:nvPr/>
        </p:nvGrpSpPr>
        <p:grpSpPr>
          <a:xfrm>
            <a:off x="3792340" y="3983751"/>
            <a:ext cx="896040" cy="385560"/>
            <a:chOff x="3792340" y="3983751"/>
            <a:chExt cx="89604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5158355-41B8-E643-AA56-62C1941B9E2C}"/>
                    </a:ext>
                  </a:extLst>
                </p14:cNvPr>
                <p14:cNvContentPartPr/>
                <p14:nvPr/>
              </p14:nvContentPartPr>
              <p14:xfrm>
                <a:off x="3792340" y="4057551"/>
                <a:ext cx="118800" cy="2865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5158355-41B8-E643-AA56-62C1941B9E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4757" y="4049991"/>
                  <a:ext cx="133966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0F41530-C3DD-C247-A639-F2BD0678DAAB}"/>
                    </a:ext>
                  </a:extLst>
                </p14:cNvPr>
                <p14:cNvContentPartPr/>
                <p14:nvPr/>
              </p14:nvContentPartPr>
              <p14:xfrm>
                <a:off x="4091140" y="3983751"/>
                <a:ext cx="75240" cy="3171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0F41530-C3DD-C247-A639-F2BD0678DAA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83544" y="3976191"/>
                  <a:ext cx="90433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7A1D75B-D5AE-EC46-83F9-6448243E8E72}"/>
                    </a:ext>
                  </a:extLst>
                </p14:cNvPr>
                <p14:cNvContentPartPr/>
                <p14:nvPr/>
              </p14:nvContentPartPr>
              <p14:xfrm>
                <a:off x="4004020" y="4125951"/>
                <a:ext cx="193320" cy="25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7A1D75B-D5AE-EC46-83F9-6448243E8E7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96460" y="411839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F1506DFC-B031-024B-9FB9-BA28C3C8F5E8}"/>
                    </a:ext>
                  </a:extLst>
                </p14:cNvPr>
                <p14:cNvContentPartPr/>
                <p14:nvPr/>
              </p14:nvContentPartPr>
              <p14:xfrm>
                <a:off x="4321540" y="4213071"/>
                <a:ext cx="155880" cy="1249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F1506DFC-B031-024B-9FB9-BA28C3C8F5E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13980" y="4205511"/>
                  <a:ext cx="171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BFB007B-7E8A-1742-A6B7-102216B42330}"/>
                    </a:ext>
                  </a:extLst>
                </p14:cNvPr>
                <p14:cNvContentPartPr/>
                <p14:nvPr/>
              </p14:nvContentPartPr>
              <p14:xfrm>
                <a:off x="4408660" y="4238271"/>
                <a:ext cx="31320" cy="124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BFB007B-7E8A-1742-A6B7-102216B423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01100" y="4230711"/>
                  <a:ext cx="4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A924F6EB-D89E-624B-856B-416A64006C4A}"/>
                    </a:ext>
                  </a:extLst>
                </p14:cNvPr>
                <p14:cNvContentPartPr/>
                <p14:nvPr/>
              </p14:nvContentPartPr>
              <p14:xfrm>
                <a:off x="4582900" y="4052151"/>
                <a:ext cx="105480" cy="3171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A924F6EB-D89E-624B-856B-416A64006C4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75340" y="4044591"/>
                  <a:ext cx="1206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8E33A7D-1226-E241-A0E6-A1CB58EFDF5D}"/>
              </a:ext>
            </a:extLst>
          </p:cNvPr>
          <p:cNvGrpSpPr/>
          <p:nvPr/>
        </p:nvGrpSpPr>
        <p:grpSpPr>
          <a:xfrm>
            <a:off x="4981420" y="4175991"/>
            <a:ext cx="124920" cy="93600"/>
            <a:chOff x="4981420" y="4175991"/>
            <a:chExt cx="12492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954A7F5-96B6-1443-8AF1-B43DD35714D2}"/>
                    </a:ext>
                  </a:extLst>
                </p14:cNvPr>
                <p14:cNvContentPartPr/>
                <p14:nvPr/>
              </p14:nvContentPartPr>
              <p14:xfrm>
                <a:off x="4981420" y="4175991"/>
                <a:ext cx="124920" cy="25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954A7F5-96B6-1443-8AF1-B43DD35714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73838" y="4168431"/>
                  <a:ext cx="140084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0C7C7B1-5906-734E-97BC-CE4B250E9F76}"/>
                    </a:ext>
                  </a:extLst>
                </p14:cNvPr>
                <p14:cNvContentPartPr/>
                <p14:nvPr/>
              </p14:nvContentPartPr>
              <p14:xfrm>
                <a:off x="4990420" y="4250511"/>
                <a:ext cx="115920" cy="190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0C7C7B1-5906-734E-97BC-CE4B250E9F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82836" y="4242951"/>
                  <a:ext cx="131087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96FF276B-FD66-E843-A90F-0E1BE1D98CA0}"/>
              </a:ext>
            </a:extLst>
          </p:cNvPr>
          <p:cNvGrpSpPr/>
          <p:nvPr/>
        </p:nvGrpSpPr>
        <p:grpSpPr>
          <a:xfrm>
            <a:off x="5292820" y="3998151"/>
            <a:ext cx="535680" cy="377280"/>
            <a:chOff x="5292820" y="3998151"/>
            <a:chExt cx="53568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F04EFB6-FD5A-804F-82D9-25641B558EFA}"/>
                    </a:ext>
                  </a:extLst>
                </p14:cNvPr>
                <p14:cNvContentPartPr/>
                <p14:nvPr/>
              </p14:nvContentPartPr>
              <p14:xfrm>
                <a:off x="5367340" y="3998151"/>
                <a:ext cx="87480" cy="290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F04EFB6-FD5A-804F-82D9-25641B558E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59780" y="3990591"/>
                  <a:ext cx="102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86F38A43-AB37-BB4E-AF4C-7071EE878303}"/>
                    </a:ext>
                  </a:extLst>
                </p14:cNvPr>
                <p14:cNvContentPartPr/>
                <p14:nvPr/>
              </p14:nvContentPartPr>
              <p14:xfrm>
                <a:off x="5292820" y="4125951"/>
                <a:ext cx="118800" cy="439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86F38A43-AB37-BB4E-AF4C-7071EE87830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85260" y="4118391"/>
                  <a:ext cx="133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640DC0FE-A596-6C4F-93C3-759FCA75B9AE}"/>
                    </a:ext>
                  </a:extLst>
                </p14:cNvPr>
                <p14:cNvContentPartPr/>
                <p14:nvPr/>
              </p14:nvContentPartPr>
              <p14:xfrm>
                <a:off x="5585500" y="4163391"/>
                <a:ext cx="68760" cy="2120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640DC0FE-A596-6C4F-93C3-759FCA75B9A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77940" y="415583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307B473-BD62-E34E-9BDE-59776B7B06A0}"/>
                    </a:ext>
                  </a:extLst>
                </p14:cNvPr>
                <p14:cNvContentPartPr/>
                <p14:nvPr/>
              </p14:nvContentPartPr>
              <p14:xfrm>
                <a:off x="5672620" y="4182111"/>
                <a:ext cx="155880" cy="752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307B473-BD62-E34E-9BDE-59776B7B06A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65060" y="4174551"/>
                  <a:ext cx="17100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12EF3D36-B4A2-FD4E-A997-BB2B0F18A112}"/>
                  </a:ext>
                </a:extLst>
              </p14:cNvPr>
              <p14:cNvContentPartPr/>
              <p14:nvPr/>
            </p14:nvContentPartPr>
            <p14:xfrm>
              <a:off x="555220" y="5035671"/>
              <a:ext cx="173880" cy="3668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12EF3D36-B4A2-FD4E-A997-BB2B0F18A11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47676" y="5028111"/>
                <a:ext cx="188969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EED4F010-4B4B-9040-9791-470482BCED49}"/>
                  </a:ext>
                </a:extLst>
              </p14:cNvPr>
              <p14:cNvContentPartPr/>
              <p14:nvPr/>
            </p14:nvContentPartPr>
            <p14:xfrm>
              <a:off x="941860" y="5023071"/>
              <a:ext cx="68040" cy="24876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EED4F010-4B4B-9040-9791-470482BCED4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34340" y="5015511"/>
                <a:ext cx="8308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BEFF83D-5D1C-5B45-8D5C-DE3DFC174A74}"/>
              </a:ext>
            </a:extLst>
          </p:cNvPr>
          <p:cNvGrpSpPr/>
          <p:nvPr/>
        </p:nvGrpSpPr>
        <p:grpSpPr>
          <a:xfrm>
            <a:off x="1208980" y="4917231"/>
            <a:ext cx="180720" cy="311040"/>
            <a:chOff x="1208980" y="4917231"/>
            <a:chExt cx="18072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347D0E54-6BB0-A04A-92EF-9DCE1935392C}"/>
                    </a:ext>
                  </a:extLst>
                </p14:cNvPr>
                <p14:cNvContentPartPr/>
                <p14:nvPr/>
              </p14:nvContentPartPr>
              <p14:xfrm>
                <a:off x="1314820" y="4917231"/>
                <a:ext cx="68760" cy="311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347D0E54-6BB0-A04A-92EF-9DCE1935392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307260" y="4909671"/>
                  <a:ext cx="83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1ED4FB8-D415-2F40-A9ED-643DEBA080A7}"/>
                    </a:ext>
                  </a:extLst>
                </p14:cNvPr>
                <p14:cNvContentPartPr/>
                <p14:nvPr/>
              </p14:nvContentPartPr>
              <p14:xfrm>
                <a:off x="1208980" y="5047551"/>
                <a:ext cx="180720" cy="378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1ED4FB8-D415-2F40-A9ED-643DEBA080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01435" y="5039991"/>
                  <a:ext cx="19581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C39F435E-79A9-124D-AAB8-0D8F4D2A2E42}"/>
              </a:ext>
            </a:extLst>
          </p:cNvPr>
          <p:cNvGrpSpPr/>
          <p:nvPr/>
        </p:nvGrpSpPr>
        <p:grpSpPr>
          <a:xfrm>
            <a:off x="1544860" y="4929111"/>
            <a:ext cx="355320" cy="349200"/>
            <a:chOff x="1544860" y="4929111"/>
            <a:chExt cx="3553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7D64FBD0-D3CE-5942-9540-81DD3EC6A73A}"/>
                    </a:ext>
                  </a:extLst>
                </p14:cNvPr>
                <p14:cNvContentPartPr/>
                <p14:nvPr/>
              </p14:nvContentPartPr>
              <p14:xfrm>
                <a:off x="1563580" y="5075271"/>
                <a:ext cx="56520" cy="20304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7D64FBD0-D3CE-5942-9540-81DD3EC6A7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555972" y="5067711"/>
                  <a:ext cx="71737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A0A2A39-1B12-4546-A8D7-774C7654D69C}"/>
                    </a:ext>
                  </a:extLst>
                </p14:cNvPr>
                <p14:cNvContentPartPr/>
                <p14:nvPr/>
              </p14:nvContentPartPr>
              <p14:xfrm>
                <a:off x="1544860" y="5109831"/>
                <a:ext cx="149760" cy="752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A0A2A39-1B12-4546-A8D7-774C7654D6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37300" y="5102271"/>
                  <a:ext cx="16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6AAF845-4C14-6748-80D4-D314DD39DD07}"/>
                    </a:ext>
                  </a:extLst>
                </p14:cNvPr>
                <p14:cNvContentPartPr/>
                <p14:nvPr/>
              </p14:nvContentPartPr>
              <p14:xfrm>
                <a:off x="1781380" y="4929111"/>
                <a:ext cx="118800" cy="2804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6AAF845-4C14-6748-80D4-D314DD39DD0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73820" y="4921551"/>
                  <a:ext cx="1339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8B272084-A9B2-394A-A047-E1199F52AD00}"/>
              </a:ext>
            </a:extLst>
          </p:cNvPr>
          <p:cNvGrpSpPr/>
          <p:nvPr/>
        </p:nvGrpSpPr>
        <p:grpSpPr>
          <a:xfrm>
            <a:off x="2161180" y="5059791"/>
            <a:ext cx="124920" cy="149760"/>
            <a:chOff x="2161180" y="5059791"/>
            <a:chExt cx="1249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965A4CA-1BEB-0B4F-8278-710DCC728E5D}"/>
                    </a:ext>
                  </a:extLst>
                </p14:cNvPr>
                <p14:cNvContentPartPr/>
                <p14:nvPr/>
              </p14:nvContentPartPr>
              <p14:xfrm>
                <a:off x="2161180" y="5059791"/>
                <a:ext cx="124920" cy="5004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965A4CA-1BEB-0B4F-8278-710DCC728E5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153620" y="505223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CF0BE2F-21F1-5242-AD7F-74F85299AA90}"/>
                    </a:ext>
                  </a:extLst>
                </p14:cNvPr>
                <p14:cNvContentPartPr/>
                <p14:nvPr/>
              </p14:nvContentPartPr>
              <p14:xfrm>
                <a:off x="2198620" y="5203071"/>
                <a:ext cx="81360" cy="6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CF0BE2F-21F1-5242-AD7F-74F85299AA9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91026" y="5195511"/>
                  <a:ext cx="96547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0ABBFC6B-6399-D34B-AB2D-C22694EA9ACC}"/>
              </a:ext>
            </a:extLst>
          </p:cNvPr>
          <p:cNvGrpSpPr/>
          <p:nvPr/>
        </p:nvGrpSpPr>
        <p:grpSpPr>
          <a:xfrm>
            <a:off x="2528740" y="4860711"/>
            <a:ext cx="192960" cy="336600"/>
            <a:chOff x="2528740" y="4860711"/>
            <a:chExt cx="19296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93F77A00-7562-0647-997C-B491F964647E}"/>
                    </a:ext>
                  </a:extLst>
                </p14:cNvPr>
                <p14:cNvContentPartPr/>
                <p14:nvPr/>
              </p14:nvContentPartPr>
              <p14:xfrm>
                <a:off x="2653660" y="4860711"/>
                <a:ext cx="68040" cy="3366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93F77A00-7562-0647-997C-B491F96464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46100" y="4853151"/>
                  <a:ext cx="83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54F3298-7298-4248-BBF0-E9FFE39B29CC}"/>
                    </a:ext>
                  </a:extLst>
                </p14:cNvPr>
                <p14:cNvContentPartPr/>
                <p14:nvPr/>
              </p14:nvContentPartPr>
              <p14:xfrm>
                <a:off x="2528740" y="5022711"/>
                <a:ext cx="187200" cy="31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54F3298-7298-4248-BBF0-E9FFE39B29C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521180" y="5015237"/>
                  <a:ext cx="202320" cy="46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3C5A117F-B231-874E-B8F6-25D4E69F8B57}"/>
              </a:ext>
            </a:extLst>
          </p:cNvPr>
          <p:cNvGrpSpPr/>
          <p:nvPr/>
        </p:nvGrpSpPr>
        <p:grpSpPr>
          <a:xfrm>
            <a:off x="2976940" y="5128551"/>
            <a:ext cx="193320" cy="143280"/>
            <a:chOff x="2976940" y="5128551"/>
            <a:chExt cx="1933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361171D-A4E4-8146-B510-5646514B9505}"/>
                    </a:ext>
                  </a:extLst>
                </p14:cNvPr>
                <p14:cNvContentPartPr/>
                <p14:nvPr/>
              </p14:nvContentPartPr>
              <p14:xfrm>
                <a:off x="2976940" y="5128551"/>
                <a:ext cx="193320" cy="1310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361171D-A4E4-8146-B510-5646514B95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69380" y="5120991"/>
                  <a:ext cx="208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9DAB8BE0-6904-EF42-8D9E-C6CED8F7E05A}"/>
                    </a:ext>
                  </a:extLst>
                </p14:cNvPr>
                <p14:cNvContentPartPr/>
                <p14:nvPr/>
              </p14:nvContentPartPr>
              <p14:xfrm>
                <a:off x="3082780" y="5178231"/>
                <a:ext cx="25200" cy="936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9DAB8BE0-6904-EF42-8D9E-C6CED8F7E0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75220" y="5170700"/>
                  <a:ext cx="40320" cy="10866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14:cNvPr>
              <p14:cNvContentPartPr/>
              <p14:nvPr/>
            </p14:nvContentPartPr>
            <p14:xfrm>
              <a:off x="8704180" y="2737791"/>
              <a:ext cx="523440" cy="5670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696620" y="2730231"/>
                <a:ext cx="5382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14:cNvPr>
              <p14:cNvContentPartPr/>
              <p14:nvPr/>
            </p14:nvContentPartPr>
            <p14:xfrm>
              <a:off x="10939420" y="4898151"/>
              <a:ext cx="510840" cy="4798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931860" y="4890591"/>
                <a:ext cx="525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3D67589E-2C2F-7A49-86C1-5BF51C770A4D}"/>
                  </a:ext>
                </a:extLst>
              </p14:cNvPr>
              <p14:cNvContentPartPr/>
              <p14:nvPr/>
            </p14:nvContentPartPr>
            <p14:xfrm>
              <a:off x="916300" y="322191"/>
              <a:ext cx="274320" cy="3052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3D67589E-2C2F-7A49-86C1-5BF51C770A4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08740" y="314631"/>
                <a:ext cx="289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3053603C-7B14-9746-9D62-365405E610DB}"/>
                  </a:ext>
                </a:extLst>
              </p14:cNvPr>
              <p14:cNvContentPartPr/>
              <p14:nvPr/>
            </p14:nvContentPartPr>
            <p14:xfrm>
              <a:off x="1376740" y="372231"/>
              <a:ext cx="137160" cy="12960"/>
            </p14:xfrm>
          </p:contentPart>
        </mc:Choice>
        <mc:Fallback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3053603C-7B14-9746-9D62-365405E610D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369540" y="364671"/>
                <a:ext cx="152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41" name="墨迹 240">
                <a:extLst>
                  <a:ext uri="{FF2B5EF4-FFF2-40B4-BE49-F238E27FC236}">
                    <a16:creationId xmlns:a16="http://schemas.microsoft.com/office/drawing/2014/main" id="{F7EB9D30-6C68-6C45-8D32-22BC3499C5C3}"/>
                  </a:ext>
                </a:extLst>
              </p14:cNvPr>
              <p14:cNvContentPartPr/>
              <p14:nvPr/>
            </p14:nvContentPartPr>
            <p14:xfrm>
              <a:off x="1439020" y="490311"/>
              <a:ext cx="81360" cy="25200"/>
            </p14:xfrm>
          </p:contentPart>
        </mc:Choice>
        <mc:Fallback>
          <p:pic>
            <p:nvPicPr>
              <p:cNvPr id="241" name="墨迹 240">
                <a:extLst>
                  <a:ext uri="{FF2B5EF4-FFF2-40B4-BE49-F238E27FC236}">
                    <a16:creationId xmlns:a16="http://schemas.microsoft.com/office/drawing/2014/main" id="{F7EB9D30-6C68-6C45-8D32-22BC3499C5C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431460" y="482751"/>
                <a:ext cx="964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457D71D3-2997-4C4B-8231-B5F16635565A}"/>
              </a:ext>
            </a:extLst>
          </p:cNvPr>
          <p:cNvGrpSpPr/>
          <p:nvPr/>
        </p:nvGrpSpPr>
        <p:grpSpPr>
          <a:xfrm>
            <a:off x="1781380" y="160551"/>
            <a:ext cx="411480" cy="448560"/>
            <a:chOff x="1781380" y="160551"/>
            <a:chExt cx="41148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A9D4158-D546-D64A-AB56-98F6373F929B}"/>
                    </a:ext>
                  </a:extLst>
                </p14:cNvPr>
                <p14:cNvContentPartPr/>
                <p14:nvPr/>
              </p14:nvContentPartPr>
              <p14:xfrm>
                <a:off x="1781380" y="160551"/>
                <a:ext cx="112320" cy="4485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A9D4158-D546-D64A-AB56-98F6373F929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74180" y="152991"/>
                  <a:ext cx="1274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B2F47EE-10D6-4149-AE6B-4A5C6081BA27}"/>
                    </a:ext>
                  </a:extLst>
                </p14:cNvPr>
                <p14:cNvContentPartPr/>
                <p14:nvPr/>
              </p14:nvContentPartPr>
              <p14:xfrm>
                <a:off x="2086660" y="272511"/>
                <a:ext cx="93600" cy="280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B2F47EE-10D6-4149-AE6B-4A5C6081BA2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079100" y="264951"/>
                  <a:ext cx="10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091D867-1456-0A4F-82EE-68FB5076D6B0}"/>
                    </a:ext>
                  </a:extLst>
                </p14:cNvPr>
                <p14:cNvContentPartPr/>
                <p14:nvPr/>
              </p14:nvContentPartPr>
              <p14:xfrm>
                <a:off x="2036980" y="378351"/>
                <a:ext cx="155880" cy="313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091D867-1456-0A4F-82EE-68FB5076D6B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29420" y="37079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A3C10DBF-65E8-F54F-8B09-A57CF747656D}"/>
                  </a:ext>
                </a:extLst>
              </p14:cNvPr>
              <p14:cNvContentPartPr/>
              <p14:nvPr/>
            </p14:nvContentPartPr>
            <p14:xfrm>
              <a:off x="2429020" y="478071"/>
              <a:ext cx="6480" cy="100080"/>
            </p14:xfrm>
          </p:contentPart>
        </mc:Choice>
        <mc:Fallback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A3C10DBF-65E8-F54F-8B09-A57CF747656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21460" y="470511"/>
                <a:ext cx="21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B84A2C83-B52E-C146-AE3E-E71A9C6C1AAC}"/>
                  </a:ext>
                </a:extLst>
              </p14:cNvPr>
              <p14:cNvContentPartPr/>
              <p14:nvPr/>
            </p14:nvContentPartPr>
            <p14:xfrm>
              <a:off x="2671660" y="577431"/>
              <a:ext cx="43920" cy="43920"/>
            </p14:xfrm>
          </p:contentPart>
        </mc:Choice>
        <mc:Fallback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B84A2C83-B52E-C146-AE3E-E71A9C6C1AA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664100" y="569871"/>
                <a:ext cx="590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990954A9-4064-DC45-B180-0E819A1D277D}"/>
              </a:ext>
            </a:extLst>
          </p:cNvPr>
          <p:cNvGrpSpPr/>
          <p:nvPr/>
        </p:nvGrpSpPr>
        <p:grpSpPr>
          <a:xfrm>
            <a:off x="3045340" y="172791"/>
            <a:ext cx="236880" cy="305280"/>
            <a:chOff x="3045340" y="172791"/>
            <a:chExt cx="23688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939E709E-B15B-684A-B272-59FFE0DC9940}"/>
                    </a:ext>
                  </a:extLst>
                </p14:cNvPr>
                <p14:cNvContentPartPr/>
                <p14:nvPr/>
              </p14:nvContentPartPr>
              <p14:xfrm>
                <a:off x="3145060" y="172791"/>
                <a:ext cx="137160" cy="30528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939E709E-B15B-684A-B272-59FFE0DC994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37500" y="165231"/>
                  <a:ext cx="152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940A77E-6AB6-FE4D-BA8F-E0259DC3A81A}"/>
                    </a:ext>
                  </a:extLst>
                </p14:cNvPr>
                <p14:cNvContentPartPr/>
                <p14:nvPr/>
              </p14:nvContentPartPr>
              <p14:xfrm>
                <a:off x="3045340" y="316071"/>
                <a:ext cx="224640" cy="313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940A77E-6AB6-FE4D-BA8F-E0259DC3A81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37780" y="30851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950DDD5C-9896-0147-8274-9C0934F5EEE8}"/>
              </a:ext>
            </a:extLst>
          </p:cNvPr>
          <p:cNvGrpSpPr/>
          <p:nvPr/>
        </p:nvGrpSpPr>
        <p:grpSpPr>
          <a:xfrm>
            <a:off x="3468700" y="85671"/>
            <a:ext cx="442080" cy="635400"/>
            <a:chOff x="3468700" y="85671"/>
            <a:chExt cx="44208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B0A92E42-EA92-C44B-9F38-276640AA76BB}"/>
                    </a:ext>
                  </a:extLst>
                </p14:cNvPr>
                <p14:cNvContentPartPr/>
                <p14:nvPr/>
              </p14:nvContentPartPr>
              <p14:xfrm>
                <a:off x="3468700" y="378351"/>
                <a:ext cx="199440" cy="11232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B0A92E42-EA92-C44B-9F38-276640AA76B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61140" y="370791"/>
                  <a:ext cx="214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3B4620B8-F365-9347-B2E6-7C38DCE8404F}"/>
                    </a:ext>
                  </a:extLst>
                </p14:cNvPr>
                <p14:cNvContentPartPr/>
                <p14:nvPr/>
              </p14:nvContentPartPr>
              <p14:xfrm>
                <a:off x="3549700" y="397071"/>
                <a:ext cx="19080" cy="1188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3B4620B8-F365-9347-B2E6-7C38DCE840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42140" y="38951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85197B22-BA1E-DA4A-B341-7B78CEAE198B}"/>
                    </a:ext>
                  </a:extLst>
                </p14:cNvPr>
                <p14:cNvContentPartPr/>
                <p14:nvPr/>
              </p14:nvContentPartPr>
              <p14:xfrm>
                <a:off x="3773620" y="85671"/>
                <a:ext cx="137160" cy="6354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85197B22-BA1E-DA4A-B341-7B78CEAE198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66060" y="78111"/>
                  <a:ext cx="152280" cy="65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14:cNvPr>
              <p14:cNvContentPartPr/>
              <p14:nvPr/>
            </p14:nvContentPartPr>
            <p14:xfrm>
              <a:off x="4234420" y="596151"/>
              <a:ext cx="34920" cy="439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226860" y="588591"/>
                <a:ext cx="50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7" name="墨迹 256">
                <a:extLst>
                  <a:ext uri="{FF2B5EF4-FFF2-40B4-BE49-F238E27FC236}">
                    <a16:creationId xmlns:a16="http://schemas.microsoft.com/office/drawing/2014/main" id="{58FE58FB-2686-ED42-BA3C-106E95AC32DE}"/>
                  </a:ext>
                </a:extLst>
              </p14:cNvPr>
              <p14:cNvContentPartPr/>
              <p14:nvPr/>
            </p14:nvContentPartPr>
            <p14:xfrm>
              <a:off x="990820" y="1119231"/>
              <a:ext cx="199440" cy="473400"/>
            </p14:xfrm>
          </p:contentPart>
        </mc:Choice>
        <mc:Fallback>
          <p:pic>
            <p:nvPicPr>
              <p:cNvPr id="257" name="墨迹 256">
                <a:extLst>
                  <a:ext uri="{FF2B5EF4-FFF2-40B4-BE49-F238E27FC236}">
                    <a16:creationId xmlns:a16="http://schemas.microsoft.com/office/drawing/2014/main" id="{58FE58FB-2686-ED42-BA3C-106E95AC32D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83260" y="1111671"/>
                <a:ext cx="21456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D19CE89E-E095-8A40-8179-7EF13DD4C18B}"/>
              </a:ext>
            </a:extLst>
          </p:cNvPr>
          <p:cNvGrpSpPr/>
          <p:nvPr/>
        </p:nvGrpSpPr>
        <p:grpSpPr>
          <a:xfrm>
            <a:off x="1370620" y="988551"/>
            <a:ext cx="168480" cy="224640"/>
            <a:chOff x="1370620" y="988551"/>
            <a:chExt cx="1684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BFABCF09-B8CD-3F42-82E3-AAB0E2AC05E7}"/>
                    </a:ext>
                  </a:extLst>
                </p14:cNvPr>
                <p14:cNvContentPartPr/>
                <p14:nvPr/>
              </p14:nvContentPartPr>
              <p14:xfrm>
                <a:off x="1370620" y="1063071"/>
                <a:ext cx="168480" cy="378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BFABCF09-B8CD-3F42-82E3-AAB0E2AC05E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63060" y="105551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0315770-0FC3-354A-BD9B-7C46C4927301}"/>
                    </a:ext>
                  </a:extLst>
                </p14:cNvPr>
                <p14:cNvContentPartPr/>
                <p14:nvPr/>
              </p14:nvContentPartPr>
              <p14:xfrm>
                <a:off x="1401940" y="988551"/>
                <a:ext cx="112320" cy="22464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0315770-0FC3-354A-BD9B-7C46C49273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94380" y="980991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F37DE835-D1BA-204F-B3F9-7BFD37F0D55C}"/>
                    </a:ext>
                  </a:extLst>
                </p14:cNvPr>
                <p14:cNvContentPartPr/>
                <p14:nvPr/>
              </p14:nvContentPartPr>
              <p14:xfrm>
                <a:off x="1401940" y="1025631"/>
                <a:ext cx="112320" cy="124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F37DE835-D1BA-204F-B3F9-7BFD37F0D55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394380" y="101807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DC35F3A7-1A84-CC4E-9884-9DE03E65A476}"/>
                  </a:ext>
                </a:extLst>
              </p14:cNvPr>
              <p14:cNvContentPartPr/>
              <p14:nvPr/>
            </p14:nvContentPartPr>
            <p14:xfrm>
              <a:off x="1818820" y="1113111"/>
              <a:ext cx="75240" cy="305280"/>
            </p14:xfrm>
          </p:contentPart>
        </mc:Choice>
        <mc:Fallback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DC35F3A7-1A84-CC4E-9884-9DE03E65A47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811260" y="1105551"/>
                <a:ext cx="9000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31C97426-7C33-254B-9BBA-B878BEA967A1}"/>
              </a:ext>
            </a:extLst>
          </p:cNvPr>
          <p:cNvGrpSpPr/>
          <p:nvPr/>
        </p:nvGrpSpPr>
        <p:grpSpPr>
          <a:xfrm>
            <a:off x="2049220" y="1056951"/>
            <a:ext cx="324000" cy="324000"/>
            <a:chOff x="2049220" y="1056951"/>
            <a:chExt cx="3240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D75908A-60DE-8641-88A9-8A3C16BA9E3E}"/>
                    </a:ext>
                  </a:extLst>
                </p14:cNvPr>
                <p14:cNvContentPartPr/>
                <p14:nvPr/>
              </p14:nvContentPartPr>
              <p14:xfrm>
                <a:off x="2111500" y="1056951"/>
                <a:ext cx="81360" cy="324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D75908A-60DE-8641-88A9-8A3C16BA9E3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03940" y="1049391"/>
                  <a:ext cx="96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BCF2B284-E88C-6643-B451-91B8743893D9}"/>
                    </a:ext>
                  </a:extLst>
                </p14:cNvPr>
                <p14:cNvContentPartPr/>
                <p14:nvPr/>
              </p14:nvContentPartPr>
              <p14:xfrm>
                <a:off x="2049220" y="1200231"/>
                <a:ext cx="162360" cy="3132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BCF2B284-E88C-6643-B451-91B8743893D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041660" y="119267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0F47ABA-B5D5-0044-92D4-FEBDCF4C8A1F}"/>
                    </a:ext>
                  </a:extLst>
                </p14:cNvPr>
                <p14:cNvContentPartPr/>
                <p14:nvPr/>
              </p14:nvContentPartPr>
              <p14:xfrm>
                <a:off x="2354140" y="1268631"/>
                <a:ext cx="19080" cy="112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0F47ABA-B5D5-0044-92D4-FEBDCF4C8A1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346940" y="126107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65" name="墨迹 264">
                <a:extLst>
                  <a:ext uri="{FF2B5EF4-FFF2-40B4-BE49-F238E27FC236}">
                    <a16:creationId xmlns:a16="http://schemas.microsoft.com/office/drawing/2014/main" id="{44DB92F4-097C-0241-B2DF-B05CBD176FAD}"/>
                  </a:ext>
                </a:extLst>
              </p14:cNvPr>
              <p14:cNvContentPartPr/>
              <p14:nvPr/>
            </p14:nvContentPartPr>
            <p14:xfrm>
              <a:off x="2578420" y="1113111"/>
              <a:ext cx="75240" cy="243000"/>
            </p14:xfrm>
          </p:contentPart>
        </mc:Choice>
        <mc:Fallback>
          <p:pic>
            <p:nvPicPr>
              <p:cNvPr id="265" name="墨迹 264">
                <a:extLst>
                  <a:ext uri="{FF2B5EF4-FFF2-40B4-BE49-F238E27FC236}">
                    <a16:creationId xmlns:a16="http://schemas.microsoft.com/office/drawing/2014/main" id="{44DB92F4-097C-0241-B2DF-B05CBD176FAD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570860" y="1105551"/>
                <a:ext cx="9000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5FF354EC-5231-5744-AB0C-C3415873791E}"/>
              </a:ext>
            </a:extLst>
          </p:cNvPr>
          <p:cNvGrpSpPr/>
          <p:nvPr/>
        </p:nvGrpSpPr>
        <p:grpSpPr>
          <a:xfrm>
            <a:off x="3061180" y="1212471"/>
            <a:ext cx="140040" cy="137520"/>
            <a:chOff x="3061180" y="1212471"/>
            <a:chExt cx="14004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B329202-F6FE-2A49-BA66-9FC82E0F4047}"/>
                    </a:ext>
                  </a:extLst>
                </p14:cNvPr>
                <p14:cNvContentPartPr/>
                <p14:nvPr/>
              </p14:nvContentPartPr>
              <p14:xfrm>
                <a:off x="3082780" y="1212471"/>
                <a:ext cx="81360" cy="648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B329202-F6FE-2A49-BA66-9FC82E0F40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75220" y="1204911"/>
                  <a:ext cx="96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A59F612D-E5E9-5640-B5CB-C8BA67413625}"/>
                    </a:ext>
                  </a:extLst>
                </p14:cNvPr>
                <p14:cNvContentPartPr/>
                <p14:nvPr/>
              </p14:nvContentPartPr>
              <p14:xfrm>
                <a:off x="3061180" y="1330911"/>
                <a:ext cx="140040" cy="190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A59F612D-E5E9-5640-B5CB-C8BA6741362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053620" y="1323351"/>
                  <a:ext cx="155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1F1714DE-CB88-9144-ADC1-BEDE529ACAAC}"/>
              </a:ext>
            </a:extLst>
          </p:cNvPr>
          <p:cNvGrpSpPr/>
          <p:nvPr/>
        </p:nvGrpSpPr>
        <p:grpSpPr>
          <a:xfrm>
            <a:off x="3549700" y="1007271"/>
            <a:ext cx="230760" cy="342000"/>
            <a:chOff x="3549700" y="1007271"/>
            <a:chExt cx="23076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23DA5454-C1C0-7644-9F21-A41C6C4D6FA0}"/>
                    </a:ext>
                  </a:extLst>
                </p14:cNvPr>
                <p14:cNvContentPartPr/>
                <p14:nvPr/>
              </p14:nvContentPartPr>
              <p14:xfrm>
                <a:off x="3649060" y="1007271"/>
                <a:ext cx="131040" cy="3420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23DA5454-C1C0-7644-9F21-A41C6C4D6FA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41500" y="999711"/>
                  <a:ext cx="1461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0AD45955-B4F2-434A-A7C5-F57DE15ECEAE}"/>
                    </a:ext>
                  </a:extLst>
                </p14:cNvPr>
                <p14:cNvContentPartPr/>
                <p14:nvPr/>
              </p14:nvContentPartPr>
              <p14:xfrm>
                <a:off x="3549700" y="1137951"/>
                <a:ext cx="230760" cy="500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0AD45955-B4F2-434A-A7C5-F57DE15ECEA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42140" y="113039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FE00A12F-6CF8-3148-814E-03AECA90540C}"/>
              </a:ext>
            </a:extLst>
          </p:cNvPr>
          <p:cNvGrpSpPr/>
          <p:nvPr/>
        </p:nvGrpSpPr>
        <p:grpSpPr>
          <a:xfrm>
            <a:off x="4016620" y="1225071"/>
            <a:ext cx="187200" cy="224280"/>
            <a:chOff x="4016620" y="1225071"/>
            <a:chExt cx="1872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AF9E105-089F-7744-A82C-FA0397A3FF7B}"/>
                    </a:ext>
                  </a:extLst>
                </p14:cNvPr>
                <p14:cNvContentPartPr/>
                <p14:nvPr/>
              </p14:nvContentPartPr>
              <p14:xfrm>
                <a:off x="4016620" y="1225071"/>
                <a:ext cx="187200" cy="1310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AF9E105-089F-7744-A82C-FA0397A3FF7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009060" y="1217511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AF7A1B3C-197B-6647-82E0-8D734AB70E31}"/>
                    </a:ext>
                  </a:extLst>
                </p14:cNvPr>
                <p14:cNvContentPartPr/>
                <p14:nvPr/>
              </p14:nvContentPartPr>
              <p14:xfrm>
                <a:off x="4115980" y="1268631"/>
                <a:ext cx="37800" cy="1807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AF7A1B3C-197B-6647-82E0-8D734AB70E3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08420" y="126107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28839B93-6C80-3146-94CC-E857A631D7F4}"/>
                  </a:ext>
                </a:extLst>
              </p14:cNvPr>
              <p14:cNvContentPartPr/>
              <p14:nvPr/>
            </p14:nvContentPartPr>
            <p14:xfrm>
              <a:off x="4707460" y="1380591"/>
              <a:ext cx="56520" cy="10620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28839B93-6C80-3146-94CC-E857A631D7F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699900" y="1373031"/>
                <a:ext cx="712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27CA2DF8-9076-B24B-A5B8-0A416469A73C}"/>
              </a:ext>
            </a:extLst>
          </p:cNvPr>
          <p:cNvGrpSpPr/>
          <p:nvPr/>
        </p:nvGrpSpPr>
        <p:grpSpPr>
          <a:xfrm>
            <a:off x="6973660" y="1013391"/>
            <a:ext cx="174600" cy="124560"/>
            <a:chOff x="6973660" y="1013391"/>
            <a:chExt cx="17460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845FD261-27CE-1D41-8E1B-FA2B32E9BA78}"/>
                    </a:ext>
                  </a:extLst>
                </p14:cNvPr>
                <p14:cNvContentPartPr/>
                <p14:nvPr/>
              </p14:nvContentPartPr>
              <p14:xfrm>
                <a:off x="6973660" y="1013391"/>
                <a:ext cx="137160" cy="190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845FD261-27CE-1D41-8E1B-FA2B32E9BA7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66100" y="10058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213EBF8D-4D5D-CE44-B0A9-8070AA36A1CA}"/>
                    </a:ext>
                  </a:extLst>
                </p14:cNvPr>
                <p14:cNvContentPartPr/>
                <p14:nvPr/>
              </p14:nvContentPartPr>
              <p14:xfrm>
                <a:off x="7004620" y="1106631"/>
                <a:ext cx="143640" cy="313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213EBF8D-4D5D-CE44-B0A9-8070AA36A1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97060" y="109907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A6C57DDC-8211-4C49-8341-C3B336938A4B}"/>
              </a:ext>
            </a:extLst>
          </p:cNvPr>
          <p:cNvGrpSpPr/>
          <p:nvPr/>
        </p:nvGrpSpPr>
        <p:grpSpPr>
          <a:xfrm>
            <a:off x="7353460" y="789111"/>
            <a:ext cx="324000" cy="355320"/>
            <a:chOff x="7353460" y="789111"/>
            <a:chExt cx="32400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7D81B57F-AB24-B849-ABC2-854F76FC5336}"/>
                    </a:ext>
                  </a:extLst>
                </p14:cNvPr>
                <p14:cNvContentPartPr/>
                <p14:nvPr/>
              </p14:nvContentPartPr>
              <p14:xfrm>
                <a:off x="7508980" y="789111"/>
                <a:ext cx="124920" cy="3553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7D81B57F-AB24-B849-ABC2-854F76FC53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501420" y="781551"/>
                  <a:ext cx="140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F0364AEE-066E-0F44-B6F9-3E570483377A}"/>
                    </a:ext>
                  </a:extLst>
                </p14:cNvPr>
                <p14:cNvContentPartPr/>
                <p14:nvPr/>
              </p14:nvContentPartPr>
              <p14:xfrm>
                <a:off x="7353460" y="932391"/>
                <a:ext cx="324000" cy="626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F0364AEE-066E-0F44-B6F9-3E570483377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45900" y="924831"/>
                  <a:ext cx="3391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55DD2C2F-B700-5D4A-8FC2-13BE286484F6}"/>
                  </a:ext>
                </a:extLst>
              </p14:cNvPr>
              <p14:cNvContentPartPr/>
              <p14:nvPr/>
            </p14:nvContentPartPr>
            <p14:xfrm>
              <a:off x="7919740" y="1075671"/>
              <a:ext cx="31320" cy="14364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55DD2C2F-B700-5D4A-8FC2-13BE286484F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912180" y="1068111"/>
                <a:ext cx="4644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6B430A34-7DF1-B14F-B0C0-37B1DD41D53C}"/>
              </a:ext>
            </a:extLst>
          </p:cNvPr>
          <p:cNvGrpSpPr/>
          <p:nvPr/>
        </p:nvGrpSpPr>
        <p:grpSpPr>
          <a:xfrm>
            <a:off x="5336380" y="683271"/>
            <a:ext cx="1344960" cy="741240"/>
            <a:chOff x="5336380" y="683271"/>
            <a:chExt cx="1344960" cy="7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D2E73EFE-ACF0-4A4B-90D2-13228D9E6384}"/>
                    </a:ext>
                  </a:extLst>
                </p14:cNvPr>
                <p14:cNvContentPartPr/>
                <p14:nvPr/>
              </p14:nvContentPartPr>
              <p14:xfrm>
                <a:off x="5336380" y="876231"/>
                <a:ext cx="205200" cy="5482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D2E73EFE-ACF0-4A4B-90D2-13228D9E638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28820" y="868671"/>
                  <a:ext cx="2203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4B6FC81-9705-3A4C-9E06-546682EAA171}"/>
                    </a:ext>
                  </a:extLst>
                </p14:cNvPr>
                <p14:cNvContentPartPr/>
                <p14:nvPr/>
              </p14:nvContentPartPr>
              <p14:xfrm>
                <a:off x="5804020" y="852111"/>
                <a:ext cx="99360" cy="3546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4B6FC81-9705-3A4C-9E06-546682EAA1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796460" y="844551"/>
                  <a:ext cx="114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0A9F2064-38B6-DC4B-B59F-8DDAAA59D485}"/>
                    </a:ext>
                  </a:extLst>
                </p14:cNvPr>
                <p14:cNvContentPartPr/>
                <p14:nvPr/>
              </p14:nvContentPartPr>
              <p14:xfrm>
                <a:off x="6089500" y="839151"/>
                <a:ext cx="81360" cy="3304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0A9F2064-38B6-DC4B-B59F-8DDAAA59D48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81940" y="831591"/>
                  <a:ext cx="96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2E160300-4827-EB45-AC8F-F341982581AE}"/>
                    </a:ext>
                  </a:extLst>
                </p14:cNvPr>
                <p14:cNvContentPartPr/>
                <p14:nvPr/>
              </p14:nvContentPartPr>
              <p14:xfrm>
                <a:off x="5990140" y="994671"/>
                <a:ext cx="162360" cy="190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2E160300-4827-EB45-AC8F-F341982581A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82580" y="98711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7B4F8A33-F52F-3B49-BCDF-E47D55725D20}"/>
                    </a:ext>
                  </a:extLst>
                </p14:cNvPr>
                <p14:cNvContentPartPr/>
                <p14:nvPr/>
              </p14:nvContentPartPr>
              <p14:xfrm>
                <a:off x="6270220" y="1082511"/>
                <a:ext cx="180720" cy="928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7B4F8A33-F52F-3B49-BCDF-E47D55725D2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262660" y="1074951"/>
                  <a:ext cx="195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92C0E5A6-9378-B94F-A486-C0E0D950ADAA}"/>
                    </a:ext>
                  </a:extLst>
                </p14:cNvPr>
                <p14:cNvContentPartPr/>
                <p14:nvPr/>
              </p14:nvContentPartPr>
              <p14:xfrm>
                <a:off x="6369580" y="1100511"/>
                <a:ext cx="31320" cy="106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92C0E5A6-9378-B94F-A486-C0E0D950ADA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62380" y="1092951"/>
                  <a:ext cx="4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7D594BB3-0293-5743-9770-B1D9E1E9EF49}"/>
                    </a:ext>
                  </a:extLst>
                </p14:cNvPr>
                <p14:cNvContentPartPr/>
                <p14:nvPr/>
              </p14:nvContentPartPr>
              <p14:xfrm>
                <a:off x="6593860" y="870111"/>
                <a:ext cx="87480" cy="3614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7D594BB3-0293-5743-9770-B1D9E1E9EF4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86300" y="862551"/>
                  <a:ext cx="102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273FB903-133E-2048-BF20-655D82C10124}"/>
                    </a:ext>
                  </a:extLst>
                </p14:cNvPr>
                <p14:cNvContentPartPr/>
                <p14:nvPr/>
              </p14:nvContentPartPr>
              <p14:xfrm>
                <a:off x="5616460" y="683271"/>
                <a:ext cx="137160" cy="2426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273FB903-133E-2048-BF20-655D82C1012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608900" y="675711"/>
                  <a:ext cx="152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0CB1FF55-6D09-B047-A637-7992B99308B2}"/>
                    </a:ext>
                  </a:extLst>
                </p14:cNvPr>
                <p14:cNvContentPartPr/>
                <p14:nvPr/>
              </p14:nvContentPartPr>
              <p14:xfrm>
                <a:off x="5597740" y="820431"/>
                <a:ext cx="143640" cy="687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0CB1FF55-6D09-B047-A637-7992B99308B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90180" y="81287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4C124686-7352-114A-8B90-F612EC95F1E6}"/>
                    </a:ext>
                  </a:extLst>
                </p14:cNvPr>
                <p14:cNvContentPartPr/>
                <p14:nvPr/>
              </p14:nvContentPartPr>
              <p14:xfrm>
                <a:off x="5554180" y="820431"/>
                <a:ext cx="106200" cy="3780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4C124686-7352-114A-8B90-F612EC95F1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546620" y="81287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299D27FE-2AD9-5742-9342-A0C3FE6D4112}"/>
              </a:ext>
            </a:extLst>
          </p:cNvPr>
          <p:cNvGrpSpPr/>
          <p:nvPr/>
        </p:nvGrpSpPr>
        <p:grpSpPr>
          <a:xfrm>
            <a:off x="10242100" y="403191"/>
            <a:ext cx="1326240" cy="2976120"/>
            <a:chOff x="10242100" y="403191"/>
            <a:chExt cx="1326240" cy="29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14:cNvPr>
                <p14:cNvContentPartPr/>
                <p14:nvPr/>
              </p14:nvContentPartPr>
              <p14:xfrm>
                <a:off x="10248220" y="2831031"/>
                <a:ext cx="43920" cy="4734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240660" y="2823471"/>
                  <a:ext cx="59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14:cNvPr>
                <p14:cNvContentPartPr/>
                <p14:nvPr/>
              </p14:nvContentPartPr>
              <p14:xfrm>
                <a:off x="10248220" y="2800071"/>
                <a:ext cx="498240" cy="5792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40660" y="2792511"/>
                  <a:ext cx="5133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14:cNvPr>
                <p14:cNvContentPartPr/>
                <p14:nvPr/>
              </p14:nvContentPartPr>
              <p14:xfrm>
                <a:off x="10242100" y="3235671"/>
                <a:ext cx="439560" cy="1310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34540" y="3228471"/>
                  <a:ext cx="454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8243320-FA17-FE4C-A779-C101070F5694}"/>
                    </a:ext>
                  </a:extLst>
                </p14:cNvPr>
                <p14:cNvContentPartPr/>
                <p14:nvPr/>
              </p14:nvContentPartPr>
              <p14:xfrm>
                <a:off x="10478620" y="1212471"/>
                <a:ext cx="716400" cy="16066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8243320-FA17-FE4C-A779-C101070F56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71060" y="1204911"/>
                  <a:ext cx="731520" cy="16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A9D0B1E1-9420-3342-AB74-ED6F573A4652}"/>
                    </a:ext>
                  </a:extLst>
                </p14:cNvPr>
                <p14:cNvContentPartPr/>
                <p14:nvPr/>
              </p14:nvContentPartPr>
              <p14:xfrm>
                <a:off x="10422460" y="2536191"/>
                <a:ext cx="399240" cy="3132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A9D0B1E1-9420-3342-AB74-ED6F573A46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14900" y="2528631"/>
                  <a:ext cx="414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D6EAAE46-F79F-9D4D-8DB6-3BB86417EC95}"/>
                    </a:ext>
                  </a:extLst>
                </p14:cNvPr>
                <p14:cNvContentPartPr/>
                <p14:nvPr/>
              </p14:nvContentPartPr>
              <p14:xfrm>
                <a:off x="10739980" y="503631"/>
                <a:ext cx="355320" cy="759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D6EAAE46-F79F-9D4D-8DB6-3BB86417EC9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732420" y="496071"/>
                  <a:ext cx="37044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834CD35-5410-8E4E-873D-9287C6A1B12E}"/>
                    </a:ext>
                  </a:extLst>
                </p14:cNvPr>
                <p14:cNvContentPartPr/>
                <p14:nvPr/>
              </p14:nvContentPartPr>
              <p14:xfrm>
                <a:off x="11276020" y="509031"/>
                <a:ext cx="292320" cy="500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834CD35-5410-8E4E-873D-9287C6A1B12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268460" y="501471"/>
                  <a:ext cx="30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D99F96FA-E926-D640-936D-02AB195DD116}"/>
                    </a:ext>
                  </a:extLst>
                </p14:cNvPr>
                <p14:cNvContentPartPr/>
                <p14:nvPr/>
              </p14:nvContentPartPr>
              <p14:xfrm>
                <a:off x="11325340" y="403191"/>
                <a:ext cx="174600" cy="3178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D99F96FA-E926-D640-936D-02AB195DD1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317780" y="395631"/>
                  <a:ext cx="189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F3CC1588-2E3E-3F44-8831-706E5703248F}"/>
                    </a:ext>
                  </a:extLst>
                </p14:cNvPr>
                <p14:cNvContentPartPr/>
                <p14:nvPr/>
              </p14:nvContentPartPr>
              <p14:xfrm>
                <a:off x="11375020" y="428031"/>
                <a:ext cx="187200" cy="3304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F3CC1588-2E3E-3F44-8831-706E5703248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1367460" y="420471"/>
                  <a:ext cx="2023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4E2C2816-A2C1-8C44-B8D9-20726DE5144A}"/>
              </a:ext>
            </a:extLst>
          </p:cNvPr>
          <p:cNvGrpSpPr/>
          <p:nvPr/>
        </p:nvGrpSpPr>
        <p:grpSpPr>
          <a:xfrm>
            <a:off x="5404780" y="4860711"/>
            <a:ext cx="2901600" cy="1942560"/>
            <a:chOff x="5404780" y="4860711"/>
            <a:chExt cx="2901600" cy="19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14:cNvPr>
                <p14:cNvContentPartPr/>
                <p14:nvPr/>
              </p14:nvContentPartPr>
              <p14:xfrm>
                <a:off x="7770340" y="5034951"/>
                <a:ext cx="25200" cy="252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62780" y="502739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14:cNvPr>
                <p14:cNvContentPartPr/>
                <p14:nvPr/>
              </p14:nvContentPartPr>
              <p14:xfrm>
                <a:off x="7739380" y="4997511"/>
                <a:ext cx="43920" cy="355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731820" y="498995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14:cNvPr>
                <p14:cNvContentPartPr/>
                <p14:nvPr/>
              </p14:nvContentPartPr>
              <p14:xfrm>
                <a:off x="7758100" y="4860711"/>
                <a:ext cx="529560" cy="5731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750540" y="4853151"/>
                  <a:ext cx="544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14:cNvPr>
                <p14:cNvContentPartPr/>
                <p14:nvPr/>
              </p14:nvContentPartPr>
              <p14:xfrm>
                <a:off x="7720660" y="5290191"/>
                <a:ext cx="585720" cy="100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13100" y="5282631"/>
                  <a:ext cx="600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078220F8-E88B-B24E-BDDA-C5BB19F983A3}"/>
                    </a:ext>
                  </a:extLst>
                </p14:cNvPr>
                <p14:cNvContentPartPr/>
                <p14:nvPr/>
              </p14:nvContentPartPr>
              <p14:xfrm>
                <a:off x="6027220" y="5676111"/>
                <a:ext cx="1699920" cy="11271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078220F8-E88B-B24E-BDDA-C5BB19F983A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019660" y="5668551"/>
                  <a:ext cx="171504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81B4546-456B-9649-9A1E-9D2D9CD8893F}"/>
                    </a:ext>
                  </a:extLst>
                </p14:cNvPr>
                <p14:cNvContentPartPr/>
                <p14:nvPr/>
              </p14:nvContentPartPr>
              <p14:xfrm>
                <a:off x="7502860" y="5576751"/>
                <a:ext cx="355320" cy="4050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81B4546-456B-9649-9A1E-9D2D9CD8893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495300" y="5569191"/>
                  <a:ext cx="370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BA9525A-4C2E-9148-8A19-E7236F74BB9E}"/>
                    </a:ext>
                  </a:extLst>
                </p14:cNvPr>
                <p14:cNvContentPartPr/>
                <p14:nvPr/>
              </p14:nvContentPartPr>
              <p14:xfrm>
                <a:off x="5660020" y="5732271"/>
                <a:ext cx="230760" cy="626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BA9525A-4C2E-9148-8A19-E7236F74BB9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52460" y="5724711"/>
                  <a:ext cx="24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441C09CD-BFAB-9F4F-94E5-24B8A8EE0E01}"/>
                    </a:ext>
                  </a:extLst>
                </p14:cNvPr>
                <p14:cNvContentPartPr/>
                <p14:nvPr/>
              </p14:nvContentPartPr>
              <p14:xfrm>
                <a:off x="5722300" y="5669991"/>
                <a:ext cx="137160" cy="2120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441C09CD-BFAB-9F4F-94E5-24B8A8EE0E0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14740" y="566243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AB153C3A-DA58-8640-862E-FEB81EB5399E}"/>
                    </a:ext>
                  </a:extLst>
                </p14:cNvPr>
                <p14:cNvContentPartPr/>
                <p14:nvPr/>
              </p14:nvContentPartPr>
              <p14:xfrm>
                <a:off x="5753260" y="5657391"/>
                <a:ext cx="155880" cy="2059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AB153C3A-DA58-8640-862E-FEB81EB5399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46060" y="564983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11FE4723-940D-E44A-9A65-0DD6F5FCBAEF}"/>
                    </a:ext>
                  </a:extLst>
                </p14:cNvPr>
                <p14:cNvContentPartPr/>
                <p14:nvPr/>
              </p14:nvContentPartPr>
              <p14:xfrm>
                <a:off x="5404780" y="5875551"/>
                <a:ext cx="230760" cy="5731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11FE4723-940D-E44A-9A65-0DD6F5FCBAE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97220" y="5867991"/>
                  <a:ext cx="24588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324" name="墨迹 323">
                <a:extLst>
                  <a:ext uri="{FF2B5EF4-FFF2-40B4-BE49-F238E27FC236}">
                    <a16:creationId xmlns:a16="http://schemas.microsoft.com/office/drawing/2014/main" id="{F502B3A9-FE6A-9F47-8AC7-AE717633C1A4}"/>
                  </a:ext>
                </a:extLst>
              </p14:cNvPr>
              <p14:cNvContentPartPr/>
              <p14:nvPr/>
            </p14:nvContentPartPr>
            <p14:xfrm>
              <a:off x="256420" y="2289591"/>
              <a:ext cx="1494360" cy="1108440"/>
            </p14:xfrm>
          </p:contentPart>
        </mc:Choice>
        <mc:Fallback>
          <p:pic>
            <p:nvPicPr>
              <p:cNvPr id="324" name="墨迹 323">
                <a:extLst>
                  <a:ext uri="{FF2B5EF4-FFF2-40B4-BE49-F238E27FC236}">
                    <a16:creationId xmlns:a16="http://schemas.microsoft.com/office/drawing/2014/main" id="{F502B3A9-FE6A-9F47-8AC7-AE717633C1A4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48860" y="2282031"/>
                <a:ext cx="1509480" cy="11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9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9DBCDB1-0E38-A34B-82C4-D9EAD43A74F9}"/>
              </a:ext>
            </a:extLst>
          </p:cNvPr>
          <p:cNvGrpSpPr/>
          <p:nvPr/>
        </p:nvGrpSpPr>
        <p:grpSpPr>
          <a:xfrm>
            <a:off x="10242100" y="1965951"/>
            <a:ext cx="460800" cy="386280"/>
            <a:chOff x="10242100" y="1965951"/>
            <a:chExt cx="460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14:cNvPr>
                <p14:cNvContentPartPr/>
                <p14:nvPr/>
              </p14:nvContentPartPr>
              <p14:xfrm>
                <a:off x="10316620" y="1965951"/>
                <a:ext cx="75240" cy="355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9024" y="1958391"/>
                  <a:ext cx="90433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14:cNvPr>
                <p14:cNvContentPartPr/>
                <p14:nvPr/>
              </p14:nvContentPartPr>
              <p14:xfrm>
                <a:off x="10242100" y="2078631"/>
                <a:ext cx="180720" cy="37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34555" y="2071071"/>
                  <a:ext cx="19581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14:cNvPr>
                <p14:cNvContentPartPr/>
                <p14:nvPr/>
              </p14:nvContentPartPr>
              <p14:xfrm>
                <a:off x="10529020" y="2165031"/>
                <a:ext cx="173880" cy="162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1460" y="2157454"/>
                  <a:ext cx="18900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14:cNvPr>
                <p14:cNvContentPartPr/>
                <p14:nvPr/>
              </p14:nvContentPartPr>
              <p14:xfrm>
                <a:off x="10640260" y="2239911"/>
                <a:ext cx="1908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32700" y="2232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BDD9F1-C3AF-0643-8336-0EE7A151F8FA}"/>
              </a:ext>
            </a:extLst>
          </p:cNvPr>
          <p:cNvGrpSpPr/>
          <p:nvPr/>
        </p:nvGrpSpPr>
        <p:grpSpPr>
          <a:xfrm>
            <a:off x="10989100" y="1947231"/>
            <a:ext cx="535680" cy="548280"/>
            <a:chOff x="10989100" y="1947231"/>
            <a:chExt cx="535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14:cNvPr>
                <p14:cNvContentPartPr/>
                <p14:nvPr/>
              </p14:nvContentPartPr>
              <p14:xfrm>
                <a:off x="11083060" y="1947231"/>
                <a:ext cx="167760" cy="38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5500" y="1939671"/>
                  <a:ext cx="182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14:cNvPr>
                <p14:cNvContentPartPr/>
                <p14:nvPr/>
              </p14:nvContentPartPr>
              <p14:xfrm>
                <a:off x="10989100" y="2065311"/>
                <a:ext cx="212040" cy="37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81540" y="20577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14:cNvPr>
                <p14:cNvContentPartPr/>
                <p14:nvPr/>
              </p14:nvContentPartPr>
              <p14:xfrm>
                <a:off x="11362420" y="2227311"/>
                <a:ext cx="6264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54860" y="2219751"/>
                  <a:ext cx="7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14:cNvPr>
                <p14:cNvContentPartPr/>
                <p14:nvPr/>
              </p14:nvContentPartPr>
              <p14:xfrm>
                <a:off x="11399860" y="2314431"/>
                <a:ext cx="124920" cy="37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92300" y="2306798"/>
                  <a:ext cx="1400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85CB975-5EEA-1440-B996-F9A63AE49653}"/>
              </a:ext>
            </a:extLst>
          </p:cNvPr>
          <p:cNvGrpSpPr/>
          <p:nvPr/>
        </p:nvGrpSpPr>
        <p:grpSpPr>
          <a:xfrm>
            <a:off x="6431860" y="2887191"/>
            <a:ext cx="230760" cy="392400"/>
            <a:chOff x="6431860" y="2887191"/>
            <a:chExt cx="230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14:cNvPr>
                <p14:cNvContentPartPr/>
                <p14:nvPr/>
              </p14:nvContentPartPr>
              <p14:xfrm>
                <a:off x="6537700" y="2887191"/>
                <a:ext cx="124920" cy="392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0140" y="2879631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14:cNvPr>
                <p14:cNvContentPartPr/>
                <p14:nvPr/>
              </p14:nvContentPartPr>
              <p14:xfrm>
                <a:off x="6431860" y="3074031"/>
                <a:ext cx="22464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4288" y="3066471"/>
                  <a:ext cx="239784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08241B9-A995-B940-A6B6-D797BB71DE1B}"/>
              </a:ext>
            </a:extLst>
          </p:cNvPr>
          <p:cNvGrpSpPr/>
          <p:nvPr/>
        </p:nvGrpSpPr>
        <p:grpSpPr>
          <a:xfrm>
            <a:off x="6382900" y="3665511"/>
            <a:ext cx="242640" cy="280440"/>
            <a:chOff x="6382900" y="3665511"/>
            <a:chExt cx="2426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14:cNvPr>
                <p14:cNvContentPartPr/>
                <p14:nvPr/>
              </p14:nvContentPartPr>
              <p14:xfrm>
                <a:off x="6463900" y="3665511"/>
                <a:ext cx="118080" cy="280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6340" y="3657951"/>
                  <a:ext cx="133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14:cNvPr>
                <p14:cNvContentPartPr/>
                <p14:nvPr/>
              </p14:nvContentPartPr>
              <p14:xfrm>
                <a:off x="6382900" y="3758751"/>
                <a:ext cx="242640" cy="6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75340" y="3751147"/>
                  <a:ext cx="257760" cy="778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B97B2ED-EC7B-0C4A-B7DD-7573BAA90A2D}"/>
              </a:ext>
            </a:extLst>
          </p:cNvPr>
          <p:cNvGrpSpPr/>
          <p:nvPr/>
        </p:nvGrpSpPr>
        <p:grpSpPr>
          <a:xfrm>
            <a:off x="6257620" y="1893231"/>
            <a:ext cx="5155200" cy="4063320"/>
            <a:chOff x="6257620" y="1893231"/>
            <a:chExt cx="5155200" cy="40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14:cNvPr>
                <p14:cNvContentPartPr/>
                <p14:nvPr/>
              </p14:nvContentPartPr>
              <p14:xfrm>
                <a:off x="7309900" y="1959471"/>
                <a:ext cx="180720" cy="3997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02355" y="1951911"/>
                  <a:ext cx="195810" cy="40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14:cNvPr>
                <p14:cNvContentPartPr/>
                <p14:nvPr/>
              </p14:nvContentPartPr>
              <p14:xfrm>
                <a:off x="6257620" y="2594511"/>
                <a:ext cx="5155200" cy="162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0059" y="2586951"/>
                  <a:ext cx="5170321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14:cNvPr>
                <p14:cNvContentPartPr/>
                <p14:nvPr/>
              </p14:nvContentPartPr>
              <p14:xfrm>
                <a:off x="7951780" y="1953351"/>
                <a:ext cx="173880" cy="3862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4236" y="1945791"/>
                  <a:ext cx="188969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14:cNvPr>
                <p14:cNvContentPartPr/>
                <p14:nvPr/>
              </p14:nvContentPartPr>
              <p14:xfrm>
                <a:off x="7894900" y="2127591"/>
                <a:ext cx="212040" cy="12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87340" y="2119815"/>
                  <a:ext cx="22716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14:cNvPr>
                <p14:cNvContentPartPr/>
                <p14:nvPr/>
              </p14:nvContentPartPr>
              <p14:xfrm>
                <a:off x="8293420" y="2208591"/>
                <a:ext cx="3132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83099" y="2198121"/>
                  <a:ext cx="51251" cy="145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14:cNvPr>
                <p14:cNvContentPartPr/>
                <p14:nvPr/>
              </p14:nvContentPartPr>
              <p14:xfrm>
                <a:off x="8691940" y="1897191"/>
                <a:ext cx="93600" cy="41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81540" y="1886751"/>
                  <a:ext cx="113683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14:cNvPr>
                <p14:cNvContentPartPr/>
                <p14:nvPr/>
              </p14:nvContentPartPr>
              <p14:xfrm>
                <a:off x="8629660" y="2090511"/>
                <a:ext cx="168480" cy="2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2100" y="20829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14:cNvPr>
                <p14:cNvContentPartPr/>
                <p14:nvPr/>
              </p14:nvContentPartPr>
              <p14:xfrm>
                <a:off x="9009460" y="2202471"/>
                <a:ext cx="193320" cy="93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01900" y="2194940"/>
                  <a:ext cx="2084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14:cNvPr>
                <p14:cNvContentPartPr/>
                <p14:nvPr/>
              </p14:nvContentPartPr>
              <p14:xfrm>
                <a:off x="9545500" y="1893231"/>
                <a:ext cx="92880" cy="402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7969" y="1885678"/>
                  <a:ext cx="107942" cy="417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14:cNvPr>
                <p14:cNvContentPartPr/>
                <p14:nvPr/>
              </p14:nvContentPartPr>
              <p14:xfrm>
                <a:off x="9476380" y="2065311"/>
                <a:ext cx="199440" cy="56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68834" y="2057703"/>
                  <a:ext cx="214533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14:cNvPr>
                <p14:cNvContentPartPr/>
                <p14:nvPr/>
              </p14:nvContentPartPr>
              <p14:xfrm>
                <a:off x="9787420" y="2158911"/>
                <a:ext cx="167760" cy="336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9860" y="2151351"/>
                  <a:ext cx="182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14:cNvPr>
                <p14:cNvContentPartPr/>
                <p14:nvPr/>
              </p14:nvContentPartPr>
              <p14:xfrm>
                <a:off x="6842980" y="3123711"/>
                <a:ext cx="56520" cy="274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420" y="3116151"/>
                  <a:ext cx="71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14:cNvPr>
                <p14:cNvContentPartPr/>
                <p14:nvPr/>
              </p14:nvContentPartPr>
              <p14:xfrm>
                <a:off x="6824260" y="3858471"/>
                <a:ext cx="149760" cy="143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6700" y="385091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14:cNvPr>
                <p14:cNvContentPartPr/>
                <p14:nvPr/>
              </p14:nvContentPartPr>
              <p14:xfrm>
                <a:off x="6562900" y="4219551"/>
                <a:ext cx="81360" cy="305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5340" y="4212000"/>
                  <a:ext cx="9648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14:cNvPr>
                <p14:cNvContentPartPr/>
                <p14:nvPr/>
              </p14:nvContentPartPr>
              <p14:xfrm>
                <a:off x="6469300" y="4362471"/>
                <a:ext cx="212040" cy="31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61740" y="43549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14:cNvPr>
                <p14:cNvContentPartPr/>
                <p14:nvPr/>
              </p14:nvContentPartPr>
              <p14:xfrm>
                <a:off x="6867820" y="4431231"/>
                <a:ext cx="118800" cy="305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0260" y="4423680"/>
                  <a:ext cx="13392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14:cNvPr>
                <p14:cNvContentPartPr/>
                <p14:nvPr/>
              </p14:nvContentPartPr>
              <p14:xfrm>
                <a:off x="6624820" y="4767471"/>
                <a:ext cx="100080" cy="336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7260" y="4759911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14:cNvPr>
                <p14:cNvContentPartPr/>
                <p14:nvPr/>
              </p14:nvContentPartPr>
              <p14:xfrm>
                <a:off x="6519700" y="4904271"/>
                <a:ext cx="211320" cy="25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12140" y="4896817"/>
                  <a:ext cx="226440" cy="4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F2C4A9-227F-FD4A-B580-DDDE4767633D}"/>
              </a:ext>
            </a:extLst>
          </p:cNvPr>
          <p:cNvGrpSpPr/>
          <p:nvPr/>
        </p:nvGrpSpPr>
        <p:grpSpPr>
          <a:xfrm>
            <a:off x="6936220" y="4935951"/>
            <a:ext cx="131040" cy="261360"/>
            <a:chOff x="6936220" y="4935951"/>
            <a:chExt cx="131040" cy="26136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1C5EA26-25CA-494B-B8A1-B78DF3195538}"/>
                </a:ext>
              </a:extLst>
            </p:cNvPr>
            <p:cNvGrpSpPr/>
            <p:nvPr/>
          </p:nvGrpSpPr>
          <p:grpSpPr>
            <a:xfrm>
              <a:off x="6936220" y="4935951"/>
              <a:ext cx="131040" cy="261360"/>
              <a:chOff x="6936220" y="4935951"/>
              <a:chExt cx="131040" cy="261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14:cNvPr>
                  <p14:cNvContentPartPr/>
                  <p14:nvPr/>
                </p14:nvContentPartPr>
                <p14:xfrm>
                  <a:off x="6936220" y="4935951"/>
                  <a:ext cx="131040" cy="230040"/>
                </p14:xfrm>
              </p:contentPart>
            </mc:Choice>
            <mc:Fallback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928660" y="4928391"/>
                    <a:ext cx="14616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14:cNvPr>
                  <p14:cNvContentPartPr/>
                  <p14:nvPr/>
                </p14:nvContentPartPr>
                <p14:xfrm>
                  <a:off x="7004620" y="5053671"/>
                  <a:ext cx="25200" cy="143640"/>
                </p14:xfrm>
              </p:contentPart>
            </mc:Choice>
            <mc:Fallback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997060" y="5046092"/>
                    <a:ext cx="40320" cy="15879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D947E58-926A-2744-A5E3-1FBDD12D4A26}"/>
              </a:ext>
            </a:extLst>
          </p:cNvPr>
          <p:cNvGrpSpPr/>
          <p:nvPr/>
        </p:nvGrpSpPr>
        <p:grpSpPr>
          <a:xfrm>
            <a:off x="6507460" y="5377311"/>
            <a:ext cx="622080" cy="423720"/>
            <a:chOff x="6507460" y="5377311"/>
            <a:chExt cx="6220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14:cNvPr>
                <p14:cNvContentPartPr/>
                <p14:nvPr/>
              </p14:nvContentPartPr>
              <p14:xfrm>
                <a:off x="6594580" y="5377311"/>
                <a:ext cx="130320" cy="311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87041" y="5369742"/>
                  <a:ext cx="145398" cy="32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14:cNvPr>
                <p14:cNvContentPartPr/>
                <p14:nvPr/>
              </p14:nvContentPartPr>
              <p14:xfrm>
                <a:off x="6507460" y="5507991"/>
                <a:ext cx="2862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9900" y="5500431"/>
                  <a:ext cx="30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14:cNvPr>
                <p14:cNvContentPartPr/>
                <p14:nvPr/>
              </p14:nvContentPartPr>
              <p14:xfrm>
                <a:off x="6923980" y="5558031"/>
                <a:ext cx="93600" cy="24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16420" y="5550482"/>
                  <a:ext cx="108720" cy="25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14:cNvPr>
                <p14:cNvContentPartPr/>
                <p14:nvPr/>
              </p14:nvContentPartPr>
              <p14:xfrm>
                <a:off x="6930100" y="5588991"/>
                <a:ext cx="19944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22554" y="5581431"/>
                  <a:ext cx="214533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79F8EAC-9CDB-BF46-A5A2-FD741D4B3B9F}"/>
              </a:ext>
            </a:extLst>
          </p:cNvPr>
          <p:cNvGrpSpPr/>
          <p:nvPr/>
        </p:nvGrpSpPr>
        <p:grpSpPr>
          <a:xfrm>
            <a:off x="7882660" y="2856231"/>
            <a:ext cx="333720" cy="361440"/>
            <a:chOff x="7882660" y="2856231"/>
            <a:chExt cx="333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14:cNvPr>
                <p14:cNvContentPartPr/>
                <p14:nvPr/>
              </p14:nvContentPartPr>
              <p14:xfrm>
                <a:off x="7882660" y="2856231"/>
                <a:ext cx="33372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5100" y="2848671"/>
                  <a:ext cx="348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14:cNvPr>
                <p14:cNvContentPartPr/>
                <p14:nvPr/>
              </p14:nvContentPartPr>
              <p14:xfrm>
                <a:off x="8050780" y="3005631"/>
                <a:ext cx="56520" cy="212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43220" y="2998071"/>
                  <a:ext cx="716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14:cNvPr>
              <p14:cNvContentPartPr/>
              <p14:nvPr/>
            </p14:nvContentPartPr>
            <p14:xfrm>
              <a:off x="8934580" y="2831031"/>
              <a:ext cx="118800" cy="3488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26997" y="2823471"/>
                <a:ext cx="13396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14:cNvPr>
              <p14:cNvContentPartPr/>
              <p14:nvPr/>
            </p14:nvContentPartPr>
            <p14:xfrm>
              <a:off x="9607060" y="2955591"/>
              <a:ext cx="37800" cy="2617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99500" y="2948031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14:cNvPr>
              <p14:cNvContentPartPr/>
              <p14:nvPr/>
            </p14:nvContentPartPr>
            <p14:xfrm>
              <a:off x="10459900" y="3005631"/>
              <a:ext cx="168480" cy="143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52340" y="2998071"/>
                <a:ext cx="1836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EBC48C5-FAA9-1846-B60D-8DCA295CFAC2}"/>
              </a:ext>
            </a:extLst>
          </p:cNvPr>
          <p:cNvGrpSpPr/>
          <p:nvPr/>
        </p:nvGrpSpPr>
        <p:grpSpPr>
          <a:xfrm>
            <a:off x="11094940" y="2962071"/>
            <a:ext cx="267840" cy="286560"/>
            <a:chOff x="11094940" y="2962071"/>
            <a:chExt cx="267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14:cNvPr>
                <p14:cNvContentPartPr/>
                <p14:nvPr/>
              </p14:nvContentPartPr>
              <p14:xfrm>
                <a:off x="11094940" y="2962071"/>
                <a:ext cx="118800" cy="286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87380" y="2954520"/>
                  <a:ext cx="13392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14:cNvPr>
                <p14:cNvContentPartPr/>
                <p14:nvPr/>
              </p14:nvContentPartPr>
              <p14:xfrm>
                <a:off x="11188180" y="3061431"/>
                <a:ext cx="174600" cy="37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80620" y="3053798"/>
                  <a:ext cx="18972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86652D9-B59C-FE43-9FE8-E34759C7B032}"/>
              </a:ext>
            </a:extLst>
          </p:cNvPr>
          <p:cNvGrpSpPr/>
          <p:nvPr/>
        </p:nvGrpSpPr>
        <p:grpSpPr>
          <a:xfrm>
            <a:off x="7951060" y="3684231"/>
            <a:ext cx="243000" cy="261720"/>
            <a:chOff x="7951060" y="3684231"/>
            <a:chExt cx="243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14:cNvPr>
                <p14:cNvContentPartPr/>
                <p14:nvPr/>
              </p14:nvContentPartPr>
              <p14:xfrm>
                <a:off x="7951060" y="3684231"/>
                <a:ext cx="243000" cy="230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43511" y="3676671"/>
                  <a:ext cx="258098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14:cNvPr>
                <p14:cNvContentPartPr/>
                <p14:nvPr/>
              </p14:nvContentPartPr>
              <p14:xfrm>
                <a:off x="8087860" y="3758751"/>
                <a:ext cx="56520" cy="187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80252" y="3751176"/>
                  <a:ext cx="71737" cy="2023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14:cNvPr>
              <p14:cNvContentPartPr/>
              <p14:nvPr/>
            </p14:nvContentPartPr>
            <p14:xfrm>
              <a:off x="8947180" y="3634191"/>
              <a:ext cx="118800" cy="324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39620" y="3626631"/>
                <a:ext cx="1339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14:cNvPr>
              <p14:cNvContentPartPr/>
              <p14:nvPr/>
            </p14:nvContentPartPr>
            <p14:xfrm>
              <a:off x="9644500" y="3746151"/>
              <a:ext cx="19080" cy="205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36940" y="3738591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14:cNvPr>
              <p14:cNvContentPartPr/>
              <p14:nvPr/>
            </p14:nvContentPartPr>
            <p14:xfrm>
              <a:off x="10466020" y="3733911"/>
              <a:ext cx="180720" cy="168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58460" y="3726351"/>
                <a:ext cx="195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AD5DE7F-9F45-384C-AFCB-B5037740D70F}"/>
              </a:ext>
            </a:extLst>
          </p:cNvPr>
          <p:cNvGrpSpPr/>
          <p:nvPr/>
        </p:nvGrpSpPr>
        <p:grpSpPr>
          <a:xfrm>
            <a:off x="11101060" y="3621951"/>
            <a:ext cx="311760" cy="392400"/>
            <a:chOff x="11101060" y="3621951"/>
            <a:chExt cx="311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14:cNvPr>
                <p14:cNvContentPartPr/>
                <p14:nvPr/>
              </p14:nvContentPartPr>
              <p14:xfrm>
                <a:off x="11101060" y="3621951"/>
                <a:ext cx="118800" cy="392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3477" y="3614398"/>
                  <a:ext cx="133966" cy="407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14:cNvPr>
                <p14:cNvContentPartPr/>
                <p14:nvPr/>
              </p14:nvContentPartPr>
              <p14:xfrm>
                <a:off x="11244340" y="3709071"/>
                <a:ext cx="16848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36780" y="3701597"/>
                  <a:ext cx="183600" cy="46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5966BA1-5E8B-B646-AE87-A15ACDF1DA09}"/>
              </a:ext>
            </a:extLst>
          </p:cNvPr>
          <p:cNvGrpSpPr/>
          <p:nvPr/>
        </p:nvGrpSpPr>
        <p:grpSpPr>
          <a:xfrm>
            <a:off x="8020180" y="4406391"/>
            <a:ext cx="279720" cy="267840"/>
            <a:chOff x="8020180" y="4406391"/>
            <a:chExt cx="2797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14:cNvPr>
                <p14:cNvContentPartPr/>
                <p14:nvPr/>
              </p14:nvContentPartPr>
              <p14:xfrm>
                <a:off x="8020180" y="4406391"/>
                <a:ext cx="279720" cy="212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2620" y="4398831"/>
                  <a:ext cx="29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14:cNvPr>
                <p14:cNvContentPartPr/>
                <p14:nvPr/>
              </p14:nvContentPartPr>
              <p14:xfrm>
                <a:off x="8181460" y="4499631"/>
                <a:ext cx="37800" cy="174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3900" y="4492087"/>
                  <a:ext cx="5292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14:cNvPr>
              <p14:cNvContentPartPr/>
              <p14:nvPr/>
            </p14:nvContentPartPr>
            <p14:xfrm>
              <a:off x="8909740" y="4306671"/>
              <a:ext cx="149760" cy="3427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02180" y="4299111"/>
                <a:ext cx="164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F41FF43-0BD5-8842-B550-0F84FA9529A0}"/>
              </a:ext>
            </a:extLst>
          </p:cNvPr>
          <p:cNvGrpSpPr/>
          <p:nvPr/>
        </p:nvGrpSpPr>
        <p:grpSpPr>
          <a:xfrm>
            <a:off x="9625780" y="4325391"/>
            <a:ext cx="354960" cy="330480"/>
            <a:chOff x="9625780" y="4325391"/>
            <a:chExt cx="3549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14:cNvPr>
                <p14:cNvContentPartPr/>
                <p14:nvPr/>
              </p14:nvContentPartPr>
              <p14:xfrm>
                <a:off x="9625780" y="4325391"/>
                <a:ext cx="106200" cy="330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18220" y="4317831"/>
                  <a:ext cx="121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14:cNvPr>
                <p14:cNvContentPartPr/>
                <p14:nvPr/>
              </p14:nvContentPartPr>
              <p14:xfrm>
                <a:off x="9725140" y="4362471"/>
                <a:ext cx="25560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7580" y="4354911"/>
                  <a:ext cx="2707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14:cNvPr>
              <p14:cNvContentPartPr/>
              <p14:nvPr/>
            </p14:nvContentPartPr>
            <p14:xfrm>
              <a:off x="10566460" y="4387671"/>
              <a:ext cx="74520" cy="230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58900" y="4380111"/>
                <a:ext cx="89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14:cNvPr>
              <p14:cNvContentPartPr/>
              <p14:nvPr/>
            </p14:nvContentPartPr>
            <p14:xfrm>
              <a:off x="11032660" y="4350231"/>
              <a:ext cx="268200" cy="180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25100" y="4342686"/>
                <a:ext cx="2833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14:cNvPr>
              <p14:cNvContentPartPr/>
              <p14:nvPr/>
            </p14:nvContentPartPr>
            <p14:xfrm>
              <a:off x="8032060" y="5028831"/>
              <a:ext cx="50040" cy="2682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24554" y="5021271"/>
                <a:ext cx="65052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61211FE-C3AB-1942-A6E7-F6CEFF278652}"/>
              </a:ext>
            </a:extLst>
          </p:cNvPr>
          <p:cNvGrpSpPr/>
          <p:nvPr/>
        </p:nvGrpSpPr>
        <p:grpSpPr>
          <a:xfrm>
            <a:off x="8736220" y="4997511"/>
            <a:ext cx="267480" cy="286920"/>
            <a:chOff x="8736220" y="4997511"/>
            <a:chExt cx="2674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14:cNvPr>
                <p14:cNvContentPartPr/>
                <p14:nvPr/>
              </p14:nvContentPartPr>
              <p14:xfrm>
                <a:off x="8736220" y="4997511"/>
                <a:ext cx="267480" cy="243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8660" y="4989951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14:cNvPr>
                <p14:cNvContentPartPr/>
                <p14:nvPr/>
              </p14:nvContentPartPr>
              <p14:xfrm>
                <a:off x="8835580" y="5115951"/>
                <a:ext cx="86760" cy="16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28020" y="5108391"/>
                  <a:ext cx="101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14:cNvPr>
              <p14:cNvContentPartPr/>
              <p14:nvPr/>
            </p14:nvContentPartPr>
            <p14:xfrm>
              <a:off x="9607060" y="5010111"/>
              <a:ext cx="124920" cy="3488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99500" y="5002559"/>
                <a:ext cx="140040" cy="363944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546966C-973F-D547-9479-FE3EE5AA52C2}"/>
              </a:ext>
            </a:extLst>
          </p:cNvPr>
          <p:cNvGrpSpPr/>
          <p:nvPr/>
        </p:nvGrpSpPr>
        <p:grpSpPr>
          <a:xfrm>
            <a:off x="10435060" y="5034951"/>
            <a:ext cx="336600" cy="273600"/>
            <a:chOff x="10435060" y="5034951"/>
            <a:chExt cx="3366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14:cNvPr>
                <p14:cNvContentPartPr/>
                <p14:nvPr/>
              </p14:nvContentPartPr>
              <p14:xfrm>
                <a:off x="10435060" y="5034951"/>
                <a:ext cx="149760" cy="273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27500" y="5027391"/>
                  <a:ext cx="164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14:cNvPr>
                <p14:cNvContentPartPr/>
                <p14:nvPr/>
              </p14:nvContentPartPr>
              <p14:xfrm>
                <a:off x="10540900" y="5115951"/>
                <a:ext cx="23076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33340" y="510839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14:cNvPr>
              <p14:cNvContentPartPr/>
              <p14:nvPr/>
            </p14:nvContentPartPr>
            <p14:xfrm>
              <a:off x="11082340" y="5028831"/>
              <a:ext cx="218160" cy="187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074780" y="5021271"/>
                <a:ext cx="2332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151E0B8-2E32-804F-A480-650E9184B010}"/>
              </a:ext>
            </a:extLst>
          </p:cNvPr>
          <p:cNvGrpSpPr/>
          <p:nvPr/>
        </p:nvGrpSpPr>
        <p:grpSpPr>
          <a:xfrm>
            <a:off x="8000740" y="5744871"/>
            <a:ext cx="199440" cy="267840"/>
            <a:chOff x="8000740" y="5744871"/>
            <a:chExt cx="1994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14:cNvPr>
                <p14:cNvContentPartPr/>
                <p14:nvPr/>
              </p14:nvContentPartPr>
              <p14:xfrm>
                <a:off x="8000740" y="5744871"/>
                <a:ext cx="18720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3180" y="573731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14:cNvPr>
                <p14:cNvContentPartPr/>
                <p14:nvPr/>
              </p14:nvContentPartPr>
              <p14:xfrm>
                <a:off x="8063020" y="5838111"/>
                <a:ext cx="137160" cy="174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5460" y="5830567"/>
                  <a:ext cx="15228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14:cNvPr>
              <p14:cNvContentPartPr/>
              <p14:nvPr/>
            </p14:nvContentPartPr>
            <p14:xfrm>
              <a:off x="9526060" y="5775831"/>
              <a:ext cx="249480" cy="15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18489" y="5768288"/>
                <a:ext cx="264622" cy="17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14:cNvPr>
              <p14:cNvContentPartPr/>
              <p14:nvPr/>
            </p14:nvContentPartPr>
            <p14:xfrm>
              <a:off x="10516060" y="5775831"/>
              <a:ext cx="50040" cy="2494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08500" y="5768271"/>
                <a:ext cx="65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14:cNvPr>
              <p14:cNvContentPartPr/>
              <p14:nvPr/>
            </p14:nvContentPartPr>
            <p14:xfrm>
              <a:off x="11057500" y="5726151"/>
              <a:ext cx="167760" cy="3427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49940" y="5718591"/>
                <a:ext cx="182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6FB37BD-F7CB-F14E-9F0B-0F7140C2A8B4}"/>
              </a:ext>
            </a:extLst>
          </p:cNvPr>
          <p:cNvGrpSpPr/>
          <p:nvPr/>
        </p:nvGrpSpPr>
        <p:grpSpPr>
          <a:xfrm>
            <a:off x="8473780" y="5775831"/>
            <a:ext cx="361800" cy="311760"/>
            <a:chOff x="8473780" y="5775831"/>
            <a:chExt cx="3618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14:cNvPr>
                <p14:cNvContentPartPr/>
                <p14:nvPr/>
              </p14:nvContentPartPr>
              <p14:xfrm>
                <a:off x="8473780" y="5775831"/>
                <a:ext cx="124920" cy="311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6220" y="576827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14:cNvPr>
                <p14:cNvContentPartPr/>
                <p14:nvPr/>
              </p14:nvContentPartPr>
              <p14:xfrm>
                <a:off x="8629660" y="5806791"/>
                <a:ext cx="205920" cy="19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22100" y="57992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6F38A43-AB37-BB4E-AF4C-7071EE878303}"/>
                  </a:ext>
                </a:extLst>
              </p14:cNvPr>
              <p14:cNvContentPartPr/>
              <p14:nvPr/>
            </p14:nvContentPartPr>
            <p14:xfrm>
              <a:off x="5292820" y="4125951"/>
              <a:ext cx="118800" cy="439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6F38A43-AB37-BB4E-AF4C-7071EE87830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85260" y="4118391"/>
                <a:ext cx="133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14:cNvPr>
              <p14:cNvContentPartPr/>
              <p14:nvPr/>
            </p14:nvContentPartPr>
            <p14:xfrm>
              <a:off x="8704180" y="2737791"/>
              <a:ext cx="523440" cy="5670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96615" y="2730231"/>
                <a:ext cx="53857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14:cNvPr>
              <p14:cNvContentPartPr/>
              <p14:nvPr/>
            </p14:nvContentPartPr>
            <p14:xfrm>
              <a:off x="10939420" y="4898151"/>
              <a:ext cx="510840" cy="4798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31860" y="4890591"/>
                <a:ext cx="525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14:cNvPr>
              <p14:cNvContentPartPr/>
              <p14:nvPr/>
            </p14:nvContentPartPr>
            <p14:xfrm>
              <a:off x="4234420" y="596151"/>
              <a:ext cx="34920" cy="439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26937" y="588591"/>
                <a:ext cx="49886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299D27FE-2AD9-5742-9342-A0C3FE6D4112}"/>
              </a:ext>
            </a:extLst>
          </p:cNvPr>
          <p:cNvGrpSpPr/>
          <p:nvPr/>
        </p:nvGrpSpPr>
        <p:grpSpPr>
          <a:xfrm>
            <a:off x="10242100" y="403191"/>
            <a:ext cx="1326240" cy="2976120"/>
            <a:chOff x="10242100" y="403191"/>
            <a:chExt cx="1326240" cy="29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14:cNvPr>
                <p14:cNvContentPartPr/>
                <p14:nvPr/>
              </p14:nvContentPartPr>
              <p14:xfrm>
                <a:off x="10248220" y="2831031"/>
                <a:ext cx="43920" cy="4734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40660" y="2823471"/>
                  <a:ext cx="59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14:cNvPr>
                <p14:cNvContentPartPr/>
                <p14:nvPr/>
              </p14:nvContentPartPr>
              <p14:xfrm>
                <a:off x="10248220" y="2800071"/>
                <a:ext cx="498240" cy="5792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40660" y="2792516"/>
                  <a:ext cx="513360" cy="594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14:cNvPr>
                <p14:cNvContentPartPr/>
                <p14:nvPr/>
              </p14:nvContentPartPr>
              <p14:xfrm>
                <a:off x="10242100" y="3235671"/>
                <a:ext cx="439560" cy="1310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34540" y="3228111"/>
                  <a:ext cx="454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8243320-FA17-FE4C-A779-C101070F5694}"/>
                    </a:ext>
                  </a:extLst>
                </p14:cNvPr>
                <p14:cNvContentPartPr/>
                <p14:nvPr/>
              </p14:nvContentPartPr>
              <p14:xfrm>
                <a:off x="10478620" y="1212471"/>
                <a:ext cx="716400" cy="160668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8243320-FA17-FE4C-A779-C101070F569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471060" y="1204909"/>
                  <a:ext cx="731520" cy="1621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A9D0B1E1-9420-3342-AB74-ED6F573A4652}"/>
                    </a:ext>
                  </a:extLst>
                </p14:cNvPr>
                <p14:cNvContentPartPr/>
                <p14:nvPr/>
              </p14:nvContentPartPr>
              <p14:xfrm>
                <a:off x="10422460" y="2536191"/>
                <a:ext cx="399240" cy="31320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A9D0B1E1-9420-3342-AB74-ED6F573A46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14893" y="2528640"/>
                  <a:ext cx="414374" cy="32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D6EAAE46-F79F-9D4D-8DB6-3BB86417EC95}"/>
                    </a:ext>
                  </a:extLst>
                </p14:cNvPr>
                <p14:cNvContentPartPr/>
                <p14:nvPr/>
              </p14:nvContentPartPr>
              <p14:xfrm>
                <a:off x="10739980" y="503631"/>
                <a:ext cx="355320" cy="7592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D6EAAE46-F79F-9D4D-8DB6-3BB86417EC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32412" y="496071"/>
                  <a:ext cx="370455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834CD35-5410-8E4E-873D-9287C6A1B12E}"/>
                    </a:ext>
                  </a:extLst>
                </p14:cNvPr>
                <p14:cNvContentPartPr/>
                <p14:nvPr/>
              </p14:nvContentPartPr>
              <p14:xfrm>
                <a:off x="11276020" y="509031"/>
                <a:ext cx="292320" cy="5004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834CD35-5410-8E4E-873D-9287C6A1B1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268460" y="501471"/>
                  <a:ext cx="30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D99F96FA-E926-D640-936D-02AB195DD116}"/>
                    </a:ext>
                  </a:extLst>
                </p14:cNvPr>
                <p14:cNvContentPartPr/>
                <p14:nvPr/>
              </p14:nvContentPartPr>
              <p14:xfrm>
                <a:off x="11325340" y="403191"/>
                <a:ext cx="174600" cy="3178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D99F96FA-E926-D640-936D-02AB195DD1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17780" y="395631"/>
                  <a:ext cx="189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F3CC1588-2E3E-3F44-8831-706E5703248F}"/>
                    </a:ext>
                  </a:extLst>
                </p14:cNvPr>
                <p14:cNvContentPartPr/>
                <p14:nvPr/>
              </p14:nvContentPartPr>
              <p14:xfrm>
                <a:off x="11375020" y="428031"/>
                <a:ext cx="187200" cy="3304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F3CC1588-2E3E-3F44-8831-706E570324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67445" y="420463"/>
                  <a:ext cx="202349" cy="3456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4E2C2816-A2C1-8C44-B8D9-20726DE5144A}"/>
              </a:ext>
            </a:extLst>
          </p:cNvPr>
          <p:cNvGrpSpPr/>
          <p:nvPr/>
        </p:nvGrpSpPr>
        <p:grpSpPr>
          <a:xfrm>
            <a:off x="5404780" y="4860711"/>
            <a:ext cx="2901600" cy="1942560"/>
            <a:chOff x="5404780" y="4860711"/>
            <a:chExt cx="2901600" cy="19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14:cNvPr>
                <p14:cNvContentPartPr/>
                <p14:nvPr/>
              </p14:nvContentPartPr>
              <p14:xfrm>
                <a:off x="7770340" y="5034951"/>
                <a:ext cx="25200" cy="252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62780" y="502739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14:cNvPr>
                <p14:cNvContentPartPr/>
                <p14:nvPr/>
              </p14:nvContentPartPr>
              <p14:xfrm>
                <a:off x="7739380" y="4997511"/>
                <a:ext cx="43920" cy="355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1820" y="498995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14:cNvPr>
                <p14:cNvContentPartPr/>
                <p14:nvPr/>
              </p14:nvContentPartPr>
              <p14:xfrm>
                <a:off x="7758100" y="4860711"/>
                <a:ext cx="529560" cy="5731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50540" y="4853151"/>
                  <a:ext cx="544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14:cNvPr>
                <p14:cNvContentPartPr/>
                <p14:nvPr/>
              </p14:nvContentPartPr>
              <p14:xfrm>
                <a:off x="7720660" y="5290191"/>
                <a:ext cx="585720" cy="100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13095" y="5282604"/>
                  <a:ext cx="600849" cy="115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078220F8-E88B-B24E-BDDA-C5BB19F983A3}"/>
                    </a:ext>
                  </a:extLst>
                </p14:cNvPr>
                <p14:cNvContentPartPr/>
                <p14:nvPr/>
              </p14:nvContentPartPr>
              <p14:xfrm>
                <a:off x="6027220" y="5676111"/>
                <a:ext cx="1699920" cy="112716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078220F8-E88B-B24E-BDDA-C5BB19F983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19660" y="5668551"/>
                  <a:ext cx="1715040" cy="11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881B4546-456B-9649-9A1E-9D2D9CD8893F}"/>
                    </a:ext>
                  </a:extLst>
                </p14:cNvPr>
                <p14:cNvContentPartPr/>
                <p14:nvPr/>
              </p14:nvContentPartPr>
              <p14:xfrm>
                <a:off x="7502860" y="5576751"/>
                <a:ext cx="355320" cy="40500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881B4546-456B-9649-9A1E-9D2D9CD8893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95300" y="5569191"/>
                  <a:ext cx="370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FBA9525A-4C2E-9148-8A19-E7236F74BB9E}"/>
                    </a:ext>
                  </a:extLst>
                </p14:cNvPr>
                <p14:cNvContentPartPr/>
                <p14:nvPr/>
              </p14:nvContentPartPr>
              <p14:xfrm>
                <a:off x="5660020" y="5732271"/>
                <a:ext cx="230760" cy="626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FBA9525A-4C2E-9148-8A19-E7236F74BB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52448" y="5724711"/>
                  <a:ext cx="245904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441C09CD-BFAB-9F4F-94E5-24B8A8EE0E01}"/>
                    </a:ext>
                  </a:extLst>
                </p14:cNvPr>
                <p14:cNvContentPartPr/>
                <p14:nvPr/>
              </p14:nvContentPartPr>
              <p14:xfrm>
                <a:off x="5722300" y="5669991"/>
                <a:ext cx="137160" cy="21204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441C09CD-BFAB-9F4F-94E5-24B8A8EE0E0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14760" y="5662418"/>
                  <a:ext cx="152240" cy="227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AB153C3A-DA58-8640-862E-FEB81EB5399E}"/>
                    </a:ext>
                  </a:extLst>
                </p14:cNvPr>
                <p14:cNvContentPartPr/>
                <p14:nvPr/>
              </p14:nvContentPartPr>
              <p14:xfrm>
                <a:off x="5753260" y="5657391"/>
                <a:ext cx="155880" cy="20592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AB153C3A-DA58-8640-862E-FEB81EB539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45700" y="5649831"/>
                  <a:ext cx="171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11FE4723-940D-E44A-9A65-0DD6F5FCBAEF}"/>
                    </a:ext>
                  </a:extLst>
                </p14:cNvPr>
                <p14:cNvContentPartPr/>
                <p14:nvPr/>
              </p14:nvContentPartPr>
              <p14:xfrm>
                <a:off x="5404780" y="5875551"/>
                <a:ext cx="230760" cy="57312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11FE4723-940D-E44A-9A65-0DD6F5FCBA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97208" y="5867991"/>
                  <a:ext cx="245904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581CFE-CD11-2147-BA63-264219CAD28C}"/>
                  </a:ext>
                </a:extLst>
              </p14:cNvPr>
              <p14:cNvContentPartPr/>
              <p14:nvPr/>
            </p14:nvContentPartPr>
            <p14:xfrm>
              <a:off x="679780" y="546471"/>
              <a:ext cx="567000" cy="591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581CFE-CD11-2147-BA63-264219CAD28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72220" y="538911"/>
                <a:ext cx="58212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82B5E0FA-7C8A-C044-B2A8-E1AC5F28E2C6}"/>
              </a:ext>
            </a:extLst>
          </p:cNvPr>
          <p:cNvGrpSpPr/>
          <p:nvPr/>
        </p:nvGrpSpPr>
        <p:grpSpPr>
          <a:xfrm>
            <a:off x="1532620" y="845271"/>
            <a:ext cx="324000" cy="199440"/>
            <a:chOff x="1532620" y="845271"/>
            <a:chExt cx="3240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76F9C66-E74D-064A-ACA8-72473DC35593}"/>
                    </a:ext>
                  </a:extLst>
                </p14:cNvPr>
                <p14:cNvContentPartPr/>
                <p14:nvPr/>
              </p14:nvContentPartPr>
              <p14:xfrm>
                <a:off x="1532620" y="851391"/>
                <a:ext cx="31320" cy="149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76F9C66-E74D-064A-ACA8-72473DC355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25060" y="84383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2E1F6ED-C6CF-794C-9D01-173308DB47CF}"/>
                    </a:ext>
                  </a:extLst>
                </p14:cNvPr>
                <p14:cNvContentPartPr/>
                <p14:nvPr/>
              </p14:nvContentPartPr>
              <p14:xfrm>
                <a:off x="1625860" y="845271"/>
                <a:ext cx="230760" cy="199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2E1F6ED-C6CF-794C-9D01-173308DB47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18300" y="837711"/>
                  <a:ext cx="245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F56DBAF-4563-1C45-A002-B3C3840F1C81}"/>
              </a:ext>
            </a:extLst>
          </p:cNvPr>
          <p:cNvGrpSpPr/>
          <p:nvPr/>
        </p:nvGrpSpPr>
        <p:grpSpPr>
          <a:xfrm>
            <a:off x="2089900" y="446751"/>
            <a:ext cx="738000" cy="694080"/>
            <a:chOff x="2089900" y="446751"/>
            <a:chExt cx="738000" cy="6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160B5A2-7892-D543-845B-1FEFC6AE0D9D}"/>
                    </a:ext>
                  </a:extLst>
                </p14:cNvPr>
                <p14:cNvContentPartPr/>
                <p14:nvPr/>
              </p14:nvContentPartPr>
              <p14:xfrm>
                <a:off x="2142460" y="484191"/>
                <a:ext cx="43920" cy="93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160B5A2-7892-D543-845B-1FEFC6AE0D9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35260" y="476631"/>
                  <a:ext cx="59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0B2B49-9224-F74D-B0B8-2EB321F81B7C}"/>
                    </a:ext>
                  </a:extLst>
                </p14:cNvPr>
                <p14:cNvContentPartPr/>
                <p14:nvPr/>
              </p14:nvContentPartPr>
              <p14:xfrm>
                <a:off x="2111500" y="640431"/>
                <a:ext cx="224640" cy="130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0B2B49-9224-F74D-B0B8-2EB321F81B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03940" y="632871"/>
                  <a:ext cx="239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C11B6FB-1D16-7142-9E34-280D5CEF8702}"/>
                    </a:ext>
                  </a:extLst>
                </p14:cNvPr>
                <p14:cNvContentPartPr/>
                <p14:nvPr/>
              </p14:nvContentPartPr>
              <p14:xfrm>
                <a:off x="2089900" y="795591"/>
                <a:ext cx="283320" cy="249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C11B6FB-1D16-7142-9E34-280D5CEF87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82700" y="788031"/>
                  <a:ext cx="29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09CF800-B5A8-FB44-BD3D-0701766B1815}"/>
                    </a:ext>
                  </a:extLst>
                </p14:cNvPr>
                <p14:cNvContentPartPr/>
                <p14:nvPr/>
              </p14:nvContentPartPr>
              <p14:xfrm>
                <a:off x="2554300" y="446751"/>
                <a:ext cx="273600" cy="694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09CF800-B5A8-FB44-BD3D-0701766B181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46740" y="439191"/>
                  <a:ext cx="288720" cy="70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242E82-7D4E-3340-B9FC-FF29299F5DC2}"/>
              </a:ext>
            </a:extLst>
          </p:cNvPr>
          <p:cNvGrpSpPr/>
          <p:nvPr/>
        </p:nvGrpSpPr>
        <p:grpSpPr>
          <a:xfrm>
            <a:off x="3176020" y="571311"/>
            <a:ext cx="230760" cy="473400"/>
            <a:chOff x="3176020" y="571311"/>
            <a:chExt cx="2307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306BB3E-F5CC-5248-963A-FB683A6BEA90}"/>
                    </a:ext>
                  </a:extLst>
                </p14:cNvPr>
                <p14:cNvContentPartPr/>
                <p14:nvPr/>
              </p14:nvContentPartPr>
              <p14:xfrm>
                <a:off x="3225700" y="571311"/>
                <a:ext cx="81360" cy="17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306BB3E-F5CC-5248-963A-FB683A6BEA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18500" y="56375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F9617E-5903-4E44-91DC-D30A0A833D8A}"/>
                    </a:ext>
                  </a:extLst>
                </p14:cNvPr>
                <p14:cNvContentPartPr/>
                <p14:nvPr/>
              </p14:nvContentPartPr>
              <p14:xfrm>
                <a:off x="3176020" y="752031"/>
                <a:ext cx="230760" cy="99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F9617E-5903-4E44-91DC-D30A0A833D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68460" y="744471"/>
                  <a:ext cx="245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D921827-0573-7144-AD74-B4A589150734}"/>
                    </a:ext>
                  </a:extLst>
                </p14:cNvPr>
                <p14:cNvContentPartPr/>
                <p14:nvPr/>
              </p14:nvContentPartPr>
              <p14:xfrm>
                <a:off x="3257020" y="882711"/>
                <a:ext cx="112320" cy="155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D921827-0573-7144-AD74-B4A5891507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49460" y="875151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4F330A-5938-644D-B94A-FDDA32B16E43}"/>
                    </a:ext>
                  </a:extLst>
                </p14:cNvPr>
                <p14:cNvContentPartPr/>
                <p14:nvPr/>
              </p14:nvContentPartPr>
              <p14:xfrm>
                <a:off x="3225700" y="876231"/>
                <a:ext cx="15516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4F330A-5938-644D-B94A-FDDA32B16E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18500" y="868671"/>
                  <a:ext cx="170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AB4EB4-E249-5849-9CFD-475D75308462}"/>
              </a:ext>
            </a:extLst>
          </p:cNvPr>
          <p:cNvGrpSpPr/>
          <p:nvPr/>
        </p:nvGrpSpPr>
        <p:grpSpPr>
          <a:xfrm>
            <a:off x="3689380" y="558711"/>
            <a:ext cx="446040" cy="588600"/>
            <a:chOff x="3689380" y="558711"/>
            <a:chExt cx="44604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B7BB54A-40FF-6B46-87CA-0C62EB3F762F}"/>
                    </a:ext>
                  </a:extLst>
                </p14:cNvPr>
                <p14:cNvContentPartPr/>
                <p14:nvPr/>
              </p14:nvContentPartPr>
              <p14:xfrm>
                <a:off x="3773620" y="558711"/>
                <a:ext cx="193320" cy="124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B7BB54A-40FF-6B46-87CA-0C62EB3F76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66060" y="551511"/>
                  <a:ext cx="20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E75128D-F21B-C24C-BE6B-A783B04E794D}"/>
                    </a:ext>
                  </a:extLst>
                </p14:cNvPr>
                <p14:cNvContentPartPr/>
                <p14:nvPr/>
              </p14:nvContentPartPr>
              <p14:xfrm>
                <a:off x="3773620" y="559431"/>
                <a:ext cx="236880" cy="360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E75128D-F21B-C24C-BE6B-A783B04E79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66060" y="551871"/>
                  <a:ext cx="252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A343EFC-225C-F24C-B77D-0D3AD2D96271}"/>
                    </a:ext>
                  </a:extLst>
                </p14:cNvPr>
                <p14:cNvContentPartPr/>
                <p14:nvPr/>
              </p14:nvContentPartPr>
              <p14:xfrm>
                <a:off x="3689380" y="913671"/>
                <a:ext cx="283320" cy="233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A343EFC-225C-F24C-B77D-0D3AD2D9627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81820" y="906111"/>
                  <a:ext cx="298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7CB2F3-A65D-A544-B6C9-FD001D458F14}"/>
                    </a:ext>
                  </a:extLst>
                </p14:cNvPr>
                <p14:cNvContentPartPr/>
                <p14:nvPr/>
              </p14:nvContentPartPr>
              <p14:xfrm>
                <a:off x="3692620" y="1056951"/>
                <a:ext cx="68760" cy="81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7CB2F3-A65D-A544-B6C9-FD001D458F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85420" y="104939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42632CF-7FC2-D647-ACB5-860C57ED7EF7}"/>
                    </a:ext>
                  </a:extLst>
                </p14:cNvPr>
                <p14:cNvContentPartPr/>
                <p14:nvPr/>
              </p14:nvContentPartPr>
              <p14:xfrm>
                <a:off x="4060180" y="1069191"/>
                <a:ext cx="7524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42632CF-7FC2-D647-ACB5-860C57ED7E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52620" y="106199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1B5B02C-0F0B-2D4A-9892-326604397CA6}"/>
              </a:ext>
            </a:extLst>
          </p:cNvPr>
          <p:cNvGrpSpPr/>
          <p:nvPr/>
        </p:nvGrpSpPr>
        <p:grpSpPr>
          <a:xfrm>
            <a:off x="586180" y="1579671"/>
            <a:ext cx="1401120" cy="461160"/>
            <a:chOff x="586180" y="1579671"/>
            <a:chExt cx="14011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8139FB-369E-8E44-B435-E2E72222F69E}"/>
                    </a:ext>
                  </a:extLst>
                </p14:cNvPr>
                <p14:cNvContentPartPr/>
                <p14:nvPr/>
              </p14:nvContentPartPr>
              <p14:xfrm>
                <a:off x="586180" y="1698111"/>
                <a:ext cx="199440" cy="342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8139FB-369E-8E44-B435-E2E72222F6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8620" y="1690551"/>
                  <a:ext cx="214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D318B5C-B584-3545-8246-A0C62A2AD675}"/>
                    </a:ext>
                  </a:extLst>
                </p14:cNvPr>
                <p14:cNvContentPartPr/>
                <p14:nvPr/>
              </p14:nvContentPartPr>
              <p14:xfrm>
                <a:off x="891460" y="1641951"/>
                <a:ext cx="168480" cy="1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D318B5C-B584-3545-8246-A0C62A2AD6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1380" y="1631871"/>
                  <a:ext cx="188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4520B4-8874-A34D-BC96-23C06BA626CB}"/>
                    </a:ext>
                  </a:extLst>
                </p14:cNvPr>
                <p14:cNvContentPartPr/>
                <p14:nvPr/>
              </p14:nvContentPartPr>
              <p14:xfrm>
                <a:off x="935020" y="1579671"/>
                <a:ext cx="106200" cy="149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4520B4-8874-A34D-BC96-23C06BA626C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24940" y="1569591"/>
                  <a:ext cx="12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4FF4B1-A414-0A4E-919C-59526ED37831}"/>
                    </a:ext>
                  </a:extLst>
                </p14:cNvPr>
                <p14:cNvContentPartPr/>
                <p14:nvPr/>
              </p14:nvContentPartPr>
              <p14:xfrm>
                <a:off x="922420" y="1604871"/>
                <a:ext cx="81360" cy="13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4FF4B1-A414-0A4E-919C-59526ED378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2340" y="1594791"/>
                  <a:ext cx="101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BCEE36C-ED28-DB4D-A8E8-9B7EF3284248}"/>
                    </a:ext>
                  </a:extLst>
                </p14:cNvPr>
                <p14:cNvContentPartPr/>
                <p14:nvPr/>
              </p14:nvContentPartPr>
              <p14:xfrm>
                <a:off x="1221220" y="1754271"/>
                <a:ext cx="87480" cy="268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BCEE36C-ED28-DB4D-A8E8-9B7EF32842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11140" y="1744191"/>
                  <a:ext cx="107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5A69BA8-1C4F-B04B-97B3-C4A2E2FE7259}"/>
                    </a:ext>
                  </a:extLst>
                </p14:cNvPr>
                <p14:cNvContentPartPr/>
                <p14:nvPr/>
              </p14:nvContentPartPr>
              <p14:xfrm>
                <a:off x="1501300" y="1717551"/>
                <a:ext cx="37800" cy="273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5A69BA8-1C4F-B04B-97B3-C4A2E2FE72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493740" y="1709991"/>
                  <a:ext cx="52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6D9C533-57C9-C14A-ACAC-8B446E101255}"/>
                    </a:ext>
                  </a:extLst>
                </p14:cNvPr>
                <p14:cNvContentPartPr/>
                <p14:nvPr/>
              </p14:nvContentPartPr>
              <p14:xfrm>
                <a:off x="1426780" y="1822671"/>
                <a:ext cx="162360" cy="43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6D9C533-57C9-C14A-ACAC-8B446E1012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19220" y="181511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CF68041-305B-894B-A4DC-BD3866491DD7}"/>
                    </a:ext>
                  </a:extLst>
                </p14:cNvPr>
                <p14:cNvContentPartPr/>
                <p14:nvPr/>
              </p14:nvContentPartPr>
              <p14:xfrm>
                <a:off x="1719460" y="1878831"/>
                <a:ext cx="6480" cy="106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CF68041-305B-894B-A4DC-BD3866491D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11900" y="187127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7638A39-F48D-0B4D-920C-848DC778E472}"/>
                    </a:ext>
                  </a:extLst>
                </p14:cNvPr>
                <p14:cNvContentPartPr/>
                <p14:nvPr/>
              </p14:nvContentPartPr>
              <p14:xfrm>
                <a:off x="1899820" y="1760391"/>
                <a:ext cx="8748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7638A39-F48D-0B4D-920C-848DC778E47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92260" y="175283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1353448-62C2-174C-BC03-E02D0B1EDA1E}"/>
              </a:ext>
            </a:extLst>
          </p:cNvPr>
          <p:cNvGrpSpPr/>
          <p:nvPr/>
        </p:nvGrpSpPr>
        <p:grpSpPr>
          <a:xfrm>
            <a:off x="2186380" y="1847511"/>
            <a:ext cx="205560" cy="118800"/>
            <a:chOff x="2186380" y="1847511"/>
            <a:chExt cx="2055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2BC2D30-F70A-7646-84E5-951FD0FAE807}"/>
                    </a:ext>
                  </a:extLst>
                </p14:cNvPr>
                <p14:cNvContentPartPr/>
                <p14:nvPr/>
              </p14:nvContentPartPr>
              <p14:xfrm>
                <a:off x="2186380" y="1847511"/>
                <a:ext cx="128160" cy="19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2BC2D30-F70A-7646-84E5-951FD0FAE80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175940" y="1837431"/>
                  <a:ext cx="148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72A6617-BA12-BD46-A33E-7E390258C807}"/>
                    </a:ext>
                  </a:extLst>
                </p14:cNvPr>
                <p14:cNvContentPartPr/>
                <p14:nvPr/>
              </p14:nvContentPartPr>
              <p14:xfrm>
                <a:off x="2198620" y="1947231"/>
                <a:ext cx="193320" cy="19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72A6617-BA12-BD46-A33E-7E390258C80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91060" y="193967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8494F20-0613-7F4C-A36D-1C60A48FCB77}"/>
              </a:ext>
            </a:extLst>
          </p:cNvPr>
          <p:cNvGrpSpPr/>
          <p:nvPr/>
        </p:nvGrpSpPr>
        <p:grpSpPr>
          <a:xfrm>
            <a:off x="2621980" y="1623591"/>
            <a:ext cx="212040" cy="324000"/>
            <a:chOff x="2621980" y="1623591"/>
            <a:chExt cx="212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3EBFEDE-4CD3-8A4D-909C-19B0BD0A1720}"/>
                    </a:ext>
                  </a:extLst>
                </p14:cNvPr>
                <p14:cNvContentPartPr/>
                <p14:nvPr/>
              </p14:nvContentPartPr>
              <p14:xfrm>
                <a:off x="2715220" y="1623591"/>
                <a:ext cx="68040" cy="324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3EBFEDE-4CD3-8A4D-909C-19B0BD0A17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08020" y="1616031"/>
                  <a:ext cx="83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AC7AC5-BE37-594C-AC07-F5C3691EA274}"/>
                    </a:ext>
                  </a:extLst>
                </p14:cNvPr>
                <p14:cNvContentPartPr/>
                <p14:nvPr/>
              </p14:nvContentPartPr>
              <p14:xfrm>
                <a:off x="2621980" y="1754271"/>
                <a:ext cx="21204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AC7AC5-BE37-594C-AC07-F5C3691EA27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14420" y="1746711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6E56CCF-ABCD-8C4A-9B18-ED8652BBBB59}"/>
                  </a:ext>
                </a:extLst>
              </p14:cNvPr>
              <p14:cNvContentPartPr/>
              <p14:nvPr/>
            </p14:nvContentPartPr>
            <p14:xfrm>
              <a:off x="2995660" y="1853631"/>
              <a:ext cx="100080" cy="2617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6E56CCF-ABCD-8C4A-9B18-ED8652BBBB5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988100" y="1846071"/>
                <a:ext cx="115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0F0148C-01AE-C14A-9C67-2D0C9D3AB9DB}"/>
                  </a:ext>
                </a:extLst>
              </p14:cNvPr>
              <p14:cNvContentPartPr/>
              <p14:nvPr/>
            </p14:nvContentPartPr>
            <p14:xfrm>
              <a:off x="3518380" y="1934631"/>
              <a:ext cx="50040" cy="874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0F0148C-01AE-C14A-9C67-2D0C9D3AB9D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510820" y="1927071"/>
                <a:ext cx="6516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0E35D3-A98F-CD4A-8E1C-2C26E1E076E1}"/>
              </a:ext>
            </a:extLst>
          </p:cNvPr>
          <p:cNvGrpSpPr/>
          <p:nvPr/>
        </p:nvGrpSpPr>
        <p:grpSpPr>
          <a:xfrm>
            <a:off x="3829780" y="1436751"/>
            <a:ext cx="2197800" cy="517320"/>
            <a:chOff x="3829780" y="1436751"/>
            <a:chExt cx="21978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A1DB17A-DC0F-5A43-BFB4-018B71E2FEA6}"/>
                    </a:ext>
                  </a:extLst>
                </p14:cNvPr>
                <p14:cNvContentPartPr/>
                <p14:nvPr/>
              </p14:nvContentPartPr>
              <p14:xfrm>
                <a:off x="3829780" y="1542591"/>
                <a:ext cx="261720" cy="398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A1DB17A-DC0F-5A43-BFB4-018B71E2FEA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22220" y="1535031"/>
                  <a:ext cx="276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BB91EC2-4C4D-FE45-B5AA-AAC9E69BAB87}"/>
                    </a:ext>
                  </a:extLst>
                </p14:cNvPr>
                <p14:cNvContentPartPr/>
                <p14:nvPr/>
              </p14:nvContentPartPr>
              <p14:xfrm>
                <a:off x="4203100" y="1474191"/>
                <a:ext cx="180720" cy="56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BB91EC2-4C4D-FE45-B5AA-AAC9E69BAB8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95900" y="146663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FA3FDC3-40D2-984D-A563-EE6EC87A5E99}"/>
                    </a:ext>
                  </a:extLst>
                </p14:cNvPr>
                <p14:cNvContentPartPr/>
                <p14:nvPr/>
              </p14:nvContentPartPr>
              <p14:xfrm>
                <a:off x="4228300" y="1443591"/>
                <a:ext cx="118800" cy="173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FA3FDC3-40D2-984D-A563-EE6EC87A5E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20740" y="1436031"/>
                  <a:ext cx="133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92A54F1-6A29-3D48-96CE-0EBF9FCDE55E}"/>
                    </a:ext>
                  </a:extLst>
                </p14:cNvPr>
                <p14:cNvContentPartPr/>
                <p14:nvPr/>
              </p14:nvContentPartPr>
              <p14:xfrm>
                <a:off x="4259260" y="1436751"/>
                <a:ext cx="37800" cy="168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92A54F1-6A29-3D48-96CE-0EBF9FCDE5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51700" y="1429191"/>
                  <a:ext cx="52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11C75D2-8CD5-EE44-817D-DA5E6C444895}"/>
                    </a:ext>
                  </a:extLst>
                </p14:cNvPr>
                <p14:cNvContentPartPr/>
                <p14:nvPr/>
              </p14:nvContentPartPr>
              <p14:xfrm>
                <a:off x="4433500" y="1636551"/>
                <a:ext cx="106200" cy="292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11C75D2-8CD5-EE44-817D-DA5E6C4448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23420" y="1626471"/>
                  <a:ext cx="1263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51B7C41-C6A7-B441-96E1-F88AE3998B34}"/>
                    </a:ext>
                  </a:extLst>
                </p14:cNvPr>
                <p14:cNvContentPartPr/>
                <p14:nvPr/>
              </p14:nvContentPartPr>
              <p14:xfrm>
                <a:off x="4707460" y="1561311"/>
                <a:ext cx="75240" cy="361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51B7C41-C6A7-B441-96E1-F88AE3998B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97380" y="1551231"/>
                  <a:ext cx="954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3A4E47-31D8-314C-AF67-1E77DAEF2372}"/>
                    </a:ext>
                  </a:extLst>
                </p14:cNvPr>
                <p14:cNvContentPartPr/>
                <p14:nvPr/>
              </p14:nvContentPartPr>
              <p14:xfrm>
                <a:off x="4633660" y="1735551"/>
                <a:ext cx="211320" cy="31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3A4E47-31D8-314C-AF67-1E77DAEF23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26100" y="1727991"/>
                  <a:ext cx="22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F50D30B-54DE-E94E-BBE6-A0DB85540DA2}"/>
                    </a:ext>
                  </a:extLst>
                </p14:cNvPr>
                <p14:cNvContentPartPr/>
                <p14:nvPr/>
              </p14:nvContentPartPr>
              <p14:xfrm>
                <a:off x="4869460" y="1803951"/>
                <a:ext cx="124920" cy="75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F50D30B-54DE-E94E-BBE6-A0DB85540DA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61900" y="179639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E6BAEE8-6D9F-6645-87B4-31591E938553}"/>
                    </a:ext>
                  </a:extLst>
                </p14:cNvPr>
                <p14:cNvContentPartPr/>
                <p14:nvPr/>
              </p14:nvContentPartPr>
              <p14:xfrm>
                <a:off x="5093380" y="1667151"/>
                <a:ext cx="56520" cy="243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E6BAEE8-6D9F-6645-87B4-31591E93855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85820" y="1659591"/>
                  <a:ext cx="71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1436E78-31B1-3B48-B1E2-D84431AD6FD0}"/>
                    </a:ext>
                  </a:extLst>
                </p14:cNvPr>
                <p14:cNvContentPartPr/>
                <p14:nvPr/>
              </p14:nvContentPartPr>
              <p14:xfrm>
                <a:off x="5292820" y="1747791"/>
                <a:ext cx="87480" cy="3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1436E78-31B1-3B48-B1E2-D84431AD6FD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85260" y="174023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02124B-867F-5B48-82B7-3A7C5E1B9763}"/>
                    </a:ext>
                  </a:extLst>
                </p14:cNvPr>
                <p14:cNvContentPartPr/>
                <p14:nvPr/>
              </p14:nvContentPartPr>
              <p14:xfrm>
                <a:off x="5280220" y="1835271"/>
                <a:ext cx="162360" cy="31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02124B-867F-5B48-82B7-3A7C5E1B97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72660" y="182771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CE648F7-4ED3-8746-99AE-FB5B01981388}"/>
                    </a:ext>
                  </a:extLst>
                </p14:cNvPr>
                <p14:cNvContentPartPr/>
                <p14:nvPr/>
              </p14:nvContentPartPr>
              <p14:xfrm>
                <a:off x="5647420" y="1542591"/>
                <a:ext cx="87480" cy="355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CE648F7-4ED3-8746-99AE-FB5B019813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37340" y="1532511"/>
                  <a:ext cx="107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4D068D-5093-EB4B-812B-41A2EA67D571}"/>
                    </a:ext>
                  </a:extLst>
                </p14:cNvPr>
                <p14:cNvContentPartPr/>
                <p14:nvPr/>
              </p14:nvContentPartPr>
              <p14:xfrm>
                <a:off x="5579020" y="1667151"/>
                <a:ext cx="199440" cy="62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4D068D-5093-EB4B-812B-41A2EA67D5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71460" y="165959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1D28510-8A1D-C84C-BE5F-0D7D6D68ABE2}"/>
                    </a:ext>
                  </a:extLst>
                </p14:cNvPr>
                <p14:cNvContentPartPr/>
                <p14:nvPr/>
              </p14:nvContentPartPr>
              <p14:xfrm>
                <a:off x="5878540" y="1835271"/>
                <a:ext cx="149040" cy="118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1D28510-8A1D-C84C-BE5F-0D7D6D68AB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70980" y="1827711"/>
                  <a:ext cx="1641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5E1AEE8-4396-114D-B794-55297D81D78A}"/>
              </a:ext>
            </a:extLst>
          </p:cNvPr>
          <p:cNvGrpSpPr/>
          <p:nvPr/>
        </p:nvGrpSpPr>
        <p:grpSpPr>
          <a:xfrm>
            <a:off x="399340" y="2619351"/>
            <a:ext cx="666720" cy="567000"/>
            <a:chOff x="399340" y="2619351"/>
            <a:chExt cx="6667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4A10C84-B60C-284E-B4B8-89D64354989E}"/>
                    </a:ext>
                  </a:extLst>
                </p14:cNvPr>
                <p14:cNvContentPartPr/>
                <p14:nvPr/>
              </p14:nvContentPartPr>
              <p14:xfrm>
                <a:off x="399340" y="2712951"/>
                <a:ext cx="268200" cy="473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4A10C84-B60C-284E-B4B8-89D6435498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2140" y="2705391"/>
                  <a:ext cx="2829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D97575A-CF81-4F47-A33B-001787EB72CA}"/>
                    </a:ext>
                  </a:extLst>
                </p14:cNvPr>
                <p14:cNvContentPartPr/>
                <p14:nvPr/>
              </p14:nvContentPartPr>
              <p14:xfrm>
                <a:off x="835300" y="2681631"/>
                <a:ext cx="23076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D97575A-CF81-4F47-A33B-001787EB72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5220" y="2671551"/>
                  <a:ext cx="25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D11B124-9163-084F-9741-2C648A6F293F}"/>
                    </a:ext>
                  </a:extLst>
                </p14:cNvPr>
                <p14:cNvContentPartPr/>
                <p14:nvPr/>
              </p14:nvContentPartPr>
              <p14:xfrm>
                <a:off x="909820" y="2625831"/>
                <a:ext cx="112320" cy="187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D11B124-9163-084F-9741-2C648A6F293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02620" y="261827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5E8BB4A-914F-934F-8F0B-BA23C6F0CEA7}"/>
                    </a:ext>
                  </a:extLst>
                </p14:cNvPr>
                <p14:cNvContentPartPr/>
                <p14:nvPr/>
              </p14:nvContentPartPr>
              <p14:xfrm>
                <a:off x="909820" y="2619351"/>
                <a:ext cx="106200" cy="205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5E8BB4A-914F-934F-8F0B-BA23C6F0CEA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2620" y="2612151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E3718B67-774E-084F-8BCD-8AF820EAD67B}"/>
                  </a:ext>
                </a:extLst>
              </p14:cNvPr>
              <p14:cNvContentPartPr/>
              <p14:nvPr/>
            </p14:nvContentPartPr>
            <p14:xfrm>
              <a:off x="1246060" y="2681631"/>
              <a:ext cx="93600" cy="3488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E3718B67-774E-084F-8BCD-8AF820EAD67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238500" y="2674071"/>
                <a:ext cx="10872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04B9E6-DA70-1343-B8CF-A659826808BA}"/>
              </a:ext>
            </a:extLst>
          </p:cNvPr>
          <p:cNvGrpSpPr/>
          <p:nvPr/>
        </p:nvGrpSpPr>
        <p:grpSpPr>
          <a:xfrm>
            <a:off x="1513900" y="2644551"/>
            <a:ext cx="578520" cy="467280"/>
            <a:chOff x="1513900" y="2644551"/>
            <a:chExt cx="578520" cy="46728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518828C-37A6-9841-B6DA-3F711D91B947}"/>
                </a:ext>
              </a:extLst>
            </p:cNvPr>
            <p:cNvGrpSpPr/>
            <p:nvPr/>
          </p:nvGrpSpPr>
          <p:grpSpPr>
            <a:xfrm>
              <a:off x="1513900" y="2644551"/>
              <a:ext cx="578520" cy="467280"/>
              <a:chOff x="1513900" y="2644551"/>
              <a:chExt cx="578520" cy="467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F8DD4D0E-DDBE-3F41-AB31-3A17B86155E0}"/>
                      </a:ext>
                    </a:extLst>
                  </p14:cNvPr>
                  <p14:cNvContentPartPr/>
                  <p14:nvPr/>
                </p14:nvContentPartPr>
                <p14:xfrm>
                  <a:off x="1582300" y="2644551"/>
                  <a:ext cx="50040" cy="348840"/>
                </p14:xfrm>
              </p:contentPart>
            </mc:Choice>
            <mc:Fallback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F8DD4D0E-DDBE-3F41-AB31-3A17B86155E0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1574740" y="2636991"/>
                    <a:ext cx="6516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4E6C8CE6-20D5-BC40-81BC-E11D0B59BDB6}"/>
                      </a:ext>
                    </a:extLst>
                  </p14:cNvPr>
                  <p14:cNvContentPartPr/>
                  <p14:nvPr/>
                </p14:nvContentPartPr>
                <p14:xfrm>
                  <a:off x="1513900" y="2812671"/>
                  <a:ext cx="118800" cy="25200"/>
                </p14:xfrm>
              </p:contentPart>
            </mc:Choice>
            <mc:Fallback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4E6C8CE6-20D5-BC40-81BC-E11D0B59BDB6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506340" y="2805111"/>
                    <a:ext cx="1335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05E007DF-7577-2948-8B0E-0725A1C1458A}"/>
                      </a:ext>
                    </a:extLst>
                  </p14:cNvPr>
                  <p14:cNvContentPartPr/>
                  <p14:nvPr/>
                </p14:nvContentPartPr>
                <p14:xfrm>
                  <a:off x="1775260" y="2887191"/>
                  <a:ext cx="100080" cy="224640"/>
                </p14:xfrm>
              </p:contentPart>
            </mc:Choice>
            <mc:Fallback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05E007DF-7577-2948-8B0E-0725A1C1458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767700" y="2879631"/>
                    <a:ext cx="11520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45B83FB4-B220-FA4C-B1D8-3E2F9AA3AAF5}"/>
                      </a:ext>
                    </a:extLst>
                  </p14:cNvPr>
                  <p14:cNvContentPartPr/>
                  <p14:nvPr/>
                </p14:nvContentPartPr>
                <p14:xfrm>
                  <a:off x="1999540" y="2844351"/>
                  <a:ext cx="92880" cy="230040"/>
                </p14:xfrm>
              </p:contentPart>
            </mc:Choice>
            <mc:Fallback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45B83FB4-B220-FA4C-B1D8-3E2F9AA3AAF5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991980" y="2836791"/>
                    <a:ext cx="108000" cy="245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ABADA82E-0495-6F42-84E9-568073CFD477}"/>
              </a:ext>
            </a:extLst>
          </p:cNvPr>
          <p:cNvGrpSpPr/>
          <p:nvPr/>
        </p:nvGrpSpPr>
        <p:grpSpPr>
          <a:xfrm>
            <a:off x="2367460" y="2881071"/>
            <a:ext cx="186480" cy="124560"/>
            <a:chOff x="2367460" y="2881071"/>
            <a:chExt cx="18648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BDD1A6D-DF17-0846-9938-CC5AC512C190}"/>
                    </a:ext>
                  </a:extLst>
                </p14:cNvPr>
                <p14:cNvContentPartPr/>
                <p14:nvPr/>
              </p14:nvContentPartPr>
              <p14:xfrm>
                <a:off x="2379340" y="2881071"/>
                <a:ext cx="143640" cy="43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BDD1A6D-DF17-0846-9938-CC5AC512C19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71780" y="28735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43FAAFF-09DB-1C43-B182-F9A55C7B0FC3}"/>
                    </a:ext>
                  </a:extLst>
                </p14:cNvPr>
                <p14:cNvContentPartPr/>
                <p14:nvPr/>
              </p14:nvContentPartPr>
              <p14:xfrm>
                <a:off x="2367460" y="2974311"/>
                <a:ext cx="186480" cy="313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43FAAFF-09DB-1C43-B182-F9A55C7B0FC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59900" y="2966751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EC1EB05F-DE77-724E-A24D-A69C61BFC375}"/>
              </a:ext>
            </a:extLst>
          </p:cNvPr>
          <p:cNvGrpSpPr/>
          <p:nvPr/>
        </p:nvGrpSpPr>
        <p:grpSpPr>
          <a:xfrm>
            <a:off x="2792980" y="2650671"/>
            <a:ext cx="464400" cy="442440"/>
            <a:chOff x="2792980" y="2650671"/>
            <a:chExt cx="4644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E83FAE7-4E00-514E-875F-CCEE7C895A0E}"/>
                    </a:ext>
                  </a:extLst>
                </p14:cNvPr>
                <p14:cNvContentPartPr/>
                <p14:nvPr/>
              </p14:nvContentPartPr>
              <p14:xfrm>
                <a:off x="2883340" y="2650671"/>
                <a:ext cx="68760" cy="3117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E83FAE7-4E00-514E-875F-CCEE7C895A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73260" y="2640591"/>
                  <a:ext cx="88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51ACC7B-4C31-B74C-A6E7-18548EE31454}"/>
                    </a:ext>
                  </a:extLst>
                </p14:cNvPr>
                <p14:cNvContentPartPr/>
                <p14:nvPr/>
              </p14:nvContentPartPr>
              <p14:xfrm>
                <a:off x="2792980" y="2775231"/>
                <a:ext cx="165600" cy="313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51ACC7B-4C31-B74C-A6E7-18548EE314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85420" y="2767671"/>
                  <a:ext cx="180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579BE43-FF49-9948-93DE-1B774428A1A3}"/>
                    </a:ext>
                  </a:extLst>
                </p14:cNvPr>
                <p14:cNvContentPartPr/>
                <p14:nvPr/>
              </p14:nvContentPartPr>
              <p14:xfrm>
                <a:off x="3108340" y="2868471"/>
                <a:ext cx="149040" cy="1623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579BE43-FF49-9948-93DE-1B774428A1A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00780" y="2860911"/>
                  <a:ext cx="164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019E07E6-BEAA-574B-8C43-0AC2254CDE80}"/>
                    </a:ext>
                  </a:extLst>
                </p14:cNvPr>
                <p14:cNvContentPartPr/>
                <p14:nvPr/>
              </p14:nvContentPartPr>
              <p14:xfrm>
                <a:off x="3188620" y="2949471"/>
                <a:ext cx="37800" cy="1436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019E07E6-BEAA-574B-8C43-0AC2254CDE8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81060" y="294191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BA757148-0F97-394A-93B1-DDE75DB2F3D2}"/>
                  </a:ext>
                </a:extLst>
              </p14:cNvPr>
              <p14:cNvContentPartPr/>
              <p14:nvPr/>
            </p14:nvContentPartPr>
            <p14:xfrm>
              <a:off x="3512260" y="3126591"/>
              <a:ext cx="43920" cy="288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BA757148-0F97-394A-93B1-DDE75DB2F3D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504700" y="3119031"/>
                <a:ext cx="590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159297F3-5F19-8048-86E3-2C5166D4509C}"/>
              </a:ext>
            </a:extLst>
          </p:cNvPr>
          <p:cNvGrpSpPr/>
          <p:nvPr/>
        </p:nvGrpSpPr>
        <p:grpSpPr>
          <a:xfrm>
            <a:off x="3811060" y="2588391"/>
            <a:ext cx="1780560" cy="735120"/>
            <a:chOff x="3811060" y="2588391"/>
            <a:chExt cx="178056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763B2143-75B9-4040-B39B-788AADFB5665}"/>
                    </a:ext>
                  </a:extLst>
                </p14:cNvPr>
                <p14:cNvContentPartPr/>
                <p14:nvPr/>
              </p14:nvContentPartPr>
              <p14:xfrm>
                <a:off x="3811060" y="2652831"/>
                <a:ext cx="173880" cy="6706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763B2143-75B9-4040-B39B-788AADFB566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03500" y="2645271"/>
                  <a:ext cx="18900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26BE88C-3DD6-B94C-8AE8-BC02B03149D2}"/>
                    </a:ext>
                  </a:extLst>
                </p14:cNvPr>
                <p14:cNvContentPartPr/>
                <p14:nvPr/>
              </p14:nvContentPartPr>
              <p14:xfrm>
                <a:off x="4115980" y="2662911"/>
                <a:ext cx="193320" cy="378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26BE88C-3DD6-B94C-8AE8-BC02B03149D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08420" y="265571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45ED34AC-343A-B544-A60A-1823E5234F0D}"/>
                    </a:ext>
                  </a:extLst>
                </p14:cNvPr>
                <p14:cNvContentPartPr/>
                <p14:nvPr/>
              </p14:nvContentPartPr>
              <p14:xfrm>
                <a:off x="4178260" y="2588391"/>
                <a:ext cx="97920" cy="1684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45ED34AC-343A-B544-A60A-1823E5234F0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70700" y="2580831"/>
                  <a:ext cx="11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F1C6AC19-C057-6F4E-95E9-80A7C6EA0F5E}"/>
                    </a:ext>
                  </a:extLst>
                </p14:cNvPr>
                <p14:cNvContentPartPr/>
                <p14:nvPr/>
              </p14:nvContentPartPr>
              <p14:xfrm>
                <a:off x="4185460" y="2619351"/>
                <a:ext cx="68040" cy="1371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F1C6AC19-C057-6F4E-95E9-80A7C6EA0F5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77900" y="2612151"/>
                  <a:ext cx="8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A142A0B6-4E16-594A-B13C-E207B2FFB2B0}"/>
                    </a:ext>
                  </a:extLst>
                </p14:cNvPr>
                <p14:cNvContentPartPr/>
                <p14:nvPr/>
              </p14:nvContentPartPr>
              <p14:xfrm>
                <a:off x="4452220" y="2725191"/>
                <a:ext cx="112320" cy="3117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A142A0B6-4E16-594A-B13C-E207B2FFB2B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444660" y="271763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0757EF52-322A-D64D-A857-C25BC81A0127}"/>
                    </a:ext>
                  </a:extLst>
                </p14:cNvPr>
                <p14:cNvContentPartPr/>
                <p14:nvPr/>
              </p14:nvContentPartPr>
              <p14:xfrm>
                <a:off x="4763620" y="2631951"/>
                <a:ext cx="43920" cy="3614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0757EF52-322A-D64D-A857-C25BC81A012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756060" y="2624391"/>
                  <a:ext cx="59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7B92FB31-B586-5146-9A50-2BFE25BC530C}"/>
                    </a:ext>
                  </a:extLst>
                </p14:cNvPr>
                <p14:cNvContentPartPr/>
                <p14:nvPr/>
              </p14:nvContentPartPr>
              <p14:xfrm>
                <a:off x="4639060" y="2806191"/>
                <a:ext cx="218160" cy="500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7B92FB31-B586-5146-9A50-2BFE25BC53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631500" y="2798631"/>
                  <a:ext cx="233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1E8D7258-B8A6-5449-94FD-61A41BE1FC1E}"/>
                    </a:ext>
                  </a:extLst>
                </p14:cNvPr>
                <p14:cNvContentPartPr/>
                <p14:nvPr/>
              </p14:nvContentPartPr>
              <p14:xfrm>
                <a:off x="4931740" y="2862351"/>
                <a:ext cx="149760" cy="162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1E8D7258-B8A6-5449-94FD-61A41BE1FC1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24180" y="2854791"/>
                  <a:ext cx="164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FF6EC282-50D4-D142-82EF-AB1707EFE1C3}"/>
                    </a:ext>
                  </a:extLst>
                </p14:cNvPr>
                <p14:cNvContentPartPr/>
                <p14:nvPr/>
              </p14:nvContentPartPr>
              <p14:xfrm>
                <a:off x="5000140" y="2924631"/>
                <a:ext cx="50040" cy="118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FF6EC282-50D4-D142-82EF-AB1707EFE1C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92580" y="2917071"/>
                  <a:ext cx="65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B98C7EE8-E0C1-A747-A0AE-0118FDBD0E4A}"/>
                    </a:ext>
                  </a:extLst>
                </p14:cNvPr>
                <p14:cNvContentPartPr/>
                <p14:nvPr/>
              </p14:nvContentPartPr>
              <p14:xfrm>
                <a:off x="5193100" y="2728791"/>
                <a:ext cx="62640" cy="3394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B98C7EE8-E0C1-A747-A0AE-0118FDBD0E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85540" y="2721231"/>
                  <a:ext cx="77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67D3F043-A9C6-F24D-BC1E-26AB1C6888F2}"/>
                    </a:ext>
                  </a:extLst>
                </p14:cNvPr>
                <p14:cNvContentPartPr/>
                <p14:nvPr/>
              </p14:nvContentPartPr>
              <p14:xfrm>
                <a:off x="5417380" y="2787471"/>
                <a:ext cx="131040" cy="626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67D3F043-A9C6-F24D-BC1E-26AB1C6888F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09820" y="277991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008EF945-FAA4-F943-BF56-146DF8CBC5DE}"/>
                    </a:ext>
                  </a:extLst>
                </p14:cNvPr>
                <p14:cNvContentPartPr/>
                <p14:nvPr/>
              </p14:nvContentPartPr>
              <p14:xfrm>
                <a:off x="5410900" y="2912031"/>
                <a:ext cx="180720" cy="378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008EF945-FAA4-F943-BF56-146DF8CBC5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03340" y="290447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9DD6306B-8284-AA42-A6F8-707A708C7FA6}"/>
              </a:ext>
            </a:extLst>
          </p:cNvPr>
          <p:cNvGrpSpPr/>
          <p:nvPr/>
        </p:nvGrpSpPr>
        <p:grpSpPr>
          <a:xfrm>
            <a:off x="5765860" y="2631951"/>
            <a:ext cx="311400" cy="374040"/>
            <a:chOff x="5765860" y="2631951"/>
            <a:chExt cx="3114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8E4FC63A-4FB3-C74A-A026-A3515C8E275A}"/>
                    </a:ext>
                  </a:extLst>
                </p14:cNvPr>
                <p14:cNvContentPartPr/>
                <p14:nvPr/>
              </p14:nvContentPartPr>
              <p14:xfrm>
                <a:off x="5797540" y="2631951"/>
                <a:ext cx="111600" cy="3052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8E4FC63A-4FB3-C74A-A026-A3515C8E275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789980" y="2624391"/>
                  <a:ext cx="126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DBB5EA72-A2AA-194A-B968-50C7E7181897}"/>
                    </a:ext>
                  </a:extLst>
                </p14:cNvPr>
                <p14:cNvContentPartPr/>
                <p14:nvPr/>
              </p14:nvContentPartPr>
              <p14:xfrm>
                <a:off x="5765860" y="2756511"/>
                <a:ext cx="199440" cy="439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DBB5EA72-A2AA-194A-B968-50C7E718189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58300" y="274895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5AA1B95-5AC5-B945-9A87-A883988E0F83}"/>
                    </a:ext>
                  </a:extLst>
                </p14:cNvPr>
                <p14:cNvContentPartPr/>
                <p14:nvPr/>
              </p14:nvContentPartPr>
              <p14:xfrm>
                <a:off x="6045940" y="2856231"/>
                <a:ext cx="31320" cy="149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5AA1B95-5AC5-B945-9A87-A883988E0F8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38380" y="284867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E66391BA-F0C3-1043-B9BD-823362386CE1}"/>
                  </a:ext>
                </a:extLst>
              </p14:cNvPr>
              <p14:cNvContentPartPr/>
              <p14:nvPr/>
            </p14:nvContentPartPr>
            <p14:xfrm>
              <a:off x="555220" y="3833631"/>
              <a:ext cx="192600" cy="34884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E66391BA-F0C3-1043-B9BD-823362386CE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7660" y="3826071"/>
                <a:ext cx="20772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FA847C68-71DB-0E40-BFBA-B94E16866EA0}"/>
              </a:ext>
            </a:extLst>
          </p:cNvPr>
          <p:cNvGrpSpPr/>
          <p:nvPr/>
        </p:nvGrpSpPr>
        <p:grpSpPr>
          <a:xfrm>
            <a:off x="928540" y="3690351"/>
            <a:ext cx="193320" cy="180720"/>
            <a:chOff x="928540" y="3690351"/>
            <a:chExt cx="1933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733FCD52-044A-BB48-BB71-6FED7EB0B7D5}"/>
                    </a:ext>
                  </a:extLst>
                </p14:cNvPr>
                <p14:cNvContentPartPr/>
                <p14:nvPr/>
              </p14:nvContentPartPr>
              <p14:xfrm>
                <a:off x="928540" y="3746151"/>
                <a:ext cx="193320" cy="626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733FCD52-044A-BB48-BB71-6FED7EB0B7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0980" y="373895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FC6DC89-4884-5D44-B95C-7512FD7CCF72}"/>
                    </a:ext>
                  </a:extLst>
                </p14:cNvPr>
                <p14:cNvContentPartPr/>
                <p14:nvPr/>
              </p14:nvContentPartPr>
              <p14:xfrm>
                <a:off x="978580" y="3690351"/>
                <a:ext cx="106200" cy="1807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FC6DC89-4884-5D44-B95C-7512FD7CCF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1020" y="3682791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5BF2AE1A-347C-3F46-97A4-58A94677420B}"/>
                    </a:ext>
                  </a:extLst>
                </p14:cNvPr>
                <p14:cNvContentPartPr/>
                <p14:nvPr/>
              </p14:nvContentPartPr>
              <p14:xfrm>
                <a:off x="941140" y="3709071"/>
                <a:ext cx="81360" cy="15588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5BF2AE1A-347C-3F46-97A4-58A94677420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33580" y="3701511"/>
                  <a:ext cx="964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94648755-7969-3146-A990-49B85ADCD08F}"/>
                  </a:ext>
                </a:extLst>
              </p14:cNvPr>
              <p14:cNvContentPartPr/>
              <p14:nvPr/>
            </p14:nvContentPartPr>
            <p14:xfrm>
              <a:off x="1327060" y="3777471"/>
              <a:ext cx="93600" cy="29916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94648755-7969-3146-A990-49B85ADCD08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319500" y="3769911"/>
                <a:ext cx="10872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DABD3EC8-1F33-2644-BB6C-6C7B5FF497DE}"/>
              </a:ext>
            </a:extLst>
          </p:cNvPr>
          <p:cNvGrpSpPr/>
          <p:nvPr/>
        </p:nvGrpSpPr>
        <p:grpSpPr>
          <a:xfrm>
            <a:off x="1601020" y="3727791"/>
            <a:ext cx="143640" cy="293040"/>
            <a:chOff x="1601020" y="3727791"/>
            <a:chExt cx="1436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8EE08ED-6553-1D4C-B889-28B2FAC55C8A}"/>
                    </a:ext>
                  </a:extLst>
                </p14:cNvPr>
                <p14:cNvContentPartPr/>
                <p14:nvPr/>
              </p14:nvContentPartPr>
              <p14:xfrm>
                <a:off x="1644580" y="3727791"/>
                <a:ext cx="81360" cy="2930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8EE08ED-6553-1D4C-B889-28B2FAC55C8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37020" y="372023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98AAA27-4C22-7549-9701-220D099E0DEE}"/>
                    </a:ext>
                  </a:extLst>
                </p14:cNvPr>
                <p14:cNvContentPartPr/>
                <p14:nvPr/>
              </p14:nvContentPartPr>
              <p14:xfrm>
                <a:off x="1601020" y="3814911"/>
                <a:ext cx="143640" cy="6876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98AAA27-4C22-7549-9701-220D099E0DE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593460" y="380735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EA96DCD3-4E97-2245-B55B-0E85E1463208}"/>
              </a:ext>
            </a:extLst>
          </p:cNvPr>
          <p:cNvGrpSpPr/>
          <p:nvPr/>
        </p:nvGrpSpPr>
        <p:grpSpPr>
          <a:xfrm>
            <a:off x="1912420" y="3839751"/>
            <a:ext cx="174600" cy="205920"/>
            <a:chOff x="1912420" y="3839751"/>
            <a:chExt cx="1746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C42186C7-8696-154A-8FF3-B90DD4B7A066}"/>
                    </a:ext>
                  </a:extLst>
                </p14:cNvPr>
                <p14:cNvContentPartPr/>
                <p14:nvPr/>
              </p14:nvContentPartPr>
              <p14:xfrm>
                <a:off x="1912420" y="3839751"/>
                <a:ext cx="55800" cy="2059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C42186C7-8696-154A-8FF3-B90DD4B7A06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04860" y="3832191"/>
                  <a:ext cx="70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362B2296-65DD-9146-BCB6-CD851E632DDB}"/>
                    </a:ext>
                  </a:extLst>
                </p14:cNvPr>
                <p14:cNvContentPartPr/>
                <p14:nvPr/>
              </p14:nvContentPartPr>
              <p14:xfrm>
                <a:off x="1962100" y="3895911"/>
                <a:ext cx="124920" cy="378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362B2296-65DD-9146-BCB6-CD851E632DD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954540" y="38883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B2B97F76-F433-5E44-B736-1F9205F9E917}"/>
                  </a:ext>
                </a:extLst>
              </p14:cNvPr>
              <p14:cNvContentPartPr/>
              <p14:nvPr/>
            </p14:nvContentPartPr>
            <p14:xfrm>
              <a:off x="2285740" y="3764871"/>
              <a:ext cx="124920" cy="29916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B2B97F76-F433-5E44-B736-1F9205F9E91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278180" y="3757311"/>
                <a:ext cx="1400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7EE9D22E-AFC7-4144-9005-5635F6FEB3CB}"/>
              </a:ext>
            </a:extLst>
          </p:cNvPr>
          <p:cNvGrpSpPr/>
          <p:nvPr/>
        </p:nvGrpSpPr>
        <p:grpSpPr>
          <a:xfrm>
            <a:off x="2752660" y="3851991"/>
            <a:ext cx="218520" cy="143640"/>
            <a:chOff x="2752660" y="3851991"/>
            <a:chExt cx="2185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F1633807-DAE9-2A4E-9CA4-A5F984A298A6}"/>
                    </a:ext>
                  </a:extLst>
                </p14:cNvPr>
                <p14:cNvContentPartPr/>
                <p14:nvPr/>
              </p14:nvContentPartPr>
              <p14:xfrm>
                <a:off x="2752660" y="3851991"/>
                <a:ext cx="168480" cy="500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F1633807-DAE9-2A4E-9CA4-A5F984A298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745100" y="384479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F40F4FED-B095-CE4B-A4D9-4512445146E6}"/>
                    </a:ext>
                  </a:extLst>
                </p14:cNvPr>
                <p14:cNvContentPartPr/>
                <p14:nvPr/>
              </p14:nvContentPartPr>
              <p14:xfrm>
                <a:off x="2808820" y="3957831"/>
                <a:ext cx="162360" cy="378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F40F4FED-B095-CE4B-A4D9-4512445146E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801260" y="395063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506DA1DA-F1B3-4248-85D4-6F14E8C8A674}"/>
              </a:ext>
            </a:extLst>
          </p:cNvPr>
          <p:cNvGrpSpPr/>
          <p:nvPr/>
        </p:nvGrpSpPr>
        <p:grpSpPr>
          <a:xfrm>
            <a:off x="3225700" y="3677751"/>
            <a:ext cx="560880" cy="455040"/>
            <a:chOff x="3225700" y="3677751"/>
            <a:chExt cx="5608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B275F59D-E404-6847-9707-13229271F3AA}"/>
                    </a:ext>
                  </a:extLst>
                </p14:cNvPr>
                <p14:cNvContentPartPr/>
                <p14:nvPr/>
              </p14:nvContentPartPr>
              <p14:xfrm>
                <a:off x="3306700" y="3677751"/>
                <a:ext cx="75240" cy="3366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B275F59D-E404-6847-9707-13229271F3A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299140" y="3670191"/>
                  <a:ext cx="90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5AABB5B-ED1A-1C4D-AD76-2C0247A64BB1}"/>
                    </a:ext>
                  </a:extLst>
                </p14:cNvPr>
                <p14:cNvContentPartPr/>
                <p14:nvPr/>
              </p14:nvContentPartPr>
              <p14:xfrm>
                <a:off x="3225700" y="3814911"/>
                <a:ext cx="149760" cy="565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5AABB5B-ED1A-1C4D-AD76-2C0247A64BB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218500" y="3807351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ABBB7FC5-217E-3B4F-B4AC-617205C1C9F7}"/>
                    </a:ext>
                  </a:extLst>
                </p14:cNvPr>
                <p14:cNvContentPartPr/>
                <p14:nvPr/>
              </p14:nvContentPartPr>
              <p14:xfrm>
                <a:off x="3512260" y="3886911"/>
                <a:ext cx="106200" cy="24588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ABBB7FC5-217E-3B4F-B4AC-617205C1C9F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04700" y="3879351"/>
                  <a:ext cx="121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286601DC-508C-C24D-B3C9-320DE91AB19E}"/>
                    </a:ext>
                  </a:extLst>
                </p14:cNvPr>
                <p14:cNvContentPartPr/>
                <p14:nvPr/>
              </p14:nvContentPartPr>
              <p14:xfrm>
                <a:off x="3618100" y="3926871"/>
                <a:ext cx="168480" cy="4392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286601DC-508C-C24D-B3C9-320DE91AB1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610540" y="391931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266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E107E9-48C4-3945-A453-726F61F9FD0D}"/>
              </a:ext>
            </a:extLst>
          </p:cNvPr>
          <p:cNvGrpSpPr/>
          <p:nvPr/>
        </p:nvGrpSpPr>
        <p:grpSpPr>
          <a:xfrm>
            <a:off x="916300" y="384471"/>
            <a:ext cx="641520" cy="582840"/>
            <a:chOff x="916300" y="384471"/>
            <a:chExt cx="64152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CAD13F9-2882-694E-A2F4-1BFA8B1FAF3C}"/>
                    </a:ext>
                  </a:extLst>
                </p14:cNvPr>
                <p14:cNvContentPartPr/>
                <p14:nvPr/>
              </p14:nvContentPartPr>
              <p14:xfrm>
                <a:off x="916300" y="478071"/>
                <a:ext cx="137160" cy="330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CAD13F9-2882-694E-A2F4-1BFA8B1FAF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8740" y="470511"/>
                  <a:ext cx="152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3D8EE0E-6FEB-A64B-BBD7-B2404F8EBC61}"/>
                    </a:ext>
                  </a:extLst>
                </p14:cNvPr>
                <p14:cNvContentPartPr/>
                <p14:nvPr/>
              </p14:nvContentPartPr>
              <p14:xfrm>
                <a:off x="1134100" y="384471"/>
                <a:ext cx="423720" cy="582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3D8EE0E-6FEB-A64B-BBD7-B2404F8EBC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6540" y="376911"/>
                  <a:ext cx="43884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97620EC-989E-4644-B850-AA4757B2ECAC}"/>
              </a:ext>
            </a:extLst>
          </p:cNvPr>
          <p:cNvGrpSpPr/>
          <p:nvPr/>
        </p:nvGrpSpPr>
        <p:grpSpPr>
          <a:xfrm>
            <a:off x="2018980" y="496791"/>
            <a:ext cx="677880" cy="274320"/>
            <a:chOff x="2018980" y="496791"/>
            <a:chExt cx="67788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C8C3D13-84EF-D744-A354-2AC99978C3D8}"/>
                    </a:ext>
                  </a:extLst>
                </p14:cNvPr>
                <p14:cNvContentPartPr/>
                <p14:nvPr/>
              </p14:nvContentPartPr>
              <p14:xfrm>
                <a:off x="2018980" y="496791"/>
                <a:ext cx="311040" cy="274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C8C3D13-84EF-D744-A354-2AC99978C3D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1420" y="489231"/>
                  <a:ext cx="326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22FB9D-BAE2-D346-B46E-6A761A963BC0}"/>
                    </a:ext>
                  </a:extLst>
                </p14:cNvPr>
                <p14:cNvContentPartPr/>
                <p14:nvPr/>
              </p14:nvContentPartPr>
              <p14:xfrm>
                <a:off x="2528740" y="596151"/>
                <a:ext cx="131040" cy="25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22FB9D-BAE2-D346-B46E-6A761A963B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21180" y="58859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7BBC40-2847-B64C-97C0-6DF545C378AB}"/>
                    </a:ext>
                  </a:extLst>
                </p14:cNvPr>
                <p14:cNvContentPartPr/>
                <p14:nvPr/>
              </p14:nvContentPartPr>
              <p14:xfrm>
                <a:off x="2574820" y="701991"/>
                <a:ext cx="122040" cy="25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7BBC40-2847-B64C-97C0-6DF545C378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7260" y="694431"/>
                  <a:ext cx="137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2AFEC1-7E1D-554B-A630-DBEB0D6C5201}"/>
              </a:ext>
            </a:extLst>
          </p:cNvPr>
          <p:cNvGrpSpPr/>
          <p:nvPr/>
        </p:nvGrpSpPr>
        <p:grpSpPr>
          <a:xfrm>
            <a:off x="2952100" y="478791"/>
            <a:ext cx="118800" cy="279720"/>
            <a:chOff x="2952100" y="478791"/>
            <a:chExt cx="11880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98C8624-30DC-274D-938F-DED70383A9C1}"/>
                    </a:ext>
                  </a:extLst>
                </p14:cNvPr>
                <p14:cNvContentPartPr/>
                <p14:nvPr/>
              </p14:nvContentPartPr>
              <p14:xfrm>
                <a:off x="2970460" y="521631"/>
                <a:ext cx="19080" cy="6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98C8624-30DC-274D-938F-DED70383A9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3260" y="51407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1506DCA-AFAB-7540-A67C-F3B1D62E6919}"/>
                    </a:ext>
                  </a:extLst>
                </p14:cNvPr>
                <p14:cNvContentPartPr/>
                <p14:nvPr/>
              </p14:nvContentPartPr>
              <p14:xfrm>
                <a:off x="2952100" y="478791"/>
                <a:ext cx="118800" cy="279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1506DCA-AFAB-7540-A67C-F3B1D62E69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4540" y="471231"/>
                  <a:ext cx="13356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A7127AD-280E-A347-8B4D-4120D6A7C1BD}"/>
                  </a:ext>
                </a:extLst>
              </p14:cNvPr>
              <p14:cNvContentPartPr/>
              <p14:nvPr/>
            </p14:nvContentPartPr>
            <p14:xfrm>
              <a:off x="3275740" y="521631"/>
              <a:ext cx="199440" cy="1677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A7127AD-280E-A347-8B4D-4120D6A7C1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8180" y="514071"/>
                <a:ext cx="214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0182DDA-BAF5-A54B-B2E8-7CD7EE54F1F8}"/>
                  </a:ext>
                </a:extLst>
              </p14:cNvPr>
              <p14:cNvContentPartPr/>
              <p14:nvPr/>
            </p14:nvContentPartPr>
            <p14:xfrm>
              <a:off x="3773620" y="701991"/>
              <a:ext cx="12960" cy="12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0182DDA-BAF5-A54B-B2E8-7CD7EE54F1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66060" y="694431"/>
                <a:ext cx="277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9B64FA-D815-2146-81CD-8EA267E939E8}"/>
              </a:ext>
            </a:extLst>
          </p:cNvPr>
          <p:cNvGrpSpPr/>
          <p:nvPr/>
        </p:nvGrpSpPr>
        <p:grpSpPr>
          <a:xfrm>
            <a:off x="4115980" y="397071"/>
            <a:ext cx="448560" cy="380160"/>
            <a:chOff x="4115980" y="397071"/>
            <a:chExt cx="448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CEA3048-2BA8-7742-A0CD-876AE56CB6CC}"/>
                    </a:ext>
                  </a:extLst>
                </p14:cNvPr>
                <p14:cNvContentPartPr/>
                <p14:nvPr/>
              </p14:nvContentPartPr>
              <p14:xfrm>
                <a:off x="4115980" y="415791"/>
                <a:ext cx="143640" cy="261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CEA3048-2BA8-7742-A0CD-876AE56CB6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8420" y="40823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DB6F849-543D-C742-BC33-FC53954C912D}"/>
                    </a:ext>
                  </a:extLst>
                </p14:cNvPr>
                <p14:cNvContentPartPr/>
                <p14:nvPr/>
              </p14:nvContentPartPr>
              <p14:xfrm>
                <a:off x="4408660" y="397071"/>
                <a:ext cx="155880" cy="380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DB6F849-543D-C742-BC33-FC53954C91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1100" y="389511"/>
                  <a:ext cx="1710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B8C14FC7-3357-F244-BD6D-556EFC8D46F4}"/>
                  </a:ext>
                </a:extLst>
              </p14:cNvPr>
              <p14:cNvContentPartPr/>
              <p14:nvPr/>
            </p14:nvContentPartPr>
            <p14:xfrm>
              <a:off x="1327060" y="1418031"/>
              <a:ext cx="255600" cy="2059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B8C14FC7-3357-F244-BD6D-556EFC8D46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9500" y="1410471"/>
                <a:ext cx="270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A75F099-C374-4A40-BB2D-E86A292F0027}"/>
                  </a:ext>
                </a:extLst>
              </p14:cNvPr>
              <p14:cNvContentPartPr/>
              <p14:nvPr/>
            </p14:nvContentPartPr>
            <p14:xfrm>
              <a:off x="1831420" y="1554831"/>
              <a:ext cx="75240" cy="2520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A75F099-C374-4A40-BB2D-E86A292F00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3860" y="1547271"/>
                <a:ext cx="90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21ED2422-E4F0-2E4D-9008-B0DA2D02BE14}"/>
                  </a:ext>
                </a:extLst>
              </p14:cNvPr>
              <p14:cNvContentPartPr/>
              <p14:nvPr/>
            </p14:nvContentPartPr>
            <p14:xfrm>
              <a:off x="1893700" y="1710711"/>
              <a:ext cx="6480" cy="129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21ED2422-E4F0-2E4D-9008-B0DA2D02BE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86140" y="1703151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5B2F14D2-14F5-FA42-80F1-6CA6F5FF794F}"/>
              </a:ext>
            </a:extLst>
          </p:cNvPr>
          <p:cNvGrpSpPr/>
          <p:nvPr/>
        </p:nvGrpSpPr>
        <p:grpSpPr>
          <a:xfrm>
            <a:off x="2360620" y="1268631"/>
            <a:ext cx="486000" cy="417600"/>
            <a:chOff x="2360620" y="1268631"/>
            <a:chExt cx="4860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8D236B6-D4C7-4245-B68A-60C75E956CA5}"/>
                    </a:ext>
                  </a:extLst>
                </p14:cNvPr>
                <p14:cNvContentPartPr/>
                <p14:nvPr/>
              </p14:nvContentPartPr>
              <p14:xfrm>
                <a:off x="2360620" y="1268631"/>
                <a:ext cx="174600" cy="137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8D236B6-D4C7-4245-B68A-60C75E956C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53060" y="1261071"/>
                  <a:ext cx="189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F0334E6-68B2-FE47-B86F-B8797E7779D6}"/>
                    </a:ext>
                  </a:extLst>
                </p14:cNvPr>
                <p14:cNvContentPartPr/>
                <p14:nvPr/>
              </p14:nvContentPartPr>
              <p14:xfrm>
                <a:off x="2372860" y="1455471"/>
                <a:ext cx="454680" cy="230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F0334E6-68B2-FE47-B86F-B8797E7779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5300" y="1447911"/>
                  <a:ext cx="469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BA3F2DB-EA12-FE44-BF60-51043227700F}"/>
                    </a:ext>
                  </a:extLst>
                </p14:cNvPr>
                <p14:cNvContentPartPr/>
                <p14:nvPr/>
              </p14:nvContentPartPr>
              <p14:xfrm>
                <a:off x="2733940" y="1349631"/>
                <a:ext cx="62640" cy="43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BA3F2DB-EA12-FE44-BF60-5104322770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6380" y="134207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E3C788E-3E9D-1A42-B026-B4812CE6E8A9}"/>
                    </a:ext>
                  </a:extLst>
                </p14:cNvPr>
                <p14:cNvContentPartPr/>
                <p14:nvPr/>
              </p14:nvContentPartPr>
              <p14:xfrm>
                <a:off x="2727820" y="1467711"/>
                <a:ext cx="118800" cy="112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E3C788E-3E9D-1A42-B026-B4812CE6E8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20260" y="146015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6226E4-D846-D74A-9593-B42B75A018FD}"/>
              </a:ext>
            </a:extLst>
          </p:cNvPr>
          <p:cNvGrpSpPr/>
          <p:nvPr/>
        </p:nvGrpSpPr>
        <p:grpSpPr>
          <a:xfrm>
            <a:off x="3057940" y="1262511"/>
            <a:ext cx="187200" cy="429840"/>
            <a:chOff x="3057940" y="1262511"/>
            <a:chExt cx="18720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A730DE-23E4-6F40-A880-144CD663FC91}"/>
                    </a:ext>
                  </a:extLst>
                </p14:cNvPr>
                <p14:cNvContentPartPr/>
                <p14:nvPr/>
              </p14:nvContentPartPr>
              <p14:xfrm>
                <a:off x="3057940" y="1262511"/>
                <a:ext cx="43920" cy="50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A730DE-23E4-6F40-A880-144CD663FC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50380" y="125495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BCBA29A-AFCB-C349-9333-5E8A2AD88ECF}"/>
                    </a:ext>
                  </a:extLst>
                </p14:cNvPr>
                <p14:cNvContentPartPr/>
                <p14:nvPr/>
              </p14:nvContentPartPr>
              <p14:xfrm>
                <a:off x="3057940" y="1293471"/>
                <a:ext cx="187200" cy="3988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BCBA29A-AFCB-C349-9333-5E8A2AD88E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0380" y="1285911"/>
                  <a:ext cx="202320" cy="41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350A1BE4-7514-E644-83FB-C503C286BB91}"/>
                  </a:ext>
                </a:extLst>
              </p14:cNvPr>
              <p14:cNvContentPartPr/>
              <p14:nvPr/>
            </p14:nvContentPartPr>
            <p14:xfrm>
              <a:off x="3599380" y="1685511"/>
              <a:ext cx="25200" cy="687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350A1BE4-7514-E644-83FB-C503C286BB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91820" y="1678311"/>
                <a:ext cx="40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3853B4F4-19AB-1E4E-AFCA-9934ADEC6E97}"/>
                  </a:ext>
                </a:extLst>
              </p14:cNvPr>
              <p14:cNvContentPartPr/>
              <p14:nvPr/>
            </p14:nvContentPartPr>
            <p14:xfrm>
              <a:off x="4801060" y="1193751"/>
              <a:ext cx="199440" cy="3366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3853B4F4-19AB-1E4E-AFCA-9934ADEC6E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93500" y="1186191"/>
                <a:ext cx="214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D733358-4FF0-134B-AB64-7B6AEFDDEC41}"/>
                  </a:ext>
                </a:extLst>
              </p14:cNvPr>
              <p14:cNvContentPartPr/>
              <p14:nvPr/>
            </p14:nvContentPartPr>
            <p14:xfrm>
              <a:off x="5404780" y="1393191"/>
              <a:ext cx="68760" cy="129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D733358-4FF0-134B-AB64-7B6AEFDDEC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7220" y="1385631"/>
                <a:ext cx="83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DB1825E-E22B-F14D-A311-20204D458700}"/>
                  </a:ext>
                </a:extLst>
              </p14:cNvPr>
              <p14:cNvContentPartPr/>
              <p14:nvPr/>
            </p14:nvContentPartPr>
            <p14:xfrm>
              <a:off x="5461660" y="1542591"/>
              <a:ext cx="37080" cy="190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DB1825E-E22B-F14D-A311-20204D4587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54100" y="1535031"/>
                <a:ext cx="522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6C3A57EB-CCEC-1B4E-9B60-E86C91F2439E}"/>
                  </a:ext>
                </a:extLst>
              </p14:cNvPr>
              <p14:cNvContentPartPr/>
              <p14:nvPr/>
            </p14:nvContentPartPr>
            <p14:xfrm>
              <a:off x="5940100" y="1131471"/>
              <a:ext cx="118800" cy="3862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6C3A57EB-CCEC-1B4E-9B60-E86C91F243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32540" y="1123911"/>
                <a:ext cx="1335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6BC0E06-B2C5-C441-9E08-D773A3C8F709}"/>
                  </a:ext>
                </a:extLst>
              </p14:cNvPr>
              <p14:cNvContentPartPr/>
              <p14:nvPr/>
            </p14:nvContentPartPr>
            <p14:xfrm>
              <a:off x="6251500" y="1000791"/>
              <a:ext cx="212040" cy="2930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6BC0E06-B2C5-C441-9E08-D773A3C8F7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43940" y="993231"/>
                <a:ext cx="2271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D76FFE9-AEEB-454E-8A82-BC6617AD50BE}"/>
                  </a:ext>
                </a:extLst>
              </p14:cNvPr>
              <p14:cNvContentPartPr/>
              <p14:nvPr/>
            </p14:nvContentPartPr>
            <p14:xfrm>
              <a:off x="6376060" y="1418031"/>
              <a:ext cx="6480" cy="500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D76FFE9-AEEB-454E-8A82-BC6617AD50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68500" y="1410471"/>
                <a:ext cx="216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CCFB69-87A6-7B44-8D8A-2319732D5567}"/>
              </a:ext>
            </a:extLst>
          </p:cNvPr>
          <p:cNvGrpSpPr/>
          <p:nvPr/>
        </p:nvGrpSpPr>
        <p:grpSpPr>
          <a:xfrm>
            <a:off x="6873940" y="975951"/>
            <a:ext cx="212040" cy="529560"/>
            <a:chOff x="6873940" y="975951"/>
            <a:chExt cx="2120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2BB610C-AD22-5240-A1C0-FCE19C7483F4}"/>
                    </a:ext>
                  </a:extLst>
                </p14:cNvPr>
                <p14:cNvContentPartPr/>
                <p14:nvPr/>
              </p14:nvContentPartPr>
              <p14:xfrm>
                <a:off x="6905260" y="975951"/>
                <a:ext cx="43920" cy="81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2BB610C-AD22-5240-A1C0-FCE19C7483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97700" y="968391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BD88EF-B9E3-F940-8CBD-DEA0B07A699F}"/>
                    </a:ext>
                  </a:extLst>
                </p14:cNvPr>
                <p14:cNvContentPartPr/>
                <p14:nvPr/>
              </p14:nvContentPartPr>
              <p14:xfrm>
                <a:off x="6873940" y="1044351"/>
                <a:ext cx="212040" cy="461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BD88EF-B9E3-F940-8CBD-DEA0B07A69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6380" y="1036791"/>
                  <a:ext cx="227160" cy="47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FA7F27C-5C7C-6747-9AD9-E3FA59C65F40}"/>
              </a:ext>
            </a:extLst>
          </p:cNvPr>
          <p:cNvGrpSpPr/>
          <p:nvPr/>
        </p:nvGrpSpPr>
        <p:grpSpPr>
          <a:xfrm>
            <a:off x="6382180" y="1579671"/>
            <a:ext cx="87840" cy="37800"/>
            <a:chOff x="6382180" y="1579671"/>
            <a:chExt cx="8784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E6F298-4944-3A4D-B994-C398261F0E09}"/>
                    </a:ext>
                  </a:extLst>
                </p14:cNvPr>
                <p14:cNvContentPartPr/>
                <p14:nvPr/>
              </p14:nvContentPartPr>
              <p14:xfrm>
                <a:off x="6382180" y="1579671"/>
                <a:ext cx="12960" cy="31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E6F298-4944-3A4D-B994-C398261F0E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74620" y="157247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865679-3CFE-1947-B7EE-8CD79E4B1F49}"/>
                    </a:ext>
                  </a:extLst>
                </p14:cNvPr>
                <p14:cNvContentPartPr/>
                <p14:nvPr/>
              </p14:nvContentPartPr>
              <p14:xfrm>
                <a:off x="6413500" y="1610991"/>
                <a:ext cx="56520" cy="6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865679-3CFE-1947-B7EE-8CD79E4B1F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05940" y="160343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19925B5-D053-AB4C-A284-90AA0333E806}"/>
              </a:ext>
            </a:extLst>
          </p:cNvPr>
          <p:cNvGrpSpPr/>
          <p:nvPr/>
        </p:nvGrpSpPr>
        <p:grpSpPr>
          <a:xfrm>
            <a:off x="1451620" y="2401551"/>
            <a:ext cx="604080" cy="218160"/>
            <a:chOff x="1451620" y="2401551"/>
            <a:chExt cx="6040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CBA874-32FB-DA46-AD7B-15573CF70718}"/>
                    </a:ext>
                  </a:extLst>
                </p14:cNvPr>
                <p14:cNvContentPartPr/>
                <p14:nvPr/>
              </p14:nvContentPartPr>
              <p14:xfrm>
                <a:off x="1451620" y="2438991"/>
                <a:ext cx="131040" cy="180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CBA874-32FB-DA46-AD7B-15573CF7071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44060" y="243143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9B15CFA-A56C-474E-A359-389A18F988BC}"/>
                    </a:ext>
                  </a:extLst>
                </p14:cNvPr>
                <p14:cNvContentPartPr/>
                <p14:nvPr/>
              </p14:nvContentPartPr>
              <p14:xfrm>
                <a:off x="1706860" y="2414151"/>
                <a:ext cx="75240" cy="187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9B15CFA-A56C-474E-A359-389A18F988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99300" y="2406591"/>
                  <a:ext cx="9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8D370F3-C7CD-FD42-8FCA-27A998CC1157}"/>
                    </a:ext>
                  </a:extLst>
                </p14:cNvPr>
                <p14:cNvContentPartPr/>
                <p14:nvPr/>
              </p14:nvContentPartPr>
              <p14:xfrm>
                <a:off x="1924660" y="2401551"/>
                <a:ext cx="131040" cy="187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8D370F3-C7CD-FD42-8FCA-27A998CC11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17100" y="239399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32CCDC77-979C-074F-BBE6-2C5CC1D2B478}"/>
                  </a:ext>
                </a:extLst>
              </p14:cNvPr>
              <p14:cNvContentPartPr/>
              <p14:nvPr/>
            </p14:nvContentPartPr>
            <p14:xfrm>
              <a:off x="2298340" y="2336031"/>
              <a:ext cx="81360" cy="284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32CCDC77-979C-074F-BBE6-2C5CC1D2B47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90780" y="2328471"/>
                <a:ext cx="964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FCD1EA47-DD14-C148-BB07-AC04C487AC37}"/>
                  </a:ext>
                </a:extLst>
              </p14:cNvPr>
              <p14:cNvContentPartPr/>
              <p14:nvPr/>
            </p14:nvContentPartPr>
            <p14:xfrm>
              <a:off x="2783980" y="2426391"/>
              <a:ext cx="131040" cy="129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FCD1EA47-DD14-C148-BB07-AC04C487AC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76420" y="2418831"/>
                <a:ext cx="146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896B48D4-7D22-604E-8A2D-EE4DB01D74C8}"/>
                  </a:ext>
                </a:extLst>
              </p14:cNvPr>
              <p14:cNvContentPartPr/>
              <p14:nvPr/>
            </p14:nvContentPartPr>
            <p14:xfrm>
              <a:off x="2802700" y="2557431"/>
              <a:ext cx="124920" cy="25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896B48D4-7D22-604E-8A2D-EE4DB01D74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95140" y="2549871"/>
                <a:ext cx="140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19AB9FFE-A04B-A94D-BDA1-5EC8AFAD7966}"/>
                  </a:ext>
                </a:extLst>
              </p14:cNvPr>
              <p14:cNvContentPartPr/>
              <p14:nvPr/>
            </p14:nvContentPartPr>
            <p14:xfrm>
              <a:off x="3219580" y="2426391"/>
              <a:ext cx="224640" cy="1684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19AB9FFE-A04B-A94D-BDA1-5EC8AFAD79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12020" y="2418831"/>
                <a:ext cx="239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46DD087B-AF38-5A42-AD81-573DA5FF34B6}"/>
                  </a:ext>
                </a:extLst>
              </p14:cNvPr>
              <p14:cNvContentPartPr/>
              <p14:nvPr/>
            </p14:nvContentPartPr>
            <p14:xfrm>
              <a:off x="4060900" y="2320551"/>
              <a:ext cx="124200" cy="30528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46DD087B-AF38-5A42-AD81-573DA5FF34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53340" y="2312991"/>
                <a:ext cx="1393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E8832933-F08A-C643-A820-1D3A0BCF3E26}"/>
                  </a:ext>
                </a:extLst>
              </p14:cNvPr>
              <p14:cNvContentPartPr/>
              <p14:nvPr/>
            </p14:nvContentPartPr>
            <p14:xfrm>
              <a:off x="4551940" y="2320551"/>
              <a:ext cx="286560" cy="2682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E8832933-F08A-C643-A820-1D3A0BCF3E2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44380" y="2312991"/>
                <a:ext cx="3016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9224B677-5CAA-014C-949E-5D2152109204}"/>
              </a:ext>
            </a:extLst>
          </p:cNvPr>
          <p:cNvGrpSpPr/>
          <p:nvPr/>
        </p:nvGrpSpPr>
        <p:grpSpPr>
          <a:xfrm>
            <a:off x="5068540" y="2214711"/>
            <a:ext cx="598320" cy="386640"/>
            <a:chOff x="5068540" y="2214711"/>
            <a:chExt cx="59832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246CD6-F5E8-6342-BE18-D881D64A3408}"/>
                    </a:ext>
                  </a:extLst>
                </p14:cNvPr>
                <p14:cNvContentPartPr/>
                <p14:nvPr/>
              </p14:nvContentPartPr>
              <p14:xfrm>
                <a:off x="5068540" y="2239911"/>
                <a:ext cx="124920" cy="361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246CD6-F5E8-6342-BE18-D881D64A34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60980" y="2232351"/>
                  <a:ext cx="140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5D94640-97F1-CA40-ABC0-794F562FD634}"/>
                    </a:ext>
                  </a:extLst>
                </p14:cNvPr>
                <p14:cNvContentPartPr/>
                <p14:nvPr/>
              </p14:nvContentPartPr>
              <p14:xfrm>
                <a:off x="5292820" y="2214711"/>
                <a:ext cx="374040" cy="374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5D94640-97F1-CA40-ABC0-794F562FD6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85260" y="2207151"/>
                  <a:ext cx="3888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8D185AF-0B39-A343-9674-26B0035F45A2}"/>
              </a:ext>
            </a:extLst>
          </p:cNvPr>
          <p:cNvGrpSpPr/>
          <p:nvPr/>
        </p:nvGrpSpPr>
        <p:grpSpPr>
          <a:xfrm>
            <a:off x="5940100" y="2159631"/>
            <a:ext cx="1015200" cy="441720"/>
            <a:chOff x="5940100" y="2159631"/>
            <a:chExt cx="101520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00EB6E5-D87C-F842-97E4-94677A0E8D0F}"/>
                    </a:ext>
                  </a:extLst>
                </p14:cNvPr>
                <p14:cNvContentPartPr/>
                <p14:nvPr/>
              </p14:nvContentPartPr>
              <p14:xfrm>
                <a:off x="5940100" y="2264751"/>
                <a:ext cx="106200" cy="43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00EB6E5-D87C-F842-97E4-94677A0E8D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32540" y="2257191"/>
                  <a:ext cx="121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F1E174A-64C1-EE41-BF6D-5E5AA84853A4}"/>
                    </a:ext>
                  </a:extLst>
                </p14:cNvPr>
                <p14:cNvContentPartPr/>
                <p14:nvPr/>
              </p14:nvContentPartPr>
              <p14:xfrm>
                <a:off x="5958820" y="2451591"/>
                <a:ext cx="330480" cy="106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F1E174A-64C1-EE41-BF6D-5E5AA84853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51260" y="2444031"/>
                  <a:ext cx="345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DD466FF-B9CD-1446-930C-C6783D4634A0}"/>
                    </a:ext>
                  </a:extLst>
                </p14:cNvPr>
                <p14:cNvContentPartPr/>
                <p14:nvPr/>
              </p14:nvContentPartPr>
              <p14:xfrm>
                <a:off x="6463180" y="2159631"/>
                <a:ext cx="436320" cy="441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DD466FF-B9CD-1446-930C-C6783D4634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55620" y="2152071"/>
                  <a:ext cx="451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02223E-4EBA-DF42-9E03-AC7449C66FB2}"/>
                    </a:ext>
                  </a:extLst>
                </p14:cNvPr>
                <p14:cNvContentPartPr/>
                <p14:nvPr/>
              </p14:nvContentPartPr>
              <p14:xfrm>
                <a:off x="6799420" y="2246031"/>
                <a:ext cx="155880" cy="218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02223E-4EBA-DF42-9E03-AC7449C66F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91860" y="2238471"/>
                  <a:ext cx="1710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5429922-E463-0E49-B19A-D5CBF665E10A}"/>
              </a:ext>
            </a:extLst>
          </p:cNvPr>
          <p:cNvGrpSpPr/>
          <p:nvPr/>
        </p:nvGrpSpPr>
        <p:grpSpPr>
          <a:xfrm>
            <a:off x="7185340" y="2097351"/>
            <a:ext cx="554400" cy="684360"/>
            <a:chOff x="7185340" y="2097351"/>
            <a:chExt cx="554400" cy="68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CA233D-CDFD-D845-A7E2-A8F3DCB3C4D2}"/>
                    </a:ext>
                  </a:extLst>
                </p14:cNvPr>
                <p14:cNvContentPartPr/>
                <p14:nvPr/>
              </p14:nvContentPartPr>
              <p14:xfrm>
                <a:off x="7247620" y="2097351"/>
                <a:ext cx="50040" cy="124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CA233D-CDFD-D845-A7E2-A8F3DCB3C4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40060" y="2089791"/>
                  <a:ext cx="6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623486D-F7D1-4D48-965B-52455B8F8CD5}"/>
                    </a:ext>
                  </a:extLst>
                </p14:cNvPr>
                <p14:cNvContentPartPr/>
                <p14:nvPr/>
              </p14:nvContentPartPr>
              <p14:xfrm>
                <a:off x="7185340" y="2171151"/>
                <a:ext cx="249480" cy="448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623486D-F7D1-4D48-965B-52455B8F8C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77780" y="2163591"/>
                  <a:ext cx="264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FF13730-DFEA-DE4C-9C03-95028F1DDFD5}"/>
                    </a:ext>
                  </a:extLst>
                </p14:cNvPr>
                <p14:cNvContentPartPr/>
                <p14:nvPr/>
              </p14:nvContentPartPr>
              <p14:xfrm>
                <a:off x="7490260" y="2215431"/>
                <a:ext cx="249480" cy="566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FF13730-DFEA-DE4C-9C03-95028F1DDF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82700" y="2207871"/>
                  <a:ext cx="264600" cy="58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81A2E923-B039-8E43-AD06-FDDD3C1E4077}"/>
                  </a:ext>
                </a:extLst>
              </p14:cNvPr>
              <p14:cNvContentPartPr/>
              <p14:nvPr/>
            </p14:nvContentPartPr>
            <p14:xfrm>
              <a:off x="8081740" y="2569671"/>
              <a:ext cx="43920" cy="813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81A2E923-B039-8E43-AD06-FDDD3C1E40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74180" y="2562111"/>
                <a:ext cx="5904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17E95195-53AB-C641-B093-3F94B31232E3}"/>
              </a:ext>
            </a:extLst>
          </p:cNvPr>
          <p:cNvGrpSpPr/>
          <p:nvPr/>
        </p:nvGrpSpPr>
        <p:grpSpPr>
          <a:xfrm>
            <a:off x="8626780" y="2295711"/>
            <a:ext cx="781200" cy="293040"/>
            <a:chOff x="8626780" y="2295711"/>
            <a:chExt cx="78120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CF61430-9176-FE48-B49C-505B986758A3}"/>
                    </a:ext>
                  </a:extLst>
                </p14:cNvPr>
                <p14:cNvContentPartPr/>
                <p14:nvPr/>
              </p14:nvContentPartPr>
              <p14:xfrm>
                <a:off x="8635780" y="2295711"/>
                <a:ext cx="168480" cy="25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CF61430-9176-FE48-B49C-505B986758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28220" y="22881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452C4C9-37E6-0544-A3BA-4E7470212FBE}"/>
                    </a:ext>
                  </a:extLst>
                </p14:cNvPr>
                <p14:cNvContentPartPr/>
                <p14:nvPr/>
              </p14:nvContentPartPr>
              <p14:xfrm>
                <a:off x="8626780" y="2351871"/>
                <a:ext cx="239760" cy="236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452C4C9-37E6-0544-A3BA-4E7470212F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19220" y="2344311"/>
                  <a:ext cx="254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20F81BB-3A12-8B4E-89A3-DF65790057C8}"/>
                    </a:ext>
                  </a:extLst>
                </p14:cNvPr>
                <p14:cNvContentPartPr/>
                <p14:nvPr/>
              </p14:nvContentPartPr>
              <p14:xfrm>
                <a:off x="9016300" y="2345751"/>
                <a:ext cx="86760" cy="205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20F81BB-3A12-8B4E-89A3-DF65790057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08740" y="2338191"/>
                  <a:ext cx="101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9292F3E-94A2-C742-A4B9-A8A43A4C3B6B}"/>
                    </a:ext>
                  </a:extLst>
                </p14:cNvPr>
                <p14:cNvContentPartPr/>
                <p14:nvPr/>
              </p14:nvContentPartPr>
              <p14:xfrm>
                <a:off x="9227260" y="2301831"/>
                <a:ext cx="180720" cy="261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9292F3E-94A2-C742-A4B9-A8A43A4C3B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9700" y="2294631"/>
                  <a:ext cx="19584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DC1AC024-D471-A24D-B192-417FCE52375A}"/>
                  </a:ext>
                </a:extLst>
              </p14:cNvPr>
              <p14:cNvContentPartPr/>
              <p14:nvPr/>
            </p14:nvContentPartPr>
            <p14:xfrm>
              <a:off x="9638020" y="2339271"/>
              <a:ext cx="81360" cy="20592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DC1AC024-D471-A24D-B192-417FCE52375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30460" y="2331711"/>
                <a:ext cx="96480" cy="22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361BEE-4DF1-9347-B84D-E4D4C62808C1}"/>
              </a:ext>
            </a:extLst>
          </p:cNvPr>
          <p:cNvGrpSpPr/>
          <p:nvPr/>
        </p:nvGrpSpPr>
        <p:grpSpPr>
          <a:xfrm>
            <a:off x="10021420" y="2183751"/>
            <a:ext cx="557280" cy="479520"/>
            <a:chOff x="10021420" y="2183751"/>
            <a:chExt cx="5572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A18AD0B-5EAF-DA43-90BB-7B6E488E4970}"/>
                    </a:ext>
                  </a:extLst>
                </p14:cNvPr>
                <p14:cNvContentPartPr/>
                <p14:nvPr/>
              </p14:nvContentPartPr>
              <p14:xfrm>
                <a:off x="10055260" y="2445111"/>
                <a:ext cx="87480" cy="129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A18AD0B-5EAF-DA43-90BB-7B6E488E49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47700" y="2437551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3AB1056-9DE5-5E4F-BC99-92267C3F420E}"/>
                    </a:ext>
                  </a:extLst>
                </p14:cNvPr>
                <p14:cNvContentPartPr/>
                <p14:nvPr/>
              </p14:nvContentPartPr>
              <p14:xfrm>
                <a:off x="10021420" y="2575791"/>
                <a:ext cx="164880" cy="25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3AB1056-9DE5-5E4F-BC99-92267C3F42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13860" y="2568231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D3A7595-A4BA-B84B-B299-DB2B28CBE294}"/>
                    </a:ext>
                  </a:extLst>
                </p14:cNvPr>
                <p14:cNvContentPartPr/>
                <p14:nvPr/>
              </p14:nvContentPartPr>
              <p14:xfrm>
                <a:off x="10391500" y="2183751"/>
                <a:ext cx="187200" cy="43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D3A7595-A4BA-B84B-B299-DB2B28CBE2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83940" y="2176191"/>
                  <a:ext cx="202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464A721-F678-6141-B031-78204E71C621}"/>
                    </a:ext>
                  </a:extLst>
                </p14:cNvPr>
                <p14:cNvContentPartPr/>
                <p14:nvPr/>
              </p14:nvContentPartPr>
              <p14:xfrm>
                <a:off x="10335340" y="2252151"/>
                <a:ext cx="230760" cy="411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464A721-F678-6141-B031-78204E71C6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27780" y="224459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B68F6675-389D-A14B-B5C6-AA175FF70B33}"/>
              </a:ext>
            </a:extLst>
          </p:cNvPr>
          <p:cNvGrpSpPr/>
          <p:nvPr/>
        </p:nvGrpSpPr>
        <p:grpSpPr>
          <a:xfrm>
            <a:off x="990820" y="3136311"/>
            <a:ext cx="522720" cy="616680"/>
            <a:chOff x="990820" y="3136311"/>
            <a:chExt cx="5227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333CDD3-A0B8-BD4B-95C6-E671F8233225}"/>
                    </a:ext>
                  </a:extLst>
                </p14:cNvPr>
                <p14:cNvContentPartPr/>
                <p14:nvPr/>
              </p14:nvContentPartPr>
              <p14:xfrm>
                <a:off x="990820" y="3136311"/>
                <a:ext cx="522720" cy="5731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333CDD3-A0B8-BD4B-95C6-E671F82332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3260" y="3128751"/>
                  <a:ext cx="53784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D2E6CC1-B11B-2640-9EA1-543ACB3E6940}"/>
                    </a:ext>
                  </a:extLst>
                </p14:cNvPr>
                <p14:cNvContentPartPr/>
                <p14:nvPr/>
              </p14:nvContentPartPr>
              <p14:xfrm>
                <a:off x="1227340" y="3441231"/>
                <a:ext cx="143640" cy="311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D2E6CC1-B11B-2640-9EA1-543ACB3E69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19780" y="3433671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6E59D46-D02D-BD4E-AE60-916059BA67A5}"/>
                    </a:ext>
                  </a:extLst>
                </p14:cNvPr>
                <p14:cNvContentPartPr/>
                <p14:nvPr/>
              </p14:nvContentPartPr>
              <p14:xfrm>
                <a:off x="1296100" y="3547071"/>
                <a:ext cx="62640" cy="813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6E59D46-D02D-BD4E-AE60-916059BA67A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88540" y="3539511"/>
                  <a:ext cx="77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8104AAC-14C2-E047-9EBE-A80AB40E14CF}"/>
              </a:ext>
            </a:extLst>
          </p:cNvPr>
          <p:cNvGrpSpPr/>
          <p:nvPr/>
        </p:nvGrpSpPr>
        <p:grpSpPr>
          <a:xfrm>
            <a:off x="1731700" y="3273111"/>
            <a:ext cx="486000" cy="367560"/>
            <a:chOff x="1731700" y="3273111"/>
            <a:chExt cx="4860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A17C274-DCD7-4C46-B954-1391087619D8}"/>
                    </a:ext>
                  </a:extLst>
                </p14:cNvPr>
                <p14:cNvContentPartPr/>
                <p14:nvPr/>
              </p14:nvContentPartPr>
              <p14:xfrm>
                <a:off x="1731700" y="3273111"/>
                <a:ext cx="124920" cy="330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A17C274-DCD7-4C46-B954-1391087619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24140" y="3265551"/>
                  <a:ext cx="1400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D886C30-2D8D-6840-8D59-A2E00B21A16E}"/>
                    </a:ext>
                  </a:extLst>
                </p14:cNvPr>
                <p14:cNvContentPartPr/>
                <p14:nvPr/>
              </p14:nvContentPartPr>
              <p14:xfrm>
                <a:off x="1899820" y="3342231"/>
                <a:ext cx="317880" cy="298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D886C30-2D8D-6840-8D59-A2E00B21A1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92260" y="3334671"/>
                  <a:ext cx="3330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B4AF436-41B0-234E-96F6-CB1418D4A7DF}"/>
                    </a:ext>
                  </a:extLst>
                </p14:cNvPr>
                <p14:cNvContentPartPr/>
                <p14:nvPr/>
              </p14:nvContentPartPr>
              <p14:xfrm>
                <a:off x="1943380" y="3509631"/>
                <a:ext cx="96480" cy="56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B4AF436-41B0-234E-96F6-CB1418D4A7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35820" y="3502071"/>
                  <a:ext cx="1116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8F841C5-7F5B-3448-B523-FB1143DEBBA2}"/>
              </a:ext>
            </a:extLst>
          </p:cNvPr>
          <p:cNvGrpSpPr/>
          <p:nvPr/>
        </p:nvGrpSpPr>
        <p:grpSpPr>
          <a:xfrm>
            <a:off x="2553580" y="3055311"/>
            <a:ext cx="510480" cy="604080"/>
            <a:chOff x="2553580" y="3055311"/>
            <a:chExt cx="51048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B929C9D-B021-C94E-BE0B-430D83D4CDB8}"/>
                    </a:ext>
                  </a:extLst>
                </p14:cNvPr>
                <p14:cNvContentPartPr/>
                <p14:nvPr/>
              </p14:nvContentPartPr>
              <p14:xfrm>
                <a:off x="2553580" y="3288231"/>
                <a:ext cx="43920" cy="295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B929C9D-B021-C94E-BE0B-430D83D4CD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46020" y="3281031"/>
                  <a:ext cx="59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763F5B3-BFAC-7D40-962F-978D086C4205}"/>
                    </a:ext>
                  </a:extLst>
                </p14:cNvPr>
                <p14:cNvContentPartPr/>
                <p14:nvPr/>
              </p14:nvContentPartPr>
              <p14:xfrm>
                <a:off x="2777500" y="3055311"/>
                <a:ext cx="286560" cy="6040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763F5B3-BFAC-7D40-962F-978D086C42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69940" y="3047751"/>
                  <a:ext cx="3016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4205DFAE-D8D0-374A-A67C-E15CBC6F870D}"/>
                    </a:ext>
                  </a:extLst>
                </p14:cNvPr>
                <p14:cNvContentPartPr/>
                <p14:nvPr/>
              </p14:nvContentPartPr>
              <p14:xfrm>
                <a:off x="2780380" y="3204711"/>
                <a:ext cx="178200" cy="380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4205DFAE-D8D0-374A-A67C-E15CBC6F87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72820" y="3197151"/>
                  <a:ext cx="1933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71FC0D01-0B43-EC4A-B1B6-D661DE91F144}"/>
                  </a:ext>
                </a:extLst>
              </p14:cNvPr>
              <p14:cNvContentPartPr/>
              <p14:nvPr/>
            </p14:nvContentPartPr>
            <p14:xfrm>
              <a:off x="3468700" y="3615471"/>
              <a:ext cx="12960" cy="190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71FC0D01-0B43-EC4A-B1B6-D661DE91F1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1140" y="3607911"/>
                <a:ext cx="277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FE2B9B9E-D09C-C34A-A4DD-445782D39213}"/>
                  </a:ext>
                </a:extLst>
              </p14:cNvPr>
              <p14:cNvContentPartPr/>
              <p14:nvPr/>
            </p14:nvContentPartPr>
            <p14:xfrm>
              <a:off x="3518380" y="3783591"/>
              <a:ext cx="6480" cy="2520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FE2B9B9E-D09C-C34A-A4DD-445782D3921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510820" y="3776031"/>
                <a:ext cx="21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4C74431E-F875-8547-96A3-FC6307FF93B6}"/>
                  </a:ext>
                </a:extLst>
              </p14:cNvPr>
              <p14:cNvContentPartPr/>
              <p14:nvPr/>
            </p14:nvContentPartPr>
            <p14:xfrm>
              <a:off x="4277980" y="3217311"/>
              <a:ext cx="124200" cy="687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4C74431E-F875-8547-96A3-FC6307FF93B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270420" y="3209751"/>
                <a:ext cx="13932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484DAD8-17EB-754C-B4BF-3CC6D8F1E91A}"/>
              </a:ext>
            </a:extLst>
          </p:cNvPr>
          <p:cNvGrpSpPr/>
          <p:nvPr/>
        </p:nvGrpSpPr>
        <p:grpSpPr>
          <a:xfrm>
            <a:off x="4196980" y="3422511"/>
            <a:ext cx="187200" cy="131040"/>
            <a:chOff x="4196980" y="3422511"/>
            <a:chExt cx="18720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0A680DF-26EE-614B-9CD3-AAF84B3BFB0C}"/>
                    </a:ext>
                  </a:extLst>
                </p14:cNvPr>
                <p14:cNvContentPartPr/>
                <p14:nvPr/>
              </p14:nvContentPartPr>
              <p14:xfrm>
                <a:off x="4196980" y="3422511"/>
                <a:ext cx="155880" cy="25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0A680DF-26EE-614B-9CD3-AAF84B3BFB0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89420" y="3414951"/>
                  <a:ext cx="171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A4DAC9A-AC08-3743-A99F-65D1981AB9B7}"/>
                    </a:ext>
                  </a:extLst>
                </p14:cNvPr>
                <p14:cNvContentPartPr/>
                <p14:nvPr/>
              </p14:nvContentPartPr>
              <p14:xfrm>
                <a:off x="4265380" y="3422511"/>
                <a:ext cx="118800" cy="1310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A4DAC9A-AC08-3743-A99F-65D1981AB9B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57820" y="341495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8329CE3-457F-8E4D-91E2-32A77EBFE833}"/>
              </a:ext>
            </a:extLst>
          </p:cNvPr>
          <p:cNvGrpSpPr/>
          <p:nvPr/>
        </p:nvGrpSpPr>
        <p:grpSpPr>
          <a:xfrm>
            <a:off x="4595500" y="3198591"/>
            <a:ext cx="392400" cy="405000"/>
            <a:chOff x="4595500" y="3198591"/>
            <a:chExt cx="39240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19D05D6-3EFD-E44B-8D40-C50668349E46}"/>
                    </a:ext>
                  </a:extLst>
                </p14:cNvPr>
                <p14:cNvContentPartPr/>
                <p14:nvPr/>
              </p14:nvContentPartPr>
              <p14:xfrm>
                <a:off x="4595500" y="3198591"/>
                <a:ext cx="193320" cy="4050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19D05D6-3EFD-E44B-8D40-C50668349E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87940" y="3191031"/>
                  <a:ext cx="2084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AEDEFDD-6FC4-8848-8B59-881EE43DE129}"/>
                    </a:ext>
                  </a:extLst>
                </p14:cNvPr>
                <p14:cNvContentPartPr/>
                <p14:nvPr/>
              </p14:nvContentPartPr>
              <p14:xfrm>
                <a:off x="4608100" y="3453831"/>
                <a:ext cx="162360" cy="687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AEDEFDD-6FC4-8848-8B59-881EE43DE12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00540" y="3446271"/>
                  <a:ext cx="177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E86665F-02DC-BF4F-8ED3-45E981C5D4DA}"/>
                    </a:ext>
                  </a:extLst>
                </p14:cNvPr>
                <p14:cNvContentPartPr/>
                <p14:nvPr/>
              </p14:nvContentPartPr>
              <p14:xfrm>
                <a:off x="4962700" y="3503511"/>
                <a:ext cx="25200" cy="25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E86665F-02DC-BF4F-8ED3-45E981C5D4D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55140" y="349595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A36A6F46-B780-6643-B144-3581FE5E5680}"/>
                  </a:ext>
                </a:extLst>
              </p14:cNvPr>
              <p14:cNvContentPartPr/>
              <p14:nvPr/>
            </p14:nvContentPartPr>
            <p14:xfrm>
              <a:off x="5292820" y="3565791"/>
              <a:ext cx="25200" cy="5004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A36A6F46-B780-6643-B144-3581FE5E568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285260" y="3558231"/>
                <a:ext cx="40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CA003ED8-A666-3F4C-BAD5-F66E91EC22BC}"/>
                  </a:ext>
                </a:extLst>
              </p14:cNvPr>
              <p14:cNvContentPartPr/>
              <p14:nvPr/>
            </p14:nvContentPartPr>
            <p14:xfrm>
              <a:off x="6033700" y="3023991"/>
              <a:ext cx="149040" cy="4392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CA003ED8-A666-3F4C-BAD5-F66E91EC22B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026140" y="3016791"/>
                <a:ext cx="1641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F297CDD7-99AE-2C4F-9920-1326D597A2FD}"/>
                  </a:ext>
                </a:extLst>
              </p14:cNvPr>
              <p14:cNvContentPartPr/>
              <p14:nvPr/>
            </p14:nvContentPartPr>
            <p14:xfrm>
              <a:off x="5928580" y="3229551"/>
              <a:ext cx="323280" cy="3366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F297CDD7-99AE-2C4F-9920-1326D597A2F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921020" y="3221991"/>
                <a:ext cx="33840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3D62CCA-0E13-9C49-804F-C44B2684A58E}"/>
              </a:ext>
            </a:extLst>
          </p:cNvPr>
          <p:cNvGrpSpPr/>
          <p:nvPr/>
        </p:nvGrpSpPr>
        <p:grpSpPr>
          <a:xfrm>
            <a:off x="6593860" y="3223431"/>
            <a:ext cx="529560" cy="355320"/>
            <a:chOff x="6593860" y="3223431"/>
            <a:chExt cx="5295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79F2437-5831-DB40-B5D4-AE1E2895FD8F}"/>
                    </a:ext>
                  </a:extLst>
                </p14:cNvPr>
                <p14:cNvContentPartPr/>
                <p14:nvPr/>
              </p14:nvContentPartPr>
              <p14:xfrm>
                <a:off x="6737140" y="3297951"/>
                <a:ext cx="168480" cy="106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79F2437-5831-DB40-B5D4-AE1E2895FD8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29580" y="3290391"/>
                  <a:ext cx="18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CD7807C-E1AF-2546-9274-9B89E9784563}"/>
                    </a:ext>
                  </a:extLst>
                </p14:cNvPr>
                <p14:cNvContentPartPr/>
                <p14:nvPr/>
              </p14:nvContentPartPr>
              <p14:xfrm>
                <a:off x="6761980" y="3223431"/>
                <a:ext cx="56520" cy="174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CD7807C-E1AF-2546-9274-9B89E97845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54420" y="321587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8F6608D-35AF-8A42-9B91-104380C86FA4}"/>
                    </a:ext>
                  </a:extLst>
                </p14:cNvPr>
                <p14:cNvContentPartPr/>
                <p14:nvPr/>
              </p14:nvContentPartPr>
              <p14:xfrm>
                <a:off x="6593860" y="3391551"/>
                <a:ext cx="398880" cy="1497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8F6608D-35AF-8A42-9B91-104380C86FA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86300" y="3383991"/>
                  <a:ext cx="414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81DF1E3-92FA-604D-B40E-714EFCEF3969}"/>
                    </a:ext>
                  </a:extLst>
                </p14:cNvPr>
                <p14:cNvContentPartPr/>
                <p14:nvPr/>
              </p14:nvContentPartPr>
              <p14:xfrm>
                <a:off x="7110460" y="3565791"/>
                <a:ext cx="12960" cy="129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81DF1E3-92FA-604D-B40E-714EFCEF39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02900" y="355823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0EA1795-C9EE-5F42-AD8C-2FA0F24857A4}"/>
                  </a:ext>
                </a:extLst>
              </p14:cNvPr>
              <p14:cNvContentPartPr/>
              <p14:nvPr/>
            </p14:nvContentPartPr>
            <p14:xfrm>
              <a:off x="7104340" y="3696471"/>
              <a:ext cx="6480" cy="313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0EA1795-C9EE-5F42-AD8C-2FA0F24857A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096780" y="3688911"/>
                <a:ext cx="216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7ABE88A1-D038-7549-9D35-5BACCB206DD6}"/>
              </a:ext>
            </a:extLst>
          </p:cNvPr>
          <p:cNvGrpSpPr/>
          <p:nvPr/>
        </p:nvGrpSpPr>
        <p:grpSpPr>
          <a:xfrm>
            <a:off x="1065700" y="4169511"/>
            <a:ext cx="1046160" cy="559800"/>
            <a:chOff x="1065700" y="4169511"/>
            <a:chExt cx="104616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02BE6EA-1650-DD45-8EDD-D7D1187BDD13}"/>
                    </a:ext>
                  </a:extLst>
                </p14:cNvPr>
                <p14:cNvContentPartPr/>
                <p14:nvPr/>
              </p14:nvContentPartPr>
              <p14:xfrm>
                <a:off x="1065700" y="4387671"/>
                <a:ext cx="367560" cy="687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02BE6EA-1650-DD45-8EDD-D7D1187BDD1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8140" y="4380111"/>
                  <a:ext cx="382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709E30B-253B-9B42-8C73-ED5BC3A45A7F}"/>
                    </a:ext>
                  </a:extLst>
                </p14:cNvPr>
                <p14:cNvContentPartPr/>
                <p14:nvPr/>
              </p14:nvContentPartPr>
              <p14:xfrm>
                <a:off x="1675900" y="4169511"/>
                <a:ext cx="199440" cy="559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709E30B-253B-9B42-8C73-ED5BC3A45A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68340" y="4161951"/>
                  <a:ext cx="2145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B1B790E-54F7-6044-A0C0-6F87BC18ADDB}"/>
                    </a:ext>
                  </a:extLst>
                </p14:cNvPr>
                <p14:cNvContentPartPr/>
                <p14:nvPr/>
              </p14:nvContentPartPr>
              <p14:xfrm>
                <a:off x="1558180" y="4244391"/>
                <a:ext cx="553680" cy="3740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B1B790E-54F7-6044-A0C0-6F87BC18ADD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50620" y="4236831"/>
                  <a:ext cx="56880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F09807A-EA43-A441-9DBD-DCE38CEEF284}"/>
              </a:ext>
            </a:extLst>
          </p:cNvPr>
          <p:cNvGrpSpPr/>
          <p:nvPr/>
        </p:nvGrpSpPr>
        <p:grpSpPr>
          <a:xfrm>
            <a:off x="2310580" y="4064391"/>
            <a:ext cx="317880" cy="587520"/>
            <a:chOff x="2310580" y="4064391"/>
            <a:chExt cx="31788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B629CB2-E474-6C4A-A3BE-C08B2DA11E86}"/>
                    </a:ext>
                  </a:extLst>
                </p14:cNvPr>
                <p14:cNvContentPartPr/>
                <p14:nvPr/>
              </p14:nvContentPartPr>
              <p14:xfrm>
                <a:off x="2310580" y="4064391"/>
                <a:ext cx="212040" cy="5875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B629CB2-E474-6C4A-A3BE-C08B2DA11E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03020" y="4056831"/>
                  <a:ext cx="2271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B92EE2A-415F-7649-B02C-3A300A09F101}"/>
                    </a:ext>
                  </a:extLst>
                </p14:cNvPr>
                <p14:cNvContentPartPr/>
                <p14:nvPr/>
              </p14:nvContentPartPr>
              <p14:xfrm>
                <a:off x="2478700" y="4338351"/>
                <a:ext cx="112320" cy="2955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B92EE2A-415F-7649-B02C-3A300A09F10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1140" y="4330791"/>
                  <a:ext cx="127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38385B4-1A39-754E-881A-07796DA47A95}"/>
                    </a:ext>
                  </a:extLst>
                </p14:cNvPr>
                <p14:cNvContentPartPr/>
                <p14:nvPr/>
              </p14:nvContentPartPr>
              <p14:xfrm>
                <a:off x="2491300" y="4480911"/>
                <a:ext cx="137160" cy="93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38385B4-1A39-754E-881A-07796DA47A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83740" y="4473351"/>
                  <a:ext cx="15228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5B306729-94BC-D94E-AEB5-18C8FBDAFF7D}"/>
                  </a:ext>
                </a:extLst>
              </p14:cNvPr>
              <p14:cNvContentPartPr/>
              <p14:nvPr/>
            </p14:nvContentPartPr>
            <p14:xfrm>
              <a:off x="2864620" y="4188231"/>
              <a:ext cx="374040" cy="34560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5B306729-94BC-D94E-AEB5-18C8FBDAFF7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57420" y="4180671"/>
                <a:ext cx="388800" cy="36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5245B45C-BC9F-9747-AC61-DED534E7DFBA}"/>
              </a:ext>
            </a:extLst>
          </p:cNvPr>
          <p:cNvGrpSpPr/>
          <p:nvPr/>
        </p:nvGrpSpPr>
        <p:grpSpPr>
          <a:xfrm>
            <a:off x="3493540" y="3995271"/>
            <a:ext cx="479880" cy="610560"/>
            <a:chOff x="3493540" y="3995271"/>
            <a:chExt cx="47988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7DD51DF-ECCF-4340-99B0-FBA7AD7B25B0}"/>
                    </a:ext>
                  </a:extLst>
                </p14:cNvPr>
                <p14:cNvContentPartPr/>
                <p14:nvPr/>
              </p14:nvContentPartPr>
              <p14:xfrm>
                <a:off x="3493540" y="4203711"/>
                <a:ext cx="19080" cy="246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7DD51DF-ECCF-4340-99B0-FBA7AD7B25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5980" y="4196151"/>
                  <a:ext cx="34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68782B9-FAA6-BC4B-ACE5-108557816D1A}"/>
                    </a:ext>
                  </a:extLst>
                </p14:cNvPr>
                <p14:cNvContentPartPr/>
                <p14:nvPr/>
              </p14:nvContentPartPr>
              <p14:xfrm>
                <a:off x="3717820" y="3995271"/>
                <a:ext cx="255600" cy="610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68782B9-FAA6-BC4B-ACE5-108557816D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0260" y="3987711"/>
                  <a:ext cx="2707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F1A6484-79C0-9244-942F-5201297472CB}"/>
                    </a:ext>
                  </a:extLst>
                </p14:cNvPr>
                <p14:cNvContentPartPr/>
                <p14:nvPr/>
              </p14:nvContentPartPr>
              <p14:xfrm>
                <a:off x="3667780" y="4119831"/>
                <a:ext cx="218160" cy="3740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F1A6484-79C0-9244-942F-5201297472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60220" y="4112271"/>
                  <a:ext cx="2332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BA26530F-2504-4F48-BA25-81C72A940A13}"/>
              </a:ext>
            </a:extLst>
          </p:cNvPr>
          <p:cNvGrpSpPr/>
          <p:nvPr/>
        </p:nvGrpSpPr>
        <p:grpSpPr>
          <a:xfrm>
            <a:off x="4271860" y="4356351"/>
            <a:ext cx="62640" cy="69120"/>
            <a:chOff x="4271860" y="4356351"/>
            <a:chExt cx="62640" cy="6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181154D-1EB1-F546-9A35-C286A13389BE}"/>
                    </a:ext>
                  </a:extLst>
                </p14:cNvPr>
                <p14:cNvContentPartPr/>
                <p14:nvPr/>
              </p14:nvContentPartPr>
              <p14:xfrm>
                <a:off x="4271860" y="4406391"/>
                <a:ext cx="22320" cy="190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181154D-1EB1-F546-9A35-C286A13389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64300" y="4398831"/>
                  <a:ext cx="3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1F05645-45E7-F642-B77F-FB191A9399C6}"/>
                    </a:ext>
                  </a:extLst>
                </p14:cNvPr>
                <p14:cNvContentPartPr/>
                <p14:nvPr/>
              </p14:nvContentPartPr>
              <p14:xfrm>
                <a:off x="4296700" y="4356351"/>
                <a:ext cx="37800" cy="56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1F05645-45E7-F642-B77F-FB191A9399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89140" y="4348791"/>
                  <a:ext cx="5292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DD53FB32-995E-A146-B8C0-473DA2779AA8}"/>
              </a:ext>
            </a:extLst>
          </p:cNvPr>
          <p:cNvGrpSpPr/>
          <p:nvPr/>
        </p:nvGrpSpPr>
        <p:grpSpPr>
          <a:xfrm>
            <a:off x="4247020" y="4555791"/>
            <a:ext cx="75240" cy="37800"/>
            <a:chOff x="4247020" y="4555791"/>
            <a:chExt cx="7524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618D29F-6B13-E642-A56A-F3527575E1B6}"/>
                    </a:ext>
                  </a:extLst>
                </p14:cNvPr>
                <p14:cNvContentPartPr/>
                <p14:nvPr/>
              </p14:nvContentPartPr>
              <p14:xfrm>
                <a:off x="4290580" y="4555791"/>
                <a:ext cx="360" cy="6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618D29F-6B13-E642-A56A-F3527575E1B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83020" y="4548231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2B853E6-EA47-F14D-AACC-D300BAE67954}"/>
                    </a:ext>
                  </a:extLst>
                </p14:cNvPr>
                <p14:cNvContentPartPr/>
                <p14:nvPr/>
              </p14:nvContentPartPr>
              <p14:xfrm>
                <a:off x="4247020" y="4580631"/>
                <a:ext cx="75240" cy="129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2B853E6-EA47-F14D-AACC-D300BAE6795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39460" y="4573071"/>
                  <a:ext cx="900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0ECD302-3F6E-9C49-9EEB-F0AF16737C0B}"/>
              </a:ext>
            </a:extLst>
          </p:cNvPr>
          <p:cNvGrpSpPr/>
          <p:nvPr/>
        </p:nvGrpSpPr>
        <p:grpSpPr>
          <a:xfrm>
            <a:off x="4981420" y="4026591"/>
            <a:ext cx="417600" cy="466920"/>
            <a:chOff x="4981420" y="4026591"/>
            <a:chExt cx="417600" cy="4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F86B590-C98B-1341-93CC-90D7E9A4B589}"/>
                    </a:ext>
                  </a:extLst>
                </p14:cNvPr>
                <p14:cNvContentPartPr/>
                <p14:nvPr/>
              </p14:nvContentPartPr>
              <p14:xfrm>
                <a:off x="4981420" y="4026591"/>
                <a:ext cx="417600" cy="1000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F86B590-C98B-1341-93CC-90D7E9A4B5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73860" y="4019031"/>
                  <a:ext cx="432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692933F-5784-964D-BEA6-7F972B448FD5}"/>
                    </a:ext>
                  </a:extLst>
                </p14:cNvPr>
                <p14:cNvContentPartPr/>
                <p14:nvPr/>
              </p14:nvContentPartPr>
              <p14:xfrm>
                <a:off x="5012740" y="4231791"/>
                <a:ext cx="100080" cy="118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692933F-5784-964D-BEA6-7F972B448F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05180" y="4224231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AF12791-C582-F045-A40E-E80A29F9CEB8}"/>
                    </a:ext>
                  </a:extLst>
                </p14:cNvPr>
                <p14:cNvContentPartPr/>
                <p14:nvPr/>
              </p14:nvContentPartPr>
              <p14:xfrm>
                <a:off x="5186980" y="4231791"/>
                <a:ext cx="81360" cy="26172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AF12791-C582-F045-A40E-E80A29F9CE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79420" y="4224231"/>
                  <a:ext cx="9648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52042CC0-D018-CE4B-9991-3C9E82C20786}"/>
                  </a:ext>
                </a:extLst>
              </p14:cNvPr>
              <p14:cNvContentPartPr/>
              <p14:nvPr/>
            </p14:nvContentPartPr>
            <p14:xfrm>
              <a:off x="5560300" y="3995271"/>
              <a:ext cx="436320" cy="5047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52042CC0-D018-CE4B-9991-3C9E82C2078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552740" y="3987711"/>
                <a:ext cx="451080" cy="51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072877F-9DF6-C94D-89CA-ED97B5C27670}"/>
              </a:ext>
            </a:extLst>
          </p:cNvPr>
          <p:cNvGrpSpPr/>
          <p:nvPr/>
        </p:nvGrpSpPr>
        <p:grpSpPr>
          <a:xfrm>
            <a:off x="6195340" y="3976551"/>
            <a:ext cx="1158480" cy="510840"/>
            <a:chOff x="6195340" y="3976551"/>
            <a:chExt cx="11584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7FDA500-FB5F-3A47-8562-B3B3207687AA}"/>
                    </a:ext>
                  </a:extLst>
                </p14:cNvPr>
                <p14:cNvContentPartPr/>
                <p14:nvPr/>
              </p14:nvContentPartPr>
              <p14:xfrm>
                <a:off x="6195340" y="3976551"/>
                <a:ext cx="124920" cy="293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7FDA500-FB5F-3A47-8562-B3B3207687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87780" y="396899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FF89DEB-FFB5-5A48-9466-C2AD26854EC3}"/>
                    </a:ext>
                  </a:extLst>
                </p14:cNvPr>
                <p14:cNvContentPartPr/>
                <p14:nvPr/>
              </p14:nvContentPartPr>
              <p14:xfrm>
                <a:off x="6282460" y="4125951"/>
                <a:ext cx="274320" cy="1558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FF89DEB-FFB5-5A48-9466-C2AD26854E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74900" y="4118391"/>
                  <a:ext cx="28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6DCB734-CD1C-8B42-8DC6-36E393365D43}"/>
                    </a:ext>
                  </a:extLst>
                </p14:cNvPr>
                <p14:cNvContentPartPr/>
                <p14:nvPr/>
              </p14:nvContentPartPr>
              <p14:xfrm>
                <a:off x="6319900" y="4219551"/>
                <a:ext cx="50040" cy="252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6DCB734-CD1C-8B42-8DC6-36E393365D4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12340" y="4211991"/>
                  <a:ext cx="65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2470544-1223-4B42-AE88-EFEF618CFA45}"/>
                    </a:ext>
                  </a:extLst>
                </p14:cNvPr>
                <p14:cNvContentPartPr/>
                <p14:nvPr/>
              </p14:nvContentPartPr>
              <p14:xfrm>
                <a:off x="6276340" y="4312791"/>
                <a:ext cx="81360" cy="378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2470544-1223-4B42-AE88-EFEF618CFA4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68780" y="430523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BBBF417F-72F9-444B-A7B7-32114CD5D4EC}"/>
                    </a:ext>
                  </a:extLst>
                </p14:cNvPr>
                <p14:cNvContentPartPr/>
                <p14:nvPr/>
              </p14:nvContentPartPr>
              <p14:xfrm>
                <a:off x="6270220" y="4350231"/>
                <a:ext cx="193320" cy="137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BBBF417F-72F9-444B-A7B7-32114CD5D4E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62660" y="4342671"/>
                  <a:ext cx="208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793E526-DAF9-364F-8BBF-FC1E49060B27}"/>
                    </a:ext>
                  </a:extLst>
                </p14:cNvPr>
                <p14:cNvContentPartPr/>
                <p14:nvPr/>
              </p14:nvContentPartPr>
              <p14:xfrm>
                <a:off x="6836500" y="4132431"/>
                <a:ext cx="81360" cy="439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793E526-DAF9-364F-8BBF-FC1E49060B2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28940" y="4124871"/>
                  <a:ext cx="96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0905C39-21CA-964D-A974-639E00578B96}"/>
                    </a:ext>
                  </a:extLst>
                </p14:cNvPr>
                <p14:cNvContentPartPr/>
                <p14:nvPr/>
              </p14:nvContentPartPr>
              <p14:xfrm>
                <a:off x="6737140" y="4287951"/>
                <a:ext cx="193320" cy="130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0905C39-21CA-964D-A974-639E00578B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29580" y="4280391"/>
                  <a:ext cx="20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A1C1656-D66B-B141-AFD1-F21E461A342E}"/>
                    </a:ext>
                  </a:extLst>
                </p14:cNvPr>
                <p14:cNvContentPartPr/>
                <p14:nvPr/>
              </p14:nvContentPartPr>
              <p14:xfrm>
                <a:off x="7023340" y="4125951"/>
                <a:ext cx="143640" cy="3553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A1C1656-D66B-B141-AFD1-F21E461A342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15780" y="4118391"/>
                  <a:ext cx="158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5F9347C-58D0-F34E-A915-704AEC20AE21}"/>
                    </a:ext>
                  </a:extLst>
                </p14:cNvPr>
                <p14:cNvContentPartPr/>
                <p14:nvPr/>
              </p14:nvContentPartPr>
              <p14:xfrm>
                <a:off x="7060780" y="4325391"/>
                <a:ext cx="293040" cy="1188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5F9347C-58D0-F34E-A915-704AEC20AE2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53220" y="4317831"/>
                  <a:ext cx="30816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F8B87B11-72DA-2342-AC24-F1512D961333}"/>
                  </a:ext>
                </a:extLst>
              </p14:cNvPr>
              <p14:cNvContentPartPr/>
              <p14:nvPr/>
            </p14:nvContentPartPr>
            <p14:xfrm>
              <a:off x="7620940" y="4449951"/>
              <a:ext cx="50040" cy="37800"/>
            </p14:xfrm>
          </p:contentPart>
        </mc:Choice>
        <mc:Fallback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F8B87B11-72DA-2342-AC24-F1512D96133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613380" y="4442391"/>
                <a:ext cx="65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0BD62E06-913D-7E4D-B003-BDECA811EB96}"/>
                  </a:ext>
                </a:extLst>
              </p14:cNvPr>
              <p14:cNvContentPartPr/>
              <p14:nvPr/>
            </p14:nvContentPartPr>
            <p14:xfrm>
              <a:off x="8100460" y="3976551"/>
              <a:ext cx="81360" cy="626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0BD62E06-913D-7E4D-B003-BDECA811EB9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092900" y="3968991"/>
                <a:ext cx="96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02CF5E9-D15D-474C-AE5F-54E7A6055E35}"/>
                  </a:ext>
                </a:extLst>
              </p14:cNvPr>
              <p14:cNvContentPartPr/>
              <p14:nvPr/>
            </p14:nvContentPartPr>
            <p14:xfrm>
              <a:off x="8063020" y="4157271"/>
              <a:ext cx="224640" cy="386280"/>
            </p14:xfrm>
          </p:contentPart>
        </mc:Choice>
        <mc:Fallback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02CF5E9-D15D-474C-AE5F-54E7A6055E3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055460" y="4149711"/>
                <a:ext cx="23940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FEB17708-0108-DF48-99FA-DDE917BE1678}"/>
              </a:ext>
            </a:extLst>
          </p:cNvPr>
          <p:cNvGrpSpPr/>
          <p:nvPr/>
        </p:nvGrpSpPr>
        <p:grpSpPr>
          <a:xfrm>
            <a:off x="8598340" y="4169511"/>
            <a:ext cx="498240" cy="398160"/>
            <a:chOff x="8598340" y="4169511"/>
            <a:chExt cx="49824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88C082B-A8C2-834C-9E4F-A0A84EC0A6EA}"/>
                    </a:ext>
                  </a:extLst>
                </p14:cNvPr>
                <p14:cNvContentPartPr/>
                <p14:nvPr/>
              </p14:nvContentPartPr>
              <p14:xfrm>
                <a:off x="8760340" y="4256631"/>
                <a:ext cx="131040" cy="1371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88C082B-A8C2-834C-9E4F-A0A84EC0A6E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2780" y="424943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B817039-5A0E-D643-A6E1-EC4388A7B875}"/>
                    </a:ext>
                  </a:extLst>
                </p14:cNvPr>
                <p14:cNvContentPartPr/>
                <p14:nvPr/>
              </p14:nvContentPartPr>
              <p14:xfrm>
                <a:off x="8760340" y="4169511"/>
                <a:ext cx="25200" cy="236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B817039-5A0E-D643-A6E1-EC4388A7B8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52780" y="4161951"/>
                  <a:ext cx="40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F90EFF5-8551-7B4D-8E57-C9C95D7927B0}"/>
                    </a:ext>
                  </a:extLst>
                </p14:cNvPr>
                <p14:cNvContentPartPr/>
                <p14:nvPr/>
              </p14:nvContentPartPr>
              <p14:xfrm>
                <a:off x="8598340" y="4362471"/>
                <a:ext cx="498240" cy="2052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F90EFF5-8551-7B4D-8E57-C9C95D7927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90780" y="4355271"/>
                  <a:ext cx="5133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24C108C6-F91D-8E4F-AB42-8E0A388C27D7}"/>
              </a:ext>
            </a:extLst>
          </p:cNvPr>
          <p:cNvGrpSpPr/>
          <p:nvPr/>
        </p:nvGrpSpPr>
        <p:grpSpPr>
          <a:xfrm>
            <a:off x="1134820" y="4835871"/>
            <a:ext cx="516600" cy="635040"/>
            <a:chOff x="1134820" y="4835871"/>
            <a:chExt cx="51660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9263EA2F-8710-8D43-B533-25B4BB73476D}"/>
                    </a:ext>
                  </a:extLst>
                </p14:cNvPr>
                <p14:cNvContentPartPr/>
                <p14:nvPr/>
              </p14:nvContentPartPr>
              <p14:xfrm>
                <a:off x="1134820" y="4860711"/>
                <a:ext cx="263880" cy="2120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9263EA2F-8710-8D43-B533-25B4BB73476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7260" y="4853151"/>
                  <a:ext cx="279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811A3214-3DDC-9743-856B-A5D950611042}"/>
                    </a:ext>
                  </a:extLst>
                </p14:cNvPr>
                <p14:cNvContentPartPr/>
                <p14:nvPr/>
              </p14:nvContentPartPr>
              <p14:xfrm>
                <a:off x="1320940" y="4991391"/>
                <a:ext cx="75240" cy="626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811A3214-3DDC-9743-856B-A5D9506110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13380" y="498383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202663B-C540-8E4B-A1CF-209C275E4ACE}"/>
                    </a:ext>
                  </a:extLst>
                </p14:cNvPr>
                <p14:cNvContentPartPr/>
                <p14:nvPr/>
              </p14:nvContentPartPr>
              <p14:xfrm>
                <a:off x="1421020" y="4835871"/>
                <a:ext cx="192600" cy="124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202663B-C540-8E4B-A1CF-209C275E4A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13460" y="4828311"/>
                  <a:ext cx="207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7BCD178-7980-234F-BF86-B1B3132B4CE9}"/>
                    </a:ext>
                  </a:extLst>
                </p14:cNvPr>
                <p14:cNvContentPartPr/>
                <p14:nvPr/>
              </p14:nvContentPartPr>
              <p14:xfrm>
                <a:off x="1339660" y="5053671"/>
                <a:ext cx="75240" cy="626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7BCD178-7980-234F-BF86-B1B3132B4CE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32100" y="5046111"/>
                  <a:ext cx="90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330C8DC-B8EA-734C-9AB5-1D80E996E13C}"/>
                    </a:ext>
                  </a:extLst>
                </p14:cNvPr>
                <p14:cNvContentPartPr/>
                <p14:nvPr/>
              </p14:nvContentPartPr>
              <p14:xfrm>
                <a:off x="1227340" y="5227911"/>
                <a:ext cx="19080" cy="1623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330C8DC-B8EA-734C-9AB5-1D80E996E13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19780" y="5220351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04F0493-E08F-9F49-AA89-FFD611C04E74}"/>
                    </a:ext>
                  </a:extLst>
                </p14:cNvPr>
                <p14:cNvContentPartPr/>
                <p14:nvPr/>
              </p14:nvContentPartPr>
              <p14:xfrm>
                <a:off x="1383220" y="5059791"/>
                <a:ext cx="268200" cy="4111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04F0493-E08F-9F49-AA89-FFD611C04E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75660" y="5052231"/>
                  <a:ext cx="282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F3F995B-1129-B648-8F2D-67BD2D35E7EB}"/>
                    </a:ext>
                  </a:extLst>
                </p14:cNvPr>
                <p14:cNvContentPartPr/>
                <p14:nvPr/>
              </p14:nvContentPartPr>
              <p14:xfrm>
                <a:off x="1376740" y="5221791"/>
                <a:ext cx="155880" cy="118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F3F995B-1129-B648-8F2D-67BD2D35E7E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69540" y="521423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9561633-BAB1-0940-BAE9-5D7E8766E8C5}"/>
              </a:ext>
            </a:extLst>
          </p:cNvPr>
          <p:cNvGrpSpPr/>
          <p:nvPr/>
        </p:nvGrpSpPr>
        <p:grpSpPr>
          <a:xfrm>
            <a:off x="1874980" y="4916871"/>
            <a:ext cx="174600" cy="579240"/>
            <a:chOff x="1874980" y="4916871"/>
            <a:chExt cx="1746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688A695-F5F8-3547-B43E-3BB2EE183C44}"/>
                    </a:ext>
                  </a:extLst>
                </p14:cNvPr>
                <p14:cNvContentPartPr/>
                <p14:nvPr/>
              </p14:nvContentPartPr>
              <p14:xfrm>
                <a:off x="1874980" y="4922991"/>
                <a:ext cx="62640" cy="68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688A695-F5F8-3547-B43E-3BB2EE183C4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67420" y="49154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81B2E87-9BB5-3B42-BBE5-B3AAD7B7D47C}"/>
                    </a:ext>
                  </a:extLst>
                </p14:cNvPr>
                <p14:cNvContentPartPr/>
                <p14:nvPr/>
              </p14:nvContentPartPr>
              <p14:xfrm>
                <a:off x="1874980" y="4916871"/>
                <a:ext cx="174600" cy="579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81B2E87-9BB5-3B42-BBE5-B3AAD7B7D47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67420" y="4909311"/>
                  <a:ext cx="189720" cy="59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40632AC9-939A-674F-A8DD-8A0AA46BDB0F}"/>
                  </a:ext>
                </a:extLst>
              </p14:cNvPr>
              <p14:cNvContentPartPr/>
              <p14:nvPr/>
            </p14:nvContentPartPr>
            <p14:xfrm>
              <a:off x="2727820" y="5172111"/>
              <a:ext cx="112320" cy="56520"/>
            </p14:xfrm>
          </p:contentPart>
        </mc:Choice>
        <mc:Fallback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40632AC9-939A-674F-A8DD-8A0AA46BDB0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720260" y="5164551"/>
                <a:ext cx="1274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B4EDD61-DA3E-6E46-BBF7-4F692EB152D8}"/>
                  </a:ext>
                </a:extLst>
              </p14:cNvPr>
              <p14:cNvContentPartPr/>
              <p14:nvPr/>
            </p14:nvContentPartPr>
            <p14:xfrm>
              <a:off x="3070180" y="5203071"/>
              <a:ext cx="31320" cy="2520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B4EDD61-DA3E-6E46-BBF7-4F692EB152D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062620" y="5195511"/>
                <a:ext cx="46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A4856685-642B-B440-83B1-98672BCADB8F}"/>
                  </a:ext>
                </a:extLst>
              </p14:cNvPr>
              <p14:cNvContentPartPr/>
              <p14:nvPr/>
            </p14:nvContentPartPr>
            <p14:xfrm>
              <a:off x="3412540" y="5172111"/>
              <a:ext cx="81360" cy="648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A4856685-642B-B440-83B1-98672BCADB8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404980" y="5164551"/>
                <a:ext cx="964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D893BB1-EAA5-CD47-BD7D-69C44EFC245C}"/>
              </a:ext>
            </a:extLst>
          </p:cNvPr>
          <p:cNvGrpSpPr/>
          <p:nvPr/>
        </p:nvGrpSpPr>
        <p:grpSpPr>
          <a:xfrm>
            <a:off x="3705220" y="5172111"/>
            <a:ext cx="243000" cy="62280"/>
            <a:chOff x="3705220" y="5172111"/>
            <a:chExt cx="243000" cy="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20B2940-611A-4D41-B38D-4055C8134BD8}"/>
                    </a:ext>
                  </a:extLst>
                </p14:cNvPr>
                <p14:cNvContentPartPr/>
                <p14:nvPr/>
              </p14:nvContentPartPr>
              <p14:xfrm>
                <a:off x="3705220" y="5172111"/>
                <a:ext cx="50040" cy="190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20B2940-611A-4D41-B38D-4055C8134B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97660" y="5164551"/>
                  <a:ext cx="65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FC422D8-ADBA-3641-ACBC-94B563A44807}"/>
                    </a:ext>
                  </a:extLst>
                </p14:cNvPr>
                <p14:cNvContentPartPr/>
                <p14:nvPr/>
              </p14:nvContentPartPr>
              <p14:xfrm>
                <a:off x="3941740" y="5203071"/>
                <a:ext cx="6480" cy="31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FC422D8-ADBA-3641-ACBC-94B563A4480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34180" y="519551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324DBD3E-EDCC-324C-9B87-C1E9A010F01A}"/>
                  </a:ext>
                </a:extLst>
              </p14:cNvPr>
              <p14:cNvContentPartPr/>
              <p14:nvPr/>
            </p14:nvContentPartPr>
            <p14:xfrm>
              <a:off x="4801060" y="4991391"/>
              <a:ext cx="68760" cy="565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324DBD3E-EDCC-324C-9B87-C1E9A010F0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793500" y="4983831"/>
                <a:ext cx="83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D0814357-0C2D-154B-8E92-FAC19121C321}"/>
                  </a:ext>
                </a:extLst>
              </p14:cNvPr>
              <p14:cNvContentPartPr/>
              <p14:nvPr/>
            </p14:nvContentPartPr>
            <p14:xfrm>
              <a:off x="4863340" y="5196951"/>
              <a:ext cx="56520" cy="5652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D0814357-0C2D-154B-8E92-FAC19121C32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855780" y="5189391"/>
                <a:ext cx="712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BE4048D1-CD09-D14C-BF93-FDBBC7E24BA5}"/>
              </a:ext>
            </a:extLst>
          </p:cNvPr>
          <p:cNvGrpSpPr/>
          <p:nvPr/>
        </p:nvGrpSpPr>
        <p:grpSpPr>
          <a:xfrm>
            <a:off x="5491900" y="4873311"/>
            <a:ext cx="373680" cy="374040"/>
            <a:chOff x="5491900" y="4873311"/>
            <a:chExt cx="3736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1A4D939-EEA9-8A4C-BB07-B89441FD1456}"/>
                    </a:ext>
                  </a:extLst>
                </p14:cNvPr>
                <p14:cNvContentPartPr/>
                <p14:nvPr/>
              </p14:nvContentPartPr>
              <p14:xfrm>
                <a:off x="5491900" y="4873311"/>
                <a:ext cx="168480" cy="3740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1A4D939-EEA9-8A4C-BB07-B89441FD145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484340" y="4865751"/>
                  <a:ext cx="183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1310A90-9A15-ED44-BE36-81FBF7994D10}"/>
                    </a:ext>
                  </a:extLst>
                </p14:cNvPr>
                <p14:cNvContentPartPr/>
                <p14:nvPr/>
              </p14:nvContentPartPr>
              <p14:xfrm>
                <a:off x="5516740" y="5140791"/>
                <a:ext cx="187200" cy="50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1310A90-9A15-ED44-BE36-81FBF7994D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09180" y="5133231"/>
                  <a:ext cx="202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8CA899F-3597-2A42-B2A4-1322B74B978B}"/>
                    </a:ext>
                  </a:extLst>
                </p14:cNvPr>
                <p14:cNvContentPartPr/>
                <p14:nvPr/>
              </p14:nvContentPartPr>
              <p14:xfrm>
                <a:off x="5859100" y="5165631"/>
                <a:ext cx="6480" cy="313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8CA899F-3597-2A42-B2A4-1322B74B978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51540" y="515807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B2ED0942-2FB6-5646-B824-12E07832A448}"/>
              </a:ext>
            </a:extLst>
          </p:cNvPr>
          <p:cNvGrpSpPr/>
          <p:nvPr/>
        </p:nvGrpSpPr>
        <p:grpSpPr>
          <a:xfrm>
            <a:off x="6133060" y="4624191"/>
            <a:ext cx="355320" cy="591840"/>
            <a:chOff x="6133060" y="4624191"/>
            <a:chExt cx="35532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9C19D6A-DD3E-654F-A496-945EDEB00CAD}"/>
                    </a:ext>
                  </a:extLst>
                </p14:cNvPr>
                <p14:cNvContentPartPr/>
                <p14:nvPr/>
              </p14:nvContentPartPr>
              <p14:xfrm>
                <a:off x="6133060" y="4624191"/>
                <a:ext cx="100080" cy="268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9C19D6A-DD3E-654F-A496-945EDEB00C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25500" y="4616631"/>
                  <a:ext cx="115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21BF50D-2248-6B49-8ED9-DFF62E65597F}"/>
                    </a:ext>
                  </a:extLst>
                </p14:cNvPr>
                <p14:cNvContentPartPr/>
                <p14:nvPr/>
              </p14:nvContentPartPr>
              <p14:xfrm>
                <a:off x="6288940" y="4773591"/>
                <a:ext cx="199440" cy="199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21BF50D-2248-6B49-8ED9-DFF62E65597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81380" y="4766031"/>
                  <a:ext cx="214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6B3FF7E-912F-1B42-8C7C-3CC656A9D97D}"/>
                    </a:ext>
                  </a:extLst>
                </p14:cNvPr>
                <p14:cNvContentPartPr/>
                <p14:nvPr/>
              </p14:nvContentPartPr>
              <p14:xfrm>
                <a:off x="6226660" y="4891671"/>
                <a:ext cx="68760" cy="378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6B3FF7E-912F-1B42-8C7C-3CC656A9D97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19100" y="4884111"/>
                  <a:ext cx="83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6587C052-D63A-6A43-9090-01C5B384615D}"/>
                    </a:ext>
                  </a:extLst>
                </p14:cNvPr>
                <p14:cNvContentPartPr/>
                <p14:nvPr/>
              </p14:nvContentPartPr>
              <p14:xfrm>
                <a:off x="6208660" y="5022711"/>
                <a:ext cx="230040" cy="193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6587C052-D63A-6A43-9090-01C5B384615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01100" y="5015151"/>
                  <a:ext cx="2451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23F1C84-2B7E-E747-BE00-C8DAB30985FD}"/>
              </a:ext>
            </a:extLst>
          </p:cNvPr>
          <p:cNvGrpSpPr/>
          <p:nvPr/>
        </p:nvGrpSpPr>
        <p:grpSpPr>
          <a:xfrm>
            <a:off x="6774220" y="4742271"/>
            <a:ext cx="623160" cy="416880"/>
            <a:chOff x="6774220" y="4742271"/>
            <a:chExt cx="62316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E872834-24D3-144D-A26F-CB950E28D6F3}"/>
                    </a:ext>
                  </a:extLst>
                </p14:cNvPr>
                <p14:cNvContentPartPr/>
                <p14:nvPr/>
              </p14:nvContentPartPr>
              <p14:xfrm>
                <a:off x="6892660" y="4742271"/>
                <a:ext cx="75240" cy="1188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E872834-24D3-144D-A26F-CB950E28D6F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85100" y="4734711"/>
                  <a:ext cx="9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B0E194D-A7B0-224B-B4B0-16670BA8FC35}"/>
                    </a:ext>
                  </a:extLst>
                </p14:cNvPr>
                <p14:cNvContentPartPr/>
                <p14:nvPr/>
              </p14:nvContentPartPr>
              <p14:xfrm>
                <a:off x="6774220" y="4978791"/>
                <a:ext cx="230760" cy="130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B0E194D-A7B0-224B-B4B0-16670BA8FC3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67020" y="4971591"/>
                  <a:ext cx="245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5DE6583-A793-464A-8E39-0043E3291EE6}"/>
                    </a:ext>
                  </a:extLst>
                </p14:cNvPr>
                <p14:cNvContentPartPr/>
                <p14:nvPr/>
              </p14:nvContentPartPr>
              <p14:xfrm>
                <a:off x="7091740" y="4754871"/>
                <a:ext cx="174600" cy="4042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5DE6583-A793-464A-8E39-0043E3291E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84540" y="4747311"/>
                  <a:ext cx="1897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B6079BD-B8F8-454C-9730-90EAED6D8687}"/>
                    </a:ext>
                  </a:extLst>
                </p14:cNvPr>
                <p14:cNvContentPartPr/>
                <p14:nvPr/>
              </p14:nvContentPartPr>
              <p14:xfrm>
                <a:off x="7166620" y="4991391"/>
                <a:ext cx="230760" cy="813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B6079BD-B8F8-454C-9730-90EAED6D868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159060" y="4983831"/>
                  <a:ext cx="2458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EFDA9050-1B10-7947-90B2-47D2B8091B8E}"/>
                  </a:ext>
                </a:extLst>
              </p14:cNvPr>
              <p14:cNvContentPartPr/>
              <p14:nvPr/>
            </p14:nvContentPartPr>
            <p14:xfrm>
              <a:off x="7813900" y="5097951"/>
              <a:ext cx="6480" cy="4320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EFDA9050-1B10-7947-90B2-47D2B8091B8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806700" y="5090391"/>
                <a:ext cx="216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929C0DD-26B0-8344-8636-9DDDE071AF24}"/>
              </a:ext>
            </a:extLst>
          </p:cNvPr>
          <p:cNvGrpSpPr/>
          <p:nvPr/>
        </p:nvGrpSpPr>
        <p:grpSpPr>
          <a:xfrm>
            <a:off x="8163460" y="4723551"/>
            <a:ext cx="765360" cy="511200"/>
            <a:chOff x="8163460" y="4723551"/>
            <a:chExt cx="76536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6C482C4-29DD-8549-BC43-604BE3CB565B}"/>
                    </a:ext>
                  </a:extLst>
                </p14:cNvPr>
                <p14:cNvContentPartPr/>
                <p14:nvPr/>
              </p14:nvContentPartPr>
              <p14:xfrm>
                <a:off x="8225020" y="4723551"/>
                <a:ext cx="75240" cy="500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6C482C4-29DD-8549-BC43-604BE3CB565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17460" y="471635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8401C3C-7C14-5A4F-B78C-3BFA83A0EB89}"/>
                    </a:ext>
                  </a:extLst>
                </p14:cNvPr>
                <p14:cNvContentPartPr/>
                <p14:nvPr/>
              </p14:nvContentPartPr>
              <p14:xfrm>
                <a:off x="8163460" y="4904271"/>
                <a:ext cx="230040" cy="1123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8401C3C-7C14-5A4F-B78C-3BFA83A0EB8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55900" y="4896711"/>
                  <a:ext cx="24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9C45C22F-2FF5-7349-AB2D-9D3AC6E50061}"/>
                    </a:ext>
                  </a:extLst>
                </p14:cNvPr>
                <p14:cNvContentPartPr/>
                <p14:nvPr/>
              </p14:nvContentPartPr>
              <p14:xfrm>
                <a:off x="8280820" y="4798431"/>
                <a:ext cx="187200" cy="4168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9C45C22F-2FF5-7349-AB2D-9D3AC6E500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73260" y="4790871"/>
                  <a:ext cx="202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798E46B-F5BB-8441-AE97-2C2DA240FD6C}"/>
                    </a:ext>
                  </a:extLst>
                </p14:cNvPr>
                <p14:cNvContentPartPr/>
                <p14:nvPr/>
              </p14:nvContentPartPr>
              <p14:xfrm>
                <a:off x="8797780" y="4904271"/>
                <a:ext cx="131040" cy="813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798E46B-F5BB-8441-AE97-2C2DA240FD6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90220" y="489671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814E9EA-FF4A-C64E-8B6D-3FED4715541E}"/>
                    </a:ext>
                  </a:extLst>
                </p14:cNvPr>
                <p14:cNvContentPartPr/>
                <p14:nvPr/>
              </p14:nvContentPartPr>
              <p14:xfrm>
                <a:off x="8766460" y="4866831"/>
                <a:ext cx="75240" cy="13104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814E9EA-FF4A-C64E-8B6D-3FED4715541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58900" y="485927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5EACD4B-7780-2B4C-A71A-8B2872B7F4E2}"/>
                    </a:ext>
                  </a:extLst>
                </p14:cNvPr>
                <p14:cNvContentPartPr/>
                <p14:nvPr/>
              </p14:nvContentPartPr>
              <p14:xfrm>
                <a:off x="8629660" y="4985271"/>
                <a:ext cx="249480" cy="2494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5EACD4B-7780-2B4C-A71A-8B2872B7F4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22100" y="4977711"/>
                  <a:ext cx="2646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522ADEF5-9511-1E4B-80C8-86A0E933A8F1}"/>
                  </a:ext>
                </a:extLst>
              </p14:cNvPr>
              <p14:cNvContentPartPr/>
              <p14:nvPr/>
            </p14:nvContentPartPr>
            <p14:xfrm>
              <a:off x="9173980" y="5172111"/>
              <a:ext cx="16200" cy="2520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522ADEF5-9511-1E4B-80C8-86A0E933A8F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166420" y="5164551"/>
                <a:ext cx="313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5DC78314-F935-4A4B-881A-214CF8E2465E}"/>
                  </a:ext>
                </a:extLst>
              </p14:cNvPr>
              <p14:cNvContentPartPr/>
              <p14:nvPr/>
            </p14:nvContentPartPr>
            <p14:xfrm>
              <a:off x="9158860" y="5302791"/>
              <a:ext cx="12960" cy="313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5DC78314-F935-4A4B-881A-214CF8E2465E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151300" y="5295231"/>
                <a:ext cx="2772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94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7E63865-A084-2E4B-A60F-01F9B5F83130}"/>
              </a:ext>
            </a:extLst>
          </p:cNvPr>
          <p:cNvGrpSpPr/>
          <p:nvPr/>
        </p:nvGrpSpPr>
        <p:grpSpPr>
          <a:xfrm>
            <a:off x="754300" y="465471"/>
            <a:ext cx="311760" cy="610560"/>
            <a:chOff x="754300" y="465471"/>
            <a:chExt cx="31176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042AFAD-5140-D344-9B4A-4E01A1CD41D6}"/>
                    </a:ext>
                  </a:extLst>
                </p14:cNvPr>
                <p14:cNvContentPartPr/>
                <p14:nvPr/>
              </p14:nvContentPartPr>
              <p14:xfrm>
                <a:off x="754300" y="478071"/>
                <a:ext cx="112320" cy="330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042AFAD-5140-D344-9B4A-4E01A1CD41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740" y="470511"/>
                  <a:ext cx="127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0BCEC19-2201-A649-B257-D5B68839BF6B}"/>
                    </a:ext>
                  </a:extLst>
                </p14:cNvPr>
                <p14:cNvContentPartPr/>
                <p14:nvPr/>
              </p14:nvContentPartPr>
              <p14:xfrm>
                <a:off x="1028260" y="465471"/>
                <a:ext cx="37800" cy="610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0BCEC19-2201-A649-B257-D5B68839BF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0700" y="457911"/>
                  <a:ext cx="5292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C47F74A-3C75-1947-886E-389B8B6BB06A}"/>
              </a:ext>
            </a:extLst>
          </p:cNvPr>
          <p:cNvGrpSpPr/>
          <p:nvPr/>
        </p:nvGrpSpPr>
        <p:grpSpPr>
          <a:xfrm>
            <a:off x="1314820" y="409311"/>
            <a:ext cx="491760" cy="423720"/>
            <a:chOff x="1314820" y="409311"/>
            <a:chExt cx="49176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110C2D4-7B47-C846-B002-D7A0BD4A158C}"/>
                    </a:ext>
                  </a:extLst>
                </p14:cNvPr>
                <p14:cNvContentPartPr/>
                <p14:nvPr/>
              </p14:nvContentPartPr>
              <p14:xfrm>
                <a:off x="1351900" y="490311"/>
                <a:ext cx="81360" cy="50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110C2D4-7B47-C846-B002-D7A0BD4A15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340" y="48275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C5E54AD-4296-A34D-967C-5B02ADDCCEBE}"/>
                    </a:ext>
                  </a:extLst>
                </p14:cNvPr>
                <p14:cNvContentPartPr/>
                <p14:nvPr/>
              </p14:nvContentPartPr>
              <p14:xfrm>
                <a:off x="1314820" y="620991"/>
                <a:ext cx="212040" cy="180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C5E54AD-4296-A34D-967C-5B02ADDCCE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7260" y="613431"/>
                  <a:ext cx="227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1F48064-E4B7-3E4B-A0FB-19992D34FE13}"/>
                    </a:ext>
                  </a:extLst>
                </p14:cNvPr>
                <p14:cNvContentPartPr/>
                <p14:nvPr/>
              </p14:nvContentPartPr>
              <p14:xfrm>
                <a:off x="1607140" y="409311"/>
                <a:ext cx="199440" cy="423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1F48064-E4B7-3E4B-A0FB-19992D34FE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9580" y="401751"/>
                  <a:ext cx="21456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867920-C20A-C247-BBC0-4D962FB84842}"/>
              </a:ext>
            </a:extLst>
          </p:cNvPr>
          <p:cNvGrpSpPr/>
          <p:nvPr/>
        </p:nvGrpSpPr>
        <p:grpSpPr>
          <a:xfrm>
            <a:off x="2005660" y="776871"/>
            <a:ext cx="50040" cy="168120"/>
            <a:chOff x="2005660" y="776871"/>
            <a:chExt cx="500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0450FF9-5B03-0241-9EF6-9121AB40406B}"/>
                    </a:ext>
                  </a:extLst>
                </p14:cNvPr>
                <p14:cNvContentPartPr/>
                <p14:nvPr/>
              </p14:nvContentPartPr>
              <p14:xfrm>
                <a:off x="2011780" y="776871"/>
                <a:ext cx="4392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0450FF9-5B03-0241-9EF6-9121AB4040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4220" y="76931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E9A422A-651F-444A-8253-0507B5896AE7}"/>
                    </a:ext>
                  </a:extLst>
                </p14:cNvPr>
                <p14:cNvContentPartPr/>
                <p14:nvPr/>
              </p14:nvContentPartPr>
              <p14:xfrm>
                <a:off x="2005660" y="913671"/>
                <a:ext cx="37800" cy="31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E9A422A-651F-444A-8253-0507B5896A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98100" y="906111"/>
                  <a:ext cx="529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F27115-7908-2943-BBCC-2C94A8FDF2EB}"/>
              </a:ext>
            </a:extLst>
          </p:cNvPr>
          <p:cNvGrpSpPr/>
          <p:nvPr/>
        </p:nvGrpSpPr>
        <p:grpSpPr>
          <a:xfrm>
            <a:off x="2491300" y="297351"/>
            <a:ext cx="354960" cy="162360"/>
            <a:chOff x="2491300" y="297351"/>
            <a:chExt cx="35496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A4B3662-5F0B-D945-A367-3115D3D55A1D}"/>
                    </a:ext>
                  </a:extLst>
                </p14:cNvPr>
                <p14:cNvContentPartPr/>
                <p14:nvPr/>
              </p14:nvContentPartPr>
              <p14:xfrm>
                <a:off x="2491300" y="378351"/>
                <a:ext cx="112320" cy="81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A4B3662-5F0B-D945-A367-3115D3D55A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3740" y="37079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9F99763-B879-A841-9400-BF4FC1596E60}"/>
                    </a:ext>
                  </a:extLst>
                </p14:cNvPr>
                <p14:cNvContentPartPr/>
                <p14:nvPr/>
              </p14:nvContentPartPr>
              <p14:xfrm>
                <a:off x="2777500" y="297351"/>
                <a:ext cx="6876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9F99763-B879-A841-9400-BF4FC1596E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9940" y="289791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9D90E20-B19D-5247-82E2-8EDDFCDE4677}"/>
              </a:ext>
            </a:extLst>
          </p:cNvPr>
          <p:cNvGrpSpPr/>
          <p:nvPr/>
        </p:nvGrpSpPr>
        <p:grpSpPr>
          <a:xfrm>
            <a:off x="2459980" y="602271"/>
            <a:ext cx="386640" cy="236880"/>
            <a:chOff x="2459980" y="602271"/>
            <a:chExt cx="38664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2F665D5-7712-CF45-9F71-0C8BEFE4ABFB}"/>
                    </a:ext>
                  </a:extLst>
                </p14:cNvPr>
                <p14:cNvContentPartPr/>
                <p14:nvPr/>
              </p14:nvContentPartPr>
              <p14:xfrm>
                <a:off x="2459980" y="627471"/>
                <a:ext cx="100080" cy="131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2F665D5-7712-CF45-9F71-0C8BEFE4AB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2420" y="619911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6E037A-F03B-714C-BFDC-A3AA4D5BC4C8}"/>
                    </a:ext>
                  </a:extLst>
                </p14:cNvPr>
                <p14:cNvContentPartPr/>
                <p14:nvPr/>
              </p14:nvContentPartPr>
              <p14:xfrm>
                <a:off x="2702980" y="602271"/>
                <a:ext cx="143640" cy="236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6E037A-F03B-714C-BFDC-A3AA4D5BC4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5420" y="59507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3AB062E-0C73-3D42-9388-B00A916582E7}"/>
              </a:ext>
            </a:extLst>
          </p:cNvPr>
          <p:cNvGrpSpPr/>
          <p:nvPr/>
        </p:nvGrpSpPr>
        <p:grpSpPr>
          <a:xfrm>
            <a:off x="3163780" y="490311"/>
            <a:ext cx="273600" cy="236880"/>
            <a:chOff x="3163780" y="490311"/>
            <a:chExt cx="27360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2DAAC3A-28D7-5743-8CE8-537A41FF89BF}"/>
                    </a:ext>
                  </a:extLst>
                </p14:cNvPr>
                <p14:cNvContentPartPr/>
                <p14:nvPr/>
              </p14:nvContentPartPr>
              <p14:xfrm>
                <a:off x="3257020" y="490311"/>
                <a:ext cx="37800" cy="187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2DAAC3A-28D7-5743-8CE8-537A41FF89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9460" y="48275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3FACDD-4761-6345-BA31-DAE81D41B790}"/>
                    </a:ext>
                  </a:extLst>
                </p14:cNvPr>
                <p14:cNvContentPartPr/>
                <p14:nvPr/>
              </p14:nvContentPartPr>
              <p14:xfrm>
                <a:off x="3163780" y="490311"/>
                <a:ext cx="273600" cy="236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3FACDD-4761-6345-BA31-DAE81D41B7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6220" y="482751"/>
                  <a:ext cx="28872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D8524599-205F-614A-B667-EE81C3C95B5E}"/>
                  </a:ext>
                </a:extLst>
              </p14:cNvPr>
              <p14:cNvContentPartPr/>
              <p14:nvPr/>
            </p14:nvContentPartPr>
            <p14:xfrm>
              <a:off x="3637540" y="303471"/>
              <a:ext cx="360720" cy="5101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D8524599-205F-614A-B667-EE81C3C95B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9980" y="295911"/>
                <a:ext cx="375840" cy="52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8C02AA-A505-1C4E-8946-358ABFCCEC69}"/>
              </a:ext>
            </a:extLst>
          </p:cNvPr>
          <p:cNvGrpSpPr/>
          <p:nvPr/>
        </p:nvGrpSpPr>
        <p:grpSpPr>
          <a:xfrm>
            <a:off x="4234420" y="316071"/>
            <a:ext cx="305280" cy="467280"/>
            <a:chOff x="4234420" y="316071"/>
            <a:chExt cx="3052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3E2D7C-C650-CD4F-A78A-58981BBDC439}"/>
                    </a:ext>
                  </a:extLst>
                </p14:cNvPr>
                <p14:cNvContentPartPr/>
                <p14:nvPr/>
              </p14:nvContentPartPr>
              <p14:xfrm>
                <a:off x="4234420" y="316071"/>
                <a:ext cx="305280" cy="467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3E2D7C-C650-CD4F-A78A-58981BBDC4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6860" y="308511"/>
                  <a:ext cx="320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93143CC-D3C5-B749-8924-9D1BF3D9AAD8}"/>
                    </a:ext>
                  </a:extLst>
                </p14:cNvPr>
                <p14:cNvContentPartPr/>
                <p14:nvPr/>
              </p14:nvContentPartPr>
              <p14:xfrm>
                <a:off x="4446100" y="577431"/>
                <a:ext cx="81360" cy="187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93143CC-D3C5-B749-8924-9D1BF3D9AA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38540" y="569871"/>
                  <a:ext cx="964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19A7A1A-A974-D94F-83A8-04B9B057BA3C}"/>
              </a:ext>
            </a:extLst>
          </p:cNvPr>
          <p:cNvGrpSpPr/>
          <p:nvPr/>
        </p:nvGrpSpPr>
        <p:grpSpPr>
          <a:xfrm>
            <a:off x="4807180" y="409311"/>
            <a:ext cx="336600" cy="311760"/>
            <a:chOff x="4807180" y="409311"/>
            <a:chExt cx="3366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7471B27-B93B-E34C-A7C2-592BA19640A2}"/>
                    </a:ext>
                  </a:extLst>
                </p14:cNvPr>
                <p14:cNvContentPartPr/>
                <p14:nvPr/>
              </p14:nvContentPartPr>
              <p14:xfrm>
                <a:off x="4807180" y="409311"/>
                <a:ext cx="87480" cy="305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7471B27-B93B-E34C-A7C2-592BA19640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99620" y="401751"/>
                  <a:ext cx="10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8227A48-C3D4-544D-95A2-6222001FBCF7}"/>
                    </a:ext>
                  </a:extLst>
                </p14:cNvPr>
                <p14:cNvContentPartPr/>
                <p14:nvPr/>
              </p14:nvContentPartPr>
              <p14:xfrm>
                <a:off x="4894300" y="521631"/>
                <a:ext cx="249480" cy="1994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8227A48-C3D4-544D-95A2-6222001FBC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6740" y="514071"/>
                  <a:ext cx="264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6F27877-BECF-F748-ADAA-64808C3413D8}"/>
                    </a:ext>
                  </a:extLst>
                </p14:cNvPr>
                <p14:cNvContentPartPr/>
                <p14:nvPr/>
              </p14:nvContentPartPr>
              <p14:xfrm>
                <a:off x="4943980" y="614871"/>
                <a:ext cx="68040" cy="50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6F27877-BECF-F748-ADAA-64808C3413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36420" y="607311"/>
                  <a:ext cx="831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3EB3FFA-6C63-3242-A354-B9C0610C23C7}"/>
              </a:ext>
            </a:extLst>
          </p:cNvPr>
          <p:cNvGrpSpPr/>
          <p:nvPr/>
        </p:nvGrpSpPr>
        <p:grpSpPr>
          <a:xfrm>
            <a:off x="5429620" y="210231"/>
            <a:ext cx="479520" cy="616680"/>
            <a:chOff x="5429620" y="210231"/>
            <a:chExt cx="4795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8EAD378-F578-4043-BA30-42E86203383C}"/>
                    </a:ext>
                  </a:extLst>
                </p14:cNvPr>
                <p14:cNvContentPartPr/>
                <p14:nvPr/>
              </p14:nvContentPartPr>
              <p14:xfrm>
                <a:off x="5429620" y="558711"/>
                <a:ext cx="50040" cy="193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8EAD378-F578-4043-BA30-42E8620338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22060" y="55151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B9E894F-0AFD-3241-9C04-96BA20DD0F71}"/>
                    </a:ext>
                  </a:extLst>
                </p14:cNvPr>
                <p14:cNvContentPartPr/>
                <p14:nvPr/>
              </p14:nvContentPartPr>
              <p14:xfrm>
                <a:off x="5666140" y="210231"/>
                <a:ext cx="243000" cy="616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B9E894F-0AFD-3241-9C04-96BA20DD0F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58580" y="202671"/>
                  <a:ext cx="25812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8DF213C-C5FE-A346-B999-530ED76ED05F}"/>
                    </a:ext>
                  </a:extLst>
                </p14:cNvPr>
                <p14:cNvContentPartPr/>
                <p14:nvPr/>
              </p14:nvContentPartPr>
              <p14:xfrm>
                <a:off x="5635180" y="353511"/>
                <a:ext cx="149760" cy="411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8DF213C-C5FE-A346-B999-530ED76ED0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27620" y="345951"/>
                  <a:ext cx="164880" cy="42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3D9AFBE8-8E69-5A45-9735-2FF7B43A5E94}"/>
                  </a:ext>
                </a:extLst>
              </p14:cNvPr>
              <p14:cNvContentPartPr/>
              <p14:nvPr/>
            </p14:nvContentPartPr>
            <p14:xfrm>
              <a:off x="6108220" y="832671"/>
              <a:ext cx="124920" cy="9360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3D9AFBE8-8E69-5A45-9735-2FF7B43A5E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00660" y="825111"/>
                <a:ext cx="1400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E3E1DD46-FAC0-CE43-B4BD-933823AF6AEE}"/>
              </a:ext>
            </a:extLst>
          </p:cNvPr>
          <p:cNvGrpSpPr/>
          <p:nvPr/>
        </p:nvGrpSpPr>
        <p:grpSpPr>
          <a:xfrm>
            <a:off x="6557193" y="308764"/>
            <a:ext cx="357480" cy="511200"/>
            <a:chOff x="6557193" y="308764"/>
            <a:chExt cx="35748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0AF0539-A157-744D-829D-E91ECB3C1F97}"/>
                    </a:ext>
                  </a:extLst>
                </p14:cNvPr>
                <p14:cNvContentPartPr/>
                <p14:nvPr/>
              </p14:nvContentPartPr>
              <p14:xfrm>
                <a:off x="6575913" y="308764"/>
                <a:ext cx="295920" cy="455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0AF0539-A157-744D-829D-E91ECB3C1F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8353" y="301204"/>
                  <a:ext cx="310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8A0AF48-FE87-364D-AF6D-205FDB163CC9}"/>
                    </a:ext>
                  </a:extLst>
                </p14:cNvPr>
                <p14:cNvContentPartPr/>
                <p14:nvPr/>
              </p14:nvContentPartPr>
              <p14:xfrm>
                <a:off x="6557193" y="616564"/>
                <a:ext cx="271080" cy="203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8A0AF48-FE87-364D-AF6D-205FDB163C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49993" y="609004"/>
                  <a:ext cx="286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960484-B599-744C-89D8-2EAF03B4E1FC}"/>
                    </a:ext>
                  </a:extLst>
                </p14:cNvPr>
                <p14:cNvContentPartPr/>
                <p14:nvPr/>
              </p14:nvContentPartPr>
              <p14:xfrm>
                <a:off x="6680313" y="585604"/>
                <a:ext cx="234360" cy="191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960484-B599-744C-89D8-2EAF03B4E1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2753" y="578044"/>
                  <a:ext cx="249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7ADF8B6-8BF8-724A-B238-61C09B6D1DC7}"/>
                    </a:ext>
                  </a:extLst>
                </p14:cNvPr>
                <p14:cNvContentPartPr/>
                <p14:nvPr/>
              </p14:nvContentPartPr>
              <p14:xfrm>
                <a:off x="6661953" y="641044"/>
                <a:ext cx="166680" cy="99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7ADF8B6-8BF8-724A-B238-61C09B6D1DC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4393" y="633484"/>
                  <a:ext cx="1814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DA24414-7393-7045-8E97-776577C8EB67}"/>
              </a:ext>
            </a:extLst>
          </p:cNvPr>
          <p:cNvGrpSpPr/>
          <p:nvPr/>
        </p:nvGrpSpPr>
        <p:grpSpPr>
          <a:xfrm>
            <a:off x="7185033" y="413524"/>
            <a:ext cx="147960" cy="369360"/>
            <a:chOff x="7185033" y="413524"/>
            <a:chExt cx="14796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04E8529-D78B-B741-B9B1-FD52488F3718}"/>
                    </a:ext>
                  </a:extLst>
                </p14:cNvPr>
                <p14:cNvContentPartPr/>
                <p14:nvPr/>
              </p14:nvContentPartPr>
              <p14:xfrm>
                <a:off x="7185033" y="413524"/>
                <a:ext cx="147960" cy="117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04E8529-D78B-B741-B9B1-FD52488F37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77473" y="405964"/>
                  <a:ext cx="163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159E587-A221-A14D-8383-671C0D7CF9E4}"/>
                    </a:ext>
                  </a:extLst>
                </p14:cNvPr>
                <p14:cNvContentPartPr/>
                <p14:nvPr/>
              </p14:nvContentPartPr>
              <p14:xfrm>
                <a:off x="7258833" y="555004"/>
                <a:ext cx="24840" cy="227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159E587-A221-A14D-8383-671C0D7CF9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1273" y="547444"/>
                  <a:ext cx="3996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A2DC1BC-461F-0443-8C8C-C6C12118E4BF}"/>
              </a:ext>
            </a:extLst>
          </p:cNvPr>
          <p:cNvGrpSpPr/>
          <p:nvPr/>
        </p:nvGrpSpPr>
        <p:grpSpPr>
          <a:xfrm>
            <a:off x="7535673" y="376444"/>
            <a:ext cx="332640" cy="375840"/>
            <a:chOff x="7535673" y="376444"/>
            <a:chExt cx="33264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36B83D5-56D8-2446-9B47-B16C4FACDDB6}"/>
                    </a:ext>
                  </a:extLst>
                </p14:cNvPr>
                <p14:cNvContentPartPr/>
                <p14:nvPr/>
              </p14:nvContentPartPr>
              <p14:xfrm>
                <a:off x="7535673" y="450244"/>
                <a:ext cx="74160" cy="302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36B83D5-56D8-2446-9B47-B16C4FACDDB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28113" y="442684"/>
                  <a:ext cx="89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D6442A1-6B1F-5E43-AEA1-F7035728A34C}"/>
                    </a:ext>
                  </a:extLst>
                </p14:cNvPr>
                <p14:cNvContentPartPr/>
                <p14:nvPr/>
              </p14:nvContentPartPr>
              <p14:xfrm>
                <a:off x="7726473" y="376444"/>
                <a:ext cx="141840" cy="344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D6442A1-6B1F-5E43-AEA1-F7035728A3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18913" y="368884"/>
                  <a:ext cx="15696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7B469BB-ABDB-824F-BBDE-DBBAF28F5ACF}"/>
              </a:ext>
            </a:extLst>
          </p:cNvPr>
          <p:cNvGrpSpPr/>
          <p:nvPr/>
        </p:nvGrpSpPr>
        <p:grpSpPr>
          <a:xfrm>
            <a:off x="8129313" y="327124"/>
            <a:ext cx="262080" cy="449640"/>
            <a:chOff x="8129313" y="327124"/>
            <a:chExt cx="26208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EDEB9D4-2BA3-954B-B7B4-4AFD97DEB9C5}"/>
                    </a:ext>
                  </a:extLst>
                </p14:cNvPr>
                <p14:cNvContentPartPr/>
                <p14:nvPr/>
              </p14:nvContentPartPr>
              <p14:xfrm>
                <a:off x="8225073" y="327124"/>
                <a:ext cx="18720" cy="92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EDEB9D4-2BA3-954B-B7B4-4AFD97DEB9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17513" y="319924"/>
                  <a:ext cx="33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4E036DE-BE2A-A94C-8D4E-423743B925F3}"/>
                    </a:ext>
                  </a:extLst>
                </p14:cNvPr>
                <p14:cNvContentPartPr/>
                <p14:nvPr/>
              </p14:nvContentPartPr>
              <p14:xfrm>
                <a:off x="8129313" y="382564"/>
                <a:ext cx="262080" cy="394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4E036DE-BE2A-A94C-8D4E-423743B925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21753" y="375004"/>
                  <a:ext cx="27720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5BD9A8D-26D6-4246-BD0A-6E07EFD45D93}"/>
              </a:ext>
            </a:extLst>
          </p:cNvPr>
          <p:cNvGrpSpPr/>
          <p:nvPr/>
        </p:nvGrpSpPr>
        <p:grpSpPr>
          <a:xfrm>
            <a:off x="8711073" y="210484"/>
            <a:ext cx="847080" cy="566640"/>
            <a:chOff x="8711073" y="210484"/>
            <a:chExt cx="84708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86C6188-9949-BB4D-897A-44ADE49E449D}"/>
                    </a:ext>
                  </a:extLst>
                </p14:cNvPr>
                <p14:cNvContentPartPr/>
                <p14:nvPr/>
              </p14:nvContentPartPr>
              <p14:xfrm>
                <a:off x="8711073" y="413524"/>
                <a:ext cx="221760" cy="363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86C6188-9949-BB4D-897A-44ADE49E44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03513" y="405964"/>
                  <a:ext cx="236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8D468F5-29DE-A14E-8C88-FB15A08A8AE6}"/>
                    </a:ext>
                  </a:extLst>
                </p14:cNvPr>
                <p14:cNvContentPartPr/>
                <p14:nvPr/>
              </p14:nvContentPartPr>
              <p14:xfrm>
                <a:off x="8846433" y="425764"/>
                <a:ext cx="30960" cy="135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8D468F5-29DE-A14E-8C88-FB15A08A8AE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38873" y="418204"/>
                  <a:ext cx="46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41521A6-5535-4142-AE85-49BDDBEDBC2F}"/>
                    </a:ext>
                  </a:extLst>
                </p14:cNvPr>
                <p14:cNvContentPartPr/>
                <p14:nvPr/>
              </p14:nvContentPartPr>
              <p14:xfrm>
                <a:off x="8969553" y="481204"/>
                <a:ext cx="12600" cy="55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41521A6-5535-4142-AE85-49BDDBEDB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1993" y="473644"/>
                  <a:ext cx="27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EB4C69F-173A-B24E-8400-4CA8EC94A71C}"/>
                    </a:ext>
                  </a:extLst>
                </p14:cNvPr>
                <p14:cNvContentPartPr/>
                <p14:nvPr/>
              </p14:nvContentPartPr>
              <p14:xfrm>
                <a:off x="9258993" y="210484"/>
                <a:ext cx="104400" cy="111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EB4C69F-173A-B24E-8400-4CA8EC94A7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51433" y="202924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7215FD0-801C-F544-BE4B-7820D583A312}"/>
                    </a:ext>
                  </a:extLst>
                </p14:cNvPr>
                <p14:cNvContentPartPr/>
                <p14:nvPr/>
              </p14:nvContentPartPr>
              <p14:xfrm>
                <a:off x="9123633" y="475084"/>
                <a:ext cx="434520" cy="246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7215FD0-801C-F544-BE4B-7820D583A3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16073" y="467524"/>
                  <a:ext cx="449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568400A-C8EA-074C-BB6F-585021A41E2B}"/>
                    </a:ext>
                  </a:extLst>
                </p14:cNvPr>
                <p14:cNvContentPartPr/>
                <p14:nvPr/>
              </p14:nvContentPartPr>
              <p14:xfrm>
                <a:off x="9345033" y="493444"/>
                <a:ext cx="37440" cy="99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568400A-C8EA-074C-BB6F-585021A41E2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37473" y="485884"/>
                  <a:ext cx="52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DBBE9BA-C996-9042-A3FC-8324A6813D40}"/>
                    </a:ext>
                  </a:extLst>
                </p14:cNvPr>
                <p14:cNvContentPartPr/>
                <p14:nvPr/>
              </p14:nvContentPartPr>
              <p14:xfrm>
                <a:off x="9375633" y="463204"/>
                <a:ext cx="147960" cy="245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DBBE9BA-C996-9042-A3FC-8324A6813D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68433" y="456004"/>
                  <a:ext cx="16308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38E18EE-A50B-CF4F-B721-9DCBADC992A0}"/>
              </a:ext>
            </a:extLst>
          </p:cNvPr>
          <p:cNvGrpSpPr/>
          <p:nvPr/>
        </p:nvGrpSpPr>
        <p:grpSpPr>
          <a:xfrm>
            <a:off x="9806553" y="290404"/>
            <a:ext cx="1766520" cy="695880"/>
            <a:chOff x="9806553" y="290404"/>
            <a:chExt cx="1766520" cy="69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5541691-E5EF-A84A-B3A8-2158ABD0DB16}"/>
                    </a:ext>
                  </a:extLst>
                </p14:cNvPr>
                <p14:cNvContentPartPr/>
                <p14:nvPr/>
              </p14:nvContentPartPr>
              <p14:xfrm>
                <a:off x="9806553" y="321004"/>
                <a:ext cx="302040" cy="424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5541691-E5EF-A84A-B3A8-2158ABD0DB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98993" y="313444"/>
                  <a:ext cx="3168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2A1EC7A-498A-B542-BC8B-91B596DDEFEB}"/>
                    </a:ext>
                  </a:extLst>
                </p14:cNvPr>
                <p14:cNvContentPartPr/>
                <p14:nvPr/>
              </p14:nvContentPartPr>
              <p14:xfrm>
                <a:off x="10249713" y="333604"/>
                <a:ext cx="203400" cy="646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2A1EC7A-498A-B542-BC8B-91B596DDEF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42153" y="326044"/>
                  <a:ext cx="21852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80F40A9-B45A-2E47-BB3C-891FDE2B26E9}"/>
                    </a:ext>
                  </a:extLst>
                </p14:cNvPr>
                <p14:cNvContentPartPr/>
                <p14:nvPr/>
              </p14:nvContentPartPr>
              <p14:xfrm>
                <a:off x="10594233" y="364204"/>
                <a:ext cx="80280" cy="37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80F40A9-B45A-2E47-BB3C-891FDE2B26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86673" y="356644"/>
                  <a:ext cx="95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F1BAD2E-6ADC-EB4E-BF5C-C111348D7A68}"/>
                    </a:ext>
                  </a:extLst>
                </p14:cNvPr>
                <p14:cNvContentPartPr/>
                <p14:nvPr/>
              </p14:nvContentPartPr>
              <p14:xfrm>
                <a:off x="10772793" y="290404"/>
                <a:ext cx="468000" cy="572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F1BAD2E-6ADC-EB4E-BF5C-C111348D7A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65233" y="282844"/>
                  <a:ext cx="48312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13ED568-14BA-CE4A-B6A5-C2984A6BBA0F}"/>
                    </a:ext>
                  </a:extLst>
                </p14:cNvPr>
                <p14:cNvContentPartPr/>
                <p14:nvPr/>
              </p14:nvContentPartPr>
              <p14:xfrm>
                <a:off x="11388033" y="555004"/>
                <a:ext cx="49680" cy="240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13ED568-14BA-CE4A-B6A5-C2984A6BBA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80473" y="547444"/>
                  <a:ext cx="64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1A4F22-D226-5D49-A18F-2E3EF0D62382}"/>
                    </a:ext>
                  </a:extLst>
                </p14:cNvPr>
                <p14:cNvContentPartPr/>
                <p14:nvPr/>
              </p14:nvContentPartPr>
              <p14:xfrm>
                <a:off x="11529513" y="856684"/>
                <a:ext cx="43560" cy="129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1A4F22-D226-5D49-A18F-2E3EF0D623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21953" y="849124"/>
                  <a:ext cx="586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B4ECECD0-9E5A-DB44-ACFB-53F7CA28A762}"/>
              </a:ext>
            </a:extLst>
          </p:cNvPr>
          <p:cNvGrpSpPr/>
          <p:nvPr/>
        </p:nvGrpSpPr>
        <p:grpSpPr>
          <a:xfrm>
            <a:off x="711153" y="1348804"/>
            <a:ext cx="523440" cy="861840"/>
            <a:chOff x="711153" y="1348804"/>
            <a:chExt cx="523440" cy="8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17B4070-267F-9A45-B885-E137AF0D0FAB}"/>
                    </a:ext>
                  </a:extLst>
                </p14:cNvPr>
                <p14:cNvContentPartPr/>
                <p14:nvPr/>
              </p14:nvContentPartPr>
              <p14:xfrm>
                <a:off x="711153" y="1521244"/>
                <a:ext cx="369720" cy="308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17B4070-267F-9A45-B885-E137AF0D0F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3593" y="1513684"/>
                  <a:ext cx="384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3F1923A-13BB-CB44-B7E3-974003CE081F}"/>
                    </a:ext>
                  </a:extLst>
                </p14:cNvPr>
                <p14:cNvContentPartPr/>
                <p14:nvPr/>
              </p14:nvContentPartPr>
              <p14:xfrm>
                <a:off x="1178793" y="1348804"/>
                <a:ext cx="55800" cy="861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3F1923A-13BB-CB44-B7E3-974003CE08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1233" y="1341244"/>
                  <a:ext cx="70920" cy="87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48B6D8FA-C9DE-2E4C-8269-36E7FC61E92A}"/>
              </a:ext>
            </a:extLst>
          </p:cNvPr>
          <p:cNvGrpSpPr/>
          <p:nvPr/>
        </p:nvGrpSpPr>
        <p:grpSpPr>
          <a:xfrm>
            <a:off x="1486593" y="1496404"/>
            <a:ext cx="295920" cy="344880"/>
            <a:chOff x="1486593" y="1496404"/>
            <a:chExt cx="29592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4FE29F2-F2D3-C248-BD26-348F430AB2CD}"/>
                    </a:ext>
                  </a:extLst>
                </p14:cNvPr>
                <p14:cNvContentPartPr/>
                <p14:nvPr/>
              </p14:nvContentPartPr>
              <p14:xfrm>
                <a:off x="1585233" y="1545724"/>
                <a:ext cx="49680" cy="1965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4FE29F2-F2D3-C248-BD26-348F430AB2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77673" y="1538164"/>
                  <a:ext cx="64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52E028B-A07A-3440-8FDD-11283C89B130}"/>
                    </a:ext>
                  </a:extLst>
                </p14:cNvPr>
                <p14:cNvContentPartPr/>
                <p14:nvPr/>
              </p14:nvContentPartPr>
              <p14:xfrm>
                <a:off x="1486593" y="1496404"/>
                <a:ext cx="295920" cy="3448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52E028B-A07A-3440-8FDD-11283C89B1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79033" y="1488844"/>
                  <a:ext cx="310680" cy="36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A7C4747-A9E8-6847-821C-71D89FC29867}"/>
              </a:ext>
            </a:extLst>
          </p:cNvPr>
          <p:cNvGrpSpPr/>
          <p:nvPr/>
        </p:nvGrpSpPr>
        <p:grpSpPr>
          <a:xfrm>
            <a:off x="2095713" y="1459684"/>
            <a:ext cx="221760" cy="424800"/>
            <a:chOff x="2095713" y="1459684"/>
            <a:chExt cx="22176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AE00419-3D46-294B-970B-B83E4F5C0723}"/>
                    </a:ext>
                  </a:extLst>
                </p14:cNvPr>
                <p14:cNvContentPartPr/>
                <p14:nvPr/>
              </p14:nvContentPartPr>
              <p14:xfrm>
                <a:off x="2095713" y="1539604"/>
                <a:ext cx="221760" cy="147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AE00419-3D46-294B-970B-B83E4F5C07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88153" y="1532044"/>
                  <a:ext cx="236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CF8441F-9FBF-B643-945E-3B2818C2882D}"/>
                    </a:ext>
                  </a:extLst>
                </p14:cNvPr>
                <p14:cNvContentPartPr/>
                <p14:nvPr/>
              </p14:nvContentPartPr>
              <p14:xfrm>
                <a:off x="2212713" y="1459684"/>
                <a:ext cx="30960" cy="424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CF8441F-9FBF-B643-945E-3B2818C288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05153" y="1452124"/>
                  <a:ext cx="46080" cy="43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9CF77BD-D980-CF48-8C8D-280C927818E4}"/>
              </a:ext>
            </a:extLst>
          </p:cNvPr>
          <p:cNvGrpSpPr/>
          <p:nvPr/>
        </p:nvGrpSpPr>
        <p:grpSpPr>
          <a:xfrm>
            <a:off x="2735793" y="1293364"/>
            <a:ext cx="394200" cy="461160"/>
            <a:chOff x="2735793" y="1293364"/>
            <a:chExt cx="3942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F5A741A-1BD7-6D4E-8FE0-51980551D443}"/>
                    </a:ext>
                  </a:extLst>
                </p14:cNvPr>
                <p14:cNvContentPartPr/>
                <p14:nvPr/>
              </p14:nvContentPartPr>
              <p14:xfrm>
                <a:off x="2834433" y="1361044"/>
                <a:ext cx="178920" cy="12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F5A741A-1BD7-6D4E-8FE0-51980551D4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26873" y="1353484"/>
                  <a:ext cx="194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1B73B95-330B-784C-926F-0ACA16623222}"/>
                    </a:ext>
                  </a:extLst>
                </p14:cNvPr>
                <p14:cNvContentPartPr/>
                <p14:nvPr/>
              </p14:nvContentPartPr>
              <p14:xfrm>
                <a:off x="2735793" y="1293364"/>
                <a:ext cx="197280" cy="4125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1B73B95-330B-784C-926F-0ACA166232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28233" y="1285804"/>
                  <a:ext cx="212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1A78F7C-2C4A-3B44-B0E8-5457E703FA59}"/>
                    </a:ext>
                  </a:extLst>
                </p14:cNvPr>
                <p14:cNvContentPartPr/>
                <p14:nvPr/>
              </p14:nvContentPartPr>
              <p14:xfrm>
                <a:off x="2741913" y="1502524"/>
                <a:ext cx="92520" cy="252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1A78F7C-2C4A-3B44-B0E8-5457E703FA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34353" y="1494964"/>
                  <a:ext cx="107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AD6EF67-08BA-5A4D-9EB3-4CABC2A581DB}"/>
                    </a:ext>
                  </a:extLst>
                </p14:cNvPr>
                <p14:cNvContentPartPr/>
                <p14:nvPr/>
              </p14:nvContentPartPr>
              <p14:xfrm>
                <a:off x="2982033" y="1521244"/>
                <a:ext cx="147960" cy="196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AD6EF67-08BA-5A4D-9EB3-4CABC2A581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4473" y="1513684"/>
                  <a:ext cx="163080" cy="21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BA7E2326-0999-EA4E-80E8-FBB44C635377}"/>
              </a:ext>
            </a:extLst>
          </p:cNvPr>
          <p:cNvGrpSpPr/>
          <p:nvPr/>
        </p:nvGrpSpPr>
        <p:grpSpPr>
          <a:xfrm>
            <a:off x="3375873" y="1293364"/>
            <a:ext cx="455760" cy="406800"/>
            <a:chOff x="3375873" y="1293364"/>
            <a:chExt cx="455760" cy="40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F22BB2E-7792-6F4B-AF2F-63ADB6C4ACAD}"/>
                    </a:ext>
                  </a:extLst>
                </p14:cNvPr>
                <p14:cNvContentPartPr/>
                <p14:nvPr/>
              </p14:nvContentPartPr>
              <p14:xfrm>
                <a:off x="3431313" y="1361044"/>
                <a:ext cx="178920" cy="18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F22BB2E-7792-6F4B-AF2F-63ADB6C4AC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23753" y="1353484"/>
                  <a:ext cx="194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67B532A-6D05-9F49-8B79-3F6955171CCA}"/>
                    </a:ext>
                  </a:extLst>
                </p14:cNvPr>
                <p14:cNvContentPartPr/>
                <p14:nvPr/>
              </p14:nvContentPartPr>
              <p14:xfrm>
                <a:off x="3375873" y="1293364"/>
                <a:ext cx="185040" cy="3697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67B532A-6D05-9F49-8B79-3F6955171C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68313" y="1285804"/>
                  <a:ext cx="2001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9495C8D-7C36-304C-9CF5-EE24A273A44D}"/>
                    </a:ext>
                  </a:extLst>
                </p14:cNvPr>
                <p14:cNvContentPartPr/>
                <p14:nvPr/>
              </p14:nvContentPartPr>
              <p14:xfrm>
                <a:off x="3406473" y="1527364"/>
                <a:ext cx="37440" cy="172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9495C8D-7C36-304C-9CF5-EE24A273A4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98913" y="1519804"/>
                  <a:ext cx="52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4400A61-6C6F-174E-93E9-C01D034B0CB6}"/>
                    </a:ext>
                  </a:extLst>
                </p14:cNvPr>
                <p14:cNvContentPartPr/>
                <p14:nvPr/>
              </p14:nvContentPartPr>
              <p14:xfrm>
                <a:off x="3517353" y="1515844"/>
                <a:ext cx="314280" cy="141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4400A61-6C6F-174E-93E9-C01D034B0C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09793" y="1508284"/>
                  <a:ext cx="3294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6E0A9BC-DA59-8F49-A04A-63C67808218B}"/>
              </a:ext>
            </a:extLst>
          </p:cNvPr>
          <p:cNvGrpSpPr/>
          <p:nvPr/>
        </p:nvGrpSpPr>
        <p:grpSpPr>
          <a:xfrm>
            <a:off x="4040433" y="1195084"/>
            <a:ext cx="332640" cy="569160"/>
            <a:chOff x="4040433" y="1195084"/>
            <a:chExt cx="3326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99603AA-874F-4842-BC29-4F3812912395}"/>
                    </a:ext>
                  </a:extLst>
                </p14:cNvPr>
                <p14:cNvContentPartPr/>
                <p14:nvPr/>
              </p14:nvContentPartPr>
              <p14:xfrm>
                <a:off x="4040433" y="1195084"/>
                <a:ext cx="289080" cy="569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99603AA-874F-4842-BC29-4F38129123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32873" y="1187524"/>
                  <a:ext cx="30384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612365A-3468-E741-98FF-EBDEF7C4E015}"/>
                    </a:ext>
                  </a:extLst>
                </p14:cNvPr>
                <p14:cNvContentPartPr/>
                <p14:nvPr/>
              </p14:nvContentPartPr>
              <p14:xfrm>
                <a:off x="4256433" y="1471924"/>
                <a:ext cx="116640" cy="1911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612365A-3468-E741-98FF-EBDEF7C4E0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48873" y="1464364"/>
                  <a:ext cx="1317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2630737-451D-4A42-AE12-4D10AB78B615}"/>
              </a:ext>
            </a:extLst>
          </p:cNvPr>
          <p:cNvGrpSpPr/>
          <p:nvPr/>
        </p:nvGrpSpPr>
        <p:grpSpPr>
          <a:xfrm>
            <a:off x="4711833" y="1299484"/>
            <a:ext cx="455040" cy="388440"/>
            <a:chOff x="4711833" y="1299484"/>
            <a:chExt cx="4550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C600606-D491-2542-B95A-F74C9BFDAE4B}"/>
                    </a:ext>
                  </a:extLst>
                </p14:cNvPr>
                <p14:cNvContentPartPr/>
                <p14:nvPr/>
              </p14:nvContentPartPr>
              <p14:xfrm>
                <a:off x="4711833" y="1299484"/>
                <a:ext cx="116640" cy="3387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C600606-D491-2542-B95A-F74C9BFDAE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04273" y="1291924"/>
                  <a:ext cx="131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38788F7-817A-D14E-B01C-168413074BBA}"/>
                    </a:ext>
                  </a:extLst>
                </p14:cNvPr>
                <p14:cNvContentPartPr/>
                <p14:nvPr/>
              </p14:nvContentPartPr>
              <p14:xfrm>
                <a:off x="4840353" y="1385884"/>
                <a:ext cx="326520" cy="302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38788F7-817A-D14E-B01C-168413074B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32793" y="1378324"/>
                  <a:ext cx="3416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81C3AD9-CEA9-2144-BADF-7900B9861140}"/>
              </a:ext>
            </a:extLst>
          </p:cNvPr>
          <p:cNvGrpSpPr/>
          <p:nvPr/>
        </p:nvGrpSpPr>
        <p:grpSpPr>
          <a:xfrm>
            <a:off x="5517513" y="1108684"/>
            <a:ext cx="578880" cy="640440"/>
            <a:chOff x="5517513" y="1108684"/>
            <a:chExt cx="57888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440770B-038A-354F-B381-25BFF7799419}"/>
                    </a:ext>
                  </a:extLst>
                </p14:cNvPr>
                <p14:cNvContentPartPr/>
                <p14:nvPr/>
              </p14:nvContentPartPr>
              <p14:xfrm>
                <a:off x="5517513" y="1392004"/>
                <a:ext cx="24840" cy="2156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440770B-038A-354F-B381-25BFF77994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09953" y="1384444"/>
                  <a:ext cx="3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AC28A30-C614-414D-88C8-58E248BD2963}"/>
                    </a:ext>
                  </a:extLst>
                </p14:cNvPr>
                <p14:cNvContentPartPr/>
                <p14:nvPr/>
              </p14:nvContentPartPr>
              <p14:xfrm>
                <a:off x="5800473" y="1108684"/>
                <a:ext cx="295920" cy="6404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AC28A30-C614-414D-88C8-58E248BD29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92913" y="1101124"/>
                  <a:ext cx="3106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74C5FAE-6F66-2245-BA0F-3402FB34883C}"/>
                    </a:ext>
                  </a:extLst>
                </p14:cNvPr>
                <p14:cNvContentPartPr/>
                <p14:nvPr/>
              </p14:nvContentPartPr>
              <p14:xfrm>
                <a:off x="5686353" y="1225684"/>
                <a:ext cx="249840" cy="369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74C5FAE-6F66-2245-BA0F-3402FB34883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78793" y="1218124"/>
                  <a:ext cx="264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395F7A5-E060-A04A-8B14-CF6C055F2DB3}"/>
                    </a:ext>
                  </a:extLst>
                </p14:cNvPr>
                <p14:cNvContentPartPr/>
                <p14:nvPr/>
              </p14:nvContentPartPr>
              <p14:xfrm>
                <a:off x="5824953" y="1478044"/>
                <a:ext cx="111240" cy="187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395F7A5-E060-A04A-8B14-CF6C055F2D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17393" y="1470484"/>
                  <a:ext cx="126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365A7DA-91F4-F847-BA32-44B2E9D6D092}"/>
                    </a:ext>
                  </a:extLst>
                </p14:cNvPr>
                <p14:cNvContentPartPr/>
                <p14:nvPr/>
              </p14:nvContentPartPr>
              <p14:xfrm>
                <a:off x="5794353" y="1545724"/>
                <a:ext cx="147240" cy="55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365A7DA-91F4-F847-BA32-44B2E9D6D0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86793" y="1538164"/>
                  <a:ext cx="162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88AD008-45FC-CA43-AC06-4DFE3E068BD7}"/>
                    </a:ext>
                  </a:extLst>
                </p14:cNvPr>
                <p14:cNvContentPartPr/>
                <p14:nvPr/>
              </p14:nvContentPartPr>
              <p14:xfrm>
                <a:off x="5763393" y="1674964"/>
                <a:ext cx="160200" cy="187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88AD008-45FC-CA43-AC06-4DFE3E068BD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5833" y="1667404"/>
                  <a:ext cx="1753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7B82565A-B7E3-F340-B2E6-EAAD5F8E4DCF}"/>
                  </a:ext>
                </a:extLst>
              </p14:cNvPr>
              <p14:cNvContentPartPr/>
              <p14:nvPr/>
            </p14:nvContentPartPr>
            <p14:xfrm>
              <a:off x="6354153" y="1712044"/>
              <a:ext cx="178200" cy="864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7B82565A-B7E3-F340-B2E6-EAAD5F8E4DC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346593" y="1704484"/>
                <a:ext cx="19332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3355148-2C30-D943-A0E8-B754ABFE5504}"/>
              </a:ext>
            </a:extLst>
          </p:cNvPr>
          <p:cNvGrpSpPr/>
          <p:nvPr/>
        </p:nvGrpSpPr>
        <p:grpSpPr>
          <a:xfrm>
            <a:off x="656433" y="2450404"/>
            <a:ext cx="904320" cy="529560"/>
            <a:chOff x="656433" y="2450404"/>
            <a:chExt cx="9043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0C096E7-37A5-BD49-AFD3-5B898D4EEB89}"/>
                    </a:ext>
                  </a:extLst>
                </p14:cNvPr>
                <p14:cNvContentPartPr/>
                <p14:nvPr/>
              </p14:nvContentPartPr>
              <p14:xfrm>
                <a:off x="809793" y="2450404"/>
                <a:ext cx="99000" cy="74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0C096E7-37A5-BD49-AFD3-5B898D4EEB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2233" y="2442844"/>
                  <a:ext cx="113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63077F8-1052-C24D-A569-859DD7DAE1F3}"/>
                    </a:ext>
                  </a:extLst>
                </p14:cNvPr>
                <p14:cNvContentPartPr/>
                <p14:nvPr/>
              </p14:nvContentPartPr>
              <p14:xfrm>
                <a:off x="656433" y="2604124"/>
                <a:ext cx="762840" cy="283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63077F8-1052-C24D-A569-859DD7DAE1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8873" y="2596564"/>
                  <a:ext cx="777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1069203-DCEE-354F-93A3-6D656DFD1F7E}"/>
                    </a:ext>
                  </a:extLst>
                </p14:cNvPr>
                <p14:cNvContentPartPr/>
                <p14:nvPr/>
              </p14:nvContentPartPr>
              <p14:xfrm>
                <a:off x="1523673" y="2868724"/>
                <a:ext cx="12600" cy="6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1069203-DCEE-354F-93A3-6D656DFD1F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6113" y="2861164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F80BAC0-0E7A-084E-9A5A-15E1BEE68BC0}"/>
                    </a:ext>
                  </a:extLst>
                </p14:cNvPr>
                <p14:cNvContentPartPr/>
                <p14:nvPr/>
              </p14:nvContentPartPr>
              <p14:xfrm>
                <a:off x="1542033" y="2955124"/>
                <a:ext cx="18720" cy="248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F80BAC0-0E7A-084E-9A5A-15E1BEE68B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34473" y="2947564"/>
                  <a:ext cx="338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A6B4AB64-1E9F-5940-A7FB-1B9B0BBB6716}"/>
                  </a:ext>
                </a:extLst>
              </p14:cNvPr>
              <p14:cNvContentPartPr/>
              <p14:nvPr/>
            </p14:nvContentPartPr>
            <p14:xfrm>
              <a:off x="2902113" y="3502684"/>
              <a:ext cx="141840" cy="1357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A6B4AB64-1E9F-5940-A7FB-1B9B0BBB671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94553" y="3495124"/>
                <a:ext cx="15696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E1DA6650-AD47-6D43-8985-4E573A94A001}"/>
              </a:ext>
            </a:extLst>
          </p:cNvPr>
          <p:cNvGrpSpPr/>
          <p:nvPr/>
        </p:nvGrpSpPr>
        <p:grpSpPr>
          <a:xfrm>
            <a:off x="2963673" y="3262564"/>
            <a:ext cx="1945080" cy="344880"/>
            <a:chOff x="2963673" y="3262564"/>
            <a:chExt cx="194508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CC37A61-AB77-F34C-A644-88D07BE1E2C2}"/>
                    </a:ext>
                  </a:extLst>
                </p14:cNvPr>
                <p14:cNvContentPartPr/>
                <p14:nvPr/>
              </p14:nvContentPartPr>
              <p14:xfrm>
                <a:off x="2963673" y="3262564"/>
                <a:ext cx="1945080" cy="344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CC37A61-AB77-F34C-A644-88D07BE1E2C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6113" y="3255004"/>
                  <a:ext cx="1960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5CE81ED-D05E-1D45-AE4A-E2A3CA054AC4}"/>
                    </a:ext>
                  </a:extLst>
                </p14:cNvPr>
                <p14:cNvContentPartPr/>
                <p14:nvPr/>
              </p14:nvContentPartPr>
              <p14:xfrm>
                <a:off x="3689793" y="3311884"/>
                <a:ext cx="24840" cy="12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5CE81ED-D05E-1D45-AE4A-E2A3CA054AC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82233" y="3304324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F8A8365-AA5F-BD4B-BEC6-21C5AF037352}"/>
                    </a:ext>
                  </a:extLst>
                </p14:cNvPr>
                <p14:cNvContentPartPr/>
                <p14:nvPr/>
              </p14:nvContentPartPr>
              <p14:xfrm>
                <a:off x="3689793" y="3324124"/>
                <a:ext cx="443520" cy="191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F8A8365-AA5F-BD4B-BEC6-21C5AF0373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82233" y="3316564"/>
                  <a:ext cx="4586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18C20A2-0508-C441-A91E-96A8E498F553}"/>
              </a:ext>
            </a:extLst>
          </p:cNvPr>
          <p:cNvGrpSpPr/>
          <p:nvPr/>
        </p:nvGrpSpPr>
        <p:grpSpPr>
          <a:xfrm>
            <a:off x="4778793" y="2007244"/>
            <a:ext cx="4154040" cy="2579040"/>
            <a:chOff x="4778793" y="2007244"/>
            <a:chExt cx="4154040" cy="25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FB34650-D6EF-7449-8110-52D6B74064C6}"/>
                    </a:ext>
                  </a:extLst>
                </p14:cNvPr>
                <p14:cNvContentPartPr/>
                <p14:nvPr/>
              </p14:nvContentPartPr>
              <p14:xfrm>
                <a:off x="4840353" y="3133324"/>
                <a:ext cx="1889640" cy="1911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FB34650-D6EF-7449-8110-52D6B74064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32793" y="3125764"/>
                  <a:ext cx="1904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F2761B1-605C-2943-8265-DD4A9577F69A}"/>
                    </a:ext>
                  </a:extLst>
                </p14:cNvPr>
                <p14:cNvContentPartPr/>
                <p14:nvPr/>
              </p14:nvContentPartPr>
              <p14:xfrm>
                <a:off x="5585193" y="3145924"/>
                <a:ext cx="357120" cy="2588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F2761B1-605C-2943-8265-DD4A9577F6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77633" y="3138364"/>
                  <a:ext cx="372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E737349-910B-1045-88A1-65384373F844}"/>
                    </a:ext>
                  </a:extLst>
                </p14:cNvPr>
                <p14:cNvContentPartPr/>
                <p14:nvPr/>
              </p14:nvContentPartPr>
              <p14:xfrm>
                <a:off x="6655833" y="2007244"/>
                <a:ext cx="1261080" cy="12002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E737349-910B-1045-88A1-65384373F8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48273" y="1999684"/>
                  <a:ext cx="1276200" cy="12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B90E076-5970-3643-AD16-CE3FA6E0F614}"/>
                    </a:ext>
                  </a:extLst>
                </p14:cNvPr>
                <p14:cNvContentPartPr/>
                <p14:nvPr/>
              </p14:nvContentPartPr>
              <p14:xfrm>
                <a:off x="7031313" y="2653444"/>
                <a:ext cx="227880" cy="357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B90E076-5970-3643-AD16-CE3FA6E0F61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23753" y="2645884"/>
                  <a:ext cx="243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023555E-8ACF-904D-BA06-88C984BB8C22}"/>
                    </a:ext>
                  </a:extLst>
                </p14:cNvPr>
                <p14:cNvContentPartPr/>
                <p14:nvPr/>
              </p14:nvContentPartPr>
              <p14:xfrm>
                <a:off x="8089713" y="2939284"/>
                <a:ext cx="381960" cy="4100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023555E-8ACF-904D-BA06-88C984BB8C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82153" y="2931724"/>
                  <a:ext cx="397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57DC1DF-2264-434B-B28C-66BD3B49EA6D}"/>
                    </a:ext>
                  </a:extLst>
                </p14:cNvPr>
                <p14:cNvContentPartPr/>
                <p14:nvPr/>
              </p14:nvContentPartPr>
              <p14:xfrm>
                <a:off x="7800273" y="2179684"/>
                <a:ext cx="1083600" cy="2098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57DC1DF-2264-434B-B28C-66BD3B49EA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92713" y="2172124"/>
                  <a:ext cx="1098360" cy="21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6ED0809-5B06-DF43-816A-65BFE2A2F00A}"/>
                    </a:ext>
                  </a:extLst>
                </p14:cNvPr>
                <p14:cNvContentPartPr/>
                <p14:nvPr/>
              </p14:nvContentPartPr>
              <p14:xfrm>
                <a:off x="8772633" y="4278124"/>
                <a:ext cx="160200" cy="191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6ED0809-5B06-DF43-816A-65BFE2A2F00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65073" y="4270564"/>
                  <a:ext cx="17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A45C48B-826C-3142-93B3-5D4854EFE70A}"/>
                    </a:ext>
                  </a:extLst>
                </p14:cNvPr>
                <p14:cNvContentPartPr/>
                <p14:nvPr/>
              </p14:nvContentPartPr>
              <p14:xfrm>
                <a:off x="4778793" y="3342844"/>
                <a:ext cx="4141800" cy="12434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A45C48B-826C-3142-93B3-5D4854EFE70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71233" y="3335284"/>
                  <a:ext cx="4156920" cy="12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7BECBBB-2C60-F742-AC43-659AEA40D7D0}"/>
                    </a:ext>
                  </a:extLst>
                </p14:cNvPr>
                <p14:cNvContentPartPr/>
                <p14:nvPr/>
              </p14:nvContentPartPr>
              <p14:xfrm>
                <a:off x="6200433" y="4185604"/>
                <a:ext cx="277200" cy="264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7BECBBB-2C60-F742-AC43-659AEA40D7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92873" y="4178044"/>
                  <a:ext cx="2923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F0771B9C-C1EC-C040-9C05-0272EB9C4714}"/>
              </a:ext>
            </a:extLst>
          </p:cNvPr>
          <p:cNvGrpSpPr/>
          <p:nvPr/>
        </p:nvGrpSpPr>
        <p:grpSpPr>
          <a:xfrm>
            <a:off x="6557193" y="3084364"/>
            <a:ext cx="1581840" cy="1095840"/>
            <a:chOff x="6557193" y="3084364"/>
            <a:chExt cx="158184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9DA1DB2-6D43-DF46-80C2-A2A70641FE59}"/>
                    </a:ext>
                  </a:extLst>
                </p14:cNvPr>
                <p14:cNvContentPartPr/>
                <p14:nvPr/>
              </p14:nvContentPartPr>
              <p14:xfrm>
                <a:off x="6612633" y="3262564"/>
                <a:ext cx="381960" cy="246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9DA1DB2-6D43-DF46-80C2-A2A70641FE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05073" y="3255004"/>
                  <a:ext cx="397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02A889E-9D9C-3B4C-90A0-E4F71FA11EF6}"/>
                    </a:ext>
                  </a:extLst>
                </p14:cNvPr>
                <p14:cNvContentPartPr/>
                <p14:nvPr/>
              </p14:nvContentPartPr>
              <p14:xfrm>
                <a:off x="6557193" y="3084364"/>
                <a:ext cx="1581840" cy="10958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02A889E-9D9C-3B4C-90A0-E4F71FA11E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9993" y="3076804"/>
                  <a:ext cx="1596960" cy="11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6E90EFA-ED6F-4041-AD55-AEE82FAF9F11}"/>
                    </a:ext>
                  </a:extLst>
                </p14:cNvPr>
                <p14:cNvContentPartPr/>
                <p14:nvPr/>
              </p14:nvContentPartPr>
              <p14:xfrm>
                <a:off x="6618753" y="3841804"/>
                <a:ext cx="129600" cy="367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6E90EFA-ED6F-4041-AD55-AEE82FAF9F1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11193" y="3834244"/>
                  <a:ext cx="144720" cy="5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5589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3245C1-00DF-1A45-A9A2-18693EE73668}"/>
              </a:ext>
            </a:extLst>
          </p:cNvPr>
          <p:cNvGrpSpPr/>
          <p:nvPr/>
        </p:nvGrpSpPr>
        <p:grpSpPr>
          <a:xfrm>
            <a:off x="611020" y="259911"/>
            <a:ext cx="604440" cy="660240"/>
            <a:chOff x="611020" y="259911"/>
            <a:chExt cx="6044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7567017-07FB-2649-A507-230822ADC6E0}"/>
                    </a:ext>
                  </a:extLst>
                </p14:cNvPr>
                <p14:cNvContentPartPr/>
                <p14:nvPr/>
              </p14:nvContentPartPr>
              <p14:xfrm>
                <a:off x="611020" y="446751"/>
                <a:ext cx="155880" cy="313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7567017-07FB-2649-A507-230822ADC6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460" y="43919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F3E1487-3CFC-7F47-91F9-D69BB4818974}"/>
                    </a:ext>
                  </a:extLst>
                </p14:cNvPr>
                <p14:cNvContentPartPr/>
                <p14:nvPr/>
              </p14:nvContentPartPr>
              <p14:xfrm>
                <a:off x="654580" y="259911"/>
                <a:ext cx="274320" cy="660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F3E1487-3CFC-7F47-91F9-D69BB48189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7380" y="252351"/>
                  <a:ext cx="2894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310129D-FBB5-DC49-91A1-427C69808FB8}"/>
                    </a:ext>
                  </a:extLst>
                </p14:cNvPr>
                <p14:cNvContentPartPr/>
                <p14:nvPr/>
              </p14:nvContentPartPr>
              <p14:xfrm>
                <a:off x="972100" y="397071"/>
                <a:ext cx="199440" cy="367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310129D-FBB5-DC49-91A1-427C69808F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4540" y="389511"/>
                  <a:ext cx="214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3CC505B-92C4-E440-B0F6-0A0D6B7DEA94}"/>
                    </a:ext>
                  </a:extLst>
                </p14:cNvPr>
                <p14:cNvContentPartPr/>
                <p14:nvPr/>
              </p14:nvContentPartPr>
              <p14:xfrm>
                <a:off x="1202500" y="565191"/>
                <a:ext cx="12960" cy="81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3CC505B-92C4-E440-B0F6-0A0D6B7DEA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4940" y="557631"/>
                  <a:ext cx="277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13085B3-70C3-1F4E-BD05-1219F88ED4D7}"/>
              </a:ext>
            </a:extLst>
          </p:cNvPr>
          <p:cNvGrpSpPr/>
          <p:nvPr/>
        </p:nvGrpSpPr>
        <p:grpSpPr>
          <a:xfrm>
            <a:off x="1432900" y="291231"/>
            <a:ext cx="411480" cy="373680"/>
            <a:chOff x="1432900" y="291231"/>
            <a:chExt cx="41148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B5BC6EA-B0DE-7B42-B6F3-32251E6AE140}"/>
                    </a:ext>
                  </a:extLst>
                </p14:cNvPr>
                <p14:cNvContentPartPr/>
                <p14:nvPr/>
              </p14:nvContentPartPr>
              <p14:xfrm>
                <a:off x="1445500" y="334791"/>
                <a:ext cx="93600" cy="106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B5BC6EA-B0DE-7B42-B6F3-32251E6AE1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7940" y="32723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975A22C-494E-1543-9D03-99D49CDBD4AB}"/>
                    </a:ext>
                  </a:extLst>
                </p14:cNvPr>
                <p14:cNvContentPartPr/>
                <p14:nvPr/>
              </p14:nvContentPartPr>
              <p14:xfrm>
                <a:off x="1432900" y="484191"/>
                <a:ext cx="155880" cy="180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975A22C-494E-1543-9D03-99D49CDBD4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5340" y="476631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F6964B4-3057-F64D-B06E-2C346F69F5D2}"/>
                    </a:ext>
                  </a:extLst>
                </p14:cNvPr>
                <p14:cNvContentPartPr/>
                <p14:nvPr/>
              </p14:nvContentPartPr>
              <p14:xfrm>
                <a:off x="1688140" y="291231"/>
                <a:ext cx="106200" cy="100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F6964B4-3057-F64D-B06E-2C346F69F5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0580" y="28367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24CB30-E929-874D-9A00-3347CDBB1724}"/>
                    </a:ext>
                  </a:extLst>
                </p14:cNvPr>
                <p14:cNvContentPartPr/>
                <p14:nvPr/>
              </p14:nvContentPartPr>
              <p14:xfrm>
                <a:off x="1657180" y="440631"/>
                <a:ext cx="187200" cy="199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24CB30-E929-874D-9A00-3347CDBB17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49620" y="433071"/>
                  <a:ext cx="20232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58C28E6-85C2-A542-A5E0-00744D4ED07B}"/>
                  </a:ext>
                </a:extLst>
              </p14:cNvPr>
              <p14:cNvContentPartPr/>
              <p14:nvPr/>
            </p14:nvContentPartPr>
            <p14:xfrm>
              <a:off x="2092780" y="583911"/>
              <a:ext cx="62640" cy="19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58C28E6-85C2-A542-A5E0-00744D4ED0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5220" y="576351"/>
                <a:ext cx="77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84EFDBB-EE0E-FB4B-8F25-916FE0543B5D}"/>
                  </a:ext>
                </a:extLst>
              </p14:cNvPr>
              <p14:cNvContentPartPr/>
              <p14:nvPr/>
            </p14:nvContentPartPr>
            <p14:xfrm>
              <a:off x="2130220" y="745551"/>
              <a:ext cx="19080" cy="280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84EFDBB-EE0E-FB4B-8F25-916FE0543B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22660" y="737991"/>
                <a:ext cx="342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9CB0AB41-66A5-5643-AC34-865811471133}"/>
              </a:ext>
            </a:extLst>
          </p:cNvPr>
          <p:cNvGrpSpPr/>
          <p:nvPr/>
        </p:nvGrpSpPr>
        <p:grpSpPr>
          <a:xfrm>
            <a:off x="2566540" y="179271"/>
            <a:ext cx="460440" cy="479520"/>
            <a:chOff x="2566540" y="179271"/>
            <a:chExt cx="46044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6FC90D-3137-B341-9100-C6D728DCF89A}"/>
                    </a:ext>
                  </a:extLst>
                </p14:cNvPr>
                <p14:cNvContentPartPr/>
                <p14:nvPr/>
              </p14:nvContentPartPr>
              <p14:xfrm>
                <a:off x="2597140" y="235071"/>
                <a:ext cx="124200" cy="81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6FC90D-3137-B341-9100-C6D728DCF8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89580" y="227511"/>
                  <a:ext cx="13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B5D5F55-A2C3-2543-9C6E-D114181DAF11}"/>
                    </a:ext>
                  </a:extLst>
                </p14:cNvPr>
                <p14:cNvContentPartPr/>
                <p14:nvPr/>
              </p14:nvContentPartPr>
              <p14:xfrm>
                <a:off x="2566540" y="478071"/>
                <a:ext cx="111600" cy="143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B5D5F55-A2C3-2543-9C6E-D114181DAF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8980" y="470511"/>
                  <a:ext cx="126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76F347A-CAF0-A045-BBFB-01480EABDECB}"/>
                    </a:ext>
                  </a:extLst>
                </p14:cNvPr>
                <p14:cNvContentPartPr/>
                <p14:nvPr/>
              </p14:nvContentPartPr>
              <p14:xfrm>
                <a:off x="2846260" y="179271"/>
                <a:ext cx="93600" cy="180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76F347A-CAF0-A045-BBFB-01480EABDE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8700" y="171711"/>
                  <a:ext cx="108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A2B5F1A-7416-2C49-B3DD-E330FCB51E87}"/>
                    </a:ext>
                  </a:extLst>
                </p14:cNvPr>
                <p14:cNvContentPartPr/>
                <p14:nvPr/>
              </p14:nvContentPartPr>
              <p14:xfrm>
                <a:off x="2796220" y="446751"/>
                <a:ext cx="230760" cy="212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A2B5F1A-7416-2C49-B3DD-E330FCB51E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88660" y="439191"/>
                  <a:ext cx="2458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71FE8D-ED96-5E47-A295-F7A07CEB5B59}"/>
              </a:ext>
            </a:extLst>
          </p:cNvPr>
          <p:cNvGrpSpPr/>
          <p:nvPr/>
        </p:nvGrpSpPr>
        <p:grpSpPr>
          <a:xfrm>
            <a:off x="3338020" y="278631"/>
            <a:ext cx="286560" cy="324000"/>
            <a:chOff x="3338020" y="278631"/>
            <a:chExt cx="2865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63A3C60-F034-044E-A1A9-41066D71518F}"/>
                    </a:ext>
                  </a:extLst>
                </p14:cNvPr>
                <p14:cNvContentPartPr/>
                <p14:nvPr/>
              </p14:nvContentPartPr>
              <p14:xfrm>
                <a:off x="3338020" y="278631"/>
                <a:ext cx="261720" cy="32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63A3C60-F034-044E-A1A9-41066D7151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0460" y="271071"/>
                  <a:ext cx="2768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06D770B-7337-754E-AAB8-CF16A4AFB527}"/>
                    </a:ext>
                  </a:extLst>
                </p14:cNvPr>
                <p14:cNvContentPartPr/>
                <p14:nvPr/>
              </p14:nvContentPartPr>
              <p14:xfrm>
                <a:off x="3344140" y="316071"/>
                <a:ext cx="280440" cy="249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06D770B-7337-754E-AAB8-CF16A4AFB5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6580" y="308511"/>
                  <a:ext cx="29556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C6AE902-BCAC-A346-AE33-F4A7AE4F962C}"/>
                  </a:ext>
                </a:extLst>
              </p14:cNvPr>
              <p14:cNvContentPartPr/>
              <p14:nvPr/>
            </p14:nvContentPartPr>
            <p14:xfrm>
              <a:off x="3966580" y="154071"/>
              <a:ext cx="442440" cy="4485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C6AE902-BCAC-A346-AE33-F4A7AE4F962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59020" y="146511"/>
                <a:ext cx="457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3233B53E-357A-1446-B0D3-A506D375B0C6}"/>
                  </a:ext>
                </a:extLst>
              </p14:cNvPr>
              <p14:cNvContentPartPr/>
              <p14:nvPr/>
            </p14:nvContentPartPr>
            <p14:xfrm>
              <a:off x="4676500" y="446751"/>
              <a:ext cx="174600" cy="1908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3233B53E-357A-1446-B0D3-A506D375B0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940" y="439191"/>
                <a:ext cx="189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BCF77D37-7404-7E43-8A18-74D0F1B90514}"/>
              </a:ext>
            </a:extLst>
          </p:cNvPr>
          <p:cNvGrpSpPr/>
          <p:nvPr/>
        </p:nvGrpSpPr>
        <p:grpSpPr>
          <a:xfrm>
            <a:off x="5199220" y="247671"/>
            <a:ext cx="178200" cy="386280"/>
            <a:chOff x="5199220" y="247671"/>
            <a:chExt cx="1782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3EE2158-7077-024B-968F-408F51644AF2}"/>
                    </a:ext>
                  </a:extLst>
                </p14:cNvPr>
                <p14:cNvContentPartPr/>
                <p14:nvPr/>
              </p14:nvContentPartPr>
              <p14:xfrm>
                <a:off x="5199220" y="247671"/>
                <a:ext cx="178200" cy="100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3EE2158-7077-024B-968F-408F51644A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91660" y="240111"/>
                  <a:ext cx="193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1403240-D9E2-964D-A4FE-3DD3D67FD89B}"/>
                    </a:ext>
                  </a:extLst>
                </p14:cNvPr>
                <p14:cNvContentPartPr/>
                <p14:nvPr/>
              </p14:nvContentPartPr>
              <p14:xfrm>
                <a:off x="5292820" y="428031"/>
                <a:ext cx="19080" cy="205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1403240-D9E2-964D-A4FE-3DD3D67FD89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85260" y="42047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C7E1F4F-8A1E-4A45-ABB7-94D4FACA003E}"/>
                  </a:ext>
                </a:extLst>
              </p14:cNvPr>
              <p14:cNvContentPartPr/>
              <p14:nvPr/>
            </p14:nvContentPartPr>
            <p14:xfrm>
              <a:off x="5678740" y="365751"/>
              <a:ext cx="199440" cy="13104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C7E1F4F-8A1E-4A45-ABB7-94D4FACA00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1180" y="358191"/>
                <a:ext cx="21456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8D6A7E07-EAD0-0941-AFD2-32A7B6B18B93}"/>
              </a:ext>
            </a:extLst>
          </p:cNvPr>
          <p:cNvGrpSpPr/>
          <p:nvPr/>
        </p:nvGrpSpPr>
        <p:grpSpPr>
          <a:xfrm>
            <a:off x="6126940" y="129231"/>
            <a:ext cx="809640" cy="510840"/>
            <a:chOff x="6126940" y="129231"/>
            <a:chExt cx="80964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4636758-A3CD-694B-B8B6-16309A111DCD}"/>
                    </a:ext>
                  </a:extLst>
                </p14:cNvPr>
                <p14:cNvContentPartPr/>
                <p14:nvPr/>
              </p14:nvContentPartPr>
              <p14:xfrm>
                <a:off x="6207940" y="191511"/>
                <a:ext cx="25200" cy="62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4636758-A3CD-694B-B8B6-16309A111D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00380" y="18395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521F056-2595-E048-9762-67F1AC428D11}"/>
                    </a:ext>
                  </a:extLst>
                </p14:cNvPr>
                <p14:cNvContentPartPr/>
                <p14:nvPr/>
              </p14:nvContentPartPr>
              <p14:xfrm>
                <a:off x="6126940" y="365751"/>
                <a:ext cx="249480" cy="180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521F056-2595-E048-9762-67F1AC428D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9380" y="358191"/>
                  <a:ext cx="264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B8C0FED-64FA-ED43-BD6C-D9EAF0DF4710}"/>
                    </a:ext>
                  </a:extLst>
                </p14:cNvPr>
                <p14:cNvContentPartPr/>
                <p14:nvPr/>
              </p14:nvContentPartPr>
              <p14:xfrm>
                <a:off x="6674860" y="135711"/>
                <a:ext cx="75240" cy="2246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B8C0FED-64FA-ED43-BD6C-D9EAF0DF47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67300" y="12815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86F0FB7-0674-C342-B458-ED2041F5D51A}"/>
                    </a:ext>
                  </a:extLst>
                </p14:cNvPr>
                <p14:cNvContentPartPr/>
                <p14:nvPr/>
              </p14:nvContentPartPr>
              <p14:xfrm>
                <a:off x="6525460" y="129231"/>
                <a:ext cx="411120" cy="510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86F0FB7-0674-C342-B458-ED2041F5D5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17900" y="121671"/>
                  <a:ext cx="426240" cy="52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42BAA4-3F4C-3944-890E-CA6A74176575}"/>
              </a:ext>
            </a:extLst>
          </p:cNvPr>
          <p:cNvGrpSpPr/>
          <p:nvPr/>
        </p:nvGrpSpPr>
        <p:grpSpPr>
          <a:xfrm>
            <a:off x="7210180" y="135711"/>
            <a:ext cx="435960" cy="660240"/>
            <a:chOff x="7210180" y="135711"/>
            <a:chExt cx="43596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92B0F2D-DA17-5A41-89F8-7F456A9110AB}"/>
                    </a:ext>
                  </a:extLst>
                </p14:cNvPr>
                <p14:cNvContentPartPr/>
                <p14:nvPr/>
              </p14:nvContentPartPr>
              <p14:xfrm>
                <a:off x="7253740" y="135711"/>
                <a:ext cx="143640" cy="224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92B0F2D-DA17-5A41-89F8-7F456A9110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6180" y="128151"/>
                  <a:ext cx="15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A991C40-74A9-7A48-B435-282845420B61}"/>
                    </a:ext>
                  </a:extLst>
                </p14:cNvPr>
                <p14:cNvContentPartPr/>
                <p14:nvPr/>
              </p14:nvContentPartPr>
              <p14:xfrm>
                <a:off x="7210180" y="403191"/>
                <a:ext cx="143640" cy="199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A991C40-74A9-7A48-B435-282845420B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02620" y="395631"/>
                  <a:ext cx="158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270A9A-1EED-3F4B-BDC1-8ACAF6093E15}"/>
                    </a:ext>
                  </a:extLst>
                </p14:cNvPr>
                <p14:cNvContentPartPr/>
                <p14:nvPr/>
              </p14:nvContentPartPr>
              <p14:xfrm>
                <a:off x="7552540" y="689751"/>
                <a:ext cx="93600" cy="106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270A9A-1EED-3F4B-BDC1-8ACAF6093E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44980" y="68219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54EA0D9-0825-C34C-AB67-A2DD18F63E7D}"/>
              </a:ext>
            </a:extLst>
          </p:cNvPr>
          <p:cNvGrpSpPr/>
          <p:nvPr/>
        </p:nvGrpSpPr>
        <p:grpSpPr>
          <a:xfrm>
            <a:off x="8075620" y="147951"/>
            <a:ext cx="205560" cy="567000"/>
            <a:chOff x="8075620" y="147951"/>
            <a:chExt cx="20556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8728CDE-57BA-174A-9C4C-87B7AB672D6F}"/>
                    </a:ext>
                  </a:extLst>
                </p14:cNvPr>
                <p14:cNvContentPartPr/>
                <p14:nvPr/>
              </p14:nvContentPartPr>
              <p14:xfrm>
                <a:off x="8075620" y="147951"/>
                <a:ext cx="193320" cy="567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8728CDE-57BA-174A-9C4C-87B7AB672D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68060" y="140391"/>
                  <a:ext cx="208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2F909A-1231-C74C-ABE8-F96CDBF6081F}"/>
                    </a:ext>
                  </a:extLst>
                </p14:cNvPr>
                <p14:cNvContentPartPr/>
                <p14:nvPr/>
              </p14:nvContentPartPr>
              <p14:xfrm>
                <a:off x="8087860" y="378351"/>
                <a:ext cx="193320" cy="129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2F909A-1231-C74C-ABE8-F96CDBF60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80300" y="370791"/>
                  <a:ext cx="208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169A118-638A-DD45-96C4-83963EEC9447}"/>
              </a:ext>
            </a:extLst>
          </p:cNvPr>
          <p:cNvGrpSpPr/>
          <p:nvPr/>
        </p:nvGrpSpPr>
        <p:grpSpPr>
          <a:xfrm>
            <a:off x="8492500" y="509031"/>
            <a:ext cx="62640" cy="149760"/>
            <a:chOff x="8492500" y="509031"/>
            <a:chExt cx="6264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E7DCBD9-2691-484D-BBA9-43AE1DFF2096}"/>
                    </a:ext>
                  </a:extLst>
                </p14:cNvPr>
                <p14:cNvContentPartPr/>
                <p14:nvPr/>
              </p14:nvContentPartPr>
              <p14:xfrm>
                <a:off x="8492500" y="509031"/>
                <a:ext cx="62640" cy="43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E7DCBD9-2691-484D-BBA9-43AE1DFF20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84940" y="50147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E67A2D3-5E8D-9545-99C3-5CD5074F24B2}"/>
                    </a:ext>
                  </a:extLst>
                </p14:cNvPr>
                <p14:cNvContentPartPr/>
                <p14:nvPr/>
              </p14:nvContentPartPr>
              <p14:xfrm>
                <a:off x="8511220" y="633591"/>
                <a:ext cx="25200" cy="25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E67A2D3-5E8D-9545-99C3-5CD5074F24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03660" y="6260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2985D6D-4188-E440-9CFE-A07CCB99327F}"/>
              </a:ext>
            </a:extLst>
          </p:cNvPr>
          <p:cNvGrpSpPr/>
          <p:nvPr/>
        </p:nvGrpSpPr>
        <p:grpSpPr>
          <a:xfrm>
            <a:off x="8803900" y="322191"/>
            <a:ext cx="243360" cy="249480"/>
            <a:chOff x="8803900" y="322191"/>
            <a:chExt cx="24336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7E6E355-DB95-FE43-8494-19F743209031}"/>
                    </a:ext>
                  </a:extLst>
                </p14:cNvPr>
                <p14:cNvContentPartPr/>
                <p14:nvPr/>
              </p14:nvContentPartPr>
              <p14:xfrm>
                <a:off x="8803900" y="322191"/>
                <a:ext cx="193320" cy="249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7E6E355-DB95-FE43-8494-19F7432090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96340" y="314631"/>
                  <a:ext cx="20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EC6A5DF-6177-1545-A7B9-B23A259626B9}"/>
                    </a:ext>
                  </a:extLst>
                </p14:cNvPr>
                <p14:cNvContentPartPr/>
                <p14:nvPr/>
              </p14:nvContentPartPr>
              <p14:xfrm>
                <a:off x="8860060" y="347031"/>
                <a:ext cx="187200" cy="180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EC6A5DF-6177-1545-A7B9-B23A259626B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2500" y="33983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80B415A-CEF6-104C-9A00-7ED25F89820B}"/>
              </a:ext>
            </a:extLst>
          </p:cNvPr>
          <p:cNvGrpSpPr/>
          <p:nvPr/>
        </p:nvGrpSpPr>
        <p:grpSpPr>
          <a:xfrm>
            <a:off x="9252100" y="359631"/>
            <a:ext cx="391680" cy="205920"/>
            <a:chOff x="9252100" y="359631"/>
            <a:chExt cx="39168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44DD545-27DE-B241-B353-362C4C9FDC80}"/>
                    </a:ext>
                  </a:extLst>
                </p14:cNvPr>
                <p14:cNvContentPartPr/>
                <p14:nvPr/>
              </p14:nvContentPartPr>
              <p14:xfrm>
                <a:off x="9252100" y="403191"/>
                <a:ext cx="274320" cy="43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44DD545-27DE-B241-B353-362C4C9FDC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4540" y="395631"/>
                  <a:ext cx="289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8EAF0AE-C339-954C-937A-FF7ACD513011}"/>
                    </a:ext>
                  </a:extLst>
                </p14:cNvPr>
                <p14:cNvContentPartPr/>
                <p14:nvPr/>
              </p14:nvContentPartPr>
              <p14:xfrm>
                <a:off x="9445060" y="359631"/>
                <a:ext cx="198720" cy="205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8EAF0AE-C339-954C-937A-FF7ACD5130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37500" y="352071"/>
                  <a:ext cx="2138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F363A14-D5D0-9943-812B-5E18D460118D}"/>
              </a:ext>
            </a:extLst>
          </p:cNvPr>
          <p:cNvGrpSpPr/>
          <p:nvPr/>
        </p:nvGrpSpPr>
        <p:grpSpPr>
          <a:xfrm>
            <a:off x="9924580" y="309951"/>
            <a:ext cx="218160" cy="268200"/>
            <a:chOff x="9924580" y="309951"/>
            <a:chExt cx="21816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D303E51-D11C-FD40-8ACE-2EA422A37CA9}"/>
                    </a:ext>
                  </a:extLst>
                </p14:cNvPr>
                <p14:cNvContentPartPr/>
                <p14:nvPr/>
              </p14:nvContentPartPr>
              <p14:xfrm>
                <a:off x="9924580" y="309951"/>
                <a:ext cx="180720" cy="268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D303E51-D11C-FD40-8ACE-2EA422A37C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17020" y="30239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6169B01-7976-0B49-A9B6-C93AA23EBB26}"/>
                    </a:ext>
                  </a:extLst>
                </p14:cNvPr>
                <p14:cNvContentPartPr/>
                <p14:nvPr/>
              </p14:nvContentPartPr>
              <p14:xfrm>
                <a:off x="9924580" y="347031"/>
                <a:ext cx="218160" cy="180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6169B01-7976-0B49-A9B6-C93AA23EBB2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17020" y="339831"/>
                  <a:ext cx="23328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62554C8-7789-4341-B742-C5A2E7C46F92}"/>
              </a:ext>
            </a:extLst>
          </p:cNvPr>
          <p:cNvGrpSpPr/>
          <p:nvPr/>
        </p:nvGrpSpPr>
        <p:grpSpPr>
          <a:xfrm>
            <a:off x="10472500" y="241191"/>
            <a:ext cx="691200" cy="305640"/>
            <a:chOff x="10472500" y="241191"/>
            <a:chExt cx="6912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C1B85D1-8600-5846-9138-00C3F5F6890D}"/>
                    </a:ext>
                  </a:extLst>
                </p14:cNvPr>
                <p14:cNvContentPartPr/>
                <p14:nvPr/>
              </p14:nvContentPartPr>
              <p14:xfrm>
                <a:off x="10528300" y="241191"/>
                <a:ext cx="62640" cy="87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C1B85D1-8600-5846-9138-00C3F5F689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20740" y="23399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5D06622-9ED1-5A44-AC4C-484413C735DA}"/>
                    </a:ext>
                  </a:extLst>
                </p14:cNvPr>
                <p14:cNvContentPartPr/>
                <p14:nvPr/>
              </p14:nvContentPartPr>
              <p14:xfrm>
                <a:off x="10472500" y="403191"/>
                <a:ext cx="311040" cy="143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5D06622-9ED1-5A44-AC4C-484413C735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64940" y="395631"/>
                  <a:ext cx="32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9D2DA6C-71B0-7D47-B80D-9B8EDAB4E68A}"/>
                    </a:ext>
                  </a:extLst>
                </p14:cNvPr>
                <p14:cNvContentPartPr/>
                <p14:nvPr/>
              </p14:nvContentPartPr>
              <p14:xfrm>
                <a:off x="10964260" y="434511"/>
                <a:ext cx="199440" cy="12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9D2DA6C-71B0-7D47-B80D-9B8EDAB4E6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56700" y="426951"/>
                  <a:ext cx="2145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C9DE1D0-AFD4-F847-926E-A12C154A61DF}"/>
                  </a:ext>
                </a:extLst>
              </p14:cNvPr>
              <p14:cNvContentPartPr/>
              <p14:nvPr/>
            </p14:nvContentPartPr>
            <p14:xfrm>
              <a:off x="11399860" y="446751"/>
              <a:ext cx="149760" cy="252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C9DE1D0-AFD4-F847-926E-A12C154A61D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392300" y="439191"/>
                <a:ext cx="16488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F23667FC-52B2-1A43-B754-284B53A10EF0}"/>
              </a:ext>
            </a:extLst>
          </p:cNvPr>
          <p:cNvGrpSpPr/>
          <p:nvPr/>
        </p:nvGrpSpPr>
        <p:grpSpPr>
          <a:xfrm>
            <a:off x="468100" y="1299591"/>
            <a:ext cx="547920" cy="482400"/>
            <a:chOff x="468100" y="1299591"/>
            <a:chExt cx="54792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C60CDB5-E4F2-6A44-A1DC-51AD8B9A45D0}"/>
                    </a:ext>
                  </a:extLst>
                </p14:cNvPr>
                <p14:cNvContentPartPr/>
                <p14:nvPr/>
              </p14:nvContentPartPr>
              <p14:xfrm>
                <a:off x="468100" y="1318311"/>
                <a:ext cx="68760" cy="193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C60CDB5-E4F2-6A44-A1DC-51AD8B9A45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0540" y="131075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7108B59-1031-3147-A1CD-9DC4E78702B7}"/>
                    </a:ext>
                  </a:extLst>
                </p14:cNvPr>
                <p14:cNvContentPartPr/>
                <p14:nvPr/>
              </p14:nvContentPartPr>
              <p14:xfrm>
                <a:off x="561340" y="1299591"/>
                <a:ext cx="118800" cy="482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7108B59-1031-3147-A1CD-9DC4E78702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3780" y="1292031"/>
                  <a:ext cx="1335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AF8F69D-FCB6-9940-B683-F26ED73FB9C7}"/>
                    </a:ext>
                  </a:extLst>
                </p14:cNvPr>
                <p14:cNvContentPartPr/>
                <p14:nvPr/>
              </p14:nvContentPartPr>
              <p14:xfrm>
                <a:off x="499060" y="1318311"/>
                <a:ext cx="516960" cy="274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AF8F69D-FCB6-9940-B683-F26ED73FB9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1500" y="1310751"/>
                  <a:ext cx="5320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5430DCA-C366-3D4B-84D6-5F543A9464B7}"/>
              </a:ext>
            </a:extLst>
          </p:cNvPr>
          <p:cNvGrpSpPr/>
          <p:nvPr/>
        </p:nvGrpSpPr>
        <p:grpSpPr>
          <a:xfrm>
            <a:off x="1259380" y="1231191"/>
            <a:ext cx="715680" cy="436320"/>
            <a:chOff x="1259380" y="1231191"/>
            <a:chExt cx="7156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4BD26BA-16CC-3848-912F-EC8DB042DB40}"/>
                    </a:ext>
                  </a:extLst>
                </p14:cNvPr>
                <p14:cNvContentPartPr/>
                <p14:nvPr/>
              </p14:nvContentPartPr>
              <p14:xfrm>
                <a:off x="1264780" y="1268631"/>
                <a:ext cx="162360" cy="255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4BD26BA-16CC-3848-912F-EC8DB042DB4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7220" y="1261071"/>
                  <a:ext cx="177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8E0805D-09A5-B24D-BB50-1A62F2FF254F}"/>
                    </a:ext>
                  </a:extLst>
                </p14:cNvPr>
                <p14:cNvContentPartPr/>
                <p14:nvPr/>
              </p14:nvContentPartPr>
              <p14:xfrm>
                <a:off x="1259380" y="1231191"/>
                <a:ext cx="504000" cy="4363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8E0805D-09A5-B24D-BB50-1A62F2FF254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1820" y="1223631"/>
                  <a:ext cx="5191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4D8A65E-B05F-904D-95CE-3F30F3C3AB4F}"/>
                    </a:ext>
                  </a:extLst>
                </p14:cNvPr>
                <p14:cNvContentPartPr/>
                <p14:nvPr/>
              </p14:nvContentPartPr>
              <p14:xfrm>
                <a:off x="1937260" y="1511271"/>
                <a:ext cx="37800" cy="124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4D8A65E-B05F-904D-95CE-3F30F3C3AB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29700" y="150371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9323784-605C-974A-9BF1-B053479CB2CC}"/>
              </a:ext>
            </a:extLst>
          </p:cNvPr>
          <p:cNvGrpSpPr/>
          <p:nvPr/>
        </p:nvGrpSpPr>
        <p:grpSpPr>
          <a:xfrm>
            <a:off x="1657180" y="1318311"/>
            <a:ext cx="162360" cy="43920"/>
            <a:chOff x="1657180" y="1318311"/>
            <a:chExt cx="16236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4EEDF5B-63A4-8043-B490-6686BF013BC8}"/>
                    </a:ext>
                  </a:extLst>
                </p14:cNvPr>
                <p14:cNvContentPartPr/>
                <p14:nvPr/>
              </p14:nvContentPartPr>
              <p14:xfrm>
                <a:off x="1675900" y="1343151"/>
                <a:ext cx="19080" cy="1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4EEDF5B-63A4-8043-B490-6686BF013B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68340" y="133559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F399734-6DEE-5B45-9DB9-36E5C59C583B}"/>
                    </a:ext>
                  </a:extLst>
                </p14:cNvPr>
                <p14:cNvContentPartPr/>
                <p14:nvPr/>
              </p14:nvContentPartPr>
              <p14:xfrm>
                <a:off x="1657180" y="1318311"/>
                <a:ext cx="162360" cy="4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F399734-6DEE-5B45-9DB9-36E5C59C58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9620" y="131075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FD82A85-9100-B146-8E47-6FDB14441034}"/>
              </a:ext>
            </a:extLst>
          </p:cNvPr>
          <p:cNvGrpSpPr/>
          <p:nvPr/>
        </p:nvGrpSpPr>
        <p:grpSpPr>
          <a:xfrm>
            <a:off x="2422900" y="1075671"/>
            <a:ext cx="1631520" cy="486000"/>
            <a:chOff x="2422900" y="1075671"/>
            <a:chExt cx="16315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C727E1B-72C8-C642-986D-B9077EBF56B4}"/>
                    </a:ext>
                  </a:extLst>
                </p14:cNvPr>
                <p14:cNvContentPartPr/>
                <p14:nvPr/>
              </p14:nvContentPartPr>
              <p14:xfrm>
                <a:off x="2441620" y="1268631"/>
                <a:ext cx="31320" cy="129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C727E1B-72C8-C642-986D-B9077EBF56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4060" y="126107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5C498AB-6184-9749-81BF-4521A1E5C765}"/>
                    </a:ext>
                  </a:extLst>
                </p14:cNvPr>
                <p14:cNvContentPartPr/>
                <p14:nvPr/>
              </p14:nvContentPartPr>
              <p14:xfrm>
                <a:off x="2459980" y="1262511"/>
                <a:ext cx="12960" cy="19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5C498AB-6184-9749-81BF-4521A1E5C7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2420" y="12549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2ADADE0-C4B0-0145-925E-977861A0EF2C}"/>
                    </a:ext>
                  </a:extLst>
                </p14:cNvPr>
                <p14:cNvContentPartPr/>
                <p14:nvPr/>
              </p14:nvContentPartPr>
              <p14:xfrm>
                <a:off x="2422900" y="1218591"/>
                <a:ext cx="155880" cy="315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2ADADE0-C4B0-0145-925E-977861A0EF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15340" y="1211391"/>
                  <a:ext cx="171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626F2BC-6D57-334F-ACC6-8794B39271E6}"/>
                    </a:ext>
                  </a:extLst>
                </p14:cNvPr>
                <p14:cNvContentPartPr/>
                <p14:nvPr/>
              </p14:nvContentPartPr>
              <p14:xfrm>
                <a:off x="2435140" y="1386711"/>
                <a:ext cx="168480" cy="75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626F2BC-6D57-334F-ACC6-8794B39271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27580" y="1379151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512E8C4-5F43-DF42-9DE0-52FB9DA2B7F8}"/>
                    </a:ext>
                  </a:extLst>
                </p14:cNvPr>
                <p14:cNvContentPartPr/>
                <p14:nvPr/>
              </p14:nvContentPartPr>
              <p14:xfrm>
                <a:off x="2715220" y="1081791"/>
                <a:ext cx="224640" cy="461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512E8C4-5F43-DF42-9DE0-52FB9DA2B7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08020" y="1074231"/>
                  <a:ext cx="2394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A8D61E8-DF21-2947-8C1D-760CF4726593}"/>
                    </a:ext>
                  </a:extLst>
                </p14:cNvPr>
                <p14:cNvContentPartPr/>
                <p14:nvPr/>
              </p14:nvContentPartPr>
              <p14:xfrm>
                <a:off x="3219580" y="1150191"/>
                <a:ext cx="180720" cy="3304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A8D61E8-DF21-2947-8C1D-760CF47265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12020" y="1142631"/>
                  <a:ext cx="195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F000931-82DA-6141-96F3-C4E925F3F84B}"/>
                    </a:ext>
                  </a:extLst>
                </p14:cNvPr>
                <p14:cNvContentPartPr/>
                <p14:nvPr/>
              </p14:nvContentPartPr>
              <p14:xfrm>
                <a:off x="3064060" y="1436751"/>
                <a:ext cx="504720" cy="124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F000931-82DA-6141-96F3-C4E925F3F8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56500" y="1429191"/>
                  <a:ext cx="51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0295C58-ADB0-0042-B896-84C6B8B6BE5D}"/>
                    </a:ext>
                  </a:extLst>
                </p14:cNvPr>
                <p14:cNvContentPartPr/>
                <p14:nvPr/>
              </p14:nvContentPartPr>
              <p14:xfrm>
                <a:off x="3742660" y="1075671"/>
                <a:ext cx="286560" cy="4860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0295C58-ADB0-0042-B896-84C6B8B6B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35100" y="1068111"/>
                  <a:ext cx="301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9D31C7E-252F-D542-B72C-4314EB70190E}"/>
                    </a:ext>
                  </a:extLst>
                </p14:cNvPr>
                <p14:cNvContentPartPr/>
                <p14:nvPr/>
              </p14:nvContentPartPr>
              <p14:xfrm>
                <a:off x="3955060" y="1293471"/>
                <a:ext cx="99360" cy="2052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9D31C7E-252F-D542-B72C-4314EB70190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47500" y="1285911"/>
                  <a:ext cx="1144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189E4CE5-29B9-E740-AC20-9E2879B688A6}"/>
                  </a:ext>
                </a:extLst>
              </p14:cNvPr>
              <p14:cNvContentPartPr/>
              <p14:nvPr/>
            </p14:nvContentPartPr>
            <p14:xfrm>
              <a:off x="4402540" y="1087911"/>
              <a:ext cx="386280" cy="3988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189E4CE5-29B9-E740-AC20-9E2879B688A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94980" y="1080351"/>
                <a:ext cx="40140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167DB3A0-E67C-FA4C-AE8A-526C9C6048A0}"/>
              </a:ext>
            </a:extLst>
          </p:cNvPr>
          <p:cNvGrpSpPr/>
          <p:nvPr/>
        </p:nvGrpSpPr>
        <p:grpSpPr>
          <a:xfrm>
            <a:off x="5043700" y="919791"/>
            <a:ext cx="504720" cy="641520"/>
            <a:chOff x="5043700" y="919791"/>
            <a:chExt cx="50472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0432615-09DF-4B42-B7C9-A8301496DEF1}"/>
                    </a:ext>
                  </a:extLst>
                </p14:cNvPr>
                <p14:cNvContentPartPr/>
                <p14:nvPr/>
              </p14:nvContentPartPr>
              <p14:xfrm>
                <a:off x="5043700" y="1206351"/>
                <a:ext cx="19080" cy="1933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0432615-09DF-4B42-B7C9-A8301496DE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36140" y="1198791"/>
                  <a:ext cx="34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BBC28DF-837E-3B41-AE26-A37008EA9BD9}"/>
                    </a:ext>
                  </a:extLst>
                </p14:cNvPr>
                <p14:cNvContentPartPr/>
                <p14:nvPr/>
              </p14:nvContentPartPr>
              <p14:xfrm>
                <a:off x="5298940" y="919791"/>
                <a:ext cx="249480" cy="6415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BBC28DF-837E-3B41-AE26-A37008EA9B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1380" y="912591"/>
                  <a:ext cx="26460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B501E69-F09D-A44C-803B-D87C05BDF3E7}"/>
                    </a:ext>
                  </a:extLst>
                </p14:cNvPr>
                <p14:cNvContentPartPr/>
                <p14:nvPr/>
              </p14:nvContentPartPr>
              <p14:xfrm>
                <a:off x="5211820" y="1057671"/>
                <a:ext cx="212040" cy="379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B501E69-F09D-A44C-803B-D87C05BDF3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04260" y="1050111"/>
                  <a:ext cx="22716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746DCA8-4EEE-D541-8FA0-A915FE126DC3}"/>
              </a:ext>
            </a:extLst>
          </p:cNvPr>
          <p:cNvGrpSpPr/>
          <p:nvPr/>
        </p:nvGrpSpPr>
        <p:grpSpPr>
          <a:xfrm>
            <a:off x="5828140" y="1050831"/>
            <a:ext cx="523440" cy="454680"/>
            <a:chOff x="5828140" y="1050831"/>
            <a:chExt cx="5234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6D9BDB0-F8FF-0F43-A261-3473779BAFB8}"/>
                    </a:ext>
                  </a:extLst>
                </p14:cNvPr>
                <p14:cNvContentPartPr/>
                <p14:nvPr/>
              </p14:nvContentPartPr>
              <p14:xfrm>
                <a:off x="5828140" y="1411911"/>
                <a:ext cx="12960" cy="6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6D9BDB0-F8FF-0F43-A261-3473779BAF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0580" y="14043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DBDDDFA-E3F9-3B49-BF8E-296B1FAC4AF5}"/>
                    </a:ext>
                  </a:extLst>
                </p14:cNvPr>
                <p14:cNvContentPartPr/>
                <p14:nvPr/>
              </p14:nvContentPartPr>
              <p14:xfrm>
                <a:off x="5834260" y="1480311"/>
                <a:ext cx="360" cy="25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DBDDDFA-E3F9-3B49-BF8E-296B1FAC4A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26700" y="1472751"/>
                  <a:ext cx="15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D622972-0B16-7D46-A901-9CE998A54C06}"/>
                    </a:ext>
                  </a:extLst>
                </p14:cNvPr>
                <p14:cNvContentPartPr/>
                <p14:nvPr/>
              </p14:nvContentPartPr>
              <p14:xfrm>
                <a:off x="6133060" y="1113111"/>
                <a:ext cx="31320" cy="199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D622972-0B16-7D46-A901-9CE998A54C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25500" y="110555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9C47554-4056-1C4E-806D-F1DD29645E40}"/>
                    </a:ext>
                  </a:extLst>
                </p14:cNvPr>
                <p14:cNvContentPartPr/>
                <p14:nvPr/>
              </p14:nvContentPartPr>
              <p14:xfrm>
                <a:off x="6014980" y="1050831"/>
                <a:ext cx="336600" cy="354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9C47554-4056-1C4E-806D-F1DD29645E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07420" y="1043271"/>
                  <a:ext cx="35172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4AF2351-03B0-0040-A657-81AAA7EBBFD2}"/>
              </a:ext>
            </a:extLst>
          </p:cNvPr>
          <p:cNvGrpSpPr/>
          <p:nvPr/>
        </p:nvGrpSpPr>
        <p:grpSpPr>
          <a:xfrm>
            <a:off x="6624820" y="1212471"/>
            <a:ext cx="174600" cy="143280"/>
            <a:chOff x="6624820" y="1212471"/>
            <a:chExt cx="17460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9F8F06E-0132-3C45-BE7A-D7A90855E32A}"/>
                    </a:ext>
                  </a:extLst>
                </p14:cNvPr>
                <p14:cNvContentPartPr/>
                <p14:nvPr/>
              </p14:nvContentPartPr>
              <p14:xfrm>
                <a:off x="6624820" y="1212471"/>
                <a:ext cx="162360" cy="252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9F8F06E-0132-3C45-BE7A-D7A90855E3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17620" y="1204911"/>
                  <a:ext cx="17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E5D337B-6176-C745-A4FC-0EBDBC2A846B}"/>
                    </a:ext>
                  </a:extLst>
                </p14:cNvPr>
                <p14:cNvContentPartPr/>
                <p14:nvPr/>
              </p14:nvContentPartPr>
              <p14:xfrm>
                <a:off x="6643540" y="1324431"/>
                <a:ext cx="155880" cy="31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E5D337B-6176-C745-A4FC-0EBDBC2A84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35980" y="131723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426C5EAF-A129-2648-ACBB-A853F05D4D14}"/>
                  </a:ext>
                </a:extLst>
              </p14:cNvPr>
              <p14:cNvContentPartPr/>
              <p14:nvPr/>
            </p14:nvContentPartPr>
            <p14:xfrm>
              <a:off x="7204060" y="1100511"/>
              <a:ext cx="87480" cy="32400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426C5EAF-A129-2648-ACBB-A853F05D4D1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96500" y="1092951"/>
                <a:ext cx="10260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FF9EF2E1-0DFA-4048-BC3D-671F2B42EE79}"/>
              </a:ext>
            </a:extLst>
          </p:cNvPr>
          <p:cNvGrpSpPr/>
          <p:nvPr/>
        </p:nvGrpSpPr>
        <p:grpSpPr>
          <a:xfrm>
            <a:off x="7490980" y="1106631"/>
            <a:ext cx="485280" cy="361440"/>
            <a:chOff x="7490980" y="1106631"/>
            <a:chExt cx="485280" cy="361440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DD551CE-FECC-704C-BB87-DCE6DFC86B9B}"/>
                </a:ext>
              </a:extLst>
            </p:cNvPr>
            <p:cNvGrpSpPr/>
            <p:nvPr/>
          </p:nvGrpSpPr>
          <p:grpSpPr>
            <a:xfrm>
              <a:off x="7490980" y="1106631"/>
              <a:ext cx="485280" cy="361440"/>
              <a:chOff x="7490980" y="1106631"/>
              <a:chExt cx="485280" cy="361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CEC33723-9B69-8A48-BF53-482AAEF0505E}"/>
                      </a:ext>
                    </a:extLst>
                  </p14:cNvPr>
                  <p14:cNvContentPartPr/>
                  <p14:nvPr/>
                </p14:nvContentPartPr>
                <p14:xfrm>
                  <a:off x="7540300" y="1106631"/>
                  <a:ext cx="230760" cy="286560"/>
                </p14:xfrm>
              </p:contentPart>
            </mc:Choice>
            <mc:Fallback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CEC33723-9B69-8A48-BF53-482AAEF0505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32740" y="1099071"/>
                    <a:ext cx="24588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B124BA0B-7E46-484F-8459-C821FCB9E280}"/>
                      </a:ext>
                    </a:extLst>
                  </p14:cNvPr>
                  <p14:cNvContentPartPr/>
                  <p14:nvPr/>
                </p14:nvContentPartPr>
                <p14:xfrm>
                  <a:off x="7490980" y="1106631"/>
                  <a:ext cx="304560" cy="286560"/>
                </p14:xfrm>
              </p:contentPart>
            </mc:Choice>
            <mc:Fallback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B124BA0B-7E46-484F-8459-C821FCB9E28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483420" y="1099071"/>
                    <a:ext cx="31968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613E8B65-ACC3-1843-A8A3-766A665A0B93}"/>
                      </a:ext>
                    </a:extLst>
                  </p14:cNvPr>
                  <p14:cNvContentPartPr/>
                  <p14:nvPr/>
                </p14:nvContentPartPr>
                <p14:xfrm>
                  <a:off x="7894900" y="1405431"/>
                  <a:ext cx="81360" cy="62640"/>
                </p14:xfrm>
              </p:contentPart>
            </mc:Choice>
            <mc:Fallback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613E8B65-ACC3-1843-A8A3-766A665A0B9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887340" y="1397871"/>
                    <a:ext cx="96480" cy="77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2219618-02C5-E441-9637-93EB288BB459}"/>
              </a:ext>
            </a:extLst>
          </p:cNvPr>
          <p:cNvGrpSpPr/>
          <p:nvPr/>
        </p:nvGrpSpPr>
        <p:grpSpPr>
          <a:xfrm>
            <a:off x="8225020" y="1000791"/>
            <a:ext cx="541800" cy="604440"/>
            <a:chOff x="8225020" y="1000791"/>
            <a:chExt cx="54180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EC23CEC-271B-BD4D-8C64-C3DC8201E34C}"/>
                    </a:ext>
                  </a:extLst>
                </p14:cNvPr>
                <p14:cNvContentPartPr/>
                <p14:nvPr/>
              </p14:nvContentPartPr>
              <p14:xfrm>
                <a:off x="8436700" y="1000791"/>
                <a:ext cx="62640" cy="3052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EC23CEC-271B-BD4D-8C64-C3DC8201E3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29140" y="993231"/>
                  <a:ext cx="7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4DBD68F-E437-014B-B37D-883588E3D92C}"/>
                    </a:ext>
                  </a:extLst>
                </p14:cNvPr>
                <p14:cNvContentPartPr/>
                <p14:nvPr/>
              </p14:nvContentPartPr>
              <p14:xfrm>
                <a:off x="8225020" y="1025631"/>
                <a:ext cx="236880" cy="4111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4DBD68F-E437-014B-B37D-883588E3D9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17460" y="1018071"/>
                  <a:ext cx="252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F2BD7D9-4375-5D4E-A526-5A761BCA5760}"/>
                    </a:ext>
                  </a:extLst>
                </p14:cNvPr>
                <p14:cNvContentPartPr/>
                <p14:nvPr/>
              </p14:nvContentPartPr>
              <p14:xfrm>
                <a:off x="8424100" y="1075671"/>
                <a:ext cx="68760" cy="3862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F2BD7D9-4375-5D4E-A526-5A761BCA576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416540" y="1068111"/>
                  <a:ext cx="83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C849794-9966-2548-8192-F24EAC9A8B87}"/>
                    </a:ext>
                  </a:extLst>
                </p14:cNvPr>
                <p14:cNvContentPartPr/>
                <p14:nvPr/>
              </p14:nvContentPartPr>
              <p14:xfrm>
                <a:off x="8293420" y="1330911"/>
                <a:ext cx="16236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C849794-9966-2548-8192-F24EAC9A8B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85860" y="132335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DB8FD24-C6D9-B940-879E-215C03543829}"/>
                    </a:ext>
                  </a:extLst>
                </p14:cNvPr>
                <p14:cNvContentPartPr/>
                <p14:nvPr/>
              </p14:nvContentPartPr>
              <p14:xfrm>
                <a:off x="8648380" y="1243791"/>
                <a:ext cx="112320" cy="3614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DB8FD24-C6D9-B940-879E-215C0354382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40820" y="1236231"/>
                  <a:ext cx="1274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18FCD61-FADB-E645-883F-1DDAA8075AF4}"/>
                    </a:ext>
                  </a:extLst>
                </p14:cNvPr>
                <p14:cNvContentPartPr/>
                <p14:nvPr/>
              </p14:nvContentPartPr>
              <p14:xfrm>
                <a:off x="8610940" y="1424151"/>
                <a:ext cx="155880" cy="12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18FCD61-FADB-E645-883F-1DDAA8075A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3380" y="141659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F67FBF88-7412-8C48-A081-7761D59C7363}"/>
                    </a:ext>
                  </a:extLst>
                </p14:cNvPr>
                <p14:cNvContentPartPr/>
                <p14:nvPr/>
              </p14:nvContentPartPr>
              <p14:xfrm>
                <a:off x="8293420" y="1355751"/>
                <a:ext cx="180720" cy="12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F67FBF88-7412-8C48-A081-7761D59C73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85860" y="1348191"/>
                  <a:ext cx="1958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6BFD5779-35CD-0D43-A4D0-BB2D92DE89BC}"/>
                  </a:ext>
                </a:extLst>
              </p14:cNvPr>
              <p14:cNvContentPartPr/>
              <p14:nvPr/>
            </p14:nvContentPartPr>
            <p14:xfrm>
              <a:off x="8984620" y="1081791"/>
              <a:ext cx="100080" cy="41112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6BFD5779-35CD-0D43-A4D0-BB2D92DE89B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977060" y="1074231"/>
                <a:ext cx="1152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8A558275-5CE4-1E45-A06E-E9CC32339D16}"/>
                  </a:ext>
                </a:extLst>
              </p14:cNvPr>
              <p14:cNvContentPartPr/>
              <p14:nvPr/>
            </p14:nvContentPartPr>
            <p14:xfrm>
              <a:off x="9370540" y="1424151"/>
              <a:ext cx="31320" cy="1371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8A558275-5CE4-1E45-A06E-E9CC32339D1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362980" y="1416591"/>
                <a:ext cx="4644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932E958A-92DD-1741-B658-AD32807F113F}"/>
              </a:ext>
            </a:extLst>
          </p:cNvPr>
          <p:cNvGrpSpPr/>
          <p:nvPr/>
        </p:nvGrpSpPr>
        <p:grpSpPr>
          <a:xfrm>
            <a:off x="2204740" y="2351871"/>
            <a:ext cx="616680" cy="535680"/>
            <a:chOff x="2204740" y="2351871"/>
            <a:chExt cx="6166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D7FDA0E-3962-254E-AEB5-3A468C214942}"/>
                    </a:ext>
                  </a:extLst>
                </p14:cNvPr>
                <p14:cNvContentPartPr/>
                <p14:nvPr/>
              </p14:nvContentPartPr>
              <p14:xfrm>
                <a:off x="2204740" y="2364111"/>
                <a:ext cx="205920" cy="386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D7FDA0E-3962-254E-AEB5-3A468C2149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97180" y="2356551"/>
                  <a:ext cx="221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CF36A10-1C78-7747-9E5D-5EAD0D55C5D0}"/>
                    </a:ext>
                  </a:extLst>
                </p14:cNvPr>
                <p14:cNvContentPartPr/>
                <p14:nvPr/>
              </p14:nvContentPartPr>
              <p14:xfrm>
                <a:off x="2372860" y="2351871"/>
                <a:ext cx="124920" cy="385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CF36A10-1C78-7747-9E5D-5EAD0D55C5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5300" y="2344311"/>
                  <a:ext cx="1400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3C3466E-618E-7D4B-A724-C649BC0A3575}"/>
                    </a:ext>
                  </a:extLst>
                </p14:cNvPr>
                <p14:cNvContentPartPr/>
                <p14:nvPr/>
              </p14:nvContentPartPr>
              <p14:xfrm>
                <a:off x="2248300" y="2582271"/>
                <a:ext cx="212040" cy="190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3C3466E-618E-7D4B-A724-C649BC0A357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41100" y="257471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E1FB57B-3A96-5941-856E-C6207921B982}"/>
                    </a:ext>
                  </a:extLst>
                </p14:cNvPr>
                <p14:cNvContentPartPr/>
                <p14:nvPr/>
              </p14:nvContentPartPr>
              <p14:xfrm>
                <a:off x="2721700" y="2519991"/>
                <a:ext cx="56520" cy="367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E1FB57B-3A96-5941-856E-C6207921B9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14140" y="2512431"/>
                  <a:ext cx="71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3771EB1-0402-E745-9747-5A8B6F1F3268}"/>
                    </a:ext>
                  </a:extLst>
                </p14:cNvPr>
                <p14:cNvContentPartPr/>
                <p14:nvPr/>
              </p14:nvContentPartPr>
              <p14:xfrm>
                <a:off x="2671660" y="2650671"/>
                <a:ext cx="149760" cy="64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3771EB1-0402-E745-9747-5A8B6F1F326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64100" y="2643111"/>
                  <a:ext cx="1648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5A0D0F22-FA4E-4549-BE36-7E1969D4FC21}"/>
              </a:ext>
            </a:extLst>
          </p:cNvPr>
          <p:cNvGrpSpPr/>
          <p:nvPr/>
        </p:nvGrpSpPr>
        <p:grpSpPr>
          <a:xfrm>
            <a:off x="3138580" y="2488671"/>
            <a:ext cx="162360" cy="131400"/>
            <a:chOff x="3138580" y="2488671"/>
            <a:chExt cx="16236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ADAC990-DDD8-914E-AC90-A2CC65122A0A}"/>
                    </a:ext>
                  </a:extLst>
                </p14:cNvPr>
                <p14:cNvContentPartPr/>
                <p14:nvPr/>
              </p14:nvContentPartPr>
              <p14:xfrm>
                <a:off x="3138580" y="2488671"/>
                <a:ext cx="131040" cy="190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ADAC990-DDD8-914E-AC90-A2CC65122A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31020" y="248111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2177FC8-B868-8543-8214-328408EE62CC}"/>
                    </a:ext>
                  </a:extLst>
                </p14:cNvPr>
                <p14:cNvContentPartPr/>
                <p14:nvPr/>
              </p14:nvContentPartPr>
              <p14:xfrm>
                <a:off x="3163780" y="2600991"/>
                <a:ext cx="137160" cy="19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2177FC8-B868-8543-8214-328408EE62C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6220" y="2593431"/>
                  <a:ext cx="152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7A0DCDD5-A92E-3F42-AF6A-FF347588FC9D}"/>
              </a:ext>
            </a:extLst>
          </p:cNvPr>
          <p:cNvGrpSpPr/>
          <p:nvPr/>
        </p:nvGrpSpPr>
        <p:grpSpPr>
          <a:xfrm>
            <a:off x="3568420" y="2108871"/>
            <a:ext cx="498240" cy="560520"/>
            <a:chOff x="3568420" y="2108871"/>
            <a:chExt cx="49824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B51C632-CA56-8748-A807-21010AB2B88B}"/>
                    </a:ext>
                  </a:extLst>
                </p14:cNvPr>
                <p14:cNvContentPartPr/>
                <p14:nvPr/>
              </p14:nvContentPartPr>
              <p14:xfrm>
                <a:off x="3568420" y="2108871"/>
                <a:ext cx="249480" cy="5605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B51C632-CA56-8748-A807-21010AB2B88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60860" y="2101311"/>
                  <a:ext cx="26460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EA83384-A01B-D548-A98B-476C7660E575}"/>
                    </a:ext>
                  </a:extLst>
                </p14:cNvPr>
                <p14:cNvContentPartPr/>
                <p14:nvPr/>
              </p14:nvContentPartPr>
              <p14:xfrm>
                <a:off x="3948580" y="2320551"/>
                <a:ext cx="118080" cy="2556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EA83384-A01B-D548-A98B-476C7660E5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41020" y="2312991"/>
                  <a:ext cx="1332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CC50EE6-444C-4B46-884B-80B9B820191A}"/>
              </a:ext>
            </a:extLst>
          </p:cNvPr>
          <p:cNvGrpSpPr/>
          <p:nvPr/>
        </p:nvGrpSpPr>
        <p:grpSpPr>
          <a:xfrm>
            <a:off x="4259260" y="2370591"/>
            <a:ext cx="311400" cy="218160"/>
            <a:chOff x="4259260" y="2370591"/>
            <a:chExt cx="31140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DB2A909-3E2A-CD40-90EF-CD2FE9C63892}"/>
                    </a:ext>
                  </a:extLst>
                </p14:cNvPr>
                <p14:cNvContentPartPr/>
                <p14:nvPr/>
              </p14:nvContentPartPr>
              <p14:xfrm>
                <a:off x="4259260" y="2370591"/>
                <a:ext cx="143640" cy="1368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DB2A909-3E2A-CD40-90EF-CD2FE9C6389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51700" y="2363031"/>
                  <a:ext cx="15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E70778D-DD62-3040-A2BF-F2D1FB13452A}"/>
                    </a:ext>
                  </a:extLst>
                </p14:cNvPr>
                <p14:cNvContentPartPr/>
                <p14:nvPr/>
              </p14:nvContentPartPr>
              <p14:xfrm>
                <a:off x="4271860" y="2371311"/>
                <a:ext cx="124920" cy="167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E70778D-DD62-3040-A2BF-F2D1FB1345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64300" y="2363751"/>
                  <a:ext cx="140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876F9781-97AD-8145-9244-6485261B5607}"/>
                    </a:ext>
                  </a:extLst>
                </p14:cNvPr>
                <p14:cNvContentPartPr/>
                <p14:nvPr/>
              </p14:nvContentPartPr>
              <p14:xfrm>
                <a:off x="4564180" y="2557431"/>
                <a:ext cx="6480" cy="313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876F9781-97AD-8145-9244-6485261B56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56980" y="2549871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D2337CD9-6988-1D4A-B8B1-A8730C3DAC77}"/>
              </a:ext>
            </a:extLst>
          </p:cNvPr>
          <p:cNvGrpSpPr/>
          <p:nvPr/>
        </p:nvGrpSpPr>
        <p:grpSpPr>
          <a:xfrm>
            <a:off x="4757500" y="2021751"/>
            <a:ext cx="1095840" cy="884520"/>
            <a:chOff x="4757500" y="2021751"/>
            <a:chExt cx="1095840" cy="88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E28F89B-EDB8-314A-A842-1AF2E4AF2FEA}"/>
                    </a:ext>
                  </a:extLst>
                </p14:cNvPr>
                <p14:cNvContentPartPr/>
                <p14:nvPr/>
              </p14:nvContentPartPr>
              <p14:xfrm>
                <a:off x="4794580" y="2239911"/>
                <a:ext cx="87480" cy="3862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E28F89B-EDB8-314A-A842-1AF2E4AF2FE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87020" y="2232351"/>
                  <a:ext cx="1026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04A9AE9-934A-2049-8A4F-7A386886CF7D}"/>
                    </a:ext>
                  </a:extLst>
                </p14:cNvPr>
                <p14:cNvContentPartPr/>
                <p14:nvPr/>
              </p14:nvContentPartPr>
              <p14:xfrm>
                <a:off x="4757500" y="2414151"/>
                <a:ext cx="143640" cy="64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04A9AE9-934A-2049-8A4F-7A386886CF7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49940" y="2406591"/>
                  <a:ext cx="158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C53B971-DA65-A649-BE81-C5C8A8C11526}"/>
                    </a:ext>
                  </a:extLst>
                </p14:cNvPr>
                <p14:cNvContentPartPr/>
                <p14:nvPr/>
              </p14:nvContentPartPr>
              <p14:xfrm>
                <a:off x="5056300" y="2327751"/>
                <a:ext cx="50040" cy="1490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C53B971-DA65-A649-BE81-C5C8A8C1152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48740" y="2320191"/>
                  <a:ext cx="65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B730FD5-C170-BF4D-BA3F-CD0B5D03C414}"/>
                    </a:ext>
                  </a:extLst>
                </p14:cNvPr>
                <p14:cNvContentPartPr/>
                <p14:nvPr/>
              </p14:nvContentPartPr>
              <p14:xfrm>
                <a:off x="5180500" y="2351871"/>
                <a:ext cx="118800" cy="1616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B730FD5-C170-BF4D-BA3F-CD0B5D03C4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73300" y="2344311"/>
                  <a:ext cx="133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1F49C5F-9A5B-BA4B-BB75-0CE85713732C}"/>
                    </a:ext>
                  </a:extLst>
                </p14:cNvPr>
                <p14:cNvContentPartPr/>
                <p14:nvPr/>
              </p14:nvContentPartPr>
              <p14:xfrm>
                <a:off x="5168260" y="2370591"/>
                <a:ext cx="137160" cy="1249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1F49C5F-9A5B-BA4B-BB75-0CE85713732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60700" y="2363031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9E0E6B77-BB1A-D74A-9B7C-DAB7C64F9FD2}"/>
                    </a:ext>
                  </a:extLst>
                </p14:cNvPr>
                <p14:cNvContentPartPr/>
                <p14:nvPr/>
              </p14:nvContentPartPr>
              <p14:xfrm>
                <a:off x="5404780" y="2364111"/>
                <a:ext cx="75240" cy="1684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9E0E6B77-BB1A-D74A-9B7C-DAB7C64F9F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97220" y="235655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7EC12CA-09B9-2742-ABC2-33A6488EEC5F}"/>
                    </a:ext>
                  </a:extLst>
                </p14:cNvPr>
                <p14:cNvContentPartPr/>
                <p14:nvPr/>
              </p14:nvContentPartPr>
              <p14:xfrm>
                <a:off x="5535460" y="2320551"/>
                <a:ext cx="112320" cy="2307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7EC12CA-09B9-2742-ABC2-33A6488EEC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27900" y="2312991"/>
                  <a:ext cx="127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43B18BF-6A85-D741-9C1B-1389E1336BD9}"/>
                    </a:ext>
                  </a:extLst>
                </p14:cNvPr>
                <p14:cNvContentPartPr/>
                <p14:nvPr/>
              </p14:nvContentPartPr>
              <p14:xfrm>
                <a:off x="5815540" y="2021751"/>
                <a:ext cx="37800" cy="8845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43B18BF-6A85-D741-9C1B-1389E1336B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07980" y="2014191"/>
                  <a:ext cx="52920" cy="89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6567842-BF0C-7041-8655-FBF0978DD092}"/>
              </a:ext>
            </a:extLst>
          </p:cNvPr>
          <p:cNvGrpSpPr/>
          <p:nvPr/>
        </p:nvGrpSpPr>
        <p:grpSpPr>
          <a:xfrm>
            <a:off x="6307660" y="2309031"/>
            <a:ext cx="224280" cy="266760"/>
            <a:chOff x="6307660" y="2309031"/>
            <a:chExt cx="2242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08BAA48-B859-0B46-83D1-549A74A5B6F0}"/>
                    </a:ext>
                  </a:extLst>
                </p14:cNvPr>
                <p14:cNvContentPartPr/>
                <p14:nvPr/>
              </p14:nvContentPartPr>
              <p14:xfrm>
                <a:off x="6307660" y="2309031"/>
                <a:ext cx="193320" cy="266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08BAA48-B859-0B46-83D1-549A74A5B6F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00100" y="2301471"/>
                  <a:ext cx="208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409E511-C15D-C746-A662-CAC5AC6B4FB0}"/>
                    </a:ext>
                  </a:extLst>
                </p14:cNvPr>
                <p14:cNvContentPartPr/>
                <p14:nvPr/>
              </p14:nvContentPartPr>
              <p14:xfrm>
                <a:off x="6351580" y="2327031"/>
                <a:ext cx="180360" cy="199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409E511-C15D-C746-A662-CAC5AC6B4F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44380" y="2319471"/>
                  <a:ext cx="195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E7D5D47-EB57-B546-BD57-66B09A5AE3B7}"/>
              </a:ext>
            </a:extLst>
          </p:cNvPr>
          <p:cNvGrpSpPr/>
          <p:nvPr/>
        </p:nvGrpSpPr>
        <p:grpSpPr>
          <a:xfrm>
            <a:off x="6818140" y="2264751"/>
            <a:ext cx="199080" cy="217440"/>
            <a:chOff x="6818140" y="2264751"/>
            <a:chExt cx="19908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2738CCA-D1AF-A64E-AE6D-2AFDE5D9A6F1}"/>
                    </a:ext>
                  </a:extLst>
                </p14:cNvPr>
                <p14:cNvContentPartPr/>
                <p14:nvPr/>
              </p14:nvContentPartPr>
              <p14:xfrm>
                <a:off x="6818140" y="2264751"/>
                <a:ext cx="137160" cy="2174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2738CCA-D1AF-A64E-AE6D-2AFDE5D9A6F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10580" y="2257191"/>
                  <a:ext cx="152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A4126C9-7530-1D47-8C5B-7BF1D2DE4EE7}"/>
                    </a:ext>
                  </a:extLst>
                </p14:cNvPr>
                <p14:cNvContentPartPr/>
                <p14:nvPr/>
              </p14:nvContentPartPr>
              <p14:xfrm>
                <a:off x="6836500" y="2382831"/>
                <a:ext cx="180720" cy="19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A4126C9-7530-1D47-8C5B-7BF1D2DE4EE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28940" y="237527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EDC907FC-67CB-1B4D-ABC8-A4B208356012}"/>
              </a:ext>
            </a:extLst>
          </p:cNvPr>
          <p:cNvGrpSpPr/>
          <p:nvPr/>
        </p:nvGrpSpPr>
        <p:grpSpPr>
          <a:xfrm>
            <a:off x="7210180" y="2158911"/>
            <a:ext cx="305640" cy="392400"/>
            <a:chOff x="7210180" y="2158911"/>
            <a:chExt cx="30564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0A367E8-B775-DF4F-B6E3-ABFF2BE956A1}"/>
                    </a:ext>
                  </a:extLst>
                </p14:cNvPr>
                <p14:cNvContentPartPr/>
                <p14:nvPr/>
              </p14:nvContentPartPr>
              <p14:xfrm>
                <a:off x="7210180" y="2158911"/>
                <a:ext cx="299160" cy="3924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0A367E8-B775-DF4F-B6E3-ABFF2BE956A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202620" y="2151351"/>
                  <a:ext cx="314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3940070-5154-A44F-BCF1-5ED55E8AE49B}"/>
                    </a:ext>
                  </a:extLst>
                </p14:cNvPr>
                <p14:cNvContentPartPr/>
                <p14:nvPr/>
              </p14:nvContentPartPr>
              <p14:xfrm>
                <a:off x="7222780" y="2246751"/>
                <a:ext cx="293040" cy="248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3940070-5154-A44F-BCF1-5ED55E8AE49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15220" y="2239191"/>
                  <a:ext cx="30816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0B85DBA7-FEE6-F944-BD29-FEC4A886854A}"/>
                  </a:ext>
                </a:extLst>
              </p14:cNvPr>
              <p14:cNvContentPartPr/>
              <p14:nvPr/>
            </p14:nvContentPartPr>
            <p14:xfrm>
              <a:off x="7708060" y="1903671"/>
              <a:ext cx="137160" cy="85932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0B85DBA7-FEE6-F944-BD29-FEC4A886854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700860" y="1896111"/>
                <a:ext cx="15228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B84DDA41-EFC6-8444-8EAA-26E71A607B28}"/>
                  </a:ext>
                </a:extLst>
              </p14:cNvPr>
              <p14:cNvContentPartPr/>
              <p14:nvPr/>
            </p14:nvContentPartPr>
            <p14:xfrm>
              <a:off x="8150140" y="2544111"/>
              <a:ext cx="118080" cy="1378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B84DDA41-EFC6-8444-8EAA-26E71A607B2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42580" y="2536551"/>
                <a:ext cx="13320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50DE27DA-A686-B145-AF54-8369CE85A8B6}"/>
              </a:ext>
            </a:extLst>
          </p:cNvPr>
          <p:cNvGrpSpPr/>
          <p:nvPr/>
        </p:nvGrpSpPr>
        <p:grpSpPr>
          <a:xfrm>
            <a:off x="661060" y="3061431"/>
            <a:ext cx="485640" cy="840960"/>
            <a:chOff x="661060" y="3061431"/>
            <a:chExt cx="48564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B6EB8A5-9F6D-7F4A-AA29-5A4A4191665B}"/>
                    </a:ext>
                  </a:extLst>
                </p14:cNvPr>
                <p14:cNvContentPartPr/>
                <p14:nvPr/>
              </p14:nvContentPartPr>
              <p14:xfrm>
                <a:off x="661060" y="3142431"/>
                <a:ext cx="187200" cy="3675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B6EB8A5-9F6D-7F4A-AA29-5A4A4191665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3500" y="3134871"/>
                  <a:ext cx="202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82F1054F-AD20-2A41-839F-2E0580A17F77}"/>
                    </a:ext>
                  </a:extLst>
                </p14:cNvPr>
                <p14:cNvContentPartPr/>
                <p14:nvPr/>
              </p14:nvContentPartPr>
              <p14:xfrm>
                <a:off x="978580" y="3403791"/>
                <a:ext cx="1296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82F1054F-AD20-2A41-839F-2E0580A17F7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1020" y="3396231"/>
                  <a:ext cx="27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300924E-703C-CB49-8D4B-6BB25FC878E6}"/>
                    </a:ext>
                  </a:extLst>
                </p14:cNvPr>
                <p14:cNvContentPartPr/>
                <p14:nvPr/>
              </p14:nvContentPartPr>
              <p14:xfrm>
                <a:off x="1121500" y="3061431"/>
                <a:ext cx="25200" cy="8409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300924E-703C-CB49-8D4B-6BB25FC878E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3940" y="3053871"/>
                  <a:ext cx="40320" cy="8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8195C733-8D3D-4243-B525-EA0047329446}"/>
              </a:ext>
            </a:extLst>
          </p:cNvPr>
          <p:cNvGrpSpPr/>
          <p:nvPr/>
        </p:nvGrpSpPr>
        <p:grpSpPr>
          <a:xfrm>
            <a:off x="1495180" y="3142431"/>
            <a:ext cx="405360" cy="467280"/>
            <a:chOff x="1495180" y="3142431"/>
            <a:chExt cx="4053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8359B02-4BA2-0C49-8283-0D835DA39190}"/>
                    </a:ext>
                  </a:extLst>
                </p14:cNvPr>
                <p14:cNvContentPartPr/>
                <p14:nvPr/>
              </p14:nvContentPartPr>
              <p14:xfrm>
                <a:off x="1495180" y="3142431"/>
                <a:ext cx="149760" cy="3240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8359B02-4BA2-0C49-8283-0D835DA3919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87620" y="3134871"/>
                  <a:ext cx="164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ED6A268-C492-9D48-8035-BA6B35DA2491}"/>
                    </a:ext>
                  </a:extLst>
                </p14:cNvPr>
                <p14:cNvContentPartPr/>
                <p14:nvPr/>
              </p14:nvContentPartPr>
              <p14:xfrm>
                <a:off x="1576180" y="3173751"/>
                <a:ext cx="87480" cy="3117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ED6A268-C492-9D48-8035-BA6B35DA249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68620" y="3166191"/>
                  <a:ext cx="102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944D76C-A38A-274A-9DA7-B105109ECB15}"/>
                    </a:ext>
                  </a:extLst>
                </p14:cNvPr>
                <p14:cNvContentPartPr/>
                <p14:nvPr/>
              </p14:nvContentPartPr>
              <p14:xfrm>
                <a:off x="1544860" y="3366711"/>
                <a:ext cx="112320" cy="565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944D76C-A38A-274A-9DA7-B105109ECB1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37300" y="3359151"/>
                  <a:ext cx="127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D1F6102-5F0A-B246-BE47-54C7A339ECA6}"/>
                    </a:ext>
                  </a:extLst>
                </p14:cNvPr>
                <p14:cNvContentPartPr/>
                <p14:nvPr/>
              </p14:nvContentPartPr>
              <p14:xfrm>
                <a:off x="1825300" y="3285711"/>
                <a:ext cx="75240" cy="324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D1F6102-5F0A-B246-BE47-54C7A339ECA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17740" y="3278151"/>
                  <a:ext cx="90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068C573-56B1-EE44-9FEB-EBA02C895F8A}"/>
                    </a:ext>
                  </a:extLst>
                </p14:cNvPr>
                <p14:cNvContentPartPr/>
                <p14:nvPr/>
              </p14:nvContentPartPr>
              <p14:xfrm>
                <a:off x="1763020" y="3459951"/>
                <a:ext cx="118800" cy="1296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068C573-56B1-EE44-9FEB-EBA02C895F8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55460" y="3452391"/>
                  <a:ext cx="13356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53779B35-499C-C74E-B81F-4FF66589B1A0}"/>
                  </a:ext>
                </a:extLst>
              </p14:cNvPr>
              <p14:cNvContentPartPr/>
              <p14:nvPr/>
            </p14:nvContentPartPr>
            <p14:xfrm>
              <a:off x="2198620" y="3173751"/>
              <a:ext cx="243000" cy="3740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53779B35-499C-C74E-B81F-4FF66589B1A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191060" y="3166191"/>
                <a:ext cx="25812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5A61C3B7-4042-9B4E-9424-D773485F69CF}"/>
              </a:ext>
            </a:extLst>
          </p:cNvPr>
          <p:cNvGrpSpPr/>
          <p:nvPr/>
        </p:nvGrpSpPr>
        <p:grpSpPr>
          <a:xfrm>
            <a:off x="2752660" y="3036591"/>
            <a:ext cx="741240" cy="567000"/>
            <a:chOff x="2752660" y="3036591"/>
            <a:chExt cx="7412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8EAD92E8-8662-1742-ADA4-6FC769F7CEBB}"/>
                    </a:ext>
                  </a:extLst>
                </p14:cNvPr>
                <p14:cNvContentPartPr/>
                <p14:nvPr/>
              </p14:nvContentPartPr>
              <p14:xfrm>
                <a:off x="2752660" y="3142431"/>
                <a:ext cx="50040" cy="348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8EAD92E8-8662-1742-ADA4-6FC769F7CEB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45100" y="3134871"/>
                  <a:ext cx="65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33B07A9-1198-4C42-88FE-765252C0E9FF}"/>
                    </a:ext>
                  </a:extLst>
                </p14:cNvPr>
                <p14:cNvContentPartPr/>
                <p14:nvPr/>
              </p14:nvContentPartPr>
              <p14:xfrm>
                <a:off x="2945620" y="3036591"/>
                <a:ext cx="548280" cy="5670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33B07A9-1198-4C42-88FE-765252C0E9F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938060" y="3029031"/>
                  <a:ext cx="56340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08B7344A-23CA-A545-BA74-8C9CF0944C7F}"/>
              </a:ext>
            </a:extLst>
          </p:cNvPr>
          <p:cNvGrpSpPr/>
          <p:nvPr/>
        </p:nvGrpSpPr>
        <p:grpSpPr>
          <a:xfrm>
            <a:off x="3661660" y="3123711"/>
            <a:ext cx="884160" cy="429840"/>
            <a:chOff x="3661660" y="3123711"/>
            <a:chExt cx="8841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7F8CB7B-3729-FF44-B38E-00DCE07A577A}"/>
                    </a:ext>
                  </a:extLst>
                </p14:cNvPr>
                <p14:cNvContentPartPr/>
                <p14:nvPr/>
              </p14:nvContentPartPr>
              <p14:xfrm>
                <a:off x="3661660" y="3123711"/>
                <a:ext cx="361440" cy="75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7F8CB7B-3729-FF44-B38E-00DCE07A57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54100" y="3116151"/>
                  <a:ext cx="37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E7A7661-30EB-AF46-9036-5D3A0745277F}"/>
                    </a:ext>
                  </a:extLst>
                </p14:cNvPr>
                <p14:cNvContentPartPr/>
                <p14:nvPr/>
              </p14:nvContentPartPr>
              <p14:xfrm>
                <a:off x="3730060" y="3248271"/>
                <a:ext cx="93600" cy="162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E7A7661-30EB-AF46-9036-5D3A074527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22500" y="3240711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8EDA387-1290-144A-96B8-7EDEFC1453FF}"/>
                    </a:ext>
                  </a:extLst>
                </p14:cNvPr>
                <p14:cNvContentPartPr/>
                <p14:nvPr/>
              </p14:nvContentPartPr>
              <p14:xfrm>
                <a:off x="3867220" y="3266991"/>
                <a:ext cx="93600" cy="2865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8EDA387-1290-144A-96B8-7EDEFC1453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59660" y="3259431"/>
                  <a:ext cx="108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33B3EC9-39C8-FD42-9968-1C697CA4B374}"/>
                    </a:ext>
                  </a:extLst>
                </p14:cNvPr>
                <p14:cNvContentPartPr/>
                <p14:nvPr/>
              </p14:nvContentPartPr>
              <p14:xfrm>
                <a:off x="4153420" y="3297951"/>
                <a:ext cx="75240" cy="752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33B3EC9-39C8-FD42-9968-1C697CA4B37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45860" y="329039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6B359B4E-0DA7-5248-8589-F48D4B93DC88}"/>
                    </a:ext>
                  </a:extLst>
                </p14:cNvPr>
                <p14:cNvContentPartPr/>
                <p14:nvPr/>
              </p14:nvContentPartPr>
              <p14:xfrm>
                <a:off x="4296700" y="3310551"/>
                <a:ext cx="62640" cy="378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6B359B4E-0DA7-5248-8589-F48D4B93DC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89140" y="3302991"/>
                  <a:ext cx="77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E3506FB-5C0A-4946-BF90-9823E1D738DD}"/>
                    </a:ext>
                  </a:extLst>
                </p14:cNvPr>
                <p14:cNvContentPartPr/>
                <p14:nvPr/>
              </p14:nvContentPartPr>
              <p14:xfrm>
                <a:off x="4458340" y="3174111"/>
                <a:ext cx="87480" cy="3110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E3506FB-5C0A-4946-BF90-9823E1D738D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51140" y="3166911"/>
                  <a:ext cx="10260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3392DA3F-1E44-EB4F-B935-8BCE27C1E08A}"/>
              </a:ext>
            </a:extLst>
          </p:cNvPr>
          <p:cNvGrpSpPr/>
          <p:nvPr/>
        </p:nvGrpSpPr>
        <p:grpSpPr>
          <a:xfrm>
            <a:off x="4782340" y="3093471"/>
            <a:ext cx="554040" cy="578520"/>
            <a:chOff x="4782340" y="3093471"/>
            <a:chExt cx="55404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05293D6F-220D-7C4E-8733-B8D40FA59C1D}"/>
                    </a:ext>
                  </a:extLst>
                </p14:cNvPr>
                <p14:cNvContentPartPr/>
                <p14:nvPr/>
              </p14:nvContentPartPr>
              <p14:xfrm>
                <a:off x="4782340" y="3149271"/>
                <a:ext cx="205920" cy="3481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05293D6F-220D-7C4E-8733-B8D40FA59C1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74780" y="3141711"/>
                  <a:ext cx="221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7F23C97-9496-BE40-B130-07F84FD1F535}"/>
                    </a:ext>
                  </a:extLst>
                </p14:cNvPr>
                <p14:cNvContentPartPr/>
                <p14:nvPr/>
              </p14:nvContentPartPr>
              <p14:xfrm>
                <a:off x="4869460" y="3316671"/>
                <a:ext cx="124920" cy="838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7F23C97-9496-BE40-B130-07F84FD1F5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61900" y="3309111"/>
                  <a:ext cx="140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24B6C77-4B24-8F4A-9613-99B92B18E5F1}"/>
                    </a:ext>
                  </a:extLst>
                </p14:cNvPr>
                <p14:cNvContentPartPr/>
                <p14:nvPr/>
              </p14:nvContentPartPr>
              <p14:xfrm>
                <a:off x="4987540" y="3093471"/>
                <a:ext cx="68760" cy="105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24B6C77-4B24-8F4A-9613-99B92B18E5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79980" y="3085911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97AE975-9919-5E4D-8143-B826F9E2B869}"/>
                    </a:ext>
                  </a:extLst>
                </p14:cNvPr>
                <p14:cNvContentPartPr/>
                <p14:nvPr/>
              </p14:nvContentPartPr>
              <p14:xfrm>
                <a:off x="5168260" y="3316671"/>
                <a:ext cx="6480" cy="37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97AE975-9919-5E4D-8143-B826F9E2B8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160700" y="3309111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A529D3E8-0615-704C-BCE3-29E2D81DC25F}"/>
                    </a:ext>
                  </a:extLst>
                </p14:cNvPr>
                <p14:cNvContentPartPr/>
                <p14:nvPr/>
              </p14:nvContentPartPr>
              <p14:xfrm>
                <a:off x="5305060" y="3104991"/>
                <a:ext cx="31320" cy="567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A529D3E8-0615-704C-BCE3-29E2D81DC25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97500" y="3097431"/>
                  <a:ext cx="46440" cy="58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FBDF0BC4-3B2A-994C-9CFB-8DE5A9B7FF3D}"/>
              </a:ext>
            </a:extLst>
          </p:cNvPr>
          <p:cNvGrpSpPr/>
          <p:nvPr/>
        </p:nvGrpSpPr>
        <p:grpSpPr>
          <a:xfrm>
            <a:off x="5641300" y="3080151"/>
            <a:ext cx="1096200" cy="454680"/>
            <a:chOff x="5641300" y="3080151"/>
            <a:chExt cx="10962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7A57838B-687D-C34D-839E-BF716414FF37}"/>
                    </a:ext>
                  </a:extLst>
                </p14:cNvPr>
                <p14:cNvContentPartPr/>
                <p14:nvPr/>
              </p14:nvContentPartPr>
              <p14:xfrm>
                <a:off x="5641300" y="3080151"/>
                <a:ext cx="100080" cy="4546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7A57838B-687D-C34D-839E-BF716414FF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33740" y="3072591"/>
                  <a:ext cx="1152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7867C140-16FA-5D4F-8A46-9F44990D5EFF}"/>
                    </a:ext>
                  </a:extLst>
                </p14:cNvPr>
                <p14:cNvContentPartPr/>
                <p14:nvPr/>
              </p14:nvContentPartPr>
              <p14:xfrm>
                <a:off x="5722300" y="3155031"/>
                <a:ext cx="106200" cy="31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7867C140-16FA-5D4F-8A46-9F44990D5E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14740" y="3147471"/>
                  <a:ext cx="12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8EA3B90-FD2E-BE4F-8467-AD8A69E95643}"/>
                    </a:ext>
                  </a:extLst>
                </p14:cNvPr>
                <p14:cNvContentPartPr/>
                <p14:nvPr/>
              </p14:nvContentPartPr>
              <p14:xfrm>
                <a:off x="6033700" y="3161151"/>
                <a:ext cx="75240" cy="50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8EA3B90-FD2E-BE4F-8467-AD8A69E9564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26140" y="3153591"/>
                  <a:ext cx="90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EF9C7D6-F3A6-1146-9577-4419F3B62AEF}"/>
                    </a:ext>
                  </a:extLst>
                </p14:cNvPr>
                <p14:cNvContentPartPr/>
                <p14:nvPr/>
              </p14:nvContentPartPr>
              <p14:xfrm>
                <a:off x="6021820" y="3092751"/>
                <a:ext cx="398160" cy="3988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EF9C7D6-F3A6-1146-9577-4419F3B62A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14260" y="3085191"/>
                  <a:ext cx="413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AAC179C-20BA-BB4C-8D40-D2AD94CB813B}"/>
                    </a:ext>
                  </a:extLst>
                </p14:cNvPr>
                <p14:cNvContentPartPr/>
                <p14:nvPr/>
              </p14:nvContentPartPr>
              <p14:xfrm>
                <a:off x="6569020" y="3323151"/>
                <a:ext cx="168480" cy="31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AAC179C-20BA-BB4C-8D40-D2AD94CB81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561460" y="331559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BB95EA5F-BFFC-1849-89CA-45E4E4A58832}"/>
              </a:ext>
            </a:extLst>
          </p:cNvPr>
          <p:cNvGrpSpPr/>
          <p:nvPr/>
        </p:nvGrpSpPr>
        <p:grpSpPr>
          <a:xfrm>
            <a:off x="6985900" y="3045591"/>
            <a:ext cx="461160" cy="508320"/>
            <a:chOff x="6985900" y="3045591"/>
            <a:chExt cx="461160" cy="50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1344D3B-C51D-2A42-B548-BAE327C39985}"/>
                    </a:ext>
                  </a:extLst>
                </p14:cNvPr>
                <p14:cNvContentPartPr/>
                <p14:nvPr/>
              </p14:nvContentPartPr>
              <p14:xfrm>
                <a:off x="6985900" y="3045591"/>
                <a:ext cx="448560" cy="2520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1344D3B-C51D-2A42-B548-BAE327C39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78700" y="3038031"/>
                  <a:ext cx="463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02FA2A08-1401-0B47-AE65-18D08DD08E44}"/>
                    </a:ext>
                  </a:extLst>
                </p14:cNvPr>
                <p14:cNvContentPartPr/>
                <p14:nvPr/>
              </p14:nvContentPartPr>
              <p14:xfrm>
                <a:off x="7256620" y="3366711"/>
                <a:ext cx="140760" cy="687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02FA2A08-1401-0B47-AE65-18D08DD08E4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49060" y="3359151"/>
                  <a:ext cx="155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D936129-3066-A54C-AE99-8638FEA55EEF}"/>
                    </a:ext>
                  </a:extLst>
                </p14:cNvPr>
                <p14:cNvContentPartPr/>
                <p14:nvPr/>
              </p14:nvContentPartPr>
              <p14:xfrm>
                <a:off x="7291180" y="3478671"/>
                <a:ext cx="155880" cy="75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D936129-3066-A54C-AE99-8638FEA55E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83620" y="3471111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B37AD245-6973-0046-B243-8BCA13FAFB42}"/>
                  </a:ext>
                </a:extLst>
              </p14:cNvPr>
              <p14:cNvContentPartPr/>
              <p14:nvPr/>
            </p14:nvContentPartPr>
            <p14:xfrm>
              <a:off x="9108820" y="2849751"/>
              <a:ext cx="74520" cy="687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B37AD245-6973-0046-B243-8BCA13FAFB4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101260" y="2842191"/>
                <a:ext cx="8928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5FED461B-8BA1-334A-909F-43D69CC93D2F}"/>
              </a:ext>
            </a:extLst>
          </p:cNvPr>
          <p:cNvGrpSpPr/>
          <p:nvPr/>
        </p:nvGrpSpPr>
        <p:grpSpPr>
          <a:xfrm>
            <a:off x="7776820" y="3068271"/>
            <a:ext cx="1475640" cy="435960"/>
            <a:chOff x="7776820" y="3068271"/>
            <a:chExt cx="147564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023F2838-F1DD-A44C-BDA4-4F474E40BE1E}"/>
                    </a:ext>
                  </a:extLst>
                </p14:cNvPr>
                <p14:cNvContentPartPr/>
                <p14:nvPr/>
              </p14:nvContentPartPr>
              <p14:xfrm>
                <a:off x="7776820" y="3142431"/>
                <a:ext cx="218160" cy="3553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023F2838-F1DD-A44C-BDA4-4F474E40BE1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69260" y="3134871"/>
                  <a:ext cx="233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6E8A65DB-CE0F-BC46-A953-364DA0B0D133}"/>
                    </a:ext>
                  </a:extLst>
                </p14:cNvPr>
                <p14:cNvContentPartPr/>
                <p14:nvPr/>
              </p14:nvContentPartPr>
              <p14:xfrm>
                <a:off x="7845220" y="3366711"/>
                <a:ext cx="118800" cy="43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6E8A65DB-CE0F-BC46-A953-364DA0B0D13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37660" y="3359151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A048A97-910B-414F-86ED-4DFF8D000F13}"/>
                    </a:ext>
                  </a:extLst>
                </p14:cNvPr>
                <p14:cNvContentPartPr/>
                <p14:nvPr/>
              </p14:nvContentPartPr>
              <p14:xfrm>
                <a:off x="8106580" y="3428991"/>
                <a:ext cx="56520" cy="752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A048A97-910B-414F-86ED-4DFF8D000F1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9020" y="342143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C97981A-D0DC-0E4F-9EB7-A4F6FD2F0B8A}"/>
                    </a:ext>
                  </a:extLst>
                </p14:cNvPr>
                <p14:cNvContentPartPr/>
                <p14:nvPr/>
              </p14:nvContentPartPr>
              <p14:xfrm>
                <a:off x="8294140" y="3068271"/>
                <a:ext cx="522720" cy="3974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C97981A-D0DC-0E4F-9EB7-A4F6FD2F0B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86580" y="3061071"/>
                  <a:ext cx="537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7467ED8-E937-7C4F-BFFA-5C982AEC4CF7}"/>
                    </a:ext>
                  </a:extLst>
                </p14:cNvPr>
                <p14:cNvContentPartPr/>
                <p14:nvPr/>
              </p14:nvContentPartPr>
              <p14:xfrm>
                <a:off x="9028180" y="3086271"/>
                <a:ext cx="212040" cy="1188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7467ED8-E937-7C4F-BFFA-5C982AEC4CF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20620" y="3078711"/>
                  <a:ext cx="22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3FDFA9F-D0FC-824E-9BF3-B7D97DAA49DC}"/>
                    </a:ext>
                  </a:extLst>
                </p14:cNvPr>
                <p14:cNvContentPartPr/>
                <p14:nvPr/>
              </p14:nvContentPartPr>
              <p14:xfrm>
                <a:off x="9015580" y="3254391"/>
                <a:ext cx="137160" cy="1994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3FDFA9F-D0FC-824E-9BF3-B7D97DAA49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008020" y="3246831"/>
                  <a:ext cx="15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3F773198-C9FE-0A49-8BC2-84585E445C12}"/>
                    </a:ext>
                  </a:extLst>
                </p14:cNvPr>
                <p14:cNvContentPartPr/>
                <p14:nvPr/>
              </p14:nvContentPartPr>
              <p14:xfrm>
                <a:off x="8990740" y="3360231"/>
                <a:ext cx="261720" cy="1310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3F773198-C9FE-0A49-8BC2-84585E445C1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83180" y="3352671"/>
                  <a:ext cx="2768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698E5307-9857-5443-AD35-AF8CFBB423E8}"/>
                  </a:ext>
                </a:extLst>
              </p14:cNvPr>
              <p14:cNvContentPartPr/>
              <p14:nvPr/>
            </p14:nvContentPartPr>
            <p14:xfrm>
              <a:off x="9513460" y="3036591"/>
              <a:ext cx="118800" cy="10008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698E5307-9857-5443-AD35-AF8CFBB423E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505900" y="3029031"/>
                <a:ext cx="133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E613B882-7B77-FE4C-9ECF-0C498F25C79C}"/>
                  </a:ext>
                </a:extLst>
              </p14:cNvPr>
              <p14:cNvContentPartPr/>
              <p14:nvPr/>
            </p14:nvContentPartPr>
            <p14:xfrm>
              <a:off x="9476380" y="3291831"/>
              <a:ext cx="342000" cy="1249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E613B882-7B77-FE4C-9ECF-0C498F25C79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468820" y="3284271"/>
                <a:ext cx="35712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BC520844-9D15-2E44-9F7F-9A4C3C5C189D}"/>
              </a:ext>
            </a:extLst>
          </p:cNvPr>
          <p:cNvGrpSpPr/>
          <p:nvPr/>
        </p:nvGrpSpPr>
        <p:grpSpPr>
          <a:xfrm>
            <a:off x="10104940" y="2838231"/>
            <a:ext cx="305280" cy="634680"/>
            <a:chOff x="10104940" y="2838231"/>
            <a:chExt cx="3052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554E1DD-942B-B642-8754-7BA5E37F1965}"/>
                    </a:ext>
                  </a:extLst>
                </p14:cNvPr>
                <p14:cNvContentPartPr/>
                <p14:nvPr/>
              </p14:nvContentPartPr>
              <p14:xfrm>
                <a:off x="10104940" y="2838231"/>
                <a:ext cx="298440" cy="6091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554E1DD-942B-B642-8754-7BA5E37F196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097380" y="2830671"/>
                  <a:ext cx="313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C414E4B-0860-544D-86B3-A0ADB73D3AF9}"/>
                    </a:ext>
                  </a:extLst>
                </p14:cNvPr>
                <p14:cNvContentPartPr/>
                <p14:nvPr/>
              </p14:nvContentPartPr>
              <p14:xfrm>
                <a:off x="10341460" y="3198591"/>
                <a:ext cx="68760" cy="274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C414E4B-0860-544D-86B3-A0ADB73D3A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333900" y="3191031"/>
                  <a:ext cx="83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E5A2983-5982-D249-824E-E65A3F928343}"/>
                    </a:ext>
                  </a:extLst>
                </p14:cNvPr>
                <p14:cNvContentPartPr/>
                <p14:nvPr/>
              </p14:nvContentPartPr>
              <p14:xfrm>
                <a:off x="10285660" y="3291831"/>
                <a:ext cx="100080" cy="806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E5A2983-5982-D249-824E-E65A3F92834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78100" y="3284271"/>
                  <a:ext cx="1152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6CAEE6D9-C11A-E141-A45E-29C633DECBB2}"/>
              </a:ext>
            </a:extLst>
          </p:cNvPr>
          <p:cNvGrpSpPr/>
          <p:nvPr/>
        </p:nvGrpSpPr>
        <p:grpSpPr>
          <a:xfrm>
            <a:off x="10665460" y="2768751"/>
            <a:ext cx="1083240" cy="771480"/>
            <a:chOff x="10665460" y="2768751"/>
            <a:chExt cx="1083240" cy="77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FE45FA0-3D66-0D48-85DC-3BFB4F82C108}"/>
                    </a:ext>
                  </a:extLst>
                </p14:cNvPr>
                <p14:cNvContentPartPr/>
                <p14:nvPr/>
              </p14:nvContentPartPr>
              <p14:xfrm>
                <a:off x="10665460" y="3005631"/>
                <a:ext cx="131040" cy="3924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FE45FA0-3D66-0D48-85DC-3BFB4F82C10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57900" y="2998071"/>
                  <a:ext cx="146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BB57831-E4A3-D04C-9466-3FEB59AE9CD2}"/>
                    </a:ext>
                  </a:extLst>
                </p14:cNvPr>
                <p14:cNvContentPartPr/>
                <p14:nvPr/>
              </p14:nvContentPartPr>
              <p14:xfrm>
                <a:off x="10758700" y="3123711"/>
                <a:ext cx="299160" cy="3117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BB57831-E4A3-D04C-9466-3FEB59AE9CD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751140" y="3116151"/>
                  <a:ext cx="314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9C3EAEC9-57F8-2446-8911-B581C9045B74}"/>
                    </a:ext>
                  </a:extLst>
                </p14:cNvPr>
                <p14:cNvContentPartPr/>
                <p14:nvPr/>
              </p14:nvContentPartPr>
              <p14:xfrm>
                <a:off x="11200780" y="3055311"/>
                <a:ext cx="37800" cy="3052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9C3EAEC9-57F8-2446-8911-B581C9045B7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93220" y="3047751"/>
                  <a:ext cx="52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4B0D062-1EDD-B348-9398-2A0350F4B35A}"/>
                    </a:ext>
                  </a:extLst>
                </p14:cNvPr>
                <p14:cNvContentPartPr/>
                <p14:nvPr/>
              </p14:nvContentPartPr>
              <p14:xfrm>
                <a:off x="11443420" y="2768751"/>
                <a:ext cx="305280" cy="771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4B0D062-1EDD-B348-9398-2A0350F4B3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435860" y="2761551"/>
                  <a:ext cx="32040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4329D19-2442-154D-8B50-6E5227E6284F}"/>
                    </a:ext>
                  </a:extLst>
                </p14:cNvPr>
                <p14:cNvContentPartPr/>
                <p14:nvPr/>
              </p14:nvContentPartPr>
              <p14:xfrm>
                <a:off x="11406340" y="2949471"/>
                <a:ext cx="181080" cy="2797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4329D19-2442-154D-8B50-6E5227E6284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398780" y="2941911"/>
                  <a:ext cx="195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574C8BFE-5018-4540-8A28-B84C05BFCE83}"/>
                    </a:ext>
                  </a:extLst>
                </p14:cNvPr>
                <p14:cNvContentPartPr/>
                <p14:nvPr/>
              </p14:nvContentPartPr>
              <p14:xfrm>
                <a:off x="11474740" y="3198591"/>
                <a:ext cx="100080" cy="439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574C8BFE-5018-4540-8A28-B84C05BFCE8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67180" y="319103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0754D725-A805-B742-8580-752A2214F0DF}"/>
                    </a:ext>
                  </a:extLst>
                </p14:cNvPr>
                <p14:cNvContentPartPr/>
                <p14:nvPr/>
              </p14:nvContentPartPr>
              <p14:xfrm>
                <a:off x="11437300" y="3279231"/>
                <a:ext cx="100080" cy="11232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0754D725-A805-B742-8580-752A2214F0D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29740" y="3272031"/>
                  <a:ext cx="115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44D1AC2-5468-D640-9C99-366F76C3B4F1}"/>
                    </a:ext>
                  </a:extLst>
                </p14:cNvPr>
                <p14:cNvContentPartPr/>
                <p14:nvPr/>
              </p14:nvContentPartPr>
              <p14:xfrm>
                <a:off x="11325340" y="3447351"/>
                <a:ext cx="224640" cy="5004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44D1AC2-5468-D640-9C99-366F76C3B4F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317780" y="3439791"/>
                  <a:ext cx="2394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9721A2A6-6DB7-364D-9C76-DE5D62004896}"/>
                  </a:ext>
                </a:extLst>
              </p14:cNvPr>
              <p14:cNvContentPartPr/>
              <p14:nvPr/>
            </p14:nvContentPartPr>
            <p14:xfrm>
              <a:off x="3941740" y="3609351"/>
              <a:ext cx="7757280" cy="11232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9721A2A6-6DB7-364D-9C76-DE5D6200489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3934180" y="3601791"/>
                <a:ext cx="777240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C4C8E5F-B7BD-1847-ABA8-4E139328BE10}"/>
              </a:ext>
            </a:extLst>
          </p:cNvPr>
          <p:cNvGrpSpPr/>
          <p:nvPr/>
        </p:nvGrpSpPr>
        <p:grpSpPr>
          <a:xfrm>
            <a:off x="897580" y="4269231"/>
            <a:ext cx="510840" cy="603720"/>
            <a:chOff x="897580" y="4269231"/>
            <a:chExt cx="51084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3819847-B232-D14B-B327-D374C7266169}"/>
                    </a:ext>
                  </a:extLst>
                </p14:cNvPr>
                <p14:cNvContentPartPr/>
                <p14:nvPr/>
              </p14:nvContentPartPr>
              <p14:xfrm>
                <a:off x="897580" y="4512231"/>
                <a:ext cx="12960" cy="2156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3819847-B232-D14B-B327-D374C72661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020" y="4504671"/>
                  <a:ext cx="27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74C619F4-C851-6D4B-94F7-74B6B9997017}"/>
                    </a:ext>
                  </a:extLst>
                </p14:cNvPr>
                <p14:cNvContentPartPr/>
                <p14:nvPr/>
              </p14:nvContentPartPr>
              <p14:xfrm>
                <a:off x="990820" y="4269231"/>
                <a:ext cx="417600" cy="603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74C619F4-C851-6D4B-94F7-74B6B999701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83260" y="4261671"/>
                  <a:ext cx="4323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4C3BD921-2252-DA4D-B4E9-34CBDA33D9D0}"/>
                    </a:ext>
                  </a:extLst>
                </p14:cNvPr>
                <p14:cNvContentPartPr/>
                <p14:nvPr/>
              </p14:nvContentPartPr>
              <p14:xfrm>
                <a:off x="1015660" y="4393791"/>
                <a:ext cx="187200" cy="3546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4C3BD921-2252-DA4D-B4E9-34CBDA33D9D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8460" y="4386231"/>
                  <a:ext cx="20232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772109E5-E902-8447-A7B5-77E878BC31CC}"/>
                  </a:ext>
                </a:extLst>
              </p14:cNvPr>
              <p14:cNvContentPartPr/>
              <p14:nvPr/>
            </p14:nvContentPartPr>
            <p14:xfrm>
              <a:off x="1725580" y="4350231"/>
              <a:ext cx="92880" cy="6876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772109E5-E902-8447-A7B5-77E878BC31C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718020" y="4342671"/>
                <a:ext cx="108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08EFE69A-4CF9-2440-9C15-63A669B4B062}"/>
                  </a:ext>
                </a:extLst>
              </p14:cNvPr>
              <p14:cNvContentPartPr/>
              <p14:nvPr/>
            </p14:nvContentPartPr>
            <p14:xfrm>
              <a:off x="1694260" y="4561911"/>
              <a:ext cx="224640" cy="6264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08EFE69A-4CF9-2440-9C15-63A669B4B06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686700" y="4554351"/>
                <a:ext cx="23940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C75909CF-A458-3C44-A27D-C7F09124C6B8}"/>
              </a:ext>
            </a:extLst>
          </p:cNvPr>
          <p:cNvGrpSpPr/>
          <p:nvPr/>
        </p:nvGrpSpPr>
        <p:grpSpPr>
          <a:xfrm>
            <a:off x="2186380" y="4188951"/>
            <a:ext cx="1021320" cy="484560"/>
            <a:chOff x="2186380" y="4188951"/>
            <a:chExt cx="102132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9555A1A3-CE5D-754C-A1F6-D61A31F527F4}"/>
                    </a:ext>
                  </a:extLst>
                </p14:cNvPr>
                <p14:cNvContentPartPr/>
                <p14:nvPr/>
              </p14:nvContentPartPr>
              <p14:xfrm>
                <a:off x="2186380" y="4312791"/>
                <a:ext cx="535680" cy="36072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9555A1A3-CE5D-754C-A1F6-D61A31F527F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178820" y="4305231"/>
                  <a:ext cx="5508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DA7AEFED-CE33-3A49-97CF-4FB6B14C8B46}"/>
                    </a:ext>
                  </a:extLst>
                </p14:cNvPr>
                <p14:cNvContentPartPr/>
                <p14:nvPr/>
              </p14:nvContentPartPr>
              <p14:xfrm>
                <a:off x="2522260" y="4350231"/>
                <a:ext cx="155880" cy="2930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DA7AEFED-CE33-3A49-97CF-4FB6B14C8B4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514700" y="4342671"/>
                  <a:ext cx="171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668B550-FBE4-7748-AAB8-DF4F3F9E9284}"/>
                    </a:ext>
                  </a:extLst>
                </p14:cNvPr>
                <p14:cNvContentPartPr/>
                <p14:nvPr/>
              </p14:nvContentPartPr>
              <p14:xfrm>
                <a:off x="2914660" y="4188951"/>
                <a:ext cx="293040" cy="4791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668B550-FBE4-7748-AAB8-DF4F3F9E928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07100" y="4181391"/>
                  <a:ext cx="308160" cy="49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004E1EC4-6FFE-704C-82AC-4EEC73CBA229}"/>
                  </a:ext>
                </a:extLst>
              </p14:cNvPr>
              <p14:cNvContentPartPr/>
              <p14:nvPr/>
            </p14:nvContentPartPr>
            <p14:xfrm>
              <a:off x="3443860" y="4574151"/>
              <a:ext cx="25200" cy="31320"/>
            </p14:xfrm>
          </p:contentPart>
        </mc:Choice>
        <mc:Fallback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004E1EC4-6FFE-704C-82AC-4EEC73CBA22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436300" y="4566951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1EF2FA2C-7356-0E4B-95F1-7A88F0C13182}"/>
                  </a:ext>
                </a:extLst>
              </p14:cNvPr>
              <p14:cNvContentPartPr/>
              <p14:nvPr/>
            </p14:nvContentPartPr>
            <p14:xfrm>
              <a:off x="3462580" y="4748751"/>
              <a:ext cx="37800" cy="1908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1EF2FA2C-7356-0E4B-95F1-7A88F0C1318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455020" y="4741191"/>
                <a:ext cx="529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9C42326F-5311-6044-B1B5-6DAF38658A96}"/>
              </a:ext>
            </a:extLst>
          </p:cNvPr>
          <p:cNvGrpSpPr/>
          <p:nvPr/>
        </p:nvGrpSpPr>
        <p:grpSpPr>
          <a:xfrm>
            <a:off x="4128580" y="4138551"/>
            <a:ext cx="430200" cy="629280"/>
            <a:chOff x="4128580" y="4138551"/>
            <a:chExt cx="43020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9E3F4BF-9C89-CA44-AA3B-901BB771CFD4}"/>
                    </a:ext>
                  </a:extLst>
                </p14:cNvPr>
                <p14:cNvContentPartPr/>
                <p14:nvPr/>
              </p14:nvContentPartPr>
              <p14:xfrm>
                <a:off x="4141180" y="4138551"/>
                <a:ext cx="417600" cy="5544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9E3F4BF-9C89-CA44-AA3B-901BB771CFD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33620" y="4130991"/>
                  <a:ext cx="4323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137301B6-CC9D-4E43-9CC4-03CC7067A386}"/>
                    </a:ext>
                  </a:extLst>
                </p14:cNvPr>
                <p14:cNvContentPartPr/>
                <p14:nvPr/>
              </p14:nvContentPartPr>
              <p14:xfrm>
                <a:off x="4215700" y="4449951"/>
                <a:ext cx="342720" cy="31788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137301B6-CC9D-4E43-9CC4-03CC7067A38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08140" y="4442391"/>
                  <a:ext cx="357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AA6520D9-4D26-4146-AAC7-80848447A0AC}"/>
                    </a:ext>
                  </a:extLst>
                </p14:cNvPr>
                <p14:cNvContentPartPr/>
                <p14:nvPr/>
              </p14:nvContentPartPr>
              <p14:xfrm>
                <a:off x="4128580" y="4580631"/>
                <a:ext cx="324000" cy="752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AA6520D9-4D26-4146-AAC7-80848447A0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21020" y="4573071"/>
                  <a:ext cx="339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725F9E97-6216-E145-BE02-A4A15B3F07A5}"/>
                    </a:ext>
                  </a:extLst>
                </p14:cNvPr>
                <p14:cNvContentPartPr/>
                <p14:nvPr/>
              </p14:nvContentPartPr>
              <p14:xfrm>
                <a:off x="4365100" y="4543191"/>
                <a:ext cx="56520" cy="10620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725F9E97-6216-E145-BE02-A4A15B3F07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57540" y="453563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EEDCF1B5-ACBD-C14F-ACA5-EE89AF4C9462}"/>
              </a:ext>
            </a:extLst>
          </p:cNvPr>
          <p:cNvGrpSpPr/>
          <p:nvPr/>
        </p:nvGrpSpPr>
        <p:grpSpPr>
          <a:xfrm>
            <a:off x="4856860" y="4250511"/>
            <a:ext cx="1052640" cy="417600"/>
            <a:chOff x="4856860" y="4250511"/>
            <a:chExt cx="10526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073B952E-41E7-7D42-A8B6-D878BC334EBF}"/>
                    </a:ext>
                  </a:extLst>
                </p14:cNvPr>
                <p14:cNvContentPartPr/>
                <p14:nvPr/>
              </p14:nvContentPartPr>
              <p14:xfrm>
                <a:off x="4975300" y="4480911"/>
                <a:ext cx="62640" cy="1872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073B952E-41E7-7D42-A8B6-D878BC334EB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7740" y="4473351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CCAE74F-8F3A-4E48-9942-80D4BE1EA65A}"/>
                    </a:ext>
                  </a:extLst>
                </p14:cNvPr>
                <p14:cNvContentPartPr/>
                <p14:nvPr/>
              </p14:nvContentPartPr>
              <p14:xfrm>
                <a:off x="4856860" y="4250511"/>
                <a:ext cx="131040" cy="311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CCAE74F-8F3A-4E48-9942-80D4BE1EA65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49300" y="4242951"/>
                  <a:ext cx="146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36AA1F3-371E-0B45-A092-768EC2E9094C}"/>
                    </a:ext>
                  </a:extLst>
                </p14:cNvPr>
                <p14:cNvContentPartPr/>
                <p14:nvPr/>
              </p14:nvContentPartPr>
              <p14:xfrm>
                <a:off x="4994740" y="4356351"/>
                <a:ext cx="192600" cy="1000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36AA1F3-371E-0B45-A092-768EC2E909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987180" y="4348791"/>
                  <a:ext cx="20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BA3BA9D-9C91-724A-8B51-081D10F3A6DF}"/>
                    </a:ext>
                  </a:extLst>
                </p14:cNvPr>
                <p14:cNvContentPartPr/>
                <p14:nvPr/>
              </p14:nvContentPartPr>
              <p14:xfrm>
                <a:off x="5367340" y="4344111"/>
                <a:ext cx="118800" cy="3117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BA3BA9D-9C91-724A-8B51-081D10F3A6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59780" y="4336551"/>
                  <a:ext cx="133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F6F2D9EF-01BB-994D-8DBA-C9D08FE820A6}"/>
                    </a:ext>
                  </a:extLst>
                </p14:cNvPr>
                <p14:cNvContentPartPr/>
                <p14:nvPr/>
              </p14:nvContentPartPr>
              <p14:xfrm>
                <a:off x="5572900" y="4269231"/>
                <a:ext cx="336600" cy="374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F6F2D9EF-01BB-994D-8DBA-C9D08FE820A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65340" y="4261671"/>
                  <a:ext cx="3517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A7E9D7F9-CAEB-AD4D-B21A-6427E3470A40}"/>
              </a:ext>
            </a:extLst>
          </p:cNvPr>
          <p:cNvGrpSpPr/>
          <p:nvPr/>
        </p:nvGrpSpPr>
        <p:grpSpPr>
          <a:xfrm>
            <a:off x="6114340" y="4250511"/>
            <a:ext cx="318240" cy="417600"/>
            <a:chOff x="6114340" y="4250511"/>
            <a:chExt cx="3182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FCE3FE0-91FA-2E4F-B316-E2D4973CC2CD}"/>
                    </a:ext>
                  </a:extLst>
                </p14:cNvPr>
                <p14:cNvContentPartPr/>
                <p14:nvPr/>
              </p14:nvContentPartPr>
              <p14:xfrm>
                <a:off x="6114340" y="4250511"/>
                <a:ext cx="149760" cy="87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FCE3FE0-91FA-2E4F-B316-E2D4973CC2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07140" y="4242951"/>
                  <a:ext cx="164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70653D3D-8E26-194A-99DE-085F41A3CCF7}"/>
                    </a:ext>
                  </a:extLst>
                </p14:cNvPr>
                <p14:cNvContentPartPr/>
                <p14:nvPr/>
              </p14:nvContentPartPr>
              <p14:xfrm>
                <a:off x="6183100" y="4287951"/>
                <a:ext cx="249480" cy="380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70653D3D-8E26-194A-99DE-085F41A3CCF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75540" y="4280391"/>
                  <a:ext cx="2646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AC64FBFF-4ACE-8140-9D3F-994F8256D119}"/>
                  </a:ext>
                </a:extLst>
              </p14:cNvPr>
              <p14:cNvContentPartPr/>
              <p14:nvPr/>
            </p14:nvContentPartPr>
            <p14:xfrm>
              <a:off x="6811660" y="4269231"/>
              <a:ext cx="81360" cy="87480"/>
            </p14:xfrm>
          </p:contentPart>
        </mc:Choice>
        <mc:Fallback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AC64FBFF-4ACE-8140-9D3F-994F8256D119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804100" y="4261671"/>
                <a:ext cx="96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40AE6DC2-95CA-B245-A32D-2043411CAA99}"/>
                  </a:ext>
                </a:extLst>
              </p14:cNvPr>
              <p14:cNvContentPartPr/>
              <p14:nvPr/>
            </p14:nvContentPartPr>
            <p14:xfrm>
              <a:off x="6768100" y="4512231"/>
              <a:ext cx="398880" cy="1371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40AE6DC2-95CA-B245-A32D-2043411CAA9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760540" y="4504671"/>
                <a:ext cx="4140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965A72B2-D4A9-8646-889B-5E1FA8B6AD12}"/>
              </a:ext>
            </a:extLst>
          </p:cNvPr>
          <p:cNvGrpSpPr/>
          <p:nvPr/>
        </p:nvGrpSpPr>
        <p:grpSpPr>
          <a:xfrm>
            <a:off x="7533820" y="4063671"/>
            <a:ext cx="4476600" cy="828000"/>
            <a:chOff x="7533820" y="4063671"/>
            <a:chExt cx="4476600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CE962CF8-A385-014C-88BB-596FE679A138}"/>
                    </a:ext>
                  </a:extLst>
                </p14:cNvPr>
                <p14:cNvContentPartPr/>
                <p14:nvPr/>
              </p14:nvContentPartPr>
              <p14:xfrm>
                <a:off x="7533820" y="4275351"/>
                <a:ext cx="274320" cy="4672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CE962CF8-A385-014C-88BB-596FE679A13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526260" y="4267791"/>
                  <a:ext cx="2894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F048FAC6-B2F8-6B46-ADD6-55E777E5A792}"/>
                    </a:ext>
                  </a:extLst>
                </p14:cNvPr>
                <p14:cNvContentPartPr/>
                <p14:nvPr/>
              </p14:nvContentPartPr>
              <p14:xfrm>
                <a:off x="7701940" y="4393791"/>
                <a:ext cx="19080" cy="1497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F048FAC6-B2F8-6B46-ADD6-55E777E5A79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94380" y="4386231"/>
                  <a:ext cx="3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8DE05F9B-00A9-934C-A4BC-975061DAB2DE}"/>
                    </a:ext>
                  </a:extLst>
                </p14:cNvPr>
                <p14:cNvContentPartPr/>
                <p14:nvPr/>
              </p14:nvContentPartPr>
              <p14:xfrm>
                <a:off x="7851340" y="4424751"/>
                <a:ext cx="31320" cy="874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8DE05F9B-00A9-934C-A4BC-975061DAB2D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3780" y="4417191"/>
                  <a:ext cx="46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70AC0389-8B53-C046-B190-BA7DAD10B597}"/>
                    </a:ext>
                  </a:extLst>
                </p14:cNvPr>
                <p14:cNvContentPartPr/>
                <p14:nvPr/>
              </p14:nvContentPartPr>
              <p14:xfrm>
                <a:off x="8237260" y="4125951"/>
                <a:ext cx="106200" cy="1371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70AC0389-8B53-C046-B190-BA7DAD10B59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29700" y="411839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C1F2C13-2B78-534D-9371-183350E561FA}"/>
                    </a:ext>
                  </a:extLst>
                </p14:cNvPr>
                <p14:cNvContentPartPr/>
                <p14:nvPr/>
              </p14:nvContentPartPr>
              <p14:xfrm>
                <a:off x="8100460" y="4375071"/>
                <a:ext cx="572400" cy="3178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C1F2C13-2B78-534D-9371-183350E561F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92900" y="4367511"/>
                  <a:ext cx="5875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7BFB6F07-777B-EF4A-8F38-DE5A44A7BA16}"/>
                    </a:ext>
                  </a:extLst>
                </p14:cNvPr>
                <p14:cNvContentPartPr/>
                <p14:nvPr/>
              </p14:nvContentPartPr>
              <p14:xfrm>
                <a:off x="8393140" y="4399911"/>
                <a:ext cx="19080" cy="1249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7BFB6F07-777B-EF4A-8F38-DE5A44A7BA1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85580" y="439235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DF895881-50A6-274F-9D78-DF01D0F9FBB7}"/>
                    </a:ext>
                  </a:extLst>
                </p14:cNvPr>
                <p14:cNvContentPartPr/>
                <p14:nvPr/>
              </p14:nvContentPartPr>
              <p14:xfrm>
                <a:off x="8418700" y="4344111"/>
                <a:ext cx="217440" cy="36144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DF895881-50A6-274F-9D78-DF01D0F9FBB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11140" y="4336551"/>
                  <a:ext cx="232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8CE29C2D-DF1B-B940-BC88-4D2AD3D12DB2}"/>
                    </a:ext>
                  </a:extLst>
                </p14:cNvPr>
                <p14:cNvContentPartPr/>
                <p14:nvPr/>
              </p14:nvContentPartPr>
              <p14:xfrm>
                <a:off x="9053020" y="4238271"/>
                <a:ext cx="236160" cy="3675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8CE29C2D-DF1B-B940-BC88-4D2AD3D12DB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45460" y="4230711"/>
                  <a:ext cx="251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49C0E713-2F49-064A-8458-81CBAD1D7E83}"/>
                    </a:ext>
                  </a:extLst>
                </p14:cNvPr>
                <p14:cNvContentPartPr/>
                <p14:nvPr/>
              </p14:nvContentPartPr>
              <p14:xfrm>
                <a:off x="9121420" y="4269231"/>
                <a:ext cx="87480" cy="752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49C0E713-2F49-064A-8458-81CBAD1D7E8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13860" y="426167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A795AC82-C91D-1243-B1C6-7FCBA5FACBA6}"/>
                    </a:ext>
                  </a:extLst>
                </p14:cNvPr>
                <p14:cNvContentPartPr/>
                <p14:nvPr/>
              </p14:nvContentPartPr>
              <p14:xfrm>
                <a:off x="8878780" y="4561911"/>
                <a:ext cx="187200" cy="626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A795AC82-C91D-1243-B1C6-7FCBA5FACB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871220" y="4554351"/>
                  <a:ext cx="202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D9B94EA3-B975-734F-A991-410972614006}"/>
                    </a:ext>
                  </a:extLst>
                </p14:cNvPr>
                <p14:cNvContentPartPr/>
                <p14:nvPr/>
              </p14:nvContentPartPr>
              <p14:xfrm>
                <a:off x="9482500" y="4418631"/>
                <a:ext cx="168480" cy="1188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D9B94EA3-B975-734F-A991-41097261400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74940" y="4411071"/>
                  <a:ext cx="18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3E68BAF8-9C5C-6542-8DCB-FA589B1D047B}"/>
                    </a:ext>
                  </a:extLst>
                </p14:cNvPr>
                <p14:cNvContentPartPr/>
                <p14:nvPr/>
              </p14:nvContentPartPr>
              <p14:xfrm>
                <a:off x="9582220" y="4263111"/>
                <a:ext cx="336600" cy="336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3E68BAF8-9C5C-6542-8DCB-FA589B1D047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574660" y="4255551"/>
                  <a:ext cx="351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1CC5A685-3580-2749-ABD2-189309B2BBD2}"/>
                    </a:ext>
                  </a:extLst>
                </p14:cNvPr>
                <p14:cNvContentPartPr/>
                <p14:nvPr/>
              </p14:nvContentPartPr>
              <p14:xfrm>
                <a:off x="10167220" y="4076271"/>
                <a:ext cx="56520" cy="752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1CC5A685-3580-2749-ABD2-189309B2BBD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159660" y="4068711"/>
                  <a:ext cx="71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51297BA6-866E-9B48-A9EE-EC1DB75D7A12}"/>
                    </a:ext>
                  </a:extLst>
                </p14:cNvPr>
                <p14:cNvContentPartPr/>
                <p14:nvPr/>
              </p14:nvContentPartPr>
              <p14:xfrm>
                <a:off x="10005580" y="4300551"/>
                <a:ext cx="498240" cy="3157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51297BA6-866E-9B48-A9EE-EC1DB75D7A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998020" y="4292991"/>
                  <a:ext cx="51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C9016E97-FB10-4444-BC69-42BAEE6AA193}"/>
                    </a:ext>
                  </a:extLst>
                </p14:cNvPr>
                <p14:cNvContentPartPr/>
                <p14:nvPr/>
              </p14:nvContentPartPr>
              <p14:xfrm>
                <a:off x="10217260" y="4244391"/>
                <a:ext cx="348840" cy="4050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C9016E97-FB10-4444-BC69-42BAEE6AA1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09700" y="4236831"/>
                  <a:ext cx="363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F0ED071F-C8FE-E443-8DEE-D50B273CC480}"/>
                    </a:ext>
                  </a:extLst>
                </p14:cNvPr>
                <p14:cNvContentPartPr/>
                <p14:nvPr/>
              </p14:nvContentPartPr>
              <p14:xfrm>
                <a:off x="10789660" y="4188231"/>
                <a:ext cx="212040" cy="190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F0ED071F-C8FE-E443-8DEE-D50B273CC48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82460" y="418067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E295FB53-DAAE-054E-AABF-B79B3C31E3E5}"/>
                    </a:ext>
                  </a:extLst>
                </p14:cNvPr>
                <p14:cNvContentPartPr/>
                <p14:nvPr/>
              </p14:nvContentPartPr>
              <p14:xfrm>
                <a:off x="10827100" y="4119831"/>
                <a:ext cx="106200" cy="236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E295FB53-DAAE-054E-AABF-B79B3C31E3E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19540" y="4112271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97C9C0A-6A43-0C48-A3D8-81F9322FE746}"/>
                    </a:ext>
                  </a:extLst>
                </p14:cNvPr>
                <p14:cNvContentPartPr/>
                <p14:nvPr/>
              </p14:nvContentPartPr>
              <p14:xfrm>
                <a:off x="10603180" y="4312791"/>
                <a:ext cx="414720" cy="2174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97C9C0A-6A43-0C48-A3D8-81F9322FE74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95620" y="4305231"/>
                  <a:ext cx="429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148512B-C664-1B46-83B4-537236774EB7}"/>
                    </a:ext>
                  </a:extLst>
                </p14:cNvPr>
                <p14:cNvContentPartPr/>
                <p14:nvPr/>
              </p14:nvContentPartPr>
              <p14:xfrm>
                <a:off x="10739980" y="4387671"/>
                <a:ext cx="567000" cy="2404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148512B-C664-1B46-83B4-537236774EB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32420" y="4380111"/>
                  <a:ext cx="582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451A6E9-041F-B34E-9277-F023BDB5A220}"/>
                    </a:ext>
                  </a:extLst>
                </p14:cNvPr>
                <p14:cNvContentPartPr/>
                <p14:nvPr/>
              </p14:nvContentPartPr>
              <p14:xfrm>
                <a:off x="11063620" y="4412511"/>
                <a:ext cx="100080" cy="4791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451A6E9-041F-B34E-9277-F023BDB5A22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56060" y="4404951"/>
                  <a:ext cx="1152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CF92632-3889-DA44-930B-932B48509B02}"/>
                    </a:ext>
                  </a:extLst>
                </p14:cNvPr>
                <p14:cNvContentPartPr/>
                <p14:nvPr/>
              </p14:nvContentPartPr>
              <p14:xfrm>
                <a:off x="11331460" y="4063671"/>
                <a:ext cx="498240" cy="66636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CF92632-3889-DA44-930B-932B48509B0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323900" y="4056111"/>
                  <a:ext cx="51336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4065641-7838-0F43-9593-C7D90CA04813}"/>
                    </a:ext>
                  </a:extLst>
                </p14:cNvPr>
                <p14:cNvContentPartPr/>
                <p14:nvPr/>
              </p14:nvContentPartPr>
              <p14:xfrm>
                <a:off x="11891620" y="4399911"/>
                <a:ext cx="118800" cy="4111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4065641-7838-0F43-9593-C7D90CA0481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884060" y="4392351"/>
                  <a:ext cx="13356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4361DB2F-8585-2A46-A8C1-7F960A6B49E2}"/>
              </a:ext>
            </a:extLst>
          </p:cNvPr>
          <p:cNvGrpSpPr/>
          <p:nvPr/>
        </p:nvGrpSpPr>
        <p:grpSpPr>
          <a:xfrm>
            <a:off x="2410300" y="5371191"/>
            <a:ext cx="2646360" cy="1506600"/>
            <a:chOff x="2410300" y="5371191"/>
            <a:chExt cx="2646360" cy="15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71F02037-AB25-9047-AE14-2B4287D1C389}"/>
                    </a:ext>
                  </a:extLst>
                </p14:cNvPr>
                <p14:cNvContentPartPr/>
                <p14:nvPr/>
              </p14:nvContentPartPr>
              <p14:xfrm>
                <a:off x="2659420" y="5402151"/>
                <a:ext cx="112320" cy="1249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71F02037-AB25-9047-AE14-2B4287D1C38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51860" y="5394591"/>
                  <a:ext cx="127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408C9FA-8B8F-9D40-98E0-FE9F87A2FE76}"/>
                    </a:ext>
                  </a:extLst>
                </p14:cNvPr>
                <p14:cNvContentPartPr/>
                <p14:nvPr/>
              </p14:nvContentPartPr>
              <p14:xfrm>
                <a:off x="2715220" y="5414751"/>
                <a:ext cx="1338840" cy="112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408C9FA-8B8F-9D40-98E0-FE9F87A2FE7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08020" y="5407191"/>
                  <a:ext cx="135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83993FC4-8DF4-AE4F-8226-C52E95F5B8EA}"/>
                    </a:ext>
                  </a:extLst>
                </p14:cNvPr>
                <p14:cNvContentPartPr/>
                <p14:nvPr/>
              </p14:nvContentPartPr>
              <p14:xfrm>
                <a:off x="3331540" y="5371191"/>
                <a:ext cx="193320" cy="1807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83993FC4-8DF4-AE4F-8226-C52E95F5B8E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324340" y="5363631"/>
                  <a:ext cx="208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B40CDA42-7A31-BC4E-B1BD-F87AB5C6482B}"/>
                    </a:ext>
                  </a:extLst>
                </p14:cNvPr>
                <p14:cNvContentPartPr/>
                <p14:nvPr/>
              </p14:nvContentPartPr>
              <p14:xfrm>
                <a:off x="4004020" y="5507991"/>
                <a:ext cx="1052640" cy="81576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B40CDA42-7A31-BC4E-B1BD-F87AB5C6482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996460" y="5500431"/>
                  <a:ext cx="106740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7DE32AF-2E34-834A-BE17-57DB29DF0250}"/>
                    </a:ext>
                  </a:extLst>
                </p14:cNvPr>
                <p14:cNvContentPartPr/>
                <p14:nvPr/>
              </p14:nvContentPartPr>
              <p14:xfrm>
                <a:off x="4327660" y="5564151"/>
                <a:ext cx="230760" cy="3862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7DE32AF-2E34-834A-BE17-57DB29DF025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20100" y="5556591"/>
                  <a:ext cx="24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B5AF8A0E-D21C-7F4A-ACA6-30E9C5C91FAB}"/>
                    </a:ext>
                  </a:extLst>
                </p14:cNvPr>
                <p14:cNvContentPartPr/>
                <p14:nvPr/>
              </p14:nvContentPartPr>
              <p14:xfrm>
                <a:off x="3960460" y="6361191"/>
                <a:ext cx="909360" cy="4860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B5AF8A0E-D21C-7F4A-ACA6-30E9C5C91FA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52900" y="6353631"/>
                  <a:ext cx="9244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905BDFA8-21F1-9546-A6B1-64F575847812}"/>
                    </a:ext>
                  </a:extLst>
                </p14:cNvPr>
                <p14:cNvContentPartPr/>
                <p14:nvPr/>
              </p14:nvContentPartPr>
              <p14:xfrm>
                <a:off x="3861460" y="6728751"/>
                <a:ext cx="223920" cy="1490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905BDFA8-21F1-9546-A6B1-64F57584781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53900" y="6721191"/>
                  <a:ext cx="238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6EE443B3-C698-E645-95EF-200909FF124F}"/>
                    </a:ext>
                  </a:extLst>
                </p14:cNvPr>
                <p14:cNvContentPartPr/>
                <p14:nvPr/>
              </p14:nvContentPartPr>
              <p14:xfrm>
                <a:off x="4253140" y="6554871"/>
                <a:ext cx="461160" cy="19764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6EE443B3-C698-E645-95EF-200909FF124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45580" y="6547311"/>
                  <a:ext cx="476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86954AAC-A3FC-0541-A416-A6FEE3BB314D}"/>
                    </a:ext>
                  </a:extLst>
                </p14:cNvPr>
                <p14:cNvContentPartPr/>
                <p14:nvPr/>
              </p14:nvContentPartPr>
              <p14:xfrm>
                <a:off x="2733940" y="6586191"/>
                <a:ext cx="1202040" cy="16236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86954AAC-A3FC-0541-A416-A6FEE3BB314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726380" y="6578631"/>
                  <a:ext cx="1216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EB5CB97D-62A0-CA43-99EA-3F1EAB77E49A}"/>
                    </a:ext>
                  </a:extLst>
                </p14:cNvPr>
                <p14:cNvContentPartPr/>
                <p14:nvPr/>
              </p14:nvContentPartPr>
              <p14:xfrm>
                <a:off x="3239020" y="6611031"/>
                <a:ext cx="317160" cy="1933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EB5CB97D-62A0-CA43-99EA-3F1EAB77E49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231460" y="6603471"/>
                  <a:ext cx="33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2D1FCEE3-07EF-AA45-932D-2CBD9E8450FA}"/>
                    </a:ext>
                  </a:extLst>
                </p14:cNvPr>
                <p14:cNvContentPartPr/>
                <p14:nvPr/>
              </p14:nvContentPartPr>
              <p14:xfrm>
                <a:off x="2690380" y="6492591"/>
                <a:ext cx="168480" cy="17460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2D1FCEE3-07EF-AA45-932D-2CBD9E8450F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682820" y="6485391"/>
                  <a:ext cx="183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9894013C-4D3F-FA47-808A-703324304929}"/>
                    </a:ext>
                  </a:extLst>
                </p14:cNvPr>
                <p14:cNvContentPartPr/>
                <p14:nvPr/>
              </p14:nvContentPartPr>
              <p14:xfrm>
                <a:off x="2615860" y="5453271"/>
                <a:ext cx="143640" cy="114588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9894013C-4D3F-FA47-808A-70332430492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608300" y="5445711"/>
                  <a:ext cx="158760" cy="11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FBA644F6-910E-6D43-A8F5-7EACFBC74328}"/>
                    </a:ext>
                  </a:extLst>
                </p14:cNvPr>
                <p14:cNvContentPartPr/>
                <p14:nvPr/>
              </p14:nvContentPartPr>
              <p14:xfrm>
                <a:off x="2591020" y="5826591"/>
                <a:ext cx="68760" cy="18072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FBA644F6-910E-6D43-A8F5-7EACFBC7432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583460" y="5819031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70F794EE-EB0B-9A4C-B06D-83439AED86C8}"/>
                    </a:ext>
                  </a:extLst>
                </p14:cNvPr>
                <p14:cNvContentPartPr/>
                <p14:nvPr/>
              </p14:nvContentPartPr>
              <p14:xfrm>
                <a:off x="2671660" y="5801751"/>
                <a:ext cx="174600" cy="1558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70F794EE-EB0B-9A4C-B06D-83439AED86C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664100" y="579419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EB24AB2C-11B4-B546-AE16-14C3075ADE00}"/>
                    </a:ext>
                  </a:extLst>
                </p14:cNvPr>
                <p14:cNvContentPartPr/>
                <p14:nvPr/>
              </p14:nvContentPartPr>
              <p14:xfrm>
                <a:off x="2503540" y="5807871"/>
                <a:ext cx="504720" cy="436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EB24AB2C-11B4-B546-AE16-14C3075ADE0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496340" y="5800311"/>
                  <a:ext cx="519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2A98C8F4-81F1-5F44-A534-440E777543EF}"/>
                    </a:ext>
                  </a:extLst>
                </p14:cNvPr>
                <p14:cNvContentPartPr/>
                <p14:nvPr/>
              </p14:nvContentPartPr>
              <p14:xfrm>
                <a:off x="2410300" y="5888871"/>
                <a:ext cx="498240" cy="3240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2A98C8F4-81F1-5F44-A534-440E777543E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402740" y="5881311"/>
                  <a:ext cx="513360" cy="33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31343D21-CB25-4F48-BF69-E2774C9B244C}"/>
              </a:ext>
            </a:extLst>
          </p:cNvPr>
          <p:cNvGrpSpPr/>
          <p:nvPr/>
        </p:nvGrpSpPr>
        <p:grpSpPr>
          <a:xfrm>
            <a:off x="2765260" y="5198031"/>
            <a:ext cx="1587600" cy="1475640"/>
            <a:chOff x="2765260" y="5198031"/>
            <a:chExt cx="1587600" cy="14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F24F5F20-6D14-C846-89FC-8B8CD458A16C}"/>
                    </a:ext>
                  </a:extLst>
                </p14:cNvPr>
                <p14:cNvContentPartPr/>
                <p14:nvPr/>
              </p14:nvContentPartPr>
              <p14:xfrm>
                <a:off x="2765260" y="5533911"/>
                <a:ext cx="1276560" cy="11397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F24F5F20-6D14-C846-89FC-8B8CD458A16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757700" y="5526351"/>
                  <a:ext cx="129168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EE249BC8-F222-CA41-9DFC-2FF6FB7C189C}"/>
                    </a:ext>
                  </a:extLst>
                </p14:cNvPr>
                <p14:cNvContentPartPr/>
                <p14:nvPr/>
              </p14:nvContentPartPr>
              <p14:xfrm>
                <a:off x="3306700" y="5932431"/>
                <a:ext cx="305280" cy="28656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EE249BC8-F222-CA41-9DFC-2FF6FB7C189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99140" y="5924871"/>
                  <a:ext cx="320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EBB91F49-21C2-964A-8336-DE150E1B95A3}"/>
                    </a:ext>
                  </a:extLst>
                </p14:cNvPr>
                <p14:cNvContentPartPr/>
                <p14:nvPr/>
              </p14:nvContentPartPr>
              <p14:xfrm>
                <a:off x="3754900" y="5198031"/>
                <a:ext cx="597960" cy="5979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EBB91F49-21C2-964A-8336-DE150E1B95A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747340" y="5190471"/>
                  <a:ext cx="613080" cy="61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8450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9DBCDB1-0E38-A34B-82C4-D9EAD43A74F9}"/>
              </a:ext>
            </a:extLst>
          </p:cNvPr>
          <p:cNvGrpSpPr/>
          <p:nvPr/>
        </p:nvGrpSpPr>
        <p:grpSpPr>
          <a:xfrm>
            <a:off x="10242100" y="1965951"/>
            <a:ext cx="460800" cy="386280"/>
            <a:chOff x="10242100" y="1965951"/>
            <a:chExt cx="460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14:cNvPr>
                <p14:cNvContentPartPr/>
                <p14:nvPr/>
              </p14:nvContentPartPr>
              <p14:xfrm>
                <a:off x="10316620" y="1965951"/>
                <a:ext cx="75240" cy="355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AC75B17-967A-E34F-B0B7-F33A9F1B46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09024" y="1958391"/>
                  <a:ext cx="90433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14:cNvPr>
                <p14:cNvContentPartPr/>
                <p14:nvPr/>
              </p14:nvContentPartPr>
              <p14:xfrm>
                <a:off x="10242100" y="2078631"/>
                <a:ext cx="180720" cy="37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7D0BC73-18AA-4145-9C68-EF04809BF7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34555" y="2071071"/>
                  <a:ext cx="19581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14:cNvPr>
                <p14:cNvContentPartPr/>
                <p14:nvPr/>
              </p14:nvContentPartPr>
              <p14:xfrm>
                <a:off x="10529020" y="2165031"/>
                <a:ext cx="173880" cy="162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8A2869-C4A8-3F41-BE03-A1D55545F9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1460" y="2157454"/>
                  <a:ext cx="18900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14:cNvPr>
                <p14:cNvContentPartPr/>
                <p14:nvPr/>
              </p14:nvContentPartPr>
              <p14:xfrm>
                <a:off x="10640260" y="2239911"/>
                <a:ext cx="19080" cy="112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4E5C6E-A789-404B-A74D-FDB99E7EAD5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32700" y="22323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BDD9F1-C3AF-0643-8336-0EE7A151F8FA}"/>
              </a:ext>
            </a:extLst>
          </p:cNvPr>
          <p:cNvGrpSpPr/>
          <p:nvPr/>
        </p:nvGrpSpPr>
        <p:grpSpPr>
          <a:xfrm>
            <a:off x="10989100" y="1947231"/>
            <a:ext cx="535680" cy="548280"/>
            <a:chOff x="10989100" y="1947231"/>
            <a:chExt cx="5356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14:cNvPr>
                <p14:cNvContentPartPr/>
                <p14:nvPr/>
              </p14:nvContentPartPr>
              <p14:xfrm>
                <a:off x="11083060" y="1947231"/>
                <a:ext cx="167760" cy="38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F1F9B21-BE7E-674E-B792-D68381C49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75500" y="1939671"/>
                  <a:ext cx="182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14:cNvPr>
                <p14:cNvContentPartPr/>
                <p14:nvPr/>
              </p14:nvContentPartPr>
              <p14:xfrm>
                <a:off x="10989100" y="2065311"/>
                <a:ext cx="212040" cy="378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24B2FAB-A2BF-0440-99BD-ECC9D1098EB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81540" y="2057751"/>
                  <a:ext cx="22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14:cNvPr>
                <p14:cNvContentPartPr/>
                <p14:nvPr/>
              </p14:nvContentPartPr>
              <p14:xfrm>
                <a:off x="11362420" y="2227311"/>
                <a:ext cx="62640" cy="268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82013DD-68CF-794A-AB72-BB5921B029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54860" y="2219751"/>
                  <a:ext cx="7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14:cNvPr>
                <p14:cNvContentPartPr/>
                <p14:nvPr/>
              </p14:nvContentPartPr>
              <p14:xfrm>
                <a:off x="11399860" y="2314431"/>
                <a:ext cx="124920" cy="378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6294371-DA01-4149-99C4-9D57F91DE6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92300" y="2306798"/>
                  <a:ext cx="1400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F85CB975-5EEA-1440-B996-F9A63AE49653}"/>
              </a:ext>
            </a:extLst>
          </p:cNvPr>
          <p:cNvGrpSpPr/>
          <p:nvPr/>
        </p:nvGrpSpPr>
        <p:grpSpPr>
          <a:xfrm>
            <a:off x="6431860" y="2887191"/>
            <a:ext cx="230760" cy="392400"/>
            <a:chOff x="6431860" y="2887191"/>
            <a:chExt cx="230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14:cNvPr>
                <p14:cNvContentPartPr/>
                <p14:nvPr/>
              </p14:nvContentPartPr>
              <p14:xfrm>
                <a:off x="6537700" y="2887191"/>
                <a:ext cx="124920" cy="392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75255C6-4EC9-684B-970C-580108D011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0140" y="2879631"/>
                  <a:ext cx="140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14:cNvPr>
                <p14:cNvContentPartPr/>
                <p14:nvPr/>
              </p14:nvContentPartPr>
              <p14:xfrm>
                <a:off x="6431860" y="3074031"/>
                <a:ext cx="224640" cy="1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38B159C-6169-7C44-A541-9FE5F01F1B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4288" y="3066471"/>
                  <a:ext cx="239784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08241B9-A995-B940-A6B6-D797BB71DE1B}"/>
              </a:ext>
            </a:extLst>
          </p:cNvPr>
          <p:cNvGrpSpPr/>
          <p:nvPr/>
        </p:nvGrpSpPr>
        <p:grpSpPr>
          <a:xfrm>
            <a:off x="6382900" y="3665511"/>
            <a:ext cx="242640" cy="280440"/>
            <a:chOff x="6382900" y="3665511"/>
            <a:chExt cx="24264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14:cNvPr>
                <p14:cNvContentPartPr/>
                <p14:nvPr/>
              </p14:nvContentPartPr>
              <p14:xfrm>
                <a:off x="6463900" y="3665511"/>
                <a:ext cx="118080" cy="280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D154F13-0D8C-2F44-B2B0-EC378651D4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6340" y="3657951"/>
                  <a:ext cx="133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14:cNvPr>
                <p14:cNvContentPartPr/>
                <p14:nvPr/>
              </p14:nvContentPartPr>
              <p14:xfrm>
                <a:off x="6382900" y="3758751"/>
                <a:ext cx="242640" cy="626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D3E1293-CC40-6E47-B212-31157B0B10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75340" y="3751147"/>
                  <a:ext cx="257760" cy="778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B97B2ED-EC7B-0C4A-B7DD-7573BAA90A2D}"/>
              </a:ext>
            </a:extLst>
          </p:cNvPr>
          <p:cNvGrpSpPr/>
          <p:nvPr/>
        </p:nvGrpSpPr>
        <p:grpSpPr>
          <a:xfrm>
            <a:off x="6257620" y="1893231"/>
            <a:ext cx="5155200" cy="4063320"/>
            <a:chOff x="6257620" y="1893231"/>
            <a:chExt cx="5155200" cy="40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14:cNvPr>
                <p14:cNvContentPartPr/>
                <p14:nvPr/>
              </p14:nvContentPartPr>
              <p14:xfrm>
                <a:off x="7309900" y="1959471"/>
                <a:ext cx="180720" cy="39970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A645C2E-1EE1-6A44-A101-B41E0850C0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02355" y="1951911"/>
                  <a:ext cx="195810" cy="40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14:cNvPr>
                <p14:cNvContentPartPr/>
                <p14:nvPr/>
              </p14:nvContentPartPr>
              <p14:xfrm>
                <a:off x="6257620" y="2594511"/>
                <a:ext cx="5155200" cy="162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4ECEBE7-03E8-D046-B53B-4D37CC27B1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50059" y="2586951"/>
                  <a:ext cx="5170321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14:cNvPr>
                <p14:cNvContentPartPr/>
                <p14:nvPr/>
              </p14:nvContentPartPr>
              <p14:xfrm>
                <a:off x="7951780" y="1953351"/>
                <a:ext cx="173880" cy="3862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D14FAE4-31EB-5642-8339-1623D3AB1E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4236" y="1945791"/>
                  <a:ext cx="188969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14:cNvPr>
                <p14:cNvContentPartPr/>
                <p14:nvPr/>
              </p14:nvContentPartPr>
              <p14:xfrm>
                <a:off x="7894900" y="2127591"/>
                <a:ext cx="212040" cy="12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0342EAB-4708-2D4C-913B-B2909834B4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87340" y="2119815"/>
                  <a:ext cx="227160" cy="28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14:cNvPr>
                <p14:cNvContentPartPr/>
                <p14:nvPr/>
              </p14:nvContentPartPr>
              <p14:xfrm>
                <a:off x="8293420" y="2208591"/>
                <a:ext cx="31320" cy="12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9E440FF-D890-FB46-8142-267D566296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83099" y="2198121"/>
                  <a:ext cx="51251" cy="145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14:cNvPr>
                <p14:cNvContentPartPr/>
                <p14:nvPr/>
              </p14:nvContentPartPr>
              <p14:xfrm>
                <a:off x="8691940" y="1897191"/>
                <a:ext cx="93600" cy="41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F4F4038-4722-A744-98D0-0546BABB1D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81540" y="1886751"/>
                  <a:ext cx="113683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14:cNvPr>
                <p14:cNvContentPartPr/>
                <p14:nvPr/>
              </p14:nvContentPartPr>
              <p14:xfrm>
                <a:off x="8629660" y="2090511"/>
                <a:ext cx="168480" cy="25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E568E6E-7B97-1B4F-8DF1-0734671E04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22100" y="208295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14:cNvPr>
                <p14:cNvContentPartPr/>
                <p14:nvPr/>
              </p14:nvContentPartPr>
              <p14:xfrm>
                <a:off x="9009460" y="2202471"/>
                <a:ext cx="193320" cy="936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B2895A8-F9CC-4C48-9862-E29B77D049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01900" y="2194940"/>
                  <a:ext cx="2084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14:cNvPr>
                <p14:cNvContentPartPr/>
                <p14:nvPr/>
              </p14:nvContentPartPr>
              <p14:xfrm>
                <a:off x="9545500" y="1893231"/>
                <a:ext cx="92880" cy="402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BE9A854-B11F-B34B-84F4-85AB49DB74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7969" y="1885678"/>
                  <a:ext cx="107942" cy="417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14:cNvPr>
                <p14:cNvContentPartPr/>
                <p14:nvPr/>
              </p14:nvContentPartPr>
              <p14:xfrm>
                <a:off x="9476380" y="2065311"/>
                <a:ext cx="199440" cy="56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428BEF9-4CD3-C740-B8C2-8D07EBB2050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68834" y="2057703"/>
                  <a:ext cx="214533" cy="7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14:cNvPr>
                <p14:cNvContentPartPr/>
                <p14:nvPr/>
              </p14:nvContentPartPr>
              <p14:xfrm>
                <a:off x="9787420" y="2158911"/>
                <a:ext cx="167760" cy="336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FB46AD5-B94E-B546-8275-AF35A5218D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79860" y="2151351"/>
                  <a:ext cx="182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14:cNvPr>
                <p14:cNvContentPartPr/>
                <p14:nvPr/>
              </p14:nvContentPartPr>
              <p14:xfrm>
                <a:off x="6842980" y="3123711"/>
                <a:ext cx="56520" cy="274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D7885DE-CD70-3F45-AF84-E4F7E08EF5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420" y="3116151"/>
                  <a:ext cx="71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14:cNvPr>
                <p14:cNvContentPartPr/>
                <p14:nvPr/>
              </p14:nvContentPartPr>
              <p14:xfrm>
                <a:off x="6824260" y="3858471"/>
                <a:ext cx="149760" cy="1436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469573-4F67-AB48-8B29-F6AADF7066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16700" y="385091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14:cNvPr>
                <p14:cNvContentPartPr/>
                <p14:nvPr/>
              </p14:nvContentPartPr>
              <p14:xfrm>
                <a:off x="6562900" y="4219551"/>
                <a:ext cx="81360" cy="3052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40A27F0-1A13-374B-B5B6-FF4A27C1DC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55340" y="4212000"/>
                  <a:ext cx="9648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14:cNvPr>
                <p14:cNvContentPartPr/>
                <p14:nvPr/>
              </p14:nvContentPartPr>
              <p14:xfrm>
                <a:off x="6469300" y="4362471"/>
                <a:ext cx="212040" cy="31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72BE9F8-A482-6A41-81F5-B4AE525D61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61740" y="43549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14:cNvPr>
                <p14:cNvContentPartPr/>
                <p14:nvPr/>
              </p14:nvContentPartPr>
              <p14:xfrm>
                <a:off x="6867820" y="4431231"/>
                <a:ext cx="118800" cy="3052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469026A-ACFE-8843-977D-915D2C7F39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60260" y="4423680"/>
                  <a:ext cx="133920" cy="320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14:cNvPr>
                <p14:cNvContentPartPr/>
                <p14:nvPr/>
              </p14:nvContentPartPr>
              <p14:xfrm>
                <a:off x="6624820" y="4767471"/>
                <a:ext cx="100080" cy="3366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001E81F2-61F7-184C-932D-21118AEEAD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7260" y="4759911"/>
                  <a:ext cx="115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14:cNvPr>
                <p14:cNvContentPartPr/>
                <p14:nvPr/>
              </p14:nvContentPartPr>
              <p14:xfrm>
                <a:off x="6519700" y="4904271"/>
                <a:ext cx="211320" cy="252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E2CC16E-A4A1-2F4A-9372-32E3B41A01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12140" y="4896817"/>
                  <a:ext cx="226440" cy="4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F2C4A9-227F-FD4A-B580-DDDE4767633D}"/>
              </a:ext>
            </a:extLst>
          </p:cNvPr>
          <p:cNvGrpSpPr/>
          <p:nvPr/>
        </p:nvGrpSpPr>
        <p:grpSpPr>
          <a:xfrm>
            <a:off x="6936220" y="4935951"/>
            <a:ext cx="131040" cy="261360"/>
            <a:chOff x="6936220" y="4935951"/>
            <a:chExt cx="131040" cy="261360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1C5EA26-25CA-494B-B8A1-B78DF3195538}"/>
                </a:ext>
              </a:extLst>
            </p:cNvPr>
            <p:cNvGrpSpPr/>
            <p:nvPr/>
          </p:nvGrpSpPr>
          <p:grpSpPr>
            <a:xfrm>
              <a:off x="6936220" y="4935951"/>
              <a:ext cx="131040" cy="261360"/>
              <a:chOff x="6936220" y="4935951"/>
              <a:chExt cx="131040" cy="261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14:cNvPr>
                  <p14:cNvContentPartPr/>
                  <p14:nvPr/>
                </p14:nvContentPartPr>
                <p14:xfrm>
                  <a:off x="6936220" y="4935951"/>
                  <a:ext cx="131040" cy="230040"/>
                </p14:xfrm>
              </p:contentPart>
            </mc:Choice>
            <mc:Fallback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15A2D11E-273A-1540-B5FE-89CAEAEEB0E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928660" y="4928391"/>
                    <a:ext cx="14616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14:cNvPr>
                  <p14:cNvContentPartPr/>
                  <p14:nvPr/>
                </p14:nvContentPartPr>
                <p14:xfrm>
                  <a:off x="7004620" y="5053671"/>
                  <a:ext cx="25200" cy="143640"/>
                </p14:xfrm>
              </p:contentPart>
            </mc:Choice>
            <mc:Fallback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BC73BBE8-9416-144E-A256-0C2E2200F6D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997060" y="5046092"/>
                    <a:ext cx="40320" cy="15879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D947E58-926A-2744-A5E3-1FBDD12D4A26}"/>
              </a:ext>
            </a:extLst>
          </p:cNvPr>
          <p:cNvGrpSpPr/>
          <p:nvPr/>
        </p:nvGrpSpPr>
        <p:grpSpPr>
          <a:xfrm>
            <a:off x="6507460" y="5377311"/>
            <a:ext cx="622080" cy="423720"/>
            <a:chOff x="6507460" y="5377311"/>
            <a:chExt cx="6220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14:cNvPr>
                <p14:cNvContentPartPr/>
                <p14:nvPr/>
              </p14:nvContentPartPr>
              <p14:xfrm>
                <a:off x="6594580" y="5377311"/>
                <a:ext cx="130320" cy="311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25F59295-0A71-AB43-A253-A797FE94DD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87041" y="5369742"/>
                  <a:ext cx="145398" cy="32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14:cNvPr>
                <p14:cNvContentPartPr/>
                <p14:nvPr/>
              </p14:nvContentPartPr>
              <p14:xfrm>
                <a:off x="6507460" y="5507991"/>
                <a:ext cx="286200" cy="81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BF5F472-4DE6-F74D-8D9C-A2AE785A45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9900" y="5500431"/>
                  <a:ext cx="30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14:cNvPr>
                <p14:cNvContentPartPr/>
                <p14:nvPr/>
              </p14:nvContentPartPr>
              <p14:xfrm>
                <a:off x="6923980" y="5558031"/>
                <a:ext cx="93600" cy="243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406500E-D0AE-D146-9092-430433AFCA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16420" y="5550482"/>
                  <a:ext cx="108720" cy="25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14:cNvPr>
                <p14:cNvContentPartPr/>
                <p14:nvPr/>
              </p14:nvContentPartPr>
              <p14:xfrm>
                <a:off x="6930100" y="5588991"/>
                <a:ext cx="199440" cy="62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41A0F2-D2BF-C443-915C-D4039F7EE78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22554" y="5581431"/>
                  <a:ext cx="214533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79F8EAC-9CDB-BF46-A5A2-FD741D4B3B9F}"/>
              </a:ext>
            </a:extLst>
          </p:cNvPr>
          <p:cNvGrpSpPr/>
          <p:nvPr/>
        </p:nvGrpSpPr>
        <p:grpSpPr>
          <a:xfrm>
            <a:off x="7882660" y="2856231"/>
            <a:ext cx="333720" cy="361440"/>
            <a:chOff x="7882660" y="2856231"/>
            <a:chExt cx="33372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14:cNvPr>
                <p14:cNvContentPartPr/>
                <p14:nvPr/>
              </p14:nvContentPartPr>
              <p14:xfrm>
                <a:off x="7882660" y="2856231"/>
                <a:ext cx="333720" cy="299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3EC006E-C047-554E-A26F-35DF673474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5100" y="2848671"/>
                  <a:ext cx="348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14:cNvPr>
                <p14:cNvContentPartPr/>
                <p14:nvPr/>
              </p14:nvContentPartPr>
              <p14:xfrm>
                <a:off x="8050780" y="3005631"/>
                <a:ext cx="56520" cy="2120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D7340E5-F7A9-A748-92AE-A95E94CEF1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43220" y="2998071"/>
                  <a:ext cx="716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14:cNvPr>
              <p14:cNvContentPartPr/>
              <p14:nvPr/>
            </p14:nvContentPartPr>
            <p14:xfrm>
              <a:off x="8934580" y="2831031"/>
              <a:ext cx="118800" cy="34884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51BBDEDC-9C70-184F-8F1C-C27AE1C212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26997" y="2823471"/>
                <a:ext cx="133966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14:cNvPr>
              <p14:cNvContentPartPr/>
              <p14:nvPr/>
            </p14:nvContentPartPr>
            <p14:xfrm>
              <a:off x="9607060" y="2955591"/>
              <a:ext cx="37800" cy="26172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3966E6C3-7753-3B4A-AF31-BD7DDCC754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99500" y="2948031"/>
                <a:ext cx="529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14:cNvPr>
              <p14:cNvContentPartPr/>
              <p14:nvPr/>
            </p14:nvContentPartPr>
            <p14:xfrm>
              <a:off x="10459900" y="3005631"/>
              <a:ext cx="168480" cy="14364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34F14E54-857E-C149-A8B0-BADE847DFA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52340" y="2998071"/>
                <a:ext cx="18360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EBC48C5-FAA9-1846-B60D-8DCA295CFAC2}"/>
              </a:ext>
            </a:extLst>
          </p:cNvPr>
          <p:cNvGrpSpPr/>
          <p:nvPr/>
        </p:nvGrpSpPr>
        <p:grpSpPr>
          <a:xfrm>
            <a:off x="11094940" y="2962071"/>
            <a:ext cx="267840" cy="286560"/>
            <a:chOff x="11094940" y="2962071"/>
            <a:chExt cx="2678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14:cNvPr>
                <p14:cNvContentPartPr/>
                <p14:nvPr/>
              </p14:nvContentPartPr>
              <p14:xfrm>
                <a:off x="11094940" y="2962071"/>
                <a:ext cx="118800" cy="286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8445EE7-70D3-4047-BF23-671550134D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087380" y="2954520"/>
                  <a:ext cx="133920" cy="301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14:cNvPr>
                <p14:cNvContentPartPr/>
                <p14:nvPr/>
              </p14:nvContentPartPr>
              <p14:xfrm>
                <a:off x="11188180" y="3061431"/>
                <a:ext cx="174600" cy="378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92EAFCA-8E41-8342-83B3-660D70383A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80620" y="3053798"/>
                  <a:ext cx="18972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86652D9-B59C-FE43-9FE8-E34759C7B032}"/>
              </a:ext>
            </a:extLst>
          </p:cNvPr>
          <p:cNvGrpSpPr/>
          <p:nvPr/>
        </p:nvGrpSpPr>
        <p:grpSpPr>
          <a:xfrm>
            <a:off x="7951060" y="3684231"/>
            <a:ext cx="243000" cy="261720"/>
            <a:chOff x="7951060" y="3684231"/>
            <a:chExt cx="24300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14:cNvPr>
                <p14:cNvContentPartPr/>
                <p14:nvPr/>
              </p14:nvContentPartPr>
              <p14:xfrm>
                <a:off x="7951060" y="3684231"/>
                <a:ext cx="243000" cy="2307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8D93637-FCE6-A947-B5FD-9248641F71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43511" y="3676671"/>
                  <a:ext cx="258098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14:cNvPr>
                <p14:cNvContentPartPr/>
                <p14:nvPr/>
              </p14:nvContentPartPr>
              <p14:xfrm>
                <a:off x="8087860" y="3758751"/>
                <a:ext cx="56520" cy="187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7097051-7A43-2F4B-97F9-829B749E79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80252" y="3751176"/>
                  <a:ext cx="71737" cy="2023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14:cNvPr>
              <p14:cNvContentPartPr/>
              <p14:nvPr/>
            </p14:nvContentPartPr>
            <p14:xfrm>
              <a:off x="8947180" y="3634191"/>
              <a:ext cx="118800" cy="3240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15AC3DF-D8B2-F043-9FF7-1A253D5333E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39620" y="3626631"/>
                <a:ext cx="1339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14:cNvPr>
              <p14:cNvContentPartPr/>
              <p14:nvPr/>
            </p14:nvContentPartPr>
            <p14:xfrm>
              <a:off x="9644500" y="3746151"/>
              <a:ext cx="19080" cy="205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0400DF0C-A831-8F46-8EA4-AA12A43079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36940" y="3738591"/>
                <a:ext cx="3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14:cNvPr>
              <p14:cNvContentPartPr/>
              <p14:nvPr/>
            </p14:nvContentPartPr>
            <p14:xfrm>
              <a:off x="10466020" y="3733911"/>
              <a:ext cx="180720" cy="16848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CCAFF35D-0E47-8A47-A769-849BD95898A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58460" y="3726351"/>
                <a:ext cx="19584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CAD5DE7F-9F45-384C-AFCB-B5037740D70F}"/>
              </a:ext>
            </a:extLst>
          </p:cNvPr>
          <p:cNvGrpSpPr/>
          <p:nvPr/>
        </p:nvGrpSpPr>
        <p:grpSpPr>
          <a:xfrm>
            <a:off x="11101060" y="3621951"/>
            <a:ext cx="311760" cy="392400"/>
            <a:chOff x="11101060" y="3621951"/>
            <a:chExt cx="311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14:cNvPr>
                <p14:cNvContentPartPr/>
                <p14:nvPr/>
              </p14:nvContentPartPr>
              <p14:xfrm>
                <a:off x="11101060" y="3621951"/>
                <a:ext cx="118800" cy="3924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63F5ECC-3ADB-4D4D-A848-A75A6A48D4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93477" y="3614398"/>
                  <a:ext cx="133966" cy="4075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14:cNvPr>
                <p14:cNvContentPartPr/>
                <p14:nvPr/>
              </p14:nvContentPartPr>
              <p14:xfrm>
                <a:off x="11244340" y="3709071"/>
                <a:ext cx="16848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72CAB77-2E15-AF40-A592-2A5A37C2A9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36780" y="3701597"/>
                  <a:ext cx="183600" cy="46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5966BA1-5E8B-B646-AE87-A15ACDF1DA09}"/>
              </a:ext>
            </a:extLst>
          </p:cNvPr>
          <p:cNvGrpSpPr/>
          <p:nvPr/>
        </p:nvGrpSpPr>
        <p:grpSpPr>
          <a:xfrm>
            <a:off x="8020180" y="4406391"/>
            <a:ext cx="279720" cy="267840"/>
            <a:chOff x="8020180" y="4406391"/>
            <a:chExt cx="27972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14:cNvPr>
                <p14:cNvContentPartPr/>
                <p14:nvPr/>
              </p14:nvContentPartPr>
              <p14:xfrm>
                <a:off x="8020180" y="4406391"/>
                <a:ext cx="279720" cy="212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A1C423AD-09A7-E542-B5B9-BB7336C094B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2620" y="4398831"/>
                  <a:ext cx="294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14:cNvPr>
                <p14:cNvContentPartPr/>
                <p14:nvPr/>
              </p14:nvContentPartPr>
              <p14:xfrm>
                <a:off x="8181460" y="4499631"/>
                <a:ext cx="37800" cy="174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37C96C-F394-2747-B034-C6DAE5AD88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73900" y="4492087"/>
                  <a:ext cx="5292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14:cNvPr>
              <p14:cNvContentPartPr/>
              <p14:nvPr/>
            </p14:nvContentPartPr>
            <p14:xfrm>
              <a:off x="8909740" y="4306671"/>
              <a:ext cx="149760" cy="34272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CD54DC9E-BAB7-7145-ACA0-AED12CCD453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02180" y="4299111"/>
                <a:ext cx="164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F41FF43-0BD5-8842-B550-0F84FA9529A0}"/>
              </a:ext>
            </a:extLst>
          </p:cNvPr>
          <p:cNvGrpSpPr/>
          <p:nvPr/>
        </p:nvGrpSpPr>
        <p:grpSpPr>
          <a:xfrm>
            <a:off x="9625780" y="4325391"/>
            <a:ext cx="354960" cy="330480"/>
            <a:chOff x="9625780" y="4325391"/>
            <a:chExt cx="35496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14:cNvPr>
                <p14:cNvContentPartPr/>
                <p14:nvPr/>
              </p14:nvContentPartPr>
              <p14:xfrm>
                <a:off x="9625780" y="4325391"/>
                <a:ext cx="106200" cy="3304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2E6AAAE-9D68-2F4F-BCA6-A4AC92B3D0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18220" y="4317831"/>
                  <a:ext cx="121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14:cNvPr>
                <p14:cNvContentPartPr/>
                <p14:nvPr/>
              </p14:nvContentPartPr>
              <p14:xfrm>
                <a:off x="9725140" y="4362471"/>
                <a:ext cx="255600" cy="565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0D8971C-5B1C-4740-B842-143C469D0B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17580" y="4354911"/>
                  <a:ext cx="27072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14:cNvPr>
              <p14:cNvContentPartPr/>
              <p14:nvPr/>
            </p14:nvContentPartPr>
            <p14:xfrm>
              <a:off x="10566460" y="4387671"/>
              <a:ext cx="74520" cy="2307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729E045-D66E-6C4D-893C-ADA556C9A5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58900" y="4380111"/>
                <a:ext cx="89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14:cNvPr>
              <p14:cNvContentPartPr/>
              <p14:nvPr/>
            </p14:nvContentPartPr>
            <p14:xfrm>
              <a:off x="11032660" y="4350231"/>
              <a:ext cx="268200" cy="18072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E782A8A-5C6F-5C48-A925-0EC4B396107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25100" y="4342686"/>
                <a:ext cx="283320" cy="19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14:cNvPr>
              <p14:cNvContentPartPr/>
              <p14:nvPr/>
            </p14:nvContentPartPr>
            <p14:xfrm>
              <a:off x="8032060" y="5028831"/>
              <a:ext cx="50040" cy="26820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F0A20F9C-F1CF-9940-BD87-FA1F2A659C5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24554" y="5021271"/>
                <a:ext cx="65052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61211FE-C3AB-1942-A6E7-F6CEFF278652}"/>
              </a:ext>
            </a:extLst>
          </p:cNvPr>
          <p:cNvGrpSpPr/>
          <p:nvPr/>
        </p:nvGrpSpPr>
        <p:grpSpPr>
          <a:xfrm>
            <a:off x="8736220" y="4997511"/>
            <a:ext cx="267480" cy="286920"/>
            <a:chOff x="8736220" y="4997511"/>
            <a:chExt cx="2674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14:cNvPr>
                <p14:cNvContentPartPr/>
                <p14:nvPr/>
              </p14:nvContentPartPr>
              <p14:xfrm>
                <a:off x="8736220" y="4997511"/>
                <a:ext cx="267480" cy="243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E890E734-82EB-B34B-AA9B-1BCB3344D7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8660" y="4989951"/>
                  <a:ext cx="28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14:cNvPr>
                <p14:cNvContentPartPr/>
                <p14:nvPr/>
              </p14:nvContentPartPr>
              <p14:xfrm>
                <a:off x="8835580" y="5115951"/>
                <a:ext cx="86760" cy="1684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36A83C39-9580-D040-B1D3-1D434C9206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28020" y="5108391"/>
                  <a:ext cx="10188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14:cNvPr>
              <p14:cNvContentPartPr/>
              <p14:nvPr/>
            </p14:nvContentPartPr>
            <p14:xfrm>
              <a:off x="9607060" y="5010111"/>
              <a:ext cx="124920" cy="3488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ED82341D-1293-AA46-BD19-A18F29B6827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99500" y="5002559"/>
                <a:ext cx="140040" cy="363944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546966C-973F-D547-9479-FE3EE5AA52C2}"/>
              </a:ext>
            </a:extLst>
          </p:cNvPr>
          <p:cNvGrpSpPr/>
          <p:nvPr/>
        </p:nvGrpSpPr>
        <p:grpSpPr>
          <a:xfrm>
            <a:off x="10435060" y="5034951"/>
            <a:ext cx="336600" cy="273600"/>
            <a:chOff x="10435060" y="5034951"/>
            <a:chExt cx="336600" cy="27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14:cNvPr>
                <p14:cNvContentPartPr/>
                <p14:nvPr/>
              </p14:nvContentPartPr>
              <p14:xfrm>
                <a:off x="10435060" y="5034951"/>
                <a:ext cx="149760" cy="273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1D329EF-4011-0B41-BD0F-1812E776B9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27500" y="5027391"/>
                  <a:ext cx="1648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14:cNvPr>
                <p14:cNvContentPartPr/>
                <p14:nvPr/>
              </p14:nvContentPartPr>
              <p14:xfrm>
                <a:off x="10540900" y="5115951"/>
                <a:ext cx="23076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FDF6128-8795-9145-995F-8D74C95A43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33340" y="5108391"/>
                  <a:ext cx="24588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14:cNvPr>
              <p14:cNvContentPartPr/>
              <p14:nvPr/>
            </p14:nvContentPartPr>
            <p14:xfrm>
              <a:off x="11082340" y="5028831"/>
              <a:ext cx="218160" cy="187200"/>
            </p14:xfrm>
          </p:contentPart>
        </mc:Choice>
        <mc:Fallback>
          <p:pic>
            <p:nvPicPr>
              <p:cNvPr id="147" name="墨迹 146">
                <a:extLst>
                  <a:ext uri="{FF2B5EF4-FFF2-40B4-BE49-F238E27FC236}">
                    <a16:creationId xmlns:a16="http://schemas.microsoft.com/office/drawing/2014/main" id="{8EFD3A8A-0D80-D24E-A4B2-0492C60E95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074780" y="5021271"/>
                <a:ext cx="233280" cy="20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1151E0B8-2E32-804F-A480-650E9184B010}"/>
              </a:ext>
            </a:extLst>
          </p:cNvPr>
          <p:cNvGrpSpPr/>
          <p:nvPr/>
        </p:nvGrpSpPr>
        <p:grpSpPr>
          <a:xfrm>
            <a:off x="8000740" y="5744871"/>
            <a:ext cx="199440" cy="267840"/>
            <a:chOff x="8000740" y="5744871"/>
            <a:chExt cx="19944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14:cNvPr>
                <p14:cNvContentPartPr/>
                <p14:nvPr/>
              </p14:nvContentPartPr>
              <p14:xfrm>
                <a:off x="8000740" y="5744871"/>
                <a:ext cx="18720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AC9F2E8-441B-724B-8B2A-73FA07A150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3180" y="5737311"/>
                  <a:ext cx="20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14:cNvPr>
                <p14:cNvContentPartPr/>
                <p14:nvPr/>
              </p14:nvContentPartPr>
              <p14:xfrm>
                <a:off x="8063020" y="5838111"/>
                <a:ext cx="137160" cy="174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54AA135-4E70-2746-A929-C96C666B15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5460" y="5830567"/>
                  <a:ext cx="152280" cy="18968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14:cNvPr>
              <p14:cNvContentPartPr/>
              <p14:nvPr/>
            </p14:nvContentPartPr>
            <p14:xfrm>
              <a:off x="9526060" y="5775831"/>
              <a:ext cx="249480" cy="15588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061ED972-AA85-134F-8D6C-80667BB5027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518489" y="5768288"/>
                <a:ext cx="264622" cy="17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14:cNvPr>
              <p14:cNvContentPartPr/>
              <p14:nvPr/>
            </p14:nvContentPartPr>
            <p14:xfrm>
              <a:off x="10516060" y="5775831"/>
              <a:ext cx="50040" cy="24948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FBD145A7-C643-0545-A899-888B65F5E58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08500" y="5768271"/>
                <a:ext cx="651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14:cNvPr>
              <p14:cNvContentPartPr/>
              <p14:nvPr/>
            </p14:nvContentPartPr>
            <p14:xfrm>
              <a:off x="11057500" y="5726151"/>
              <a:ext cx="167760" cy="342720"/>
            </p14:xfrm>
          </p:contentPart>
        </mc:Choice>
        <mc:Fallback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26704F25-365D-5443-A339-3DE7274D41B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49940" y="5718591"/>
                <a:ext cx="1828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76FB37BD-F7CB-F14E-9F0B-0F7140C2A8B4}"/>
              </a:ext>
            </a:extLst>
          </p:cNvPr>
          <p:cNvGrpSpPr/>
          <p:nvPr/>
        </p:nvGrpSpPr>
        <p:grpSpPr>
          <a:xfrm>
            <a:off x="8473780" y="5775831"/>
            <a:ext cx="361800" cy="311760"/>
            <a:chOff x="8473780" y="5775831"/>
            <a:chExt cx="36180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14:cNvPr>
                <p14:cNvContentPartPr/>
                <p14:nvPr/>
              </p14:nvContentPartPr>
              <p14:xfrm>
                <a:off x="8473780" y="5775831"/>
                <a:ext cx="124920" cy="3117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AD4E87B-E2F7-D240-812A-6523FCA009E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6220" y="5768271"/>
                  <a:ext cx="140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14:cNvPr>
                <p14:cNvContentPartPr/>
                <p14:nvPr/>
              </p14:nvContentPartPr>
              <p14:xfrm>
                <a:off x="8629660" y="5806791"/>
                <a:ext cx="205920" cy="19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9325DB-CEDE-2B42-B372-39D9C50BB4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22100" y="5799231"/>
                  <a:ext cx="2210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86F38A43-AB37-BB4E-AF4C-7071EE878303}"/>
                  </a:ext>
                </a:extLst>
              </p14:cNvPr>
              <p14:cNvContentPartPr/>
              <p14:nvPr/>
            </p14:nvContentPartPr>
            <p14:xfrm>
              <a:off x="5292820" y="4125951"/>
              <a:ext cx="118800" cy="4392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86F38A43-AB37-BB4E-AF4C-7071EE87830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85260" y="4118391"/>
                <a:ext cx="133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14:cNvPr>
              <p14:cNvContentPartPr/>
              <p14:nvPr/>
            </p14:nvContentPartPr>
            <p14:xfrm>
              <a:off x="8704180" y="2737791"/>
              <a:ext cx="523440" cy="56700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CC5EC0A-E854-734D-81B5-6716536A041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696615" y="2730231"/>
                <a:ext cx="53857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14:cNvPr>
              <p14:cNvContentPartPr/>
              <p14:nvPr/>
            </p14:nvContentPartPr>
            <p14:xfrm>
              <a:off x="10939420" y="4898151"/>
              <a:ext cx="510840" cy="479880"/>
            </p14:xfrm>
          </p:contentPart>
        </mc:Choice>
        <mc:Fallback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C6AA9007-17DE-C44A-86EF-5E49FC0453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31860" y="4890591"/>
                <a:ext cx="525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14:cNvPr>
              <p14:cNvContentPartPr/>
              <p14:nvPr/>
            </p14:nvContentPartPr>
            <p14:xfrm>
              <a:off x="4234420" y="596151"/>
              <a:ext cx="34920" cy="43920"/>
            </p14:xfrm>
          </p:contentPart>
        </mc:Choice>
        <mc:Fallback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88B8A547-136F-6D43-906D-5EA8C388784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26937" y="588591"/>
                <a:ext cx="49886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299D27FE-2AD9-5742-9342-A0C3FE6D4112}"/>
              </a:ext>
            </a:extLst>
          </p:cNvPr>
          <p:cNvGrpSpPr/>
          <p:nvPr/>
        </p:nvGrpSpPr>
        <p:grpSpPr>
          <a:xfrm>
            <a:off x="10242100" y="2800071"/>
            <a:ext cx="504360" cy="579240"/>
            <a:chOff x="10242100" y="2800071"/>
            <a:chExt cx="5043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14:cNvPr>
                <p14:cNvContentPartPr/>
                <p14:nvPr/>
              </p14:nvContentPartPr>
              <p14:xfrm>
                <a:off x="10248220" y="2831031"/>
                <a:ext cx="43920" cy="47340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1C45C094-784F-0448-85D8-C40FBCEA9A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40660" y="2823471"/>
                  <a:ext cx="590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14:cNvPr>
                <p14:cNvContentPartPr/>
                <p14:nvPr/>
              </p14:nvContentPartPr>
              <p14:xfrm>
                <a:off x="10248220" y="2800071"/>
                <a:ext cx="498240" cy="57924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2C7AC8A2-E519-9A4E-932E-4712AB4E0B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40660" y="2792516"/>
                  <a:ext cx="513360" cy="594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14:cNvPr>
                <p14:cNvContentPartPr/>
                <p14:nvPr/>
              </p14:nvContentPartPr>
              <p14:xfrm>
                <a:off x="10242100" y="3235671"/>
                <a:ext cx="439560" cy="13104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A1869982-E6A8-6E4F-B98A-AEF3772A99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34540" y="3228111"/>
                  <a:ext cx="4546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组合 322">
            <a:extLst>
              <a:ext uri="{FF2B5EF4-FFF2-40B4-BE49-F238E27FC236}">
                <a16:creationId xmlns:a16="http://schemas.microsoft.com/office/drawing/2014/main" id="{4E2C2816-A2C1-8C44-B8D9-20726DE5144A}"/>
              </a:ext>
            </a:extLst>
          </p:cNvPr>
          <p:cNvGrpSpPr/>
          <p:nvPr/>
        </p:nvGrpSpPr>
        <p:grpSpPr>
          <a:xfrm>
            <a:off x="7720660" y="4860711"/>
            <a:ext cx="585720" cy="573120"/>
            <a:chOff x="7720660" y="4860711"/>
            <a:chExt cx="58572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14:cNvPr>
                <p14:cNvContentPartPr/>
                <p14:nvPr/>
              </p14:nvContentPartPr>
              <p14:xfrm>
                <a:off x="7770340" y="5034951"/>
                <a:ext cx="25200" cy="252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77241385-ECC1-CC48-B2AC-498E6D7779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62780" y="502739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14:cNvPr>
                <p14:cNvContentPartPr/>
                <p14:nvPr/>
              </p14:nvContentPartPr>
              <p14:xfrm>
                <a:off x="7739380" y="4997511"/>
                <a:ext cx="43920" cy="35532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CD1FD7DD-9081-074A-9ACE-2D215DDB5D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31820" y="4989951"/>
                  <a:ext cx="59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14:cNvPr>
                <p14:cNvContentPartPr/>
                <p14:nvPr/>
              </p14:nvContentPartPr>
              <p14:xfrm>
                <a:off x="7758100" y="4860711"/>
                <a:ext cx="529560" cy="57312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7198791A-D595-4F49-930B-DF63E2A2C3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50540" y="4853151"/>
                  <a:ext cx="544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14:cNvPr>
                <p14:cNvContentPartPr/>
                <p14:nvPr/>
              </p14:nvContentPartPr>
              <p14:xfrm>
                <a:off x="7720660" y="5290191"/>
                <a:ext cx="585720" cy="10008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B67BD7B5-DCB9-A947-BA13-17360CFFF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13095" y="5282604"/>
                  <a:ext cx="600849" cy="11525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581CFE-CD11-2147-BA63-264219CAD28C}"/>
                  </a:ext>
                </a:extLst>
              </p14:cNvPr>
              <p14:cNvContentPartPr/>
              <p14:nvPr/>
            </p14:nvContentPartPr>
            <p14:xfrm>
              <a:off x="679780" y="546471"/>
              <a:ext cx="567000" cy="591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581CFE-CD11-2147-BA63-264219CAD28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72220" y="538911"/>
                <a:ext cx="58212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82B5E0FA-7C8A-C044-B2A8-E1AC5F28E2C6}"/>
              </a:ext>
            </a:extLst>
          </p:cNvPr>
          <p:cNvGrpSpPr/>
          <p:nvPr/>
        </p:nvGrpSpPr>
        <p:grpSpPr>
          <a:xfrm>
            <a:off x="1532620" y="845271"/>
            <a:ext cx="324000" cy="199440"/>
            <a:chOff x="1532620" y="845271"/>
            <a:chExt cx="32400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76F9C66-E74D-064A-ACA8-72473DC35593}"/>
                    </a:ext>
                  </a:extLst>
                </p14:cNvPr>
                <p14:cNvContentPartPr/>
                <p14:nvPr/>
              </p14:nvContentPartPr>
              <p14:xfrm>
                <a:off x="1532620" y="851391"/>
                <a:ext cx="31320" cy="149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76F9C66-E74D-064A-ACA8-72473DC3559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25146" y="843831"/>
                  <a:ext cx="46268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2E1F6ED-C6CF-794C-9D01-173308DB47CF}"/>
                    </a:ext>
                  </a:extLst>
                </p14:cNvPr>
                <p14:cNvContentPartPr/>
                <p14:nvPr/>
              </p14:nvContentPartPr>
              <p14:xfrm>
                <a:off x="1625860" y="845271"/>
                <a:ext cx="230760" cy="199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2E1F6ED-C6CF-794C-9D01-173308DB47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18300" y="837725"/>
                  <a:ext cx="245880" cy="214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F56DBAF-4563-1C45-A002-B3C3840F1C81}"/>
              </a:ext>
            </a:extLst>
          </p:cNvPr>
          <p:cNvGrpSpPr/>
          <p:nvPr/>
        </p:nvGrpSpPr>
        <p:grpSpPr>
          <a:xfrm>
            <a:off x="2089900" y="446751"/>
            <a:ext cx="738000" cy="694080"/>
            <a:chOff x="2089900" y="446751"/>
            <a:chExt cx="738000" cy="6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160B5A2-7892-D543-845B-1FEFC6AE0D9D}"/>
                    </a:ext>
                  </a:extLst>
                </p14:cNvPr>
                <p14:cNvContentPartPr/>
                <p14:nvPr/>
              </p14:nvContentPartPr>
              <p14:xfrm>
                <a:off x="2142460" y="484191"/>
                <a:ext cx="43920" cy="93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160B5A2-7892-D543-845B-1FEFC6AE0D9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34900" y="476660"/>
                  <a:ext cx="59040" cy="108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0B2B49-9224-F74D-B0B8-2EB321F81B7C}"/>
                    </a:ext>
                  </a:extLst>
                </p14:cNvPr>
                <p14:cNvContentPartPr/>
                <p14:nvPr/>
              </p14:nvContentPartPr>
              <p14:xfrm>
                <a:off x="2111500" y="640431"/>
                <a:ext cx="224640" cy="130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0B2B49-9224-F74D-B0B8-2EB321F81B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03928" y="632871"/>
                  <a:ext cx="239784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C11B6FB-1D16-7142-9E34-280D5CEF8702}"/>
                    </a:ext>
                  </a:extLst>
                </p14:cNvPr>
                <p14:cNvContentPartPr/>
                <p14:nvPr/>
              </p14:nvContentPartPr>
              <p14:xfrm>
                <a:off x="2089900" y="795591"/>
                <a:ext cx="283320" cy="249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C11B6FB-1D16-7142-9E34-280D5CEF870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82340" y="788031"/>
                  <a:ext cx="298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09CF800-B5A8-FB44-BD3D-0701766B1815}"/>
                    </a:ext>
                  </a:extLst>
                </p14:cNvPr>
                <p14:cNvContentPartPr/>
                <p14:nvPr/>
              </p14:nvContentPartPr>
              <p14:xfrm>
                <a:off x="2554300" y="446751"/>
                <a:ext cx="273600" cy="694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09CF800-B5A8-FB44-BD3D-0701766B181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546740" y="439191"/>
                  <a:ext cx="288720" cy="70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8242E82-7D4E-3340-B9FC-FF29299F5DC2}"/>
              </a:ext>
            </a:extLst>
          </p:cNvPr>
          <p:cNvGrpSpPr/>
          <p:nvPr/>
        </p:nvGrpSpPr>
        <p:grpSpPr>
          <a:xfrm>
            <a:off x="3176020" y="571311"/>
            <a:ext cx="230760" cy="473400"/>
            <a:chOff x="3176020" y="571311"/>
            <a:chExt cx="23076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306BB3E-F5CC-5248-963A-FB683A6BEA90}"/>
                    </a:ext>
                  </a:extLst>
                </p14:cNvPr>
                <p14:cNvContentPartPr/>
                <p14:nvPr/>
              </p14:nvContentPartPr>
              <p14:xfrm>
                <a:off x="3225700" y="571311"/>
                <a:ext cx="81360" cy="17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306BB3E-F5CC-5248-963A-FB683A6BEA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18140" y="56375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F9617E-5903-4E44-91DC-D30A0A833D8A}"/>
                    </a:ext>
                  </a:extLst>
                </p14:cNvPr>
                <p14:cNvContentPartPr/>
                <p14:nvPr/>
              </p14:nvContentPartPr>
              <p14:xfrm>
                <a:off x="3176020" y="752031"/>
                <a:ext cx="230760" cy="99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F9617E-5903-4E44-91DC-D30A0A833D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68448" y="744471"/>
                  <a:ext cx="245904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D921827-0573-7144-AD74-B4A589150734}"/>
                    </a:ext>
                  </a:extLst>
                </p14:cNvPr>
                <p14:cNvContentPartPr/>
                <p14:nvPr/>
              </p14:nvContentPartPr>
              <p14:xfrm>
                <a:off x="3257020" y="882711"/>
                <a:ext cx="112320" cy="155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D921827-0573-7144-AD74-B4A5891507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49484" y="875168"/>
                  <a:ext cx="127392" cy="170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4F330A-5938-644D-B94A-FDDA32B16E43}"/>
                    </a:ext>
                  </a:extLst>
                </p14:cNvPr>
                <p14:cNvContentPartPr/>
                <p14:nvPr/>
              </p14:nvContentPartPr>
              <p14:xfrm>
                <a:off x="3225700" y="876231"/>
                <a:ext cx="155160" cy="168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4F330A-5938-644D-B94A-FDDA32B16E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18140" y="868671"/>
                  <a:ext cx="170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AB4EB4-E249-5849-9CFD-475D75308462}"/>
              </a:ext>
            </a:extLst>
          </p:cNvPr>
          <p:cNvGrpSpPr/>
          <p:nvPr/>
        </p:nvGrpSpPr>
        <p:grpSpPr>
          <a:xfrm>
            <a:off x="3689380" y="558711"/>
            <a:ext cx="446040" cy="588600"/>
            <a:chOff x="3689380" y="558711"/>
            <a:chExt cx="446040" cy="5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B7BB54A-40FF-6B46-87CA-0C62EB3F762F}"/>
                    </a:ext>
                  </a:extLst>
                </p14:cNvPr>
                <p14:cNvContentPartPr/>
                <p14:nvPr/>
              </p14:nvContentPartPr>
              <p14:xfrm>
                <a:off x="3773620" y="558711"/>
                <a:ext cx="193320" cy="124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B7BB54A-40FF-6B46-87CA-0C62EB3F76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66060" y="551151"/>
                  <a:ext cx="208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E75128D-F21B-C24C-BE6B-A783B04E794D}"/>
                    </a:ext>
                  </a:extLst>
                </p14:cNvPr>
                <p14:cNvContentPartPr/>
                <p14:nvPr/>
              </p14:nvContentPartPr>
              <p14:xfrm>
                <a:off x="3773620" y="559431"/>
                <a:ext cx="236880" cy="360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E75128D-F21B-C24C-BE6B-A783B04E794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66060" y="551871"/>
                  <a:ext cx="252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A343EFC-225C-F24C-B77D-0D3AD2D96271}"/>
                    </a:ext>
                  </a:extLst>
                </p14:cNvPr>
                <p14:cNvContentPartPr/>
                <p14:nvPr/>
              </p14:nvContentPartPr>
              <p14:xfrm>
                <a:off x="3689380" y="913671"/>
                <a:ext cx="283320" cy="233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A343EFC-225C-F24C-B77D-0D3AD2D962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81820" y="906099"/>
                  <a:ext cx="298440" cy="248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7CB2F3-A65D-A544-B6C9-FD001D458F14}"/>
                    </a:ext>
                  </a:extLst>
                </p14:cNvPr>
                <p14:cNvContentPartPr/>
                <p14:nvPr/>
              </p14:nvContentPartPr>
              <p14:xfrm>
                <a:off x="3692620" y="1056951"/>
                <a:ext cx="68760" cy="81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7CB2F3-A65D-A544-B6C9-FD001D458F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85060" y="1049391"/>
                  <a:ext cx="83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42632CF-7FC2-D647-ACB5-860C57ED7EF7}"/>
                    </a:ext>
                  </a:extLst>
                </p14:cNvPr>
                <p14:cNvContentPartPr/>
                <p14:nvPr/>
              </p14:nvContentPartPr>
              <p14:xfrm>
                <a:off x="4060180" y="1069191"/>
                <a:ext cx="75240" cy="43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42632CF-7FC2-D647-ACB5-860C57ED7EF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52620" y="1061631"/>
                  <a:ext cx="903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1B5B02C-0F0B-2D4A-9892-326604397CA6}"/>
              </a:ext>
            </a:extLst>
          </p:cNvPr>
          <p:cNvGrpSpPr/>
          <p:nvPr/>
        </p:nvGrpSpPr>
        <p:grpSpPr>
          <a:xfrm>
            <a:off x="586180" y="1579671"/>
            <a:ext cx="1401120" cy="461160"/>
            <a:chOff x="586180" y="1579671"/>
            <a:chExt cx="14011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8139FB-369E-8E44-B435-E2E72222F69E}"/>
                    </a:ext>
                  </a:extLst>
                </p14:cNvPr>
                <p14:cNvContentPartPr/>
                <p14:nvPr/>
              </p14:nvContentPartPr>
              <p14:xfrm>
                <a:off x="586180" y="1698111"/>
                <a:ext cx="199440" cy="342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8139FB-369E-8E44-B435-E2E72222F69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8620" y="1690551"/>
                  <a:ext cx="214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D318B5C-B584-3545-8246-A0C62A2AD675}"/>
                    </a:ext>
                  </a:extLst>
                </p14:cNvPr>
                <p14:cNvContentPartPr/>
                <p14:nvPr/>
              </p14:nvContentPartPr>
              <p14:xfrm>
                <a:off x="891460" y="1641951"/>
                <a:ext cx="168480" cy="1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D318B5C-B584-3545-8246-A0C62A2AD6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1020" y="1631511"/>
                  <a:ext cx="188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4520B4-8874-A34D-BC96-23C06BA626CB}"/>
                    </a:ext>
                  </a:extLst>
                </p14:cNvPr>
                <p14:cNvContentPartPr/>
                <p14:nvPr/>
              </p14:nvContentPartPr>
              <p14:xfrm>
                <a:off x="935020" y="1579671"/>
                <a:ext cx="106200" cy="149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4520B4-8874-A34D-BC96-23C06BA626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4580" y="1569231"/>
                  <a:ext cx="12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4FF4B1-A414-0A4E-919C-59526ED37831}"/>
                    </a:ext>
                  </a:extLst>
                </p14:cNvPr>
                <p14:cNvContentPartPr/>
                <p14:nvPr/>
              </p14:nvContentPartPr>
              <p14:xfrm>
                <a:off x="922420" y="1604871"/>
                <a:ext cx="81360" cy="13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4FF4B1-A414-0A4E-919C-59526ED378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1934" y="1594431"/>
                  <a:ext cx="10161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BCEE36C-ED28-DB4D-A8E8-9B7EF3284248}"/>
                    </a:ext>
                  </a:extLst>
                </p14:cNvPr>
                <p14:cNvContentPartPr/>
                <p14:nvPr/>
              </p14:nvContentPartPr>
              <p14:xfrm>
                <a:off x="1221220" y="1754271"/>
                <a:ext cx="87480" cy="268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BCEE36C-ED28-DB4D-A8E8-9B7EF32842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10780" y="1743831"/>
                  <a:ext cx="107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5A69BA8-1C4F-B04B-97B3-C4A2E2FE7259}"/>
                    </a:ext>
                  </a:extLst>
                </p14:cNvPr>
                <p14:cNvContentPartPr/>
                <p14:nvPr/>
              </p14:nvContentPartPr>
              <p14:xfrm>
                <a:off x="1501300" y="1717551"/>
                <a:ext cx="37800" cy="273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5A69BA8-1C4F-B04B-97B3-C4A2E2FE72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93740" y="1709991"/>
                  <a:ext cx="52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6D9C533-57C9-C14A-ACAC-8B446E101255}"/>
                    </a:ext>
                  </a:extLst>
                </p14:cNvPr>
                <p14:cNvContentPartPr/>
                <p14:nvPr/>
              </p14:nvContentPartPr>
              <p14:xfrm>
                <a:off x="1426780" y="1822671"/>
                <a:ext cx="162360" cy="43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6D9C533-57C9-C14A-ACAC-8B446E1012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19220" y="1815111"/>
                  <a:ext cx="1774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CF68041-305B-894B-A4DC-BD3866491DD7}"/>
                    </a:ext>
                  </a:extLst>
                </p14:cNvPr>
                <p14:cNvContentPartPr/>
                <p14:nvPr/>
              </p14:nvContentPartPr>
              <p14:xfrm>
                <a:off x="1719460" y="1878831"/>
                <a:ext cx="6480" cy="106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CF68041-305B-894B-A4DC-BD3866491D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11900" y="187127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7638A39-F48D-0B4D-920C-848DC778E472}"/>
                    </a:ext>
                  </a:extLst>
                </p14:cNvPr>
                <p14:cNvContentPartPr/>
                <p14:nvPr/>
              </p14:nvContentPartPr>
              <p14:xfrm>
                <a:off x="1899820" y="1760391"/>
                <a:ext cx="8748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7638A39-F48D-0B4D-920C-848DC778E47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92260" y="175283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1353448-62C2-174C-BC03-E02D0B1EDA1E}"/>
              </a:ext>
            </a:extLst>
          </p:cNvPr>
          <p:cNvGrpSpPr/>
          <p:nvPr/>
        </p:nvGrpSpPr>
        <p:grpSpPr>
          <a:xfrm>
            <a:off x="2186380" y="1847511"/>
            <a:ext cx="205560" cy="118800"/>
            <a:chOff x="2186380" y="1847511"/>
            <a:chExt cx="2055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2BC2D30-F70A-7646-84E5-951FD0FAE807}"/>
                    </a:ext>
                  </a:extLst>
                </p14:cNvPr>
                <p14:cNvContentPartPr/>
                <p14:nvPr/>
              </p14:nvContentPartPr>
              <p14:xfrm>
                <a:off x="2186380" y="1847511"/>
                <a:ext cx="128160" cy="19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2BC2D30-F70A-7646-84E5-951FD0FAE80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75969" y="1836870"/>
                  <a:ext cx="148264" cy="3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72A6617-BA12-BD46-A33E-7E390258C807}"/>
                    </a:ext>
                  </a:extLst>
                </p14:cNvPr>
                <p14:cNvContentPartPr/>
                <p14:nvPr/>
              </p14:nvContentPartPr>
              <p14:xfrm>
                <a:off x="2198620" y="1947231"/>
                <a:ext cx="193320" cy="19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72A6617-BA12-BD46-A33E-7E390258C8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91060" y="193967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8494F20-0613-7F4C-A36D-1C60A48FCB77}"/>
              </a:ext>
            </a:extLst>
          </p:cNvPr>
          <p:cNvGrpSpPr/>
          <p:nvPr/>
        </p:nvGrpSpPr>
        <p:grpSpPr>
          <a:xfrm>
            <a:off x="2621980" y="1623591"/>
            <a:ext cx="212040" cy="324000"/>
            <a:chOff x="2621980" y="1623591"/>
            <a:chExt cx="21204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3EBFEDE-4CD3-8A4D-909C-19B0BD0A1720}"/>
                    </a:ext>
                  </a:extLst>
                </p14:cNvPr>
                <p14:cNvContentPartPr/>
                <p14:nvPr/>
              </p14:nvContentPartPr>
              <p14:xfrm>
                <a:off x="2715220" y="1623591"/>
                <a:ext cx="68040" cy="324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3EBFEDE-4CD3-8A4D-909C-19B0BD0A172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07660" y="1616031"/>
                  <a:ext cx="83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AC7AC5-BE37-594C-AC07-F5C3691EA274}"/>
                    </a:ext>
                  </a:extLst>
                </p14:cNvPr>
                <p14:cNvContentPartPr/>
                <p14:nvPr/>
              </p14:nvContentPartPr>
              <p14:xfrm>
                <a:off x="2621980" y="1754271"/>
                <a:ext cx="21204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AC7AC5-BE37-594C-AC07-F5C3691EA2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14420" y="1746765"/>
                  <a:ext cx="227160" cy="6505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6E56CCF-ABCD-8C4A-9B18-ED8652BBBB59}"/>
                  </a:ext>
                </a:extLst>
              </p14:cNvPr>
              <p14:cNvContentPartPr/>
              <p14:nvPr/>
            </p14:nvContentPartPr>
            <p14:xfrm>
              <a:off x="2995660" y="1853631"/>
              <a:ext cx="100080" cy="26172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6E56CCF-ABCD-8C4A-9B18-ED8652BBBB5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988100" y="1846071"/>
                <a:ext cx="115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D0F0148C-01AE-C14A-9C67-2D0C9D3AB9DB}"/>
                  </a:ext>
                </a:extLst>
              </p14:cNvPr>
              <p14:cNvContentPartPr/>
              <p14:nvPr/>
            </p14:nvContentPartPr>
            <p14:xfrm>
              <a:off x="3518380" y="1934631"/>
              <a:ext cx="50040" cy="874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D0F0148C-01AE-C14A-9C67-2D0C9D3AB9D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10820" y="1927071"/>
                <a:ext cx="6516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C70E35D3-A98F-CD4A-8E1C-2C26E1E076E1}"/>
              </a:ext>
            </a:extLst>
          </p:cNvPr>
          <p:cNvGrpSpPr/>
          <p:nvPr/>
        </p:nvGrpSpPr>
        <p:grpSpPr>
          <a:xfrm>
            <a:off x="3829780" y="1436751"/>
            <a:ext cx="2197800" cy="517320"/>
            <a:chOff x="3829780" y="1436751"/>
            <a:chExt cx="21978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A1DB17A-DC0F-5A43-BFB4-018B71E2FEA6}"/>
                    </a:ext>
                  </a:extLst>
                </p14:cNvPr>
                <p14:cNvContentPartPr/>
                <p14:nvPr/>
              </p14:nvContentPartPr>
              <p14:xfrm>
                <a:off x="3829780" y="1542591"/>
                <a:ext cx="261720" cy="398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A1DB17A-DC0F-5A43-BFB4-018B71E2FEA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22230" y="1535031"/>
                  <a:ext cx="276819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BB91EC2-4C4D-FE45-B5AA-AAC9E69BAB87}"/>
                    </a:ext>
                  </a:extLst>
                </p14:cNvPr>
                <p14:cNvContentPartPr/>
                <p14:nvPr/>
              </p14:nvContentPartPr>
              <p14:xfrm>
                <a:off x="4203100" y="1474191"/>
                <a:ext cx="180720" cy="56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BB91EC2-4C4D-FE45-B5AA-AAC9E69BAB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95540" y="1466631"/>
                  <a:ext cx="195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FA3FDC3-40D2-984D-A563-EE6EC87A5E99}"/>
                    </a:ext>
                  </a:extLst>
                </p14:cNvPr>
                <p14:cNvContentPartPr/>
                <p14:nvPr/>
              </p14:nvContentPartPr>
              <p14:xfrm>
                <a:off x="4228300" y="1443591"/>
                <a:ext cx="118800" cy="1738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FA3FDC3-40D2-984D-A563-EE6EC87A5E9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20740" y="1436047"/>
                  <a:ext cx="133920" cy="188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92A54F1-6A29-3D48-96CE-0EBF9FCDE55E}"/>
                    </a:ext>
                  </a:extLst>
                </p14:cNvPr>
                <p14:cNvContentPartPr/>
                <p14:nvPr/>
              </p14:nvContentPartPr>
              <p14:xfrm>
                <a:off x="4259260" y="1436751"/>
                <a:ext cx="37800" cy="168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92A54F1-6A29-3D48-96CE-0EBF9FCDE5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51627" y="1429191"/>
                  <a:ext cx="53065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11C75D2-8CD5-EE44-817D-DA5E6C444895}"/>
                    </a:ext>
                  </a:extLst>
                </p14:cNvPr>
                <p14:cNvContentPartPr/>
                <p14:nvPr/>
              </p14:nvContentPartPr>
              <p14:xfrm>
                <a:off x="4433500" y="1636551"/>
                <a:ext cx="106200" cy="292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11C75D2-8CD5-EE44-817D-DA5E6C4448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23060" y="1626098"/>
                  <a:ext cx="126360" cy="312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51B7C41-C6A7-B441-96E1-F88AE3998B34}"/>
                    </a:ext>
                  </a:extLst>
                </p14:cNvPr>
                <p14:cNvContentPartPr/>
                <p14:nvPr/>
              </p14:nvContentPartPr>
              <p14:xfrm>
                <a:off x="4707460" y="1561311"/>
                <a:ext cx="75240" cy="361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51B7C41-C6A7-B441-96E1-F88AE3998B3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96970" y="1550871"/>
                  <a:ext cx="95497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3A4E47-31D8-314C-AF67-1E77DAEF2372}"/>
                    </a:ext>
                  </a:extLst>
                </p14:cNvPr>
                <p14:cNvContentPartPr/>
                <p14:nvPr/>
              </p14:nvContentPartPr>
              <p14:xfrm>
                <a:off x="4633660" y="1735551"/>
                <a:ext cx="211320" cy="31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3A4E47-31D8-314C-AF67-1E77DAEF23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26100" y="1728077"/>
                  <a:ext cx="22644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F50D30B-54DE-E94E-BBE6-A0DB85540DA2}"/>
                    </a:ext>
                  </a:extLst>
                </p14:cNvPr>
                <p14:cNvContentPartPr/>
                <p14:nvPr/>
              </p14:nvContentPartPr>
              <p14:xfrm>
                <a:off x="4869460" y="1803951"/>
                <a:ext cx="124920" cy="75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F50D30B-54DE-E94E-BBE6-A0DB85540D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61900" y="1796355"/>
                  <a:ext cx="140040" cy="90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E6BAEE8-6D9F-6645-87B4-31591E938553}"/>
                    </a:ext>
                  </a:extLst>
                </p14:cNvPr>
                <p14:cNvContentPartPr/>
                <p14:nvPr/>
              </p14:nvContentPartPr>
              <p14:xfrm>
                <a:off x="5093380" y="1667151"/>
                <a:ext cx="56520" cy="243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E6BAEE8-6D9F-6645-87B4-31591E93855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85820" y="1659602"/>
                  <a:ext cx="71640" cy="258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1436E78-31B1-3B48-B1E2-D84431AD6FD0}"/>
                    </a:ext>
                  </a:extLst>
                </p14:cNvPr>
                <p14:cNvContentPartPr/>
                <p14:nvPr/>
              </p14:nvContentPartPr>
              <p14:xfrm>
                <a:off x="5292820" y="1747791"/>
                <a:ext cx="87480" cy="3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1436E78-31B1-3B48-B1E2-D84431AD6F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85260" y="174023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02124B-867F-5B48-82B7-3A7C5E1B9763}"/>
                    </a:ext>
                  </a:extLst>
                </p14:cNvPr>
                <p14:cNvContentPartPr/>
                <p14:nvPr/>
              </p14:nvContentPartPr>
              <p14:xfrm>
                <a:off x="5280220" y="1835271"/>
                <a:ext cx="162360" cy="31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02124B-867F-5B48-82B7-3A7C5E1B97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72643" y="1827711"/>
                  <a:ext cx="177514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CE648F7-4ED3-8746-99AE-FB5B01981388}"/>
                    </a:ext>
                  </a:extLst>
                </p14:cNvPr>
                <p14:cNvContentPartPr/>
                <p14:nvPr/>
              </p14:nvContentPartPr>
              <p14:xfrm>
                <a:off x="5647420" y="1542591"/>
                <a:ext cx="87480" cy="355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CE648F7-4ED3-8746-99AE-FB5B0198138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36980" y="1532151"/>
                  <a:ext cx="107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4D068D-5093-EB4B-812B-41A2EA67D571}"/>
                    </a:ext>
                  </a:extLst>
                </p14:cNvPr>
                <p14:cNvContentPartPr/>
                <p14:nvPr/>
              </p14:nvContentPartPr>
              <p14:xfrm>
                <a:off x="5579020" y="1667151"/>
                <a:ext cx="199440" cy="62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4D068D-5093-EB4B-812B-41A2EA67D5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71460" y="165959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1D28510-8A1D-C84C-BE5F-0D7D6D68ABE2}"/>
                    </a:ext>
                  </a:extLst>
                </p14:cNvPr>
                <p14:cNvContentPartPr/>
                <p14:nvPr/>
              </p14:nvContentPartPr>
              <p14:xfrm>
                <a:off x="5878540" y="1835271"/>
                <a:ext cx="149040" cy="118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1D28510-8A1D-C84C-BE5F-0D7D6D68AB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70980" y="1827711"/>
                  <a:ext cx="1641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5E1AEE8-4396-114D-B794-55297D81D78A}"/>
              </a:ext>
            </a:extLst>
          </p:cNvPr>
          <p:cNvGrpSpPr/>
          <p:nvPr/>
        </p:nvGrpSpPr>
        <p:grpSpPr>
          <a:xfrm>
            <a:off x="399340" y="2619351"/>
            <a:ext cx="666720" cy="567000"/>
            <a:chOff x="399340" y="2619351"/>
            <a:chExt cx="66672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4A10C84-B60C-284E-B4B8-89D64354989E}"/>
                    </a:ext>
                  </a:extLst>
                </p14:cNvPr>
                <p14:cNvContentPartPr/>
                <p14:nvPr/>
              </p14:nvContentPartPr>
              <p14:xfrm>
                <a:off x="399340" y="2712951"/>
                <a:ext cx="268200" cy="473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4A10C84-B60C-284E-B4B8-89D6435498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1780" y="2705397"/>
                  <a:ext cx="283320" cy="488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D97575A-CF81-4F47-A33B-001787EB72CA}"/>
                    </a:ext>
                  </a:extLst>
                </p14:cNvPr>
                <p14:cNvContentPartPr/>
                <p14:nvPr/>
              </p14:nvContentPartPr>
              <p14:xfrm>
                <a:off x="835300" y="2681631"/>
                <a:ext cx="23076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D97575A-CF81-4F47-A33B-001787EB72C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4860" y="2671191"/>
                  <a:ext cx="25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D11B124-9163-084F-9741-2C648A6F293F}"/>
                    </a:ext>
                  </a:extLst>
                </p14:cNvPr>
                <p14:cNvContentPartPr/>
                <p14:nvPr/>
              </p14:nvContentPartPr>
              <p14:xfrm>
                <a:off x="909820" y="2625831"/>
                <a:ext cx="112320" cy="187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D11B124-9163-084F-9741-2C648A6F29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2260" y="2618271"/>
                  <a:ext cx="12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5E8BB4A-914F-934F-8F0B-BA23C6F0CEA7}"/>
                    </a:ext>
                  </a:extLst>
                </p14:cNvPr>
                <p14:cNvContentPartPr/>
                <p14:nvPr/>
              </p14:nvContentPartPr>
              <p14:xfrm>
                <a:off x="909820" y="2619351"/>
                <a:ext cx="106200" cy="205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5E8BB4A-914F-934F-8F0B-BA23C6F0CE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2260" y="2611791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E3718B67-774E-084F-8BCD-8AF820EAD67B}"/>
                  </a:ext>
                </a:extLst>
              </p14:cNvPr>
              <p14:cNvContentPartPr/>
              <p14:nvPr/>
            </p14:nvContentPartPr>
            <p14:xfrm>
              <a:off x="1246060" y="2681631"/>
              <a:ext cx="93600" cy="34884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E3718B67-774E-084F-8BCD-8AF820EAD67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238500" y="2674071"/>
                <a:ext cx="10872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7304B9E6-DA70-1343-B8CF-A659826808BA}"/>
              </a:ext>
            </a:extLst>
          </p:cNvPr>
          <p:cNvGrpSpPr/>
          <p:nvPr/>
        </p:nvGrpSpPr>
        <p:grpSpPr>
          <a:xfrm>
            <a:off x="1513900" y="2644551"/>
            <a:ext cx="578520" cy="467280"/>
            <a:chOff x="1513900" y="2644551"/>
            <a:chExt cx="578520" cy="46728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2518828C-37A6-9841-B6DA-3F711D91B947}"/>
                </a:ext>
              </a:extLst>
            </p:cNvPr>
            <p:cNvGrpSpPr/>
            <p:nvPr/>
          </p:nvGrpSpPr>
          <p:grpSpPr>
            <a:xfrm>
              <a:off x="1513900" y="2644551"/>
              <a:ext cx="578520" cy="467280"/>
              <a:chOff x="1513900" y="2644551"/>
              <a:chExt cx="578520" cy="467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F8DD4D0E-DDBE-3F41-AB31-3A17B86155E0}"/>
                      </a:ext>
                    </a:extLst>
                  </p14:cNvPr>
                  <p14:cNvContentPartPr/>
                  <p14:nvPr/>
                </p14:nvContentPartPr>
                <p14:xfrm>
                  <a:off x="1582300" y="2644551"/>
                  <a:ext cx="50040" cy="348840"/>
                </p14:xfrm>
              </p:contentPart>
            </mc:Choice>
            <mc:Fallback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F8DD4D0E-DDBE-3F41-AB31-3A17B86155E0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574740" y="2636999"/>
                    <a:ext cx="65160" cy="363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4E6C8CE6-20D5-BC40-81BC-E11D0B59BDB6}"/>
                      </a:ext>
                    </a:extLst>
                  </p14:cNvPr>
                  <p14:cNvContentPartPr/>
                  <p14:nvPr/>
                </p14:nvContentPartPr>
                <p14:xfrm>
                  <a:off x="1513900" y="2812671"/>
                  <a:ext cx="118800" cy="25200"/>
                </p14:xfrm>
              </p:contentPart>
            </mc:Choice>
            <mc:Fallback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4E6C8CE6-20D5-BC40-81BC-E11D0B59BDB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506340" y="2805111"/>
                    <a:ext cx="1339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05E007DF-7577-2948-8B0E-0725A1C1458A}"/>
                      </a:ext>
                    </a:extLst>
                  </p14:cNvPr>
                  <p14:cNvContentPartPr/>
                  <p14:nvPr/>
                </p14:nvContentPartPr>
                <p14:xfrm>
                  <a:off x="1775260" y="2887191"/>
                  <a:ext cx="100080" cy="224640"/>
                </p14:xfrm>
              </p:contentPart>
            </mc:Choice>
            <mc:Fallback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05E007DF-7577-2948-8B0E-0725A1C1458A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767673" y="2879619"/>
                    <a:ext cx="115255" cy="239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45B83FB4-B220-FA4C-B1D8-3E2F9AA3AAF5}"/>
                      </a:ext>
                    </a:extLst>
                  </p14:cNvPr>
                  <p14:cNvContentPartPr/>
                  <p14:nvPr/>
                </p14:nvContentPartPr>
                <p14:xfrm>
                  <a:off x="1999540" y="2844351"/>
                  <a:ext cx="92880" cy="230040"/>
                </p14:xfrm>
              </p:contentPart>
            </mc:Choice>
            <mc:Fallback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45B83FB4-B220-FA4C-B1D8-3E2F9AA3AAF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992009" y="2836791"/>
                    <a:ext cx="107942" cy="245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0" name="组合 329">
            <a:extLst>
              <a:ext uri="{FF2B5EF4-FFF2-40B4-BE49-F238E27FC236}">
                <a16:creationId xmlns:a16="http://schemas.microsoft.com/office/drawing/2014/main" id="{ABADA82E-0495-6F42-84E9-568073CFD477}"/>
              </a:ext>
            </a:extLst>
          </p:cNvPr>
          <p:cNvGrpSpPr/>
          <p:nvPr/>
        </p:nvGrpSpPr>
        <p:grpSpPr>
          <a:xfrm>
            <a:off x="2367460" y="2881071"/>
            <a:ext cx="186480" cy="124560"/>
            <a:chOff x="2367460" y="2881071"/>
            <a:chExt cx="186480" cy="12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2BDD1A6D-DF17-0846-9938-CC5AC512C190}"/>
                    </a:ext>
                  </a:extLst>
                </p14:cNvPr>
                <p14:cNvContentPartPr/>
                <p14:nvPr/>
              </p14:nvContentPartPr>
              <p14:xfrm>
                <a:off x="2379340" y="2881071"/>
                <a:ext cx="143640" cy="4392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2BDD1A6D-DF17-0846-9938-CC5AC512C19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71780" y="28735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D43FAAFF-09DB-1C43-B182-F9A55C7B0FC3}"/>
                    </a:ext>
                  </a:extLst>
                </p14:cNvPr>
                <p14:cNvContentPartPr/>
                <p14:nvPr/>
              </p14:nvContentPartPr>
              <p14:xfrm>
                <a:off x="2367460" y="2974311"/>
                <a:ext cx="186480" cy="3132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D43FAAFF-09DB-1C43-B182-F9A55C7B0FC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59900" y="2966751"/>
                  <a:ext cx="2016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EC1EB05F-DE77-724E-A24D-A69C61BFC375}"/>
              </a:ext>
            </a:extLst>
          </p:cNvPr>
          <p:cNvGrpSpPr/>
          <p:nvPr/>
        </p:nvGrpSpPr>
        <p:grpSpPr>
          <a:xfrm>
            <a:off x="2792980" y="2650671"/>
            <a:ext cx="464400" cy="442440"/>
            <a:chOff x="2792980" y="2650671"/>
            <a:chExt cx="46440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7E83FAE7-4E00-514E-875F-CCEE7C895A0E}"/>
                    </a:ext>
                  </a:extLst>
                </p14:cNvPr>
                <p14:cNvContentPartPr/>
                <p14:nvPr/>
              </p14:nvContentPartPr>
              <p14:xfrm>
                <a:off x="2883340" y="2650671"/>
                <a:ext cx="68760" cy="31176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7E83FAE7-4E00-514E-875F-CCEE7C895A0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72900" y="2640231"/>
                  <a:ext cx="88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51ACC7B-4C31-B74C-A6E7-18548EE31454}"/>
                    </a:ext>
                  </a:extLst>
                </p14:cNvPr>
                <p14:cNvContentPartPr/>
                <p14:nvPr/>
              </p14:nvContentPartPr>
              <p14:xfrm>
                <a:off x="2792980" y="2775231"/>
                <a:ext cx="165600" cy="3132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51ACC7B-4C31-B74C-A6E7-18548EE3145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85420" y="2767757"/>
                  <a:ext cx="180720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2579BE43-FF49-9948-93DE-1B774428A1A3}"/>
                    </a:ext>
                  </a:extLst>
                </p14:cNvPr>
                <p14:cNvContentPartPr/>
                <p14:nvPr/>
              </p14:nvContentPartPr>
              <p14:xfrm>
                <a:off x="3108340" y="2868471"/>
                <a:ext cx="149040" cy="1623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2579BE43-FF49-9948-93DE-1B774428A1A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00780" y="2860894"/>
                  <a:ext cx="164160" cy="1775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019E07E6-BEAA-574B-8C43-0AC2254CDE80}"/>
                    </a:ext>
                  </a:extLst>
                </p14:cNvPr>
                <p14:cNvContentPartPr/>
                <p14:nvPr/>
              </p14:nvContentPartPr>
              <p14:xfrm>
                <a:off x="3188620" y="2949471"/>
                <a:ext cx="37800" cy="14364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019E07E6-BEAA-574B-8C43-0AC2254CDE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181060" y="294191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17" name="墨迹 316">
                <a:extLst>
                  <a:ext uri="{FF2B5EF4-FFF2-40B4-BE49-F238E27FC236}">
                    <a16:creationId xmlns:a16="http://schemas.microsoft.com/office/drawing/2014/main" id="{BA757148-0F97-394A-93B1-DDE75DB2F3D2}"/>
                  </a:ext>
                </a:extLst>
              </p14:cNvPr>
              <p14:cNvContentPartPr/>
              <p14:nvPr/>
            </p14:nvContentPartPr>
            <p14:xfrm>
              <a:off x="3512260" y="3126591"/>
              <a:ext cx="43920" cy="28800"/>
            </p14:xfrm>
          </p:contentPart>
        </mc:Choice>
        <mc:Fallback>
          <p:pic>
            <p:nvPicPr>
              <p:cNvPr id="317" name="墨迹 316">
                <a:extLst>
                  <a:ext uri="{FF2B5EF4-FFF2-40B4-BE49-F238E27FC236}">
                    <a16:creationId xmlns:a16="http://schemas.microsoft.com/office/drawing/2014/main" id="{BA757148-0F97-394A-93B1-DDE75DB2F3D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504700" y="3119031"/>
                <a:ext cx="590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159297F3-5F19-8048-86E3-2C5166D4509C}"/>
              </a:ext>
            </a:extLst>
          </p:cNvPr>
          <p:cNvGrpSpPr/>
          <p:nvPr/>
        </p:nvGrpSpPr>
        <p:grpSpPr>
          <a:xfrm>
            <a:off x="3811060" y="2588391"/>
            <a:ext cx="1780560" cy="735120"/>
            <a:chOff x="3811060" y="2588391"/>
            <a:chExt cx="178056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763B2143-75B9-4040-B39B-788AADFB5665}"/>
                    </a:ext>
                  </a:extLst>
                </p14:cNvPr>
                <p14:cNvContentPartPr/>
                <p14:nvPr/>
              </p14:nvContentPartPr>
              <p14:xfrm>
                <a:off x="3811060" y="2652831"/>
                <a:ext cx="173880" cy="67068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763B2143-75B9-4040-B39B-788AADFB566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03500" y="2645271"/>
                  <a:ext cx="18900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326BE88C-3DD6-B94C-8AE8-BC02B03149D2}"/>
                    </a:ext>
                  </a:extLst>
                </p14:cNvPr>
                <p14:cNvContentPartPr/>
                <p14:nvPr/>
              </p14:nvContentPartPr>
              <p14:xfrm>
                <a:off x="4115980" y="2662911"/>
                <a:ext cx="193320" cy="3780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326BE88C-3DD6-B94C-8AE8-BC02B03149D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08420" y="2655351"/>
                  <a:ext cx="208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45ED34AC-343A-B544-A60A-1823E5234F0D}"/>
                    </a:ext>
                  </a:extLst>
                </p14:cNvPr>
                <p14:cNvContentPartPr/>
                <p14:nvPr/>
              </p14:nvContentPartPr>
              <p14:xfrm>
                <a:off x="4178260" y="2588391"/>
                <a:ext cx="97920" cy="1684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45ED34AC-343A-B544-A60A-1823E5234F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170700" y="2580831"/>
                  <a:ext cx="113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F1C6AC19-C057-6F4E-95E9-80A7C6EA0F5E}"/>
                    </a:ext>
                  </a:extLst>
                </p14:cNvPr>
                <p14:cNvContentPartPr/>
                <p14:nvPr/>
              </p14:nvContentPartPr>
              <p14:xfrm>
                <a:off x="4185460" y="2619351"/>
                <a:ext cx="68040" cy="1371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F1C6AC19-C057-6F4E-95E9-80A7C6EA0F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177900" y="2611791"/>
                  <a:ext cx="8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A142A0B6-4E16-594A-B13C-E207B2FFB2B0}"/>
                    </a:ext>
                  </a:extLst>
                </p14:cNvPr>
                <p14:cNvContentPartPr/>
                <p14:nvPr/>
              </p14:nvContentPartPr>
              <p14:xfrm>
                <a:off x="4452220" y="2725191"/>
                <a:ext cx="112320" cy="3117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A142A0B6-4E16-594A-B13C-E207B2FFB2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44660" y="2717631"/>
                  <a:ext cx="127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0757EF52-322A-D64D-A857-C25BC81A0127}"/>
                    </a:ext>
                  </a:extLst>
                </p14:cNvPr>
                <p14:cNvContentPartPr/>
                <p14:nvPr/>
              </p14:nvContentPartPr>
              <p14:xfrm>
                <a:off x="4763620" y="2631951"/>
                <a:ext cx="43920" cy="3614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0757EF52-322A-D64D-A857-C25BC81A012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56060" y="2624391"/>
                  <a:ext cx="590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7B92FB31-B586-5146-9A50-2BFE25BC530C}"/>
                    </a:ext>
                  </a:extLst>
                </p14:cNvPr>
                <p14:cNvContentPartPr/>
                <p14:nvPr/>
              </p14:nvContentPartPr>
              <p14:xfrm>
                <a:off x="4639060" y="2806191"/>
                <a:ext cx="218160" cy="5004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7B92FB31-B586-5146-9A50-2BFE25BC53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31512" y="2798631"/>
                  <a:ext cx="233255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1E8D7258-B8A6-5449-94FD-61A41BE1FC1E}"/>
                    </a:ext>
                  </a:extLst>
                </p14:cNvPr>
                <p14:cNvContentPartPr/>
                <p14:nvPr/>
              </p14:nvContentPartPr>
              <p14:xfrm>
                <a:off x="4931740" y="2862351"/>
                <a:ext cx="149760" cy="162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1E8D7258-B8A6-5449-94FD-61A41BE1FC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24180" y="2854791"/>
                  <a:ext cx="164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FF6EC282-50D4-D142-82EF-AB1707EFE1C3}"/>
                    </a:ext>
                  </a:extLst>
                </p14:cNvPr>
                <p14:cNvContentPartPr/>
                <p14:nvPr/>
              </p14:nvContentPartPr>
              <p14:xfrm>
                <a:off x="5000140" y="2924631"/>
                <a:ext cx="50040" cy="11880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FF6EC282-50D4-D142-82EF-AB1707EFE1C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92634" y="2917071"/>
                  <a:ext cx="65052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B98C7EE8-E0C1-A747-A0AE-0118FDBD0E4A}"/>
                    </a:ext>
                  </a:extLst>
                </p14:cNvPr>
                <p14:cNvContentPartPr/>
                <p14:nvPr/>
              </p14:nvContentPartPr>
              <p14:xfrm>
                <a:off x="5193100" y="2728791"/>
                <a:ext cx="62640" cy="3394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B98C7EE8-E0C1-A747-A0AE-0118FDBD0E4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85496" y="2721223"/>
                  <a:ext cx="77847" cy="354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67D3F043-A9C6-F24D-BC1E-26AB1C6888F2}"/>
                    </a:ext>
                  </a:extLst>
                </p14:cNvPr>
                <p14:cNvContentPartPr/>
                <p14:nvPr/>
              </p14:nvContentPartPr>
              <p14:xfrm>
                <a:off x="5417380" y="2787471"/>
                <a:ext cx="131040" cy="6264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67D3F043-A9C6-F24D-BC1E-26AB1C6888F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09820" y="2779911"/>
                  <a:ext cx="14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008EF945-FAA4-F943-BF56-146DF8CBC5DE}"/>
                    </a:ext>
                  </a:extLst>
                </p14:cNvPr>
                <p14:cNvContentPartPr/>
                <p14:nvPr/>
              </p14:nvContentPartPr>
              <p14:xfrm>
                <a:off x="5410900" y="2912031"/>
                <a:ext cx="180720" cy="3780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008EF945-FAA4-F943-BF56-146DF8CBC5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03340" y="2904398"/>
                  <a:ext cx="195840" cy="5306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9DD6306B-8284-AA42-A6F8-707A708C7FA6}"/>
              </a:ext>
            </a:extLst>
          </p:cNvPr>
          <p:cNvGrpSpPr/>
          <p:nvPr/>
        </p:nvGrpSpPr>
        <p:grpSpPr>
          <a:xfrm>
            <a:off x="5765860" y="2631951"/>
            <a:ext cx="311400" cy="374040"/>
            <a:chOff x="5765860" y="2631951"/>
            <a:chExt cx="31140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8E4FC63A-4FB3-C74A-A026-A3515C8E275A}"/>
                    </a:ext>
                  </a:extLst>
                </p14:cNvPr>
                <p14:cNvContentPartPr/>
                <p14:nvPr/>
              </p14:nvContentPartPr>
              <p14:xfrm>
                <a:off x="5797540" y="2631951"/>
                <a:ext cx="111600" cy="30528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8E4FC63A-4FB3-C74A-A026-A3515C8E275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89980" y="2624391"/>
                  <a:ext cx="126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DBB5EA72-A2AA-194A-B968-50C7E7181897}"/>
                    </a:ext>
                  </a:extLst>
                </p14:cNvPr>
                <p14:cNvContentPartPr/>
                <p14:nvPr/>
              </p14:nvContentPartPr>
              <p14:xfrm>
                <a:off x="5765860" y="2756511"/>
                <a:ext cx="199440" cy="439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DBB5EA72-A2AA-194A-B968-50C7E718189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58300" y="2748951"/>
                  <a:ext cx="214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25AA1B95-5AC5-B945-9A87-A883988E0F83}"/>
                    </a:ext>
                  </a:extLst>
                </p14:cNvPr>
                <p14:cNvContentPartPr/>
                <p14:nvPr/>
              </p14:nvContentPartPr>
              <p14:xfrm>
                <a:off x="6045940" y="2856231"/>
                <a:ext cx="31320" cy="14976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25AA1B95-5AC5-B945-9A87-A883988E0F8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038380" y="284867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344" name="墨迹 343">
                <a:extLst>
                  <a:ext uri="{FF2B5EF4-FFF2-40B4-BE49-F238E27FC236}">
                    <a16:creationId xmlns:a16="http://schemas.microsoft.com/office/drawing/2014/main" id="{E66391BA-F0C3-1043-B9BD-823362386CE1}"/>
                  </a:ext>
                </a:extLst>
              </p14:cNvPr>
              <p14:cNvContentPartPr/>
              <p14:nvPr/>
            </p14:nvContentPartPr>
            <p14:xfrm>
              <a:off x="555220" y="3833631"/>
              <a:ext cx="192600" cy="348840"/>
            </p14:xfrm>
          </p:contentPart>
        </mc:Choice>
        <mc:Fallback>
          <p:pic>
            <p:nvPicPr>
              <p:cNvPr id="344" name="墨迹 343">
                <a:extLst>
                  <a:ext uri="{FF2B5EF4-FFF2-40B4-BE49-F238E27FC236}">
                    <a16:creationId xmlns:a16="http://schemas.microsoft.com/office/drawing/2014/main" id="{E66391BA-F0C3-1043-B9BD-823362386CE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47660" y="3826071"/>
                <a:ext cx="20772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4" name="组合 363">
            <a:extLst>
              <a:ext uri="{FF2B5EF4-FFF2-40B4-BE49-F238E27FC236}">
                <a16:creationId xmlns:a16="http://schemas.microsoft.com/office/drawing/2014/main" id="{FA847C68-71DB-0E40-BFBA-B94E16866EA0}"/>
              </a:ext>
            </a:extLst>
          </p:cNvPr>
          <p:cNvGrpSpPr/>
          <p:nvPr/>
        </p:nvGrpSpPr>
        <p:grpSpPr>
          <a:xfrm>
            <a:off x="928540" y="3690351"/>
            <a:ext cx="193320" cy="180720"/>
            <a:chOff x="928540" y="3690351"/>
            <a:chExt cx="1933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733FCD52-044A-BB48-BB71-6FED7EB0B7D5}"/>
                    </a:ext>
                  </a:extLst>
                </p14:cNvPr>
                <p14:cNvContentPartPr/>
                <p14:nvPr/>
              </p14:nvContentPartPr>
              <p14:xfrm>
                <a:off x="928540" y="3746151"/>
                <a:ext cx="193320" cy="6264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733FCD52-044A-BB48-BB71-6FED7EB0B7D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20980" y="373859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AFC6DC89-4884-5D44-B95C-7512FD7CCF72}"/>
                    </a:ext>
                  </a:extLst>
                </p14:cNvPr>
                <p14:cNvContentPartPr/>
                <p14:nvPr/>
              </p14:nvContentPartPr>
              <p14:xfrm>
                <a:off x="978580" y="3690351"/>
                <a:ext cx="106200" cy="18072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AFC6DC89-4884-5D44-B95C-7512FD7CCF7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71020" y="3682806"/>
                  <a:ext cx="121320" cy="195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5BF2AE1A-347C-3F46-97A4-58A94677420B}"/>
                    </a:ext>
                  </a:extLst>
                </p14:cNvPr>
                <p14:cNvContentPartPr/>
                <p14:nvPr/>
              </p14:nvContentPartPr>
              <p14:xfrm>
                <a:off x="941140" y="3709071"/>
                <a:ext cx="81360" cy="15588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5BF2AE1A-347C-3F46-97A4-58A94677420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33580" y="3701528"/>
                  <a:ext cx="96480" cy="1709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348" name="墨迹 347">
                <a:extLst>
                  <a:ext uri="{FF2B5EF4-FFF2-40B4-BE49-F238E27FC236}">
                    <a16:creationId xmlns:a16="http://schemas.microsoft.com/office/drawing/2014/main" id="{94648755-7969-3146-A990-49B85ADCD08F}"/>
                  </a:ext>
                </a:extLst>
              </p14:cNvPr>
              <p14:cNvContentPartPr/>
              <p14:nvPr/>
            </p14:nvContentPartPr>
            <p14:xfrm>
              <a:off x="1327060" y="3777471"/>
              <a:ext cx="93600" cy="299160"/>
            </p14:xfrm>
          </p:contentPart>
        </mc:Choice>
        <mc:Fallback>
          <p:pic>
            <p:nvPicPr>
              <p:cNvPr id="348" name="墨迹 347">
                <a:extLst>
                  <a:ext uri="{FF2B5EF4-FFF2-40B4-BE49-F238E27FC236}">
                    <a16:creationId xmlns:a16="http://schemas.microsoft.com/office/drawing/2014/main" id="{94648755-7969-3146-A990-49B85ADCD08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319500" y="3769911"/>
                <a:ext cx="10872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DABD3EC8-1F33-2644-BB6C-6C7B5FF497DE}"/>
              </a:ext>
            </a:extLst>
          </p:cNvPr>
          <p:cNvGrpSpPr/>
          <p:nvPr/>
        </p:nvGrpSpPr>
        <p:grpSpPr>
          <a:xfrm>
            <a:off x="1601020" y="3727791"/>
            <a:ext cx="143640" cy="293040"/>
            <a:chOff x="1601020" y="3727791"/>
            <a:chExt cx="14364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F8EE08ED-6553-1D4C-B889-28B2FAC55C8A}"/>
                    </a:ext>
                  </a:extLst>
                </p14:cNvPr>
                <p14:cNvContentPartPr/>
                <p14:nvPr/>
              </p14:nvContentPartPr>
              <p14:xfrm>
                <a:off x="1644580" y="3727791"/>
                <a:ext cx="81360" cy="29304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F8EE08ED-6553-1D4C-B889-28B2FAC55C8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636986" y="3720231"/>
                  <a:ext cx="96547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98AAA27-4C22-7549-9701-220D099E0DEE}"/>
                    </a:ext>
                  </a:extLst>
                </p14:cNvPr>
                <p14:cNvContentPartPr/>
                <p14:nvPr/>
              </p14:nvContentPartPr>
              <p14:xfrm>
                <a:off x="1601020" y="3814911"/>
                <a:ext cx="143640" cy="6876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98AAA27-4C22-7549-9701-220D099E0D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93460" y="380735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EA96DCD3-4E97-2245-B55B-0E85E1463208}"/>
              </a:ext>
            </a:extLst>
          </p:cNvPr>
          <p:cNvGrpSpPr/>
          <p:nvPr/>
        </p:nvGrpSpPr>
        <p:grpSpPr>
          <a:xfrm>
            <a:off x="1912420" y="3839751"/>
            <a:ext cx="174600" cy="205920"/>
            <a:chOff x="1912420" y="3839751"/>
            <a:chExt cx="1746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C42186C7-8696-154A-8FF3-B90DD4B7A066}"/>
                    </a:ext>
                  </a:extLst>
                </p14:cNvPr>
                <p14:cNvContentPartPr/>
                <p14:nvPr/>
              </p14:nvContentPartPr>
              <p14:xfrm>
                <a:off x="1912420" y="3839751"/>
                <a:ext cx="55800" cy="2059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C42186C7-8696-154A-8FF3-B90DD4B7A06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904860" y="3832191"/>
                  <a:ext cx="70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362B2296-65DD-9146-BCB6-CD851E632DDB}"/>
                    </a:ext>
                  </a:extLst>
                </p14:cNvPr>
                <p14:cNvContentPartPr/>
                <p14:nvPr/>
              </p14:nvContentPartPr>
              <p14:xfrm>
                <a:off x="1962100" y="3895911"/>
                <a:ext cx="124920" cy="378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362B2296-65DD-9146-BCB6-CD851E632DD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54540" y="38883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353" name="墨迹 352">
                <a:extLst>
                  <a:ext uri="{FF2B5EF4-FFF2-40B4-BE49-F238E27FC236}">
                    <a16:creationId xmlns:a16="http://schemas.microsoft.com/office/drawing/2014/main" id="{B2B97F76-F433-5E44-B736-1F9205F9E917}"/>
                  </a:ext>
                </a:extLst>
              </p14:cNvPr>
              <p14:cNvContentPartPr/>
              <p14:nvPr/>
            </p14:nvContentPartPr>
            <p14:xfrm>
              <a:off x="2285740" y="3764871"/>
              <a:ext cx="124920" cy="299160"/>
            </p14:xfrm>
          </p:contentPart>
        </mc:Choice>
        <mc:Fallback>
          <p:pic>
            <p:nvPicPr>
              <p:cNvPr id="353" name="墨迹 352">
                <a:extLst>
                  <a:ext uri="{FF2B5EF4-FFF2-40B4-BE49-F238E27FC236}">
                    <a16:creationId xmlns:a16="http://schemas.microsoft.com/office/drawing/2014/main" id="{B2B97F76-F433-5E44-B736-1F9205F9E91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278180" y="3757311"/>
                <a:ext cx="14004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7EE9D22E-AFC7-4144-9005-5635F6FEB3CB}"/>
              </a:ext>
            </a:extLst>
          </p:cNvPr>
          <p:cNvGrpSpPr/>
          <p:nvPr/>
        </p:nvGrpSpPr>
        <p:grpSpPr>
          <a:xfrm>
            <a:off x="2752660" y="3851991"/>
            <a:ext cx="218520" cy="143640"/>
            <a:chOff x="2752660" y="3851991"/>
            <a:chExt cx="2185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F1633807-DAE9-2A4E-9CA4-A5F984A298A6}"/>
                    </a:ext>
                  </a:extLst>
                </p14:cNvPr>
                <p14:cNvContentPartPr/>
                <p14:nvPr/>
              </p14:nvContentPartPr>
              <p14:xfrm>
                <a:off x="2752660" y="3851991"/>
                <a:ext cx="168480" cy="5004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F1633807-DAE9-2A4E-9CA4-A5F984A298A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45100" y="3844431"/>
                  <a:ext cx="18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F40F4FED-B095-CE4B-A4D9-4512445146E6}"/>
                    </a:ext>
                  </a:extLst>
                </p14:cNvPr>
                <p14:cNvContentPartPr/>
                <p14:nvPr/>
              </p14:nvContentPartPr>
              <p14:xfrm>
                <a:off x="2808820" y="3957831"/>
                <a:ext cx="162360" cy="3780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F40F4FED-B095-CE4B-A4D9-4512445146E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801260" y="3950271"/>
                  <a:ext cx="177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506DA1DA-F1B3-4248-85D4-6F14E8C8A674}"/>
              </a:ext>
            </a:extLst>
          </p:cNvPr>
          <p:cNvGrpSpPr/>
          <p:nvPr/>
        </p:nvGrpSpPr>
        <p:grpSpPr>
          <a:xfrm>
            <a:off x="3225700" y="3677751"/>
            <a:ext cx="560880" cy="455040"/>
            <a:chOff x="3225700" y="3677751"/>
            <a:chExt cx="5608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B275F59D-E404-6847-9707-13229271F3AA}"/>
                    </a:ext>
                  </a:extLst>
                </p14:cNvPr>
                <p14:cNvContentPartPr/>
                <p14:nvPr/>
              </p14:nvContentPartPr>
              <p14:xfrm>
                <a:off x="3306700" y="3677751"/>
                <a:ext cx="75240" cy="33660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B275F59D-E404-6847-9707-13229271F3A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99104" y="3670191"/>
                  <a:ext cx="90433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35AABB5B-ED1A-1C4D-AD76-2C0247A64BB1}"/>
                    </a:ext>
                  </a:extLst>
                </p14:cNvPr>
                <p14:cNvContentPartPr/>
                <p14:nvPr/>
              </p14:nvContentPartPr>
              <p14:xfrm>
                <a:off x="3225700" y="3814911"/>
                <a:ext cx="149760" cy="56520"/>
              </p14:xfrm>
            </p:contentPart>
          </mc:Choice>
          <mc:Fallback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35AABB5B-ED1A-1C4D-AD76-2C0247A64B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18140" y="3807351"/>
                  <a:ext cx="164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ABBB7FC5-217E-3B4F-B4AC-617205C1C9F7}"/>
                    </a:ext>
                  </a:extLst>
                </p14:cNvPr>
                <p14:cNvContentPartPr/>
                <p14:nvPr/>
              </p14:nvContentPartPr>
              <p14:xfrm>
                <a:off x="3512260" y="3886911"/>
                <a:ext cx="106200" cy="24588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ABBB7FC5-217E-3B4F-B4AC-617205C1C9F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504700" y="3879351"/>
                  <a:ext cx="121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286601DC-508C-C24D-B3C9-320DE91AB19E}"/>
                    </a:ext>
                  </a:extLst>
                </p14:cNvPr>
                <p14:cNvContentPartPr/>
                <p14:nvPr/>
              </p14:nvContentPartPr>
              <p14:xfrm>
                <a:off x="3618100" y="3926871"/>
                <a:ext cx="168480" cy="4392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286601DC-508C-C24D-B3C9-320DE91AB19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610540" y="3919372"/>
                  <a:ext cx="183600" cy="589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B2149E82-88FC-2F4C-BC9E-096E8EDDF0B5}"/>
              </a:ext>
            </a:extLst>
          </p:cNvPr>
          <p:cNvGrpSpPr/>
          <p:nvPr/>
        </p:nvGrpSpPr>
        <p:grpSpPr>
          <a:xfrm>
            <a:off x="381340" y="5825511"/>
            <a:ext cx="392040" cy="467640"/>
            <a:chOff x="381340" y="5825511"/>
            <a:chExt cx="39204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8E40B25-A614-3243-9E75-8FD3DD308427}"/>
                    </a:ext>
                  </a:extLst>
                </p14:cNvPr>
                <p14:cNvContentPartPr/>
                <p14:nvPr/>
              </p14:nvContentPartPr>
              <p14:xfrm>
                <a:off x="511660" y="5950071"/>
                <a:ext cx="19080" cy="19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8E40B25-A614-3243-9E75-8FD3DD30842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4100" y="594251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ACAE381-A2C0-CF48-BBF4-9C89A95A7258}"/>
                    </a:ext>
                  </a:extLst>
                </p14:cNvPr>
                <p14:cNvContentPartPr/>
                <p14:nvPr/>
              </p14:nvContentPartPr>
              <p14:xfrm>
                <a:off x="436780" y="5825511"/>
                <a:ext cx="118800" cy="3240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ACAE381-A2C0-CF48-BBF4-9C89A95A725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29220" y="5817951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E3B83BB-34D4-8B4B-9A10-8076DD793887}"/>
                    </a:ext>
                  </a:extLst>
                </p14:cNvPr>
                <p14:cNvContentPartPr/>
                <p14:nvPr/>
              </p14:nvContentPartPr>
              <p14:xfrm>
                <a:off x="381340" y="5956191"/>
                <a:ext cx="211320" cy="19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E3B83BB-34D4-8B4B-9A10-8076DD7938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4140" y="5948991"/>
                  <a:ext cx="22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8E52F7FB-7C55-ED4E-833A-607AAF3F9323}"/>
                    </a:ext>
                  </a:extLst>
                </p14:cNvPr>
                <p14:cNvContentPartPr/>
                <p14:nvPr/>
              </p14:nvContentPartPr>
              <p14:xfrm>
                <a:off x="667180" y="6024951"/>
                <a:ext cx="106200" cy="268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8E52F7FB-7C55-ED4E-833A-607AAF3F932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9620" y="6017391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649B293-B39A-A54E-B87A-14A96D8DA23D}"/>
              </a:ext>
            </a:extLst>
          </p:cNvPr>
          <p:cNvGrpSpPr/>
          <p:nvPr/>
        </p:nvGrpSpPr>
        <p:grpSpPr>
          <a:xfrm>
            <a:off x="3561940" y="6305031"/>
            <a:ext cx="205920" cy="348840"/>
            <a:chOff x="3561940" y="6305031"/>
            <a:chExt cx="20592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2464B78A-F3BE-DB4F-9C47-45145F2C5D1A}"/>
                    </a:ext>
                  </a:extLst>
                </p14:cNvPr>
                <p14:cNvContentPartPr/>
                <p14:nvPr/>
              </p14:nvContentPartPr>
              <p14:xfrm>
                <a:off x="3605500" y="6305031"/>
                <a:ext cx="106200" cy="3488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2464B78A-F3BE-DB4F-9C47-45145F2C5D1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597940" y="6297471"/>
                  <a:ext cx="121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9EE4626-6AE1-954C-A504-777D8E179D79}"/>
                    </a:ext>
                  </a:extLst>
                </p14:cNvPr>
                <p14:cNvContentPartPr/>
                <p14:nvPr/>
              </p14:nvContentPartPr>
              <p14:xfrm>
                <a:off x="3561940" y="6460551"/>
                <a:ext cx="205920" cy="3132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9EE4626-6AE1-954C-A504-777D8E179D7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54380" y="645299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BF72F6EC-2978-1246-881B-A0AF76AD72FC}"/>
              </a:ext>
            </a:extLst>
          </p:cNvPr>
          <p:cNvGrpSpPr/>
          <p:nvPr/>
        </p:nvGrpSpPr>
        <p:grpSpPr>
          <a:xfrm>
            <a:off x="3947860" y="6585111"/>
            <a:ext cx="143640" cy="193680"/>
            <a:chOff x="3947860" y="6585111"/>
            <a:chExt cx="14364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9313F35-FE90-3048-98EF-B0245CE1154F}"/>
                    </a:ext>
                  </a:extLst>
                </p14:cNvPr>
                <p14:cNvContentPartPr/>
                <p14:nvPr/>
              </p14:nvContentPartPr>
              <p14:xfrm>
                <a:off x="3947860" y="6585111"/>
                <a:ext cx="143640" cy="1310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9313F35-FE90-3048-98EF-B0245CE1154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940660" y="6577551"/>
                  <a:ext cx="15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4652FD75-D87F-344B-B12B-E85E7D043C9C}"/>
                    </a:ext>
                  </a:extLst>
                </p14:cNvPr>
                <p14:cNvContentPartPr/>
                <p14:nvPr/>
              </p14:nvContentPartPr>
              <p14:xfrm>
                <a:off x="3997900" y="6616431"/>
                <a:ext cx="75240" cy="16236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4652FD75-D87F-344B-B12B-E85E7D043C9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990340" y="6608871"/>
                  <a:ext cx="9000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FCE55EFB-576E-E341-8583-CF8E7A10D92F}"/>
              </a:ext>
            </a:extLst>
          </p:cNvPr>
          <p:cNvGrpSpPr/>
          <p:nvPr/>
        </p:nvGrpSpPr>
        <p:grpSpPr>
          <a:xfrm>
            <a:off x="1158940" y="4362471"/>
            <a:ext cx="1918080" cy="2266560"/>
            <a:chOff x="1158940" y="4362471"/>
            <a:chExt cx="1918080" cy="22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EEF2E37-BF7D-AA4C-8CAF-3A29018C037D}"/>
                    </a:ext>
                  </a:extLst>
                </p14:cNvPr>
                <p14:cNvContentPartPr/>
                <p14:nvPr/>
              </p14:nvContentPartPr>
              <p14:xfrm>
                <a:off x="2553580" y="4362471"/>
                <a:ext cx="149760" cy="2865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EEF2E37-BF7D-AA4C-8CAF-3A29018C03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46020" y="4355271"/>
                  <a:ext cx="164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C88775B-6EC1-AF47-B442-5DDA0855EC96}"/>
                    </a:ext>
                  </a:extLst>
                </p14:cNvPr>
                <p14:cNvContentPartPr/>
                <p14:nvPr/>
              </p14:nvContentPartPr>
              <p14:xfrm>
                <a:off x="2481580" y="4449951"/>
                <a:ext cx="221760" cy="252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C88775B-6EC1-AF47-B442-5DDA0855EC9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74020" y="4442391"/>
                  <a:ext cx="23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FCDF321-EBF9-574F-92B9-E68236BEA7A0}"/>
                    </a:ext>
                  </a:extLst>
                </p14:cNvPr>
                <p14:cNvContentPartPr/>
                <p14:nvPr/>
              </p14:nvContentPartPr>
              <p14:xfrm>
                <a:off x="2889820" y="4568031"/>
                <a:ext cx="19080" cy="124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FCDF321-EBF9-574F-92B9-E68236BEA7A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882260" y="4560471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6096850-BE4D-8249-8496-FCC2934B8F83}"/>
                    </a:ext>
                  </a:extLst>
                </p14:cNvPr>
                <p14:cNvContentPartPr/>
                <p14:nvPr/>
              </p14:nvContentPartPr>
              <p14:xfrm>
                <a:off x="1949500" y="4748751"/>
                <a:ext cx="155880" cy="112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6096850-BE4D-8249-8496-FCC2934B8F8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41940" y="4741191"/>
                  <a:ext cx="17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6490B8A-9B18-5B46-8067-54D1A0961CEC}"/>
                    </a:ext>
                  </a:extLst>
                </p14:cNvPr>
                <p14:cNvContentPartPr/>
                <p14:nvPr/>
              </p14:nvContentPartPr>
              <p14:xfrm>
                <a:off x="1183780" y="4823271"/>
                <a:ext cx="859320" cy="17373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6490B8A-9B18-5B46-8067-54D1A0961CE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76220" y="4815711"/>
                  <a:ext cx="874440" cy="175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38D8E7AD-A24A-0C40-A887-E80EF154F223}"/>
                    </a:ext>
                  </a:extLst>
                </p14:cNvPr>
                <p14:cNvContentPartPr/>
                <p14:nvPr/>
              </p14:nvContentPartPr>
              <p14:xfrm>
                <a:off x="1401940" y="5613831"/>
                <a:ext cx="348840" cy="324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38D8E7AD-A24A-0C40-A887-E80EF154F22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394380" y="5606271"/>
                  <a:ext cx="363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4B4783C-F18A-A041-BCA4-CBE0F352BFC3}"/>
                    </a:ext>
                  </a:extLst>
                </p14:cNvPr>
                <p14:cNvContentPartPr/>
                <p14:nvPr/>
              </p14:nvContentPartPr>
              <p14:xfrm>
                <a:off x="3001780" y="6473151"/>
                <a:ext cx="75240" cy="1497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4B4783C-F18A-A041-BCA4-CBE0F352BFC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994220" y="6465591"/>
                  <a:ext cx="9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58AF0B0-2CEC-8147-88C5-50F33FA8821E}"/>
                    </a:ext>
                  </a:extLst>
                </p14:cNvPr>
                <p14:cNvContentPartPr/>
                <p14:nvPr/>
              </p14:nvContentPartPr>
              <p14:xfrm>
                <a:off x="1158940" y="6426711"/>
                <a:ext cx="118800" cy="139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58AF0B0-2CEC-8147-88C5-50F33FA8821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51380" y="6419151"/>
                  <a:ext cx="13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CA77D0D-3632-404A-B7B4-40D7BACDE17A}"/>
                    </a:ext>
                  </a:extLst>
                </p14:cNvPr>
                <p14:cNvContentPartPr/>
                <p14:nvPr/>
              </p14:nvContentPartPr>
              <p14:xfrm>
                <a:off x="1215100" y="6473151"/>
                <a:ext cx="1824480" cy="87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CA77D0D-3632-404A-B7B4-40D7BACDE17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207540" y="6465591"/>
                  <a:ext cx="1839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5C96E2E-B70D-FC44-B3DE-6DFC5089B7D1}"/>
                    </a:ext>
                  </a:extLst>
                </p14:cNvPr>
                <p14:cNvContentPartPr/>
                <p14:nvPr/>
              </p14:nvContentPartPr>
              <p14:xfrm>
                <a:off x="1874980" y="6373431"/>
                <a:ext cx="374040" cy="255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5C96E2E-B70D-FC44-B3DE-6DFC5089B7D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867420" y="6365871"/>
                  <a:ext cx="388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3E4F9C1-F9CF-AB4E-B96A-105024A27BB9}"/>
                    </a:ext>
                  </a:extLst>
                </p14:cNvPr>
                <p14:cNvContentPartPr/>
                <p14:nvPr/>
              </p14:nvContentPartPr>
              <p14:xfrm>
                <a:off x="2105380" y="4760991"/>
                <a:ext cx="952920" cy="1843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3E4F9C1-F9CF-AB4E-B96A-105024A27BB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097820" y="4753431"/>
                  <a:ext cx="968040" cy="18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42E8EB8-8129-BA46-9353-F63D7006FFCE}"/>
                    </a:ext>
                  </a:extLst>
                </p14:cNvPr>
                <p14:cNvContentPartPr/>
                <p14:nvPr/>
              </p14:nvContentPartPr>
              <p14:xfrm>
                <a:off x="2572300" y="5414751"/>
                <a:ext cx="31320" cy="274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42E8EB8-8129-BA46-9353-F63D7006FFC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64740" y="5407191"/>
                  <a:ext cx="4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A4C8419A-F29D-6A4C-AEA8-904ED01658EB}"/>
                    </a:ext>
                  </a:extLst>
                </p14:cNvPr>
                <p14:cNvContentPartPr/>
                <p14:nvPr/>
              </p14:nvContentPartPr>
              <p14:xfrm>
                <a:off x="2609380" y="5396031"/>
                <a:ext cx="249480" cy="752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A4C8419A-F29D-6A4C-AEA8-904ED01658E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02180" y="5388471"/>
                  <a:ext cx="26460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17996E5-00A9-D041-80EA-3ACC99DF56CF}"/>
              </a:ext>
            </a:extLst>
          </p:cNvPr>
          <p:cNvGrpSpPr/>
          <p:nvPr/>
        </p:nvGrpSpPr>
        <p:grpSpPr>
          <a:xfrm>
            <a:off x="3854620" y="3964311"/>
            <a:ext cx="1955160" cy="1021320"/>
            <a:chOff x="3854620" y="3964311"/>
            <a:chExt cx="1955160" cy="10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FF0018F-FAF5-5E45-96DA-CFC9EBAEB0C6}"/>
                    </a:ext>
                  </a:extLst>
                </p14:cNvPr>
                <p14:cNvContentPartPr/>
                <p14:nvPr/>
              </p14:nvContentPartPr>
              <p14:xfrm>
                <a:off x="4732300" y="4717431"/>
                <a:ext cx="93600" cy="106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FF0018F-FAF5-5E45-96DA-CFC9EBAEB0C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24740" y="470987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69E7E5B-B86B-3E4E-893B-795F2EADD9C4}"/>
                    </a:ext>
                  </a:extLst>
                </p14:cNvPr>
                <p14:cNvContentPartPr/>
                <p14:nvPr/>
              </p14:nvContentPartPr>
              <p14:xfrm>
                <a:off x="3854620" y="3964311"/>
                <a:ext cx="1226880" cy="1021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69E7E5B-B86B-3E4E-893B-795F2EADD9C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47060" y="3956751"/>
                  <a:ext cx="124200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1DB2617D-79C5-6E4B-BA8A-229E2EB11CF6}"/>
                    </a:ext>
                  </a:extLst>
                </p14:cNvPr>
                <p14:cNvContentPartPr/>
                <p14:nvPr/>
              </p14:nvContentPartPr>
              <p14:xfrm>
                <a:off x="4943980" y="4327911"/>
                <a:ext cx="305280" cy="1782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1DB2617D-79C5-6E4B-BA8A-229E2EB11CF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36420" y="4320351"/>
                  <a:ext cx="320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2FE92177-025B-E54A-AE3A-94247032C8D8}"/>
                    </a:ext>
                  </a:extLst>
                </p14:cNvPr>
                <p14:cNvContentPartPr/>
                <p14:nvPr/>
              </p14:nvContentPartPr>
              <p14:xfrm>
                <a:off x="5368060" y="4493511"/>
                <a:ext cx="155160" cy="2930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2FE92177-025B-E54A-AE3A-94247032C8D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60500" y="4485951"/>
                  <a:ext cx="170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0E051D6-7B11-F34F-82A3-5B49674F65CB}"/>
                    </a:ext>
                  </a:extLst>
                </p14:cNvPr>
                <p14:cNvContentPartPr/>
                <p14:nvPr/>
              </p14:nvContentPartPr>
              <p14:xfrm>
                <a:off x="5299660" y="4617711"/>
                <a:ext cx="223920" cy="752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0E051D6-7B11-F34F-82A3-5B49674F65C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92100" y="4610511"/>
                  <a:ext cx="238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260EDB5-3B45-0146-BA16-42C6D7767E34}"/>
                    </a:ext>
                  </a:extLst>
                </p14:cNvPr>
                <p14:cNvContentPartPr/>
                <p14:nvPr/>
              </p14:nvContentPartPr>
              <p14:xfrm>
                <a:off x="5653900" y="4717431"/>
                <a:ext cx="155880" cy="1310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260EDB5-3B45-0146-BA16-42C6D7767E3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46340" y="4709871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F0E6995-E436-C940-8A1A-0277AD6DF57F}"/>
              </a:ext>
            </a:extLst>
          </p:cNvPr>
          <p:cNvGrpSpPr/>
          <p:nvPr/>
        </p:nvGrpSpPr>
        <p:grpSpPr>
          <a:xfrm>
            <a:off x="4657780" y="5595111"/>
            <a:ext cx="1799280" cy="1164600"/>
            <a:chOff x="4657780" y="5595111"/>
            <a:chExt cx="1799280" cy="11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93B8260-0DDC-404F-99D1-D6E612B478AF}"/>
                    </a:ext>
                  </a:extLst>
                </p14:cNvPr>
                <p14:cNvContentPartPr/>
                <p14:nvPr/>
              </p14:nvContentPartPr>
              <p14:xfrm>
                <a:off x="4657780" y="5595111"/>
                <a:ext cx="1301400" cy="9403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93B8260-0DDC-404F-99D1-D6E612B478A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50220" y="5587911"/>
                  <a:ext cx="131652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7D9A8D0-D1D7-B449-B737-880FFBD8E708}"/>
                    </a:ext>
                  </a:extLst>
                </p14:cNvPr>
                <p14:cNvContentPartPr/>
                <p14:nvPr/>
              </p14:nvContentPartPr>
              <p14:xfrm>
                <a:off x="5323780" y="6510591"/>
                <a:ext cx="112320" cy="752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7D9A8D0-D1D7-B449-B737-880FFBD8E70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16220" y="650303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848E7F5F-4FB1-C048-A556-2874244AD831}"/>
                    </a:ext>
                  </a:extLst>
                </p14:cNvPr>
                <p14:cNvContentPartPr/>
                <p14:nvPr/>
              </p14:nvContentPartPr>
              <p14:xfrm>
                <a:off x="5927860" y="6398991"/>
                <a:ext cx="187200" cy="3171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848E7F5F-4FB1-C048-A556-2874244AD8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920300" y="6391431"/>
                  <a:ext cx="202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344E4509-1291-E04E-9AE3-E765AD013B8E}"/>
                    </a:ext>
                  </a:extLst>
                </p14:cNvPr>
                <p14:cNvContentPartPr/>
                <p14:nvPr/>
              </p14:nvContentPartPr>
              <p14:xfrm>
                <a:off x="5846860" y="6554151"/>
                <a:ext cx="268200" cy="439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344E4509-1291-E04E-9AE3-E765AD013B8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39300" y="6546591"/>
                  <a:ext cx="282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E22377FC-6F5F-CF46-8C82-D56CFE4753DB}"/>
                    </a:ext>
                  </a:extLst>
                </p14:cNvPr>
                <p14:cNvContentPartPr/>
                <p14:nvPr/>
              </p14:nvContentPartPr>
              <p14:xfrm>
                <a:off x="6263740" y="6603831"/>
                <a:ext cx="193320" cy="1558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E22377FC-6F5F-CF46-8C82-D56CFE4753D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256540" y="6596271"/>
                  <a:ext cx="2084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FC512BDA-959C-2A4D-A79E-50C36FC02DCF}"/>
              </a:ext>
            </a:extLst>
          </p:cNvPr>
          <p:cNvGrpSpPr/>
          <p:nvPr/>
        </p:nvGrpSpPr>
        <p:grpSpPr>
          <a:xfrm>
            <a:off x="5267980" y="5507991"/>
            <a:ext cx="342720" cy="255600"/>
            <a:chOff x="5267980" y="5507991"/>
            <a:chExt cx="34272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5CFBBC2-0935-3544-885C-E1647BCBE544}"/>
                    </a:ext>
                  </a:extLst>
                </p14:cNvPr>
                <p14:cNvContentPartPr/>
                <p14:nvPr/>
              </p14:nvContentPartPr>
              <p14:xfrm>
                <a:off x="5267980" y="5626431"/>
                <a:ext cx="131040" cy="137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5CFBBC2-0935-3544-885C-E1647BCBE54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60420" y="561887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26BE5A24-7F15-8C4D-A293-050EC09CE844}"/>
                    </a:ext>
                  </a:extLst>
                </p14:cNvPr>
                <p14:cNvContentPartPr/>
                <p14:nvPr/>
              </p14:nvContentPartPr>
              <p14:xfrm>
                <a:off x="5274100" y="5507991"/>
                <a:ext cx="336600" cy="1371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26BE5A24-7F15-8C4D-A293-050EC09CE84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66540" y="5500431"/>
                  <a:ext cx="3517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2A5EB5EF-BCFD-C048-9E0E-0E56D72E08D4}"/>
              </a:ext>
            </a:extLst>
          </p:cNvPr>
          <p:cNvGrpSpPr/>
          <p:nvPr/>
        </p:nvGrpSpPr>
        <p:grpSpPr>
          <a:xfrm>
            <a:off x="6830380" y="471591"/>
            <a:ext cx="467280" cy="504720"/>
            <a:chOff x="6830380" y="471591"/>
            <a:chExt cx="4672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C100F96-8AAC-4E4E-8600-F4AFEC9659F6}"/>
                    </a:ext>
                  </a:extLst>
                </p14:cNvPr>
                <p14:cNvContentPartPr/>
                <p14:nvPr/>
              </p14:nvContentPartPr>
              <p14:xfrm>
                <a:off x="7247620" y="471591"/>
                <a:ext cx="50040" cy="378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C100F96-8AAC-4E4E-8600-F4AFEC9659F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40060" y="46403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B768803-EC48-8747-82AE-B5DC130811CF}"/>
                    </a:ext>
                  </a:extLst>
                </p14:cNvPr>
                <p14:cNvContentPartPr/>
                <p14:nvPr/>
              </p14:nvContentPartPr>
              <p14:xfrm>
                <a:off x="6905260" y="515151"/>
                <a:ext cx="236160" cy="404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B768803-EC48-8747-82AE-B5DC130811C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897700" y="507591"/>
                  <a:ext cx="2512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E833CA34-4D4F-6849-9211-A3CBA5C78FF2}"/>
                    </a:ext>
                  </a:extLst>
                </p14:cNvPr>
                <p14:cNvContentPartPr/>
                <p14:nvPr/>
              </p14:nvContentPartPr>
              <p14:xfrm>
                <a:off x="6830380" y="502911"/>
                <a:ext cx="380160" cy="4734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E833CA34-4D4F-6849-9211-A3CBA5C78F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22820" y="495351"/>
                  <a:ext cx="395280" cy="48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组合 237">
            <a:extLst>
              <a:ext uri="{FF2B5EF4-FFF2-40B4-BE49-F238E27FC236}">
                <a16:creationId xmlns:a16="http://schemas.microsoft.com/office/drawing/2014/main" id="{A186C08A-74FE-1C4D-BD59-7D763FAFD569}"/>
              </a:ext>
            </a:extLst>
          </p:cNvPr>
          <p:cNvGrpSpPr/>
          <p:nvPr/>
        </p:nvGrpSpPr>
        <p:grpSpPr>
          <a:xfrm>
            <a:off x="7427980" y="683271"/>
            <a:ext cx="193680" cy="192960"/>
            <a:chOff x="7427980" y="683271"/>
            <a:chExt cx="19368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3EA6C19-3F21-6A48-B02C-E78F70A5619C}"/>
                    </a:ext>
                  </a:extLst>
                </p14:cNvPr>
                <p14:cNvContentPartPr/>
                <p14:nvPr/>
              </p14:nvContentPartPr>
              <p14:xfrm>
                <a:off x="7427980" y="683271"/>
                <a:ext cx="149760" cy="50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3EA6C19-3F21-6A48-B02C-E78F70A5619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20420" y="675711"/>
                  <a:ext cx="164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A49C164-ABBA-4A49-AF52-046478D3CD3D}"/>
                    </a:ext>
                  </a:extLst>
                </p14:cNvPr>
                <p14:cNvContentPartPr/>
                <p14:nvPr/>
              </p14:nvContentPartPr>
              <p14:xfrm>
                <a:off x="7478020" y="820431"/>
                <a:ext cx="143640" cy="558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A49C164-ABBA-4A49-AF52-046478D3CD3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70460" y="812871"/>
                  <a:ext cx="1587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74712E7A-6CC4-9848-85D3-D27B3F3A712F}"/>
              </a:ext>
            </a:extLst>
          </p:cNvPr>
          <p:cNvGrpSpPr/>
          <p:nvPr/>
        </p:nvGrpSpPr>
        <p:grpSpPr>
          <a:xfrm>
            <a:off x="7901380" y="440631"/>
            <a:ext cx="628920" cy="654120"/>
            <a:chOff x="7901380" y="440631"/>
            <a:chExt cx="62892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C58A647F-0D89-2742-A00B-DAC592DBFC6B}"/>
                    </a:ext>
                  </a:extLst>
                </p14:cNvPr>
                <p14:cNvContentPartPr/>
                <p14:nvPr/>
              </p14:nvContentPartPr>
              <p14:xfrm>
                <a:off x="7901380" y="440631"/>
                <a:ext cx="274320" cy="6541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C58A647F-0D89-2742-A00B-DAC592DBFC6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93820" y="433071"/>
                  <a:ext cx="2894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F10002C-ABA6-9F4C-B4EB-629029D23967}"/>
                    </a:ext>
                  </a:extLst>
                </p14:cNvPr>
                <p14:cNvContentPartPr/>
                <p14:nvPr/>
              </p14:nvContentPartPr>
              <p14:xfrm>
                <a:off x="8306020" y="571311"/>
                <a:ext cx="93600" cy="311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F10002C-ABA6-9F4C-B4EB-629029D239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298460" y="563751"/>
                  <a:ext cx="108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61D1586-EB68-EC4D-8852-7191C1D1673E}"/>
                    </a:ext>
                  </a:extLst>
                </p14:cNvPr>
                <p14:cNvContentPartPr/>
                <p14:nvPr/>
              </p14:nvContentPartPr>
              <p14:xfrm>
                <a:off x="8212420" y="733311"/>
                <a:ext cx="212040" cy="129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61D1586-EB68-EC4D-8852-7191C1D1673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04860" y="725751"/>
                  <a:ext cx="22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A008AF02-3512-6B45-B9FB-2477F3D8434B}"/>
                    </a:ext>
                  </a:extLst>
                </p14:cNvPr>
                <p14:cNvContentPartPr/>
                <p14:nvPr/>
              </p14:nvContentPartPr>
              <p14:xfrm>
                <a:off x="8511220" y="801711"/>
                <a:ext cx="19080" cy="1000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A008AF02-3512-6B45-B9FB-2477F3D8434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03660" y="794151"/>
                  <a:ext cx="342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466CF269-105B-7B42-A4F3-48099958C4D2}"/>
                  </a:ext>
                </a:extLst>
              </p14:cNvPr>
              <p14:cNvContentPartPr/>
              <p14:nvPr/>
            </p14:nvContentPartPr>
            <p14:xfrm>
              <a:off x="8772940" y="851391"/>
              <a:ext cx="81360" cy="10620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466CF269-105B-7B42-A4F3-48099958C4D2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765380" y="843831"/>
                <a:ext cx="9648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F2594302-2A93-0A44-8BA9-E6EF01E39595}"/>
              </a:ext>
            </a:extLst>
          </p:cNvPr>
          <p:cNvGrpSpPr/>
          <p:nvPr/>
        </p:nvGrpSpPr>
        <p:grpSpPr>
          <a:xfrm>
            <a:off x="9102700" y="559431"/>
            <a:ext cx="411120" cy="311040"/>
            <a:chOff x="9102700" y="559431"/>
            <a:chExt cx="41112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B39BDEC-11E4-F64D-8342-C723612DE020}"/>
                    </a:ext>
                  </a:extLst>
                </p14:cNvPr>
                <p14:cNvContentPartPr/>
                <p14:nvPr/>
              </p14:nvContentPartPr>
              <p14:xfrm>
                <a:off x="9121420" y="559431"/>
                <a:ext cx="81360" cy="2923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B39BDEC-11E4-F64D-8342-C723612DE02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113860" y="551871"/>
                  <a:ext cx="96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A1B9A4A-03D0-EF42-9003-DE1833652185}"/>
                    </a:ext>
                  </a:extLst>
                </p14:cNvPr>
                <p14:cNvContentPartPr/>
                <p14:nvPr/>
              </p14:nvContentPartPr>
              <p14:xfrm>
                <a:off x="9102700" y="726831"/>
                <a:ext cx="131040" cy="648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A1B9A4A-03D0-EF42-9003-DE183365218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95140" y="71927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8720C3FD-9369-7E4D-A1F1-CDD2946EE85F}"/>
                    </a:ext>
                  </a:extLst>
                </p14:cNvPr>
                <p14:cNvContentPartPr/>
                <p14:nvPr/>
              </p14:nvContentPartPr>
              <p14:xfrm>
                <a:off x="9382780" y="770391"/>
                <a:ext cx="131040" cy="10008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8720C3FD-9369-7E4D-A1F1-CDD2946EE8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75220" y="762831"/>
                  <a:ext cx="1461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396115A3-B4CA-4D4D-93B0-5AC89CE0F767}"/>
                  </a:ext>
                </a:extLst>
              </p14:cNvPr>
              <p14:cNvContentPartPr/>
              <p14:nvPr/>
            </p14:nvContentPartPr>
            <p14:xfrm>
              <a:off x="9874540" y="888831"/>
              <a:ext cx="75240" cy="118800"/>
            </p14:xfrm>
          </p:contentPart>
        </mc:Choice>
        <mc:Fallback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396115A3-B4CA-4D4D-93B0-5AC89CE0F767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866980" y="881271"/>
                <a:ext cx="9000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CE96C64-43B6-1349-999B-C87D05053782}"/>
              </a:ext>
            </a:extLst>
          </p:cNvPr>
          <p:cNvGrpSpPr/>
          <p:nvPr/>
        </p:nvGrpSpPr>
        <p:grpSpPr>
          <a:xfrm>
            <a:off x="10235620" y="528471"/>
            <a:ext cx="380160" cy="473040"/>
            <a:chOff x="10235620" y="528471"/>
            <a:chExt cx="38016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5A08F7E-7E7A-EF49-AA49-6ECDDFE7D799}"/>
                    </a:ext>
                  </a:extLst>
                </p14:cNvPr>
                <p14:cNvContentPartPr/>
                <p14:nvPr/>
              </p14:nvContentPartPr>
              <p14:xfrm>
                <a:off x="10291780" y="528471"/>
                <a:ext cx="106200" cy="3110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5A08F7E-7E7A-EF49-AA49-6ECDDFE7D7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0284220" y="520911"/>
                  <a:ext cx="1213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5F46437-5110-4A4D-826C-A13051AC3CB4}"/>
                    </a:ext>
                  </a:extLst>
                </p14:cNvPr>
                <p14:cNvContentPartPr/>
                <p14:nvPr/>
              </p14:nvContentPartPr>
              <p14:xfrm>
                <a:off x="10235620" y="671031"/>
                <a:ext cx="230760" cy="626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5F46437-5110-4A4D-826C-A13051AC3CB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228060" y="663471"/>
                  <a:ext cx="24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010464BF-3717-4646-A5DB-6C5A9B17D5C8}"/>
                    </a:ext>
                  </a:extLst>
                </p14:cNvPr>
                <p14:cNvContentPartPr/>
                <p14:nvPr/>
              </p14:nvContentPartPr>
              <p14:xfrm>
                <a:off x="10522180" y="776871"/>
                <a:ext cx="93600" cy="22464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010464BF-3717-4646-A5DB-6C5A9B17D5C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14620" y="76931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D0462E00-400F-5F45-95BE-E304E9E43CBF}"/>
                  </a:ext>
                </a:extLst>
              </p14:cNvPr>
              <p14:cNvContentPartPr/>
              <p14:nvPr/>
            </p14:nvContentPartPr>
            <p14:xfrm>
              <a:off x="10771300" y="1013391"/>
              <a:ext cx="31320" cy="3132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D0462E00-400F-5F45-95BE-E304E9E43CB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763740" y="1005831"/>
                <a:ext cx="46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914BDA0A-A15F-4A44-BFCF-2D8C9FF06368}"/>
              </a:ext>
            </a:extLst>
          </p:cNvPr>
          <p:cNvGrpSpPr/>
          <p:nvPr/>
        </p:nvGrpSpPr>
        <p:grpSpPr>
          <a:xfrm>
            <a:off x="11026540" y="558711"/>
            <a:ext cx="523080" cy="529920"/>
            <a:chOff x="11026540" y="558711"/>
            <a:chExt cx="5230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BBC27F6-E7D3-7042-B21A-4060ADA18C63}"/>
                    </a:ext>
                  </a:extLst>
                </p14:cNvPr>
                <p14:cNvContentPartPr/>
                <p14:nvPr/>
              </p14:nvContentPartPr>
              <p14:xfrm>
                <a:off x="11076220" y="558711"/>
                <a:ext cx="137160" cy="32400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BBC27F6-E7D3-7042-B21A-4060ADA18C6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068660" y="551511"/>
                  <a:ext cx="152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622EBC60-8D45-EF45-9E7A-0D75C5225156}"/>
                    </a:ext>
                  </a:extLst>
                </p14:cNvPr>
                <p14:cNvContentPartPr/>
                <p14:nvPr/>
              </p14:nvContentPartPr>
              <p14:xfrm>
                <a:off x="11026540" y="683271"/>
                <a:ext cx="230760" cy="313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622EBC60-8D45-EF45-9E7A-0D75C522515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18980" y="675711"/>
                  <a:ext cx="245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86257DD-288A-F44C-B690-D3538860521F}"/>
                    </a:ext>
                  </a:extLst>
                </p14:cNvPr>
                <p14:cNvContentPartPr/>
                <p14:nvPr/>
              </p14:nvContentPartPr>
              <p14:xfrm>
                <a:off x="11256580" y="795591"/>
                <a:ext cx="118800" cy="155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86257DD-288A-F44C-B690-D3538860521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249380" y="78803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1104E0AE-9CDE-4A43-9F4C-D5D8317BBAC3}"/>
                    </a:ext>
                  </a:extLst>
                </p14:cNvPr>
                <p14:cNvContentPartPr/>
                <p14:nvPr/>
              </p14:nvContentPartPr>
              <p14:xfrm>
                <a:off x="11344060" y="888831"/>
                <a:ext cx="43920" cy="106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1104E0AE-9CDE-4A43-9F4C-D5D8317BBAC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336500" y="881271"/>
                  <a:ext cx="59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2299582-0F36-8540-BA52-8CCA83099B2D}"/>
                    </a:ext>
                  </a:extLst>
                </p14:cNvPr>
                <p14:cNvContentPartPr/>
                <p14:nvPr/>
              </p14:nvContentPartPr>
              <p14:xfrm>
                <a:off x="11505700" y="1050831"/>
                <a:ext cx="43920" cy="37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2299582-0F36-8540-BA52-8CCA83099B2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498140" y="1043271"/>
                  <a:ext cx="59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C7F6F999-551C-7C42-81DB-251F96B6E1E9}"/>
              </a:ext>
            </a:extLst>
          </p:cNvPr>
          <p:cNvGrpSpPr/>
          <p:nvPr/>
        </p:nvGrpSpPr>
        <p:grpSpPr>
          <a:xfrm>
            <a:off x="11736820" y="428031"/>
            <a:ext cx="372960" cy="1008720"/>
            <a:chOff x="11736820" y="428031"/>
            <a:chExt cx="372960" cy="100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7E95FEC3-98BA-8149-B275-380EE4CBF334}"/>
                    </a:ext>
                  </a:extLst>
                </p14:cNvPr>
                <p14:cNvContentPartPr/>
                <p14:nvPr/>
              </p14:nvContentPartPr>
              <p14:xfrm>
                <a:off x="11773540" y="620991"/>
                <a:ext cx="87480" cy="2682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7E95FEC3-98BA-8149-B275-380EE4CBF33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765980" y="613431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66991D9-8957-4448-8873-92C638AE2D76}"/>
                    </a:ext>
                  </a:extLst>
                </p14:cNvPr>
                <p14:cNvContentPartPr/>
                <p14:nvPr/>
              </p14:nvContentPartPr>
              <p14:xfrm>
                <a:off x="11736820" y="683271"/>
                <a:ext cx="149040" cy="1188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66991D9-8957-4448-8873-92C638AE2D7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729260" y="675711"/>
                  <a:ext cx="16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3DF5EB4-F306-0B46-A317-01B9A036D297}"/>
                    </a:ext>
                  </a:extLst>
                </p14:cNvPr>
                <p14:cNvContentPartPr/>
                <p14:nvPr/>
              </p14:nvContentPartPr>
              <p14:xfrm>
                <a:off x="11817100" y="820431"/>
                <a:ext cx="106200" cy="2494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3DF5EB4-F306-0B46-A317-01B9A036D29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809540" y="81287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A0003DB-8262-EC4E-8F5D-20FDA2E6FA9D}"/>
                    </a:ext>
                  </a:extLst>
                </p14:cNvPr>
                <p14:cNvContentPartPr/>
                <p14:nvPr/>
              </p14:nvContentPartPr>
              <p14:xfrm>
                <a:off x="11941660" y="839151"/>
                <a:ext cx="75240" cy="687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A0003DB-8262-EC4E-8F5D-20FDA2E6FA9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934100" y="83159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48D3783F-67AE-9447-B8FA-420B44A68C87}"/>
                    </a:ext>
                  </a:extLst>
                </p14:cNvPr>
                <p14:cNvContentPartPr/>
                <p14:nvPr/>
              </p14:nvContentPartPr>
              <p14:xfrm>
                <a:off x="11848060" y="428031"/>
                <a:ext cx="261720" cy="10087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48D3783F-67AE-9447-B8FA-420B44A68C8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840500" y="420471"/>
                  <a:ext cx="276840" cy="10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040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C378005-A7E0-6844-B25E-3A19BC33E0A6}"/>
              </a:ext>
            </a:extLst>
          </p:cNvPr>
          <p:cNvGrpSpPr/>
          <p:nvPr/>
        </p:nvGrpSpPr>
        <p:grpSpPr>
          <a:xfrm>
            <a:off x="744580" y="247671"/>
            <a:ext cx="937080" cy="442440"/>
            <a:chOff x="744580" y="247671"/>
            <a:chExt cx="9370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B8B964-42CB-C141-A9A6-11F2A23500DE}"/>
                    </a:ext>
                  </a:extLst>
                </p14:cNvPr>
                <p14:cNvContentPartPr/>
                <p14:nvPr/>
              </p14:nvContentPartPr>
              <p14:xfrm>
                <a:off x="822700" y="247671"/>
                <a:ext cx="14364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B8B964-42CB-C141-A9A6-11F2A23500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5140" y="24011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FA4243D-C042-CB46-A519-BA8358426416}"/>
                    </a:ext>
                  </a:extLst>
                </p14:cNvPr>
                <p14:cNvContentPartPr/>
                <p14:nvPr/>
              </p14:nvContentPartPr>
              <p14:xfrm>
                <a:off x="744580" y="353511"/>
                <a:ext cx="408600" cy="336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FA4243D-C042-CB46-A519-BA83584264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020" y="345951"/>
                  <a:ext cx="423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C7E0923-FA64-F24F-B5D2-08C317A7472E}"/>
                    </a:ext>
                  </a:extLst>
                </p14:cNvPr>
                <p14:cNvContentPartPr/>
                <p14:nvPr/>
              </p14:nvContentPartPr>
              <p14:xfrm>
                <a:off x="1221220" y="372231"/>
                <a:ext cx="118800" cy="25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C7E0923-FA64-F24F-B5D2-08C317A747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3660" y="36467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940A0DB-3303-7148-A4A5-04B571FE78F7}"/>
                    </a:ext>
                  </a:extLst>
                </p14:cNvPr>
                <p14:cNvContentPartPr/>
                <p14:nvPr/>
              </p14:nvContentPartPr>
              <p14:xfrm>
                <a:off x="1208980" y="259911"/>
                <a:ext cx="472680" cy="404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940A0DB-3303-7148-A4A5-04B571FE78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1420" y="252351"/>
                  <a:ext cx="48780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7F09D2-446E-7849-8A45-AC49EC33F5C6}"/>
              </a:ext>
            </a:extLst>
          </p:cNvPr>
          <p:cNvGrpSpPr/>
          <p:nvPr/>
        </p:nvGrpSpPr>
        <p:grpSpPr>
          <a:xfrm>
            <a:off x="1924660" y="583911"/>
            <a:ext cx="31680" cy="111960"/>
            <a:chOff x="1924660" y="583911"/>
            <a:chExt cx="316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78AD56-FD74-F24E-AB76-C9F9EC7ED5A3}"/>
                    </a:ext>
                  </a:extLst>
                </p14:cNvPr>
                <p14:cNvContentPartPr/>
                <p14:nvPr/>
              </p14:nvContentPartPr>
              <p14:xfrm>
                <a:off x="1943380" y="583911"/>
                <a:ext cx="12960" cy="6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78AD56-FD74-F24E-AB76-C9F9EC7ED5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5820" y="57635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394EA13-5051-EC40-BD82-50C08747D343}"/>
                    </a:ext>
                  </a:extLst>
                </p14:cNvPr>
                <p14:cNvContentPartPr/>
                <p14:nvPr/>
              </p14:nvContentPartPr>
              <p14:xfrm>
                <a:off x="1924660" y="664551"/>
                <a:ext cx="31320" cy="31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394EA13-5051-EC40-BD82-50C08747D3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7100" y="6569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4FC7BD1-61EF-224B-A8BF-4679D3CD9205}"/>
              </a:ext>
            </a:extLst>
          </p:cNvPr>
          <p:cNvGrpSpPr/>
          <p:nvPr/>
        </p:nvGrpSpPr>
        <p:grpSpPr>
          <a:xfrm>
            <a:off x="3032740" y="278631"/>
            <a:ext cx="153360" cy="405000"/>
            <a:chOff x="3032740" y="278631"/>
            <a:chExt cx="15336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48C40EE-06A7-0744-8A28-51377910084B}"/>
                    </a:ext>
                  </a:extLst>
                </p14:cNvPr>
                <p14:cNvContentPartPr/>
                <p14:nvPr/>
              </p14:nvContentPartPr>
              <p14:xfrm>
                <a:off x="3032740" y="278631"/>
                <a:ext cx="153360" cy="12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48C40EE-06A7-0744-8A28-5137791008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5180" y="271071"/>
                  <a:ext cx="16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841E9ED-0882-284D-BC37-FC726371E44D}"/>
                    </a:ext>
                  </a:extLst>
                </p14:cNvPr>
                <p14:cNvContentPartPr/>
                <p14:nvPr/>
              </p14:nvContentPartPr>
              <p14:xfrm>
                <a:off x="3095020" y="471591"/>
                <a:ext cx="25200" cy="212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841E9ED-0882-284D-BC37-FC726371E4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7460" y="464031"/>
                  <a:ext cx="403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0F55CED-96CA-2E45-A76F-A005B703EB60}"/>
              </a:ext>
            </a:extLst>
          </p:cNvPr>
          <p:cNvGrpSpPr/>
          <p:nvPr/>
        </p:nvGrpSpPr>
        <p:grpSpPr>
          <a:xfrm>
            <a:off x="2503540" y="204111"/>
            <a:ext cx="261720" cy="486000"/>
            <a:chOff x="2503540" y="204111"/>
            <a:chExt cx="2617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073CE30-12D6-054D-8A5B-A235961FDA54}"/>
                    </a:ext>
                  </a:extLst>
                </p14:cNvPr>
                <p14:cNvContentPartPr/>
                <p14:nvPr/>
              </p14:nvContentPartPr>
              <p14:xfrm>
                <a:off x="2503540" y="204111"/>
                <a:ext cx="261720" cy="4363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073CE30-12D6-054D-8A5B-A235961FDA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6340" y="196551"/>
                  <a:ext cx="276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2544293-BD18-1244-9CA6-5393B84E5851}"/>
                    </a:ext>
                  </a:extLst>
                </p14:cNvPr>
                <p14:cNvContentPartPr/>
                <p14:nvPr/>
              </p14:nvContentPartPr>
              <p14:xfrm>
                <a:off x="2503540" y="465471"/>
                <a:ext cx="249480" cy="224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2544293-BD18-1244-9CA6-5393B84E58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6340" y="457911"/>
                  <a:ext cx="264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03E6EDB-FDA2-7D40-A1D9-374AE588916F}"/>
                    </a:ext>
                  </a:extLst>
                </p14:cNvPr>
                <p14:cNvContentPartPr/>
                <p14:nvPr/>
              </p14:nvContentPartPr>
              <p14:xfrm>
                <a:off x="2615860" y="558711"/>
                <a:ext cx="19080" cy="19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03E6EDB-FDA2-7D40-A1D9-374AE58891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08300" y="551511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CB423BE-FC9B-AD4C-B64D-11C1B9F8E62A}"/>
              </a:ext>
            </a:extLst>
          </p:cNvPr>
          <p:cNvGrpSpPr/>
          <p:nvPr/>
        </p:nvGrpSpPr>
        <p:grpSpPr>
          <a:xfrm>
            <a:off x="3506140" y="116991"/>
            <a:ext cx="728640" cy="491400"/>
            <a:chOff x="3506140" y="116991"/>
            <a:chExt cx="72864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2FA206B-7497-FF44-B816-28DF4F9E3175}"/>
                    </a:ext>
                  </a:extLst>
                </p14:cNvPr>
                <p14:cNvContentPartPr/>
                <p14:nvPr/>
              </p14:nvContentPartPr>
              <p14:xfrm>
                <a:off x="3586780" y="147951"/>
                <a:ext cx="56520" cy="93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2FA206B-7497-FF44-B816-28DF4F9E3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9580" y="140391"/>
                  <a:ext cx="7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7CD3AF5-EAA6-E047-A810-01FDF55B7743}"/>
                    </a:ext>
                  </a:extLst>
                </p14:cNvPr>
                <p14:cNvContentPartPr/>
                <p14:nvPr/>
              </p14:nvContentPartPr>
              <p14:xfrm>
                <a:off x="3506140" y="272511"/>
                <a:ext cx="205920" cy="274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7CD3AF5-EAA6-E047-A810-01FDF55B77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98580" y="264951"/>
                  <a:ext cx="221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6C7A408-3DFD-CC49-87FD-BC1E35234D8A}"/>
                    </a:ext>
                  </a:extLst>
                </p14:cNvPr>
                <p14:cNvContentPartPr/>
                <p14:nvPr/>
              </p14:nvContentPartPr>
              <p14:xfrm>
                <a:off x="3916900" y="116991"/>
                <a:ext cx="317880" cy="491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6C7A408-3DFD-CC49-87FD-BC1E35234D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9340" y="109431"/>
                  <a:ext cx="333000" cy="50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05E1F9-5C7F-624E-9D87-8F42A948E51A}"/>
              </a:ext>
            </a:extLst>
          </p:cNvPr>
          <p:cNvGrpSpPr/>
          <p:nvPr/>
        </p:nvGrpSpPr>
        <p:grpSpPr>
          <a:xfrm>
            <a:off x="4533220" y="154071"/>
            <a:ext cx="429840" cy="427320"/>
            <a:chOff x="4533220" y="154071"/>
            <a:chExt cx="42984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9BE2980-42A8-B647-8375-797F542D2B3E}"/>
                    </a:ext>
                  </a:extLst>
                </p14:cNvPr>
                <p14:cNvContentPartPr/>
                <p14:nvPr/>
              </p14:nvContentPartPr>
              <p14:xfrm>
                <a:off x="4601620" y="154071"/>
                <a:ext cx="75240" cy="81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9BE2980-42A8-B647-8375-797F542D2B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4060" y="146511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9C21E9D-D49C-CB44-BA62-0EB8A12CE262}"/>
                    </a:ext>
                  </a:extLst>
                </p14:cNvPr>
                <p14:cNvContentPartPr/>
                <p14:nvPr/>
              </p14:nvContentPartPr>
              <p14:xfrm>
                <a:off x="4533220" y="347031"/>
                <a:ext cx="31320" cy="137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9C21E9D-D49C-CB44-BA62-0EB8A12CE2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5660" y="339831"/>
                  <a:ext cx="4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81CE64B-81BC-704E-A1C0-9D34699292C8}"/>
                    </a:ext>
                  </a:extLst>
                </p14:cNvPr>
                <p14:cNvContentPartPr/>
                <p14:nvPr/>
              </p14:nvContentPartPr>
              <p14:xfrm>
                <a:off x="4813300" y="210231"/>
                <a:ext cx="149760" cy="371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81CE64B-81BC-704E-A1C0-9D34699292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5740" y="202671"/>
                  <a:ext cx="164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64811BB-5E31-314A-A3AE-05B7F51444DC}"/>
                    </a:ext>
                  </a:extLst>
                </p14:cNvPr>
                <p14:cNvContentPartPr/>
                <p14:nvPr/>
              </p14:nvContentPartPr>
              <p14:xfrm>
                <a:off x="4713940" y="390951"/>
                <a:ext cx="99360" cy="74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64811BB-5E31-314A-A3AE-05B7F51444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6380" y="383391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696FE41-7AE3-B544-A8B7-4B9C0E2BAB1B}"/>
              </a:ext>
            </a:extLst>
          </p:cNvPr>
          <p:cNvGrpSpPr/>
          <p:nvPr/>
        </p:nvGrpSpPr>
        <p:grpSpPr>
          <a:xfrm>
            <a:off x="5217940" y="54711"/>
            <a:ext cx="442440" cy="479520"/>
            <a:chOff x="5217940" y="54711"/>
            <a:chExt cx="44244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6CE74B-9926-BB48-BB5E-4AB21C52CE24}"/>
                    </a:ext>
                  </a:extLst>
                </p14:cNvPr>
                <p14:cNvContentPartPr/>
                <p14:nvPr/>
              </p14:nvContentPartPr>
              <p14:xfrm>
                <a:off x="5323780" y="54711"/>
                <a:ext cx="93600" cy="212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6CE74B-9926-BB48-BB5E-4AB21C52CE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6220" y="47151"/>
                  <a:ext cx="108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CE00D10-03CD-1341-9B51-7266B645642F}"/>
                    </a:ext>
                  </a:extLst>
                </p14:cNvPr>
                <p14:cNvContentPartPr/>
                <p14:nvPr/>
              </p14:nvContentPartPr>
              <p14:xfrm>
                <a:off x="5217940" y="334791"/>
                <a:ext cx="442440" cy="199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CE00D10-03CD-1341-9B51-7266B64564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0380" y="327231"/>
                  <a:ext cx="457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AB8B8D-A301-8D4B-8E40-0A5A2A349317}"/>
                    </a:ext>
                  </a:extLst>
                </p14:cNvPr>
                <p14:cNvContentPartPr/>
                <p14:nvPr/>
              </p14:nvContentPartPr>
              <p14:xfrm>
                <a:off x="5535460" y="160551"/>
                <a:ext cx="100080" cy="317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AB8B8D-A301-8D4B-8E40-0A5A2A3493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27900" y="152991"/>
                  <a:ext cx="1152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63F5A1-0A1B-2A4D-8037-3CE7AB5C1E36}"/>
              </a:ext>
            </a:extLst>
          </p:cNvPr>
          <p:cNvGrpSpPr/>
          <p:nvPr/>
        </p:nvGrpSpPr>
        <p:grpSpPr>
          <a:xfrm>
            <a:off x="5886820" y="135711"/>
            <a:ext cx="452160" cy="653760"/>
            <a:chOff x="5886820" y="135711"/>
            <a:chExt cx="45216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5A31AB1-E717-7C4B-B5B4-6FE9ECCBD488}"/>
                    </a:ext>
                  </a:extLst>
                </p14:cNvPr>
                <p14:cNvContentPartPr/>
                <p14:nvPr/>
              </p14:nvContentPartPr>
              <p14:xfrm>
                <a:off x="5940100" y="172791"/>
                <a:ext cx="100080" cy="6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5A31AB1-E717-7C4B-B5B4-6FE9ECCBD4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2540" y="16523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AC91D09-A818-A34F-A4A1-06EE329CB164}"/>
                    </a:ext>
                  </a:extLst>
                </p14:cNvPr>
                <p14:cNvContentPartPr/>
                <p14:nvPr/>
              </p14:nvContentPartPr>
              <p14:xfrm>
                <a:off x="6002380" y="135711"/>
                <a:ext cx="19080" cy="112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AC91D09-A818-A34F-A4A1-06EE329CB1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94820" y="128151"/>
                  <a:ext cx="34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CB17007-DE2E-C340-AC94-78DE70E02943}"/>
                    </a:ext>
                  </a:extLst>
                </p14:cNvPr>
                <p14:cNvContentPartPr/>
                <p14:nvPr/>
              </p14:nvContentPartPr>
              <p14:xfrm>
                <a:off x="5886820" y="259911"/>
                <a:ext cx="452160" cy="529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CB17007-DE2E-C340-AC94-78DE70E029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79260" y="252351"/>
                  <a:ext cx="467280" cy="54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9EBDA30F-9257-0349-A0C0-E462D6DA5DC9}"/>
              </a:ext>
            </a:extLst>
          </p:cNvPr>
          <p:cNvGrpSpPr/>
          <p:nvPr/>
        </p:nvGrpSpPr>
        <p:grpSpPr>
          <a:xfrm>
            <a:off x="6631300" y="91791"/>
            <a:ext cx="2341080" cy="516960"/>
            <a:chOff x="6631300" y="91791"/>
            <a:chExt cx="23410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0B6369-4BB3-4F46-959A-EF9FD7CB4C1B}"/>
                    </a:ext>
                  </a:extLst>
                </p14:cNvPr>
                <p14:cNvContentPartPr/>
                <p14:nvPr/>
              </p14:nvContentPartPr>
              <p14:xfrm>
                <a:off x="6656140" y="235071"/>
                <a:ext cx="199440" cy="25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0B6369-4BB3-4F46-959A-EF9FD7CB4C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48580" y="227511"/>
                  <a:ext cx="214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F76EBF-078E-334C-9AB3-44E1AE846339}"/>
                    </a:ext>
                  </a:extLst>
                </p14:cNvPr>
                <p14:cNvContentPartPr/>
                <p14:nvPr/>
              </p14:nvContentPartPr>
              <p14:xfrm>
                <a:off x="6662260" y="216351"/>
                <a:ext cx="131040" cy="230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F76EBF-078E-334C-9AB3-44E1AE8463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4700" y="20879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5F92986-F893-2746-8B41-7A88C00276FC}"/>
                    </a:ext>
                  </a:extLst>
                </p14:cNvPr>
                <p14:cNvContentPartPr/>
                <p14:nvPr/>
              </p14:nvContentPartPr>
              <p14:xfrm>
                <a:off x="6631300" y="384471"/>
                <a:ext cx="293040" cy="205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5F92986-F893-2746-8B41-7A88C00276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23740" y="376911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6E8A11D-148B-BC45-987B-67D61C41D4EA}"/>
                    </a:ext>
                  </a:extLst>
                </p14:cNvPr>
                <p14:cNvContentPartPr/>
                <p14:nvPr/>
              </p14:nvContentPartPr>
              <p14:xfrm>
                <a:off x="6836500" y="452871"/>
                <a:ext cx="286560" cy="155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6E8A11D-148B-BC45-987B-67D61C41D4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28940" y="445671"/>
                  <a:ext cx="30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D91A6FD-E056-9A42-96F8-9A8B4F6E2713}"/>
                    </a:ext>
                  </a:extLst>
                </p14:cNvPr>
                <p14:cNvContentPartPr/>
                <p14:nvPr/>
              </p14:nvContentPartPr>
              <p14:xfrm>
                <a:off x="7278580" y="241191"/>
                <a:ext cx="211320" cy="274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D91A6FD-E056-9A42-96F8-9A8B4F6E27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71020" y="233991"/>
                  <a:ext cx="226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738C505-B7BF-FC46-8EE2-DB678B287CB2}"/>
                    </a:ext>
                  </a:extLst>
                </p14:cNvPr>
                <p14:cNvContentPartPr/>
                <p14:nvPr/>
              </p14:nvContentPartPr>
              <p14:xfrm>
                <a:off x="7272460" y="409311"/>
                <a:ext cx="50040" cy="1623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738C505-B7BF-FC46-8EE2-DB678B287CB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64900" y="40175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DEAA19F-D783-734E-902D-F9C9B4945E80}"/>
                    </a:ext>
                  </a:extLst>
                </p14:cNvPr>
                <p14:cNvContentPartPr/>
                <p14:nvPr/>
              </p14:nvContentPartPr>
              <p14:xfrm>
                <a:off x="7365700" y="409311"/>
                <a:ext cx="274320" cy="162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DEAA19F-D783-734E-902D-F9C9B4945E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58140" y="401751"/>
                  <a:ext cx="289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2D30AB-C34F-2542-8553-350AD684CFE3}"/>
                    </a:ext>
                  </a:extLst>
                </p14:cNvPr>
                <p14:cNvContentPartPr/>
                <p14:nvPr/>
              </p14:nvContentPartPr>
              <p14:xfrm>
                <a:off x="7839100" y="266391"/>
                <a:ext cx="180360" cy="293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2D30AB-C34F-2542-8553-350AD684CF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31540" y="258831"/>
                  <a:ext cx="1951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AC6D50-EF95-8344-BCB8-2A690E0F8D51}"/>
                    </a:ext>
                  </a:extLst>
                </p14:cNvPr>
                <p14:cNvContentPartPr/>
                <p14:nvPr/>
              </p14:nvContentPartPr>
              <p14:xfrm>
                <a:off x="7888780" y="322191"/>
                <a:ext cx="118800" cy="135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AC6D50-EF95-8344-BCB8-2A690E0F8D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1220" y="314631"/>
                  <a:ext cx="133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F49AA2E-7C26-B946-A3DB-3A5B7F6C1312}"/>
                    </a:ext>
                  </a:extLst>
                </p14:cNvPr>
                <p14:cNvContentPartPr/>
                <p14:nvPr/>
              </p14:nvContentPartPr>
              <p14:xfrm>
                <a:off x="8119180" y="91791"/>
                <a:ext cx="243000" cy="479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F49AA2E-7C26-B946-A3DB-3A5B7F6C13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1620" y="84591"/>
                  <a:ext cx="258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12E5E3-AB49-1040-B513-5CB5696CBF17}"/>
                    </a:ext>
                  </a:extLst>
                </p14:cNvPr>
                <p14:cNvContentPartPr/>
                <p14:nvPr/>
              </p14:nvContentPartPr>
              <p14:xfrm>
                <a:off x="8542540" y="340911"/>
                <a:ext cx="429840" cy="193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12E5E3-AB49-1040-B513-5CB5696CBF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980" y="333351"/>
                  <a:ext cx="444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3211FDF-2E92-6740-BFC3-931AEA0B6314}"/>
              </a:ext>
            </a:extLst>
          </p:cNvPr>
          <p:cNvGrpSpPr/>
          <p:nvPr/>
        </p:nvGrpSpPr>
        <p:grpSpPr>
          <a:xfrm>
            <a:off x="9245980" y="79551"/>
            <a:ext cx="1301400" cy="609840"/>
            <a:chOff x="9245980" y="79551"/>
            <a:chExt cx="13014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BEF034C-7AF7-2848-8F02-9860B636EC75}"/>
                    </a:ext>
                  </a:extLst>
                </p14:cNvPr>
                <p14:cNvContentPartPr/>
                <p14:nvPr/>
              </p14:nvContentPartPr>
              <p14:xfrm>
                <a:off x="9245980" y="79551"/>
                <a:ext cx="124920" cy="529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BEF034C-7AF7-2848-8F02-9860B636EC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38420" y="71991"/>
                  <a:ext cx="140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859A614-9537-E347-935E-F260366C6ECE}"/>
                    </a:ext>
                  </a:extLst>
                </p14:cNvPr>
                <p14:cNvContentPartPr/>
                <p14:nvPr/>
              </p14:nvContentPartPr>
              <p14:xfrm>
                <a:off x="9495100" y="154071"/>
                <a:ext cx="87480" cy="565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859A614-9537-E347-935E-F260366C6E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487540" y="14651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02EC696-09FE-224E-9840-F29625F7940A}"/>
                    </a:ext>
                  </a:extLst>
                </p14:cNvPr>
                <p14:cNvContentPartPr/>
                <p14:nvPr/>
              </p14:nvContentPartPr>
              <p14:xfrm>
                <a:off x="9625780" y="235071"/>
                <a:ext cx="573120" cy="3614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02EC696-09FE-224E-9840-F29625F794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8220" y="227511"/>
                  <a:ext cx="5882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F2ED607-21A2-2145-87D3-2A98DC0B7874}"/>
                    </a:ext>
                  </a:extLst>
                </p14:cNvPr>
                <p14:cNvContentPartPr/>
                <p14:nvPr/>
              </p14:nvContentPartPr>
              <p14:xfrm>
                <a:off x="10360180" y="583911"/>
                <a:ext cx="187200" cy="105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F2ED607-21A2-2145-87D3-2A98DC0B78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52620" y="576351"/>
                  <a:ext cx="2023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1B3B678-31D2-1742-9E59-6B49CC78C5B3}"/>
              </a:ext>
            </a:extLst>
          </p:cNvPr>
          <p:cNvGrpSpPr/>
          <p:nvPr/>
        </p:nvGrpSpPr>
        <p:grpSpPr>
          <a:xfrm>
            <a:off x="231580" y="1113111"/>
            <a:ext cx="890640" cy="572760"/>
            <a:chOff x="231580" y="1113111"/>
            <a:chExt cx="89064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6F59A43-828C-5C4A-BD33-3BCC2E0030F9}"/>
                    </a:ext>
                  </a:extLst>
                </p14:cNvPr>
                <p14:cNvContentPartPr/>
                <p14:nvPr/>
              </p14:nvContentPartPr>
              <p14:xfrm>
                <a:off x="436780" y="1113111"/>
                <a:ext cx="149760" cy="131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6F59A43-828C-5C4A-BD33-3BCC2E0030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9220" y="110555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917D758-8A8C-9D45-9912-6E42D8CEACEB}"/>
                    </a:ext>
                  </a:extLst>
                </p14:cNvPr>
                <p14:cNvContentPartPr/>
                <p14:nvPr/>
              </p14:nvContentPartPr>
              <p14:xfrm>
                <a:off x="231580" y="1293471"/>
                <a:ext cx="815760" cy="324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917D758-8A8C-9D45-9912-6E42D8CEACE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4020" y="1285911"/>
                  <a:ext cx="83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CB69F89-CA28-0446-872D-4893DCB483BE}"/>
                    </a:ext>
                  </a:extLst>
                </p14:cNvPr>
                <p14:cNvContentPartPr/>
                <p14:nvPr/>
              </p14:nvContentPartPr>
              <p14:xfrm>
                <a:off x="1065700" y="1579671"/>
                <a:ext cx="56520" cy="106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CB69F89-CA28-0446-872D-4893DCB483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8140" y="1572471"/>
                  <a:ext cx="71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4EF4D3C-51B2-304B-979D-D9B0A22E3B54}"/>
              </a:ext>
            </a:extLst>
          </p:cNvPr>
          <p:cNvGrpSpPr/>
          <p:nvPr/>
        </p:nvGrpSpPr>
        <p:grpSpPr>
          <a:xfrm>
            <a:off x="1650700" y="1094391"/>
            <a:ext cx="666360" cy="560520"/>
            <a:chOff x="1650700" y="1094391"/>
            <a:chExt cx="66636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977B523-1EE7-324F-B77D-097EB41C283A}"/>
                    </a:ext>
                  </a:extLst>
                </p14:cNvPr>
                <p14:cNvContentPartPr/>
                <p14:nvPr/>
              </p14:nvContentPartPr>
              <p14:xfrm>
                <a:off x="1650700" y="1262511"/>
                <a:ext cx="224640" cy="364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977B523-1EE7-324F-B77D-097EB41C28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43140" y="1254951"/>
                  <a:ext cx="2394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90CAB5C-3E3F-A640-A3DC-7431B2483B69}"/>
                    </a:ext>
                  </a:extLst>
                </p14:cNvPr>
                <p14:cNvContentPartPr/>
                <p14:nvPr/>
              </p14:nvContentPartPr>
              <p14:xfrm>
                <a:off x="1712980" y="1094391"/>
                <a:ext cx="604080" cy="560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90CAB5C-3E3F-A640-A3DC-7431B2483B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05420" y="1086831"/>
                  <a:ext cx="61920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CA61A09-3E99-FD4D-8D68-33A8678543C1}"/>
              </a:ext>
            </a:extLst>
          </p:cNvPr>
          <p:cNvGrpSpPr/>
          <p:nvPr/>
        </p:nvGrpSpPr>
        <p:grpSpPr>
          <a:xfrm>
            <a:off x="2610100" y="1113111"/>
            <a:ext cx="1026720" cy="551520"/>
            <a:chOff x="2610100" y="1113111"/>
            <a:chExt cx="102672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3068691-0944-8C41-AC64-B23EFBA92065}"/>
                    </a:ext>
                  </a:extLst>
                </p14:cNvPr>
                <p14:cNvContentPartPr/>
                <p14:nvPr/>
              </p14:nvContentPartPr>
              <p14:xfrm>
                <a:off x="2765260" y="1181511"/>
                <a:ext cx="205920" cy="3553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3068691-0944-8C41-AC64-B23EFBA920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57700" y="1173951"/>
                  <a:ext cx="221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E6829F9-88BA-7644-B82B-19F917F98DB2}"/>
                    </a:ext>
                  </a:extLst>
                </p14:cNvPr>
                <p14:cNvContentPartPr/>
                <p14:nvPr/>
              </p14:nvContentPartPr>
              <p14:xfrm>
                <a:off x="2610100" y="1492551"/>
                <a:ext cx="547560" cy="137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E6829F9-88BA-7644-B82B-19F917F98D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02540" y="1484991"/>
                  <a:ext cx="562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DC17CF4-B931-5243-941F-53C4552972D5}"/>
                    </a:ext>
                  </a:extLst>
                </p14:cNvPr>
                <p14:cNvContentPartPr/>
                <p14:nvPr/>
              </p14:nvContentPartPr>
              <p14:xfrm>
                <a:off x="3350260" y="1113111"/>
                <a:ext cx="286560" cy="551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DC17CF4-B931-5243-941F-53C4552972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2700" y="1105551"/>
                  <a:ext cx="301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9FF5C0D-41DF-8547-8E96-3821E2C09546}"/>
                    </a:ext>
                  </a:extLst>
                </p14:cNvPr>
                <p14:cNvContentPartPr/>
                <p14:nvPr/>
              </p14:nvContentPartPr>
              <p14:xfrm>
                <a:off x="3524860" y="1418031"/>
                <a:ext cx="100080" cy="224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9FF5C0D-41DF-8547-8E96-3821E2C0954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7300" y="1410471"/>
                  <a:ext cx="115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156948-22F6-E640-8E8F-8C31FB96A69B}"/>
              </a:ext>
            </a:extLst>
          </p:cNvPr>
          <p:cNvGrpSpPr/>
          <p:nvPr/>
        </p:nvGrpSpPr>
        <p:grpSpPr>
          <a:xfrm>
            <a:off x="3941740" y="1181511"/>
            <a:ext cx="417240" cy="454680"/>
            <a:chOff x="3941740" y="1181511"/>
            <a:chExt cx="41724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9637869-009F-8947-B283-7B2410A9CA61}"/>
                    </a:ext>
                  </a:extLst>
                </p14:cNvPr>
                <p14:cNvContentPartPr/>
                <p14:nvPr/>
              </p14:nvContentPartPr>
              <p14:xfrm>
                <a:off x="3941740" y="1181511"/>
                <a:ext cx="180720" cy="448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9637869-009F-8947-B283-7B2410A9CA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34180" y="1173951"/>
                  <a:ext cx="1958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F84003A-1A01-444D-AFB4-BBE88066DAEB}"/>
                    </a:ext>
                  </a:extLst>
                </p14:cNvPr>
                <p14:cNvContentPartPr/>
                <p14:nvPr/>
              </p14:nvContentPartPr>
              <p14:xfrm>
                <a:off x="4053700" y="1299591"/>
                <a:ext cx="305280" cy="336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F84003A-1A01-444D-AFB4-BBE88066DA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46500" y="1292031"/>
                  <a:ext cx="32040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FF09B70-FD58-DC47-BACF-1C681DF45E9C}"/>
              </a:ext>
            </a:extLst>
          </p:cNvPr>
          <p:cNvGrpSpPr/>
          <p:nvPr/>
        </p:nvGrpSpPr>
        <p:grpSpPr>
          <a:xfrm>
            <a:off x="4794580" y="1019511"/>
            <a:ext cx="604440" cy="641520"/>
            <a:chOff x="4794580" y="1019511"/>
            <a:chExt cx="6044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AB5CC9C-B28C-AC40-8CE8-A6952E79C63B}"/>
                    </a:ext>
                  </a:extLst>
                </p14:cNvPr>
                <p14:cNvContentPartPr/>
                <p14:nvPr/>
              </p14:nvContentPartPr>
              <p14:xfrm>
                <a:off x="4794580" y="1280871"/>
                <a:ext cx="25200" cy="2059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AB5CC9C-B28C-AC40-8CE8-A6952E79C6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87020" y="127367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A8B256A-822D-BF4E-9B51-4B664C806B53}"/>
                    </a:ext>
                  </a:extLst>
                </p14:cNvPr>
                <p14:cNvContentPartPr/>
                <p14:nvPr/>
              </p14:nvContentPartPr>
              <p14:xfrm>
                <a:off x="4969180" y="1019511"/>
                <a:ext cx="429840" cy="6415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A8B256A-822D-BF4E-9B51-4B664C806B5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61620" y="1011951"/>
                  <a:ext cx="44496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51C4A92-9C66-1C49-947C-5E92751148FB}"/>
                    </a:ext>
                  </a:extLst>
                </p14:cNvPr>
                <p14:cNvContentPartPr/>
                <p14:nvPr/>
              </p14:nvContentPartPr>
              <p14:xfrm>
                <a:off x="4962700" y="1187631"/>
                <a:ext cx="342720" cy="423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51C4A92-9C66-1C49-947C-5E92751148F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55140" y="1180071"/>
                  <a:ext cx="357840" cy="4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F37FB270-ED05-754F-BBBF-248DB90C8280}"/>
                  </a:ext>
                </a:extLst>
              </p14:cNvPr>
              <p14:cNvContentPartPr/>
              <p14:nvPr/>
            </p14:nvContentPartPr>
            <p14:xfrm>
              <a:off x="6382180" y="1312191"/>
              <a:ext cx="187200" cy="129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F37FB270-ED05-754F-BBBF-248DB90C828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74620" y="1304631"/>
                <a:ext cx="20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BAFA7B7D-D1A6-114E-A955-F37B752A5FDF}"/>
                  </a:ext>
                </a:extLst>
              </p14:cNvPr>
              <p14:cNvContentPartPr/>
              <p14:nvPr/>
            </p14:nvContentPartPr>
            <p14:xfrm>
              <a:off x="6394780" y="1492551"/>
              <a:ext cx="143640" cy="648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BAFA7B7D-D1A6-114E-A955-F37B752A5FD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87220" y="1484991"/>
                <a:ext cx="1587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FFB54224-7571-6043-98E4-A12491FB06F3}"/>
              </a:ext>
            </a:extLst>
          </p:cNvPr>
          <p:cNvGrpSpPr/>
          <p:nvPr/>
        </p:nvGrpSpPr>
        <p:grpSpPr>
          <a:xfrm>
            <a:off x="6849100" y="1131471"/>
            <a:ext cx="766080" cy="442440"/>
            <a:chOff x="6849100" y="1131471"/>
            <a:chExt cx="76608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50DA360-21DA-A745-9609-3E6408AA2A24}"/>
                    </a:ext>
                  </a:extLst>
                </p14:cNvPr>
                <p14:cNvContentPartPr/>
                <p14:nvPr/>
              </p14:nvContentPartPr>
              <p14:xfrm>
                <a:off x="6849100" y="1168911"/>
                <a:ext cx="87480" cy="4050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50DA360-21DA-A745-9609-3E6408AA2A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41540" y="1161351"/>
                  <a:ext cx="102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D70D5F6-990A-6F4B-B519-2270D65E2938}"/>
                    </a:ext>
                  </a:extLst>
                </p14:cNvPr>
                <p14:cNvContentPartPr/>
                <p14:nvPr/>
              </p14:nvContentPartPr>
              <p14:xfrm>
                <a:off x="7154020" y="1131471"/>
                <a:ext cx="317880" cy="405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D70D5F6-990A-6F4B-B519-2270D65E29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46460" y="1123911"/>
                  <a:ext cx="333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3032BF7-209C-BB4D-B632-198B94CA3FBE}"/>
                    </a:ext>
                  </a:extLst>
                </p14:cNvPr>
                <p14:cNvContentPartPr/>
                <p14:nvPr/>
              </p14:nvContentPartPr>
              <p14:xfrm>
                <a:off x="7508980" y="1474191"/>
                <a:ext cx="106200" cy="93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3032BF7-209C-BB4D-B632-198B94CA3F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01420" y="1466631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31E322AE-F2A4-E541-85AE-86907AA3ABA4}"/>
                  </a:ext>
                </a:extLst>
              </p14:cNvPr>
              <p14:cNvContentPartPr/>
              <p14:nvPr/>
            </p14:nvContentPartPr>
            <p14:xfrm>
              <a:off x="1015660" y="2127591"/>
              <a:ext cx="429840" cy="4424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31E322AE-F2A4-E541-85AE-86907AA3ABA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8460" y="2120031"/>
                <a:ext cx="444960" cy="45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AFA4B9B9-D893-9049-819E-C4E6D6129A82}"/>
              </a:ext>
            </a:extLst>
          </p:cNvPr>
          <p:cNvGrpSpPr/>
          <p:nvPr/>
        </p:nvGrpSpPr>
        <p:grpSpPr>
          <a:xfrm>
            <a:off x="1775260" y="2276991"/>
            <a:ext cx="187200" cy="149760"/>
            <a:chOff x="1775260" y="2276991"/>
            <a:chExt cx="18720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FDC9ECF-3C9D-254A-899F-0994DC0330A8}"/>
                    </a:ext>
                  </a:extLst>
                </p14:cNvPr>
                <p14:cNvContentPartPr/>
                <p14:nvPr/>
              </p14:nvContentPartPr>
              <p14:xfrm>
                <a:off x="1775260" y="2276991"/>
                <a:ext cx="131040" cy="64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FDC9ECF-3C9D-254A-899F-0994DC0330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67700" y="226943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295D4FE-CE19-FA42-AA91-FEE07E8CAC3D}"/>
                    </a:ext>
                  </a:extLst>
                </p14:cNvPr>
                <p14:cNvContentPartPr/>
                <p14:nvPr/>
              </p14:nvContentPartPr>
              <p14:xfrm>
                <a:off x="1793980" y="2401551"/>
                <a:ext cx="168480" cy="252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295D4FE-CE19-FA42-AA91-FEE07E8CAC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786420" y="239399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72935AC-8834-CC4A-B39A-F43795B34DC0}"/>
              </a:ext>
            </a:extLst>
          </p:cNvPr>
          <p:cNvGrpSpPr/>
          <p:nvPr/>
        </p:nvGrpSpPr>
        <p:grpSpPr>
          <a:xfrm>
            <a:off x="2348020" y="2077911"/>
            <a:ext cx="629280" cy="498240"/>
            <a:chOff x="2348020" y="2077911"/>
            <a:chExt cx="62928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FA6B3402-3A44-1649-8C8D-4D72DDE4D34F}"/>
                    </a:ext>
                  </a:extLst>
                </p14:cNvPr>
                <p14:cNvContentPartPr/>
                <p14:nvPr/>
              </p14:nvContentPartPr>
              <p14:xfrm>
                <a:off x="2348020" y="2077911"/>
                <a:ext cx="87480" cy="4982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FA6B3402-3A44-1649-8C8D-4D72DDE4D3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40460" y="2070351"/>
                  <a:ext cx="1026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2B688A0-47ED-1B46-AED8-AEAE127E272A}"/>
                    </a:ext>
                  </a:extLst>
                </p14:cNvPr>
                <p14:cNvContentPartPr/>
                <p14:nvPr/>
              </p14:nvContentPartPr>
              <p14:xfrm>
                <a:off x="2678140" y="2146311"/>
                <a:ext cx="75240" cy="317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2B688A0-47ED-1B46-AED8-AEAE127E27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70580" y="2138751"/>
                  <a:ext cx="90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D2DECD8-B21F-8840-8DA1-C6FDF688A6AB}"/>
                    </a:ext>
                  </a:extLst>
                </p14:cNvPr>
                <p14:cNvContentPartPr/>
                <p14:nvPr/>
              </p14:nvContentPartPr>
              <p14:xfrm>
                <a:off x="2609380" y="2289591"/>
                <a:ext cx="236880" cy="313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D2DECD8-B21F-8840-8DA1-C6FDF688A6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2180" y="2282031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F99989F-A68D-E047-A9B7-6D98C5613A4A}"/>
                    </a:ext>
                  </a:extLst>
                </p14:cNvPr>
                <p14:cNvContentPartPr/>
                <p14:nvPr/>
              </p14:nvContentPartPr>
              <p14:xfrm>
                <a:off x="2952100" y="2407671"/>
                <a:ext cx="25200" cy="1371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F99989F-A68D-E047-A9B7-6D98C5613A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44540" y="2400471"/>
                  <a:ext cx="403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B47E419-CF08-BD45-9129-98BF3C53BE8C}"/>
              </a:ext>
            </a:extLst>
          </p:cNvPr>
          <p:cNvGrpSpPr/>
          <p:nvPr/>
        </p:nvGrpSpPr>
        <p:grpSpPr>
          <a:xfrm>
            <a:off x="3244420" y="2121471"/>
            <a:ext cx="971280" cy="467280"/>
            <a:chOff x="3244420" y="2121471"/>
            <a:chExt cx="9712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B15DD52-6F74-6F40-9162-9CA6439D18EC}"/>
                    </a:ext>
                  </a:extLst>
                </p14:cNvPr>
                <p14:cNvContentPartPr/>
                <p14:nvPr/>
              </p14:nvContentPartPr>
              <p14:xfrm>
                <a:off x="3244420" y="2532231"/>
                <a:ext cx="56520" cy="500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B15DD52-6F74-6F40-9162-9CA6439D18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36860" y="252467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15AE294A-0F5D-A84D-8411-9A9036744602}"/>
                    </a:ext>
                  </a:extLst>
                </p14:cNvPr>
                <p14:cNvContentPartPr/>
                <p14:nvPr/>
              </p14:nvContentPartPr>
              <p14:xfrm>
                <a:off x="3568420" y="2121471"/>
                <a:ext cx="100080" cy="3488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15AE294A-0F5D-A84D-8411-9A903674460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60860" y="2113911"/>
                  <a:ext cx="115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7754E276-23B3-E245-94DD-E4D6D050C51D}"/>
                    </a:ext>
                  </a:extLst>
                </p14:cNvPr>
                <p14:cNvContentPartPr/>
                <p14:nvPr/>
              </p14:nvContentPartPr>
              <p14:xfrm>
                <a:off x="3475540" y="2289591"/>
                <a:ext cx="230040" cy="378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7754E276-23B3-E245-94DD-E4D6D050C5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467980" y="2282031"/>
                  <a:ext cx="24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9D05638-D6E8-6742-BB74-93169AF85CDD}"/>
                    </a:ext>
                  </a:extLst>
                </p14:cNvPr>
                <p14:cNvContentPartPr/>
                <p14:nvPr/>
              </p14:nvContentPartPr>
              <p14:xfrm>
                <a:off x="3842020" y="2395431"/>
                <a:ext cx="137160" cy="80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9D05638-D6E8-6742-BB74-93169AF85C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34820" y="2387871"/>
                  <a:ext cx="152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540C0CC-CCA3-B147-B2BF-A40781093148}"/>
                    </a:ext>
                  </a:extLst>
                </p14:cNvPr>
                <p14:cNvContentPartPr/>
                <p14:nvPr/>
              </p14:nvContentPartPr>
              <p14:xfrm>
                <a:off x="4141180" y="2495151"/>
                <a:ext cx="74520" cy="93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540C0CC-CCA3-B147-B2BF-A407810931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33620" y="2487591"/>
                  <a:ext cx="892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5E16EF2-E6DD-0B40-A1D8-D0BBDE4EA085}"/>
              </a:ext>
            </a:extLst>
          </p:cNvPr>
          <p:cNvGrpSpPr/>
          <p:nvPr/>
        </p:nvGrpSpPr>
        <p:grpSpPr>
          <a:xfrm>
            <a:off x="4676500" y="2333151"/>
            <a:ext cx="423720" cy="31680"/>
            <a:chOff x="4676500" y="2333151"/>
            <a:chExt cx="42372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58494F6-A74F-AB40-8C4A-0893AFAF3635}"/>
                    </a:ext>
                  </a:extLst>
                </p14:cNvPr>
                <p14:cNvContentPartPr/>
                <p14:nvPr/>
              </p14:nvContentPartPr>
              <p14:xfrm>
                <a:off x="4676500" y="2333151"/>
                <a:ext cx="21816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58494F6-A74F-AB40-8C4A-0893AFAF36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68940" y="2325591"/>
                  <a:ext cx="23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0716EB6-726D-EB47-B1A5-F6330C3F1D05}"/>
                    </a:ext>
                  </a:extLst>
                </p14:cNvPr>
                <p14:cNvContentPartPr/>
                <p14:nvPr/>
              </p14:nvContentPartPr>
              <p14:xfrm>
                <a:off x="5000140" y="2351871"/>
                <a:ext cx="100080" cy="12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0716EB6-726D-EB47-B1A5-F6330C3F1D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92580" y="234431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80ED338F-FF87-7E47-BDFC-9BC24B7181BD}"/>
                  </a:ext>
                </a:extLst>
              </p14:cNvPr>
              <p14:cNvContentPartPr/>
              <p14:nvPr/>
            </p14:nvContentPartPr>
            <p14:xfrm>
              <a:off x="5386060" y="2383551"/>
              <a:ext cx="50040" cy="2448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80ED338F-FF87-7E47-BDFC-9BC24B7181B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378500" y="2375991"/>
                <a:ext cx="6516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9AD61AF-9115-BC44-9C42-4367D722A776}"/>
              </a:ext>
            </a:extLst>
          </p:cNvPr>
          <p:cNvGrpSpPr/>
          <p:nvPr/>
        </p:nvGrpSpPr>
        <p:grpSpPr>
          <a:xfrm>
            <a:off x="5716180" y="1978191"/>
            <a:ext cx="952560" cy="622800"/>
            <a:chOff x="5716180" y="1978191"/>
            <a:chExt cx="95256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B251619-A9F2-EB40-B6A2-EF11629D0CBC}"/>
                    </a:ext>
                  </a:extLst>
                </p14:cNvPr>
                <p14:cNvContentPartPr/>
                <p14:nvPr/>
              </p14:nvContentPartPr>
              <p14:xfrm>
                <a:off x="5831740" y="2090511"/>
                <a:ext cx="127800" cy="3855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B251619-A9F2-EB40-B6A2-EF11629D0C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24180" y="2082951"/>
                  <a:ext cx="1425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867028E-E4E9-AF46-B879-3A7EEB14BE46}"/>
                    </a:ext>
                  </a:extLst>
                </p14:cNvPr>
                <p14:cNvContentPartPr/>
                <p14:nvPr/>
              </p14:nvContentPartPr>
              <p14:xfrm>
                <a:off x="5716180" y="2252871"/>
                <a:ext cx="342720" cy="558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867028E-E4E9-AF46-B879-3A7EEB14BE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08620" y="2245311"/>
                  <a:ext cx="357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614B093-F740-FE41-8BC2-71BC1DA8AF86}"/>
                    </a:ext>
                  </a:extLst>
                </p14:cNvPr>
                <p14:cNvContentPartPr/>
                <p14:nvPr/>
              </p14:nvContentPartPr>
              <p14:xfrm>
                <a:off x="6201820" y="2376711"/>
                <a:ext cx="162360" cy="105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614B093-F740-FE41-8BC2-71BC1DA8AF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94260" y="2369151"/>
                  <a:ext cx="177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F64D902-E563-5948-A8C8-C4C94B027A60}"/>
                    </a:ext>
                  </a:extLst>
                </p14:cNvPr>
                <p14:cNvContentPartPr/>
                <p14:nvPr/>
              </p14:nvContentPartPr>
              <p14:xfrm>
                <a:off x="6581260" y="1978191"/>
                <a:ext cx="87480" cy="622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F64D902-E563-5948-A8C8-C4C94B027A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73700" y="1970631"/>
                  <a:ext cx="102600" cy="63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A278003A-0481-E447-80B4-A986AF38288E}"/>
                  </a:ext>
                </a:extLst>
              </p14:cNvPr>
              <p14:cNvContentPartPr/>
              <p14:nvPr/>
            </p14:nvContentPartPr>
            <p14:xfrm>
              <a:off x="6992380" y="2463831"/>
              <a:ext cx="37800" cy="813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A278003A-0481-E447-80B4-A986AF38288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984820" y="2456271"/>
                <a:ext cx="529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547187D6-6DD1-CA4F-A7EC-76888E0090FB}"/>
              </a:ext>
            </a:extLst>
          </p:cNvPr>
          <p:cNvGrpSpPr/>
          <p:nvPr/>
        </p:nvGrpSpPr>
        <p:grpSpPr>
          <a:xfrm>
            <a:off x="5703580" y="1056951"/>
            <a:ext cx="455040" cy="485280"/>
            <a:chOff x="5703580" y="1056951"/>
            <a:chExt cx="455040" cy="48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0C26220-97C6-C241-B6CD-1151FC53D218}"/>
                    </a:ext>
                  </a:extLst>
                </p14:cNvPr>
                <p14:cNvContentPartPr/>
                <p14:nvPr/>
              </p14:nvContentPartPr>
              <p14:xfrm>
                <a:off x="5852980" y="1156671"/>
                <a:ext cx="56520" cy="339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0C26220-97C6-C241-B6CD-1151FC53D2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45420" y="1149111"/>
                  <a:ext cx="71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D5745E0-9DB3-7347-A350-527B701C54A2}"/>
                    </a:ext>
                  </a:extLst>
                </p14:cNvPr>
                <p14:cNvContentPartPr/>
                <p14:nvPr/>
              </p14:nvContentPartPr>
              <p14:xfrm>
                <a:off x="5703580" y="1138671"/>
                <a:ext cx="423720" cy="403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D5745E0-9DB3-7347-A350-527B701C54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96020" y="1131111"/>
                  <a:ext cx="4388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9334E1E-773E-7649-99DE-6AF6FF3D89E6}"/>
                    </a:ext>
                  </a:extLst>
                </p14:cNvPr>
                <p14:cNvContentPartPr/>
                <p14:nvPr/>
              </p14:nvContentPartPr>
              <p14:xfrm>
                <a:off x="6120820" y="1056951"/>
                <a:ext cx="37800" cy="1436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9334E1E-773E-7649-99DE-6AF6FF3D89E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13260" y="1049391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7CAFBE26-1B1A-D947-B8A4-E62E89998308}"/>
              </a:ext>
            </a:extLst>
          </p:cNvPr>
          <p:cNvGrpSpPr/>
          <p:nvPr/>
        </p:nvGrpSpPr>
        <p:grpSpPr>
          <a:xfrm>
            <a:off x="7957180" y="1106631"/>
            <a:ext cx="660240" cy="622800"/>
            <a:chOff x="7957180" y="1106631"/>
            <a:chExt cx="66024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06524E9-20DF-DF41-8F71-3D7E45EAB323}"/>
                    </a:ext>
                  </a:extLst>
                </p14:cNvPr>
                <p14:cNvContentPartPr/>
                <p14:nvPr/>
              </p14:nvContentPartPr>
              <p14:xfrm>
                <a:off x="7957180" y="1106631"/>
                <a:ext cx="180720" cy="386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06524E9-20DF-DF41-8F71-3D7E45EAB3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49620" y="1099071"/>
                  <a:ext cx="195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ECB59D2-5B2D-444B-994A-2E787C0B4660}"/>
                    </a:ext>
                  </a:extLst>
                </p14:cNvPr>
                <p14:cNvContentPartPr/>
                <p14:nvPr/>
              </p14:nvContentPartPr>
              <p14:xfrm>
                <a:off x="8137900" y="1137951"/>
                <a:ext cx="87480" cy="417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ECB59D2-5B2D-444B-994A-2E787C0B46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30340" y="1130391"/>
                  <a:ext cx="102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5C83CBA-923C-F94B-A2A0-0533651CF8E0}"/>
                    </a:ext>
                  </a:extLst>
                </p14:cNvPr>
                <p14:cNvContentPartPr/>
                <p14:nvPr/>
              </p14:nvContentPartPr>
              <p14:xfrm>
                <a:off x="8013340" y="1350351"/>
                <a:ext cx="224640" cy="30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5C83CBA-923C-F94B-A2A0-0533651CF8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05780" y="1342791"/>
                  <a:ext cx="239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5DD73C02-BBE1-BD4F-944F-620004B79BE2}"/>
                    </a:ext>
                  </a:extLst>
                </p14:cNvPr>
                <p14:cNvContentPartPr/>
                <p14:nvPr/>
              </p14:nvContentPartPr>
              <p14:xfrm>
                <a:off x="8467660" y="1172511"/>
                <a:ext cx="149760" cy="438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5DD73C02-BBE1-BD4F-944F-620004B79B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60100" y="1164951"/>
                  <a:ext cx="1648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7B8D366-6B4F-D141-BDF1-A2864942ADDF}"/>
                    </a:ext>
                  </a:extLst>
                </p14:cNvPr>
                <p14:cNvContentPartPr/>
                <p14:nvPr/>
              </p14:nvContentPartPr>
              <p14:xfrm>
                <a:off x="8318260" y="1492551"/>
                <a:ext cx="50040" cy="236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7B8D366-6B4F-D141-BDF1-A2864942ADD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10700" y="1484991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1470E061-AB37-2942-88B3-2BC38D7432C9}"/>
              </a:ext>
            </a:extLst>
          </p:cNvPr>
          <p:cNvGrpSpPr/>
          <p:nvPr/>
        </p:nvGrpSpPr>
        <p:grpSpPr>
          <a:xfrm>
            <a:off x="1071820" y="2874591"/>
            <a:ext cx="168480" cy="374040"/>
            <a:chOff x="1071820" y="2874591"/>
            <a:chExt cx="16848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6EFE0AF-81C1-CD4A-AA48-E7AE8A5A3131}"/>
                    </a:ext>
                  </a:extLst>
                </p14:cNvPr>
                <p14:cNvContentPartPr/>
                <p14:nvPr/>
              </p14:nvContentPartPr>
              <p14:xfrm>
                <a:off x="1071820" y="2874591"/>
                <a:ext cx="131040" cy="355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6EFE0AF-81C1-CD4A-AA48-E7AE8A5A31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4260" y="2867391"/>
                  <a:ext cx="1461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EB82A50-8AA9-5041-AD71-D92F80C7D2FE}"/>
                    </a:ext>
                  </a:extLst>
                </p14:cNvPr>
                <p14:cNvContentPartPr/>
                <p14:nvPr/>
              </p14:nvContentPartPr>
              <p14:xfrm>
                <a:off x="1190260" y="2912031"/>
                <a:ext cx="50040" cy="3366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EB82A50-8AA9-5041-AD71-D92F80C7D2F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2700" y="2904471"/>
                  <a:ext cx="65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E37680F-B0C6-BE46-9306-0F02EB66BCFC}"/>
                    </a:ext>
                  </a:extLst>
                </p14:cNvPr>
                <p14:cNvContentPartPr/>
                <p14:nvPr/>
              </p14:nvContentPartPr>
              <p14:xfrm>
                <a:off x="1127980" y="3098871"/>
                <a:ext cx="112320" cy="252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E37680F-B0C6-BE46-9306-0F02EB66BCF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0420" y="3091311"/>
                  <a:ext cx="127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0EDB4EBD-A775-C545-9DEF-3A064B60302E}"/>
                  </a:ext>
                </a:extLst>
              </p14:cNvPr>
              <p14:cNvContentPartPr/>
              <p14:nvPr/>
            </p14:nvContentPartPr>
            <p14:xfrm>
              <a:off x="1470340" y="3142431"/>
              <a:ext cx="12960" cy="131040"/>
            </p14:xfrm>
          </p:contentPart>
        </mc:Choice>
        <mc:Fallback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0EDB4EBD-A775-C545-9DEF-3A064B60302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62780" y="3134871"/>
                <a:ext cx="277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E6DD770-D5EF-BE4F-8BDE-7FECDB155445}"/>
              </a:ext>
            </a:extLst>
          </p:cNvPr>
          <p:cNvGrpSpPr/>
          <p:nvPr/>
        </p:nvGrpSpPr>
        <p:grpSpPr>
          <a:xfrm>
            <a:off x="1831420" y="3161151"/>
            <a:ext cx="155880" cy="118440"/>
            <a:chOff x="1831420" y="3161151"/>
            <a:chExt cx="15588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FE3F966A-8377-154D-9E01-6E68D6B6C984}"/>
                    </a:ext>
                  </a:extLst>
                </p14:cNvPr>
                <p14:cNvContentPartPr/>
                <p14:nvPr/>
              </p14:nvContentPartPr>
              <p14:xfrm>
                <a:off x="1837540" y="3161151"/>
                <a:ext cx="56520" cy="252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FE3F966A-8377-154D-9E01-6E68D6B6C98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29980" y="315359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2BEDE04-24B3-F140-B397-B36D2620D4DF}"/>
                    </a:ext>
                  </a:extLst>
                </p14:cNvPr>
                <p14:cNvContentPartPr/>
                <p14:nvPr/>
              </p14:nvContentPartPr>
              <p14:xfrm>
                <a:off x="1831420" y="3248271"/>
                <a:ext cx="155880" cy="313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2BEDE04-24B3-F140-B397-B36D2620D4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23860" y="324071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35D729A8-6BE0-294A-A19E-DC4CDB6D9A01}"/>
              </a:ext>
            </a:extLst>
          </p:cNvPr>
          <p:cNvGrpSpPr/>
          <p:nvPr/>
        </p:nvGrpSpPr>
        <p:grpSpPr>
          <a:xfrm>
            <a:off x="2348020" y="2874591"/>
            <a:ext cx="1102320" cy="486000"/>
            <a:chOff x="2348020" y="2874591"/>
            <a:chExt cx="110232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98C1A34-394A-8D46-BB25-AE95407C3A89}"/>
                    </a:ext>
                  </a:extLst>
                </p14:cNvPr>
                <p14:cNvContentPartPr/>
                <p14:nvPr/>
              </p14:nvContentPartPr>
              <p14:xfrm>
                <a:off x="2348020" y="2874591"/>
                <a:ext cx="193320" cy="486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98C1A34-394A-8D46-BB25-AE95407C3A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40460" y="2867391"/>
                  <a:ext cx="2084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9D3F22B-16B1-204C-9337-B95FF0C9E21B}"/>
                    </a:ext>
                  </a:extLst>
                </p14:cNvPr>
                <p14:cNvContentPartPr/>
                <p14:nvPr/>
              </p14:nvContentPartPr>
              <p14:xfrm>
                <a:off x="2727820" y="2974311"/>
                <a:ext cx="112320" cy="2930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9D3F22B-16B1-204C-9337-B95FF0C9E2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20260" y="2966751"/>
                  <a:ext cx="1274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F7AB3BF-514D-834F-926B-E5992E14D18D}"/>
                    </a:ext>
                  </a:extLst>
                </p14:cNvPr>
                <p14:cNvContentPartPr/>
                <p14:nvPr/>
              </p14:nvContentPartPr>
              <p14:xfrm>
                <a:off x="3039220" y="2962071"/>
                <a:ext cx="81360" cy="2991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F7AB3BF-514D-834F-926B-E5992E14D1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31660" y="2954511"/>
                  <a:ext cx="964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BCD639C5-82C7-7B42-A5C2-BF47F58E4A37}"/>
                    </a:ext>
                  </a:extLst>
                </p14:cNvPr>
                <p14:cNvContentPartPr/>
                <p14:nvPr/>
              </p14:nvContentPartPr>
              <p14:xfrm>
                <a:off x="2970460" y="3061431"/>
                <a:ext cx="224640" cy="500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BCD639C5-82C7-7B42-A5C2-BF47F58E4A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63260" y="3053871"/>
                  <a:ext cx="239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7BE1DCC6-A84E-AC40-B82A-A49472E862E8}"/>
                    </a:ext>
                  </a:extLst>
                </p14:cNvPr>
                <p14:cNvContentPartPr/>
                <p14:nvPr/>
              </p14:nvContentPartPr>
              <p14:xfrm>
                <a:off x="3313180" y="3229551"/>
                <a:ext cx="75240" cy="752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7BE1DCC6-A84E-AC40-B82A-A49472E862E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05620" y="3221991"/>
                  <a:ext cx="90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09372C9-A6DB-3F40-AD49-4EDF3A6E1924}"/>
                    </a:ext>
                  </a:extLst>
                </p14:cNvPr>
                <p14:cNvContentPartPr/>
                <p14:nvPr/>
              </p14:nvContentPartPr>
              <p14:xfrm>
                <a:off x="3419020" y="3136311"/>
                <a:ext cx="31320" cy="378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09372C9-A6DB-3F40-AD49-4EDF3A6E19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11460" y="3128751"/>
                  <a:ext cx="4644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26C78AD7-8C84-D649-ABCF-468F9420A4B0}"/>
                  </a:ext>
                </a:extLst>
              </p14:cNvPr>
              <p14:cNvContentPartPr/>
              <p14:nvPr/>
            </p14:nvContentPartPr>
            <p14:xfrm>
              <a:off x="3692620" y="3323151"/>
              <a:ext cx="12960" cy="439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26C78AD7-8C84-D649-ABCF-468F9420A4B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85420" y="3315591"/>
                <a:ext cx="27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C8226C3-D8F1-1342-9927-AFA24EEFDC53}"/>
              </a:ext>
            </a:extLst>
          </p:cNvPr>
          <p:cNvGrpSpPr/>
          <p:nvPr/>
        </p:nvGrpSpPr>
        <p:grpSpPr>
          <a:xfrm>
            <a:off x="3930220" y="2936871"/>
            <a:ext cx="776880" cy="573120"/>
            <a:chOff x="3930220" y="2936871"/>
            <a:chExt cx="7768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277F102D-BAB2-F849-9B04-00B6DF2BEED2}"/>
                    </a:ext>
                  </a:extLst>
                </p14:cNvPr>
                <p14:cNvContentPartPr/>
                <p14:nvPr/>
              </p14:nvContentPartPr>
              <p14:xfrm>
                <a:off x="3979180" y="2936871"/>
                <a:ext cx="75240" cy="3117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277F102D-BAB2-F849-9B04-00B6DF2BEE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71620" y="2929311"/>
                  <a:ext cx="90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6C0AA41-A7EA-BD46-935A-0A3804B5464F}"/>
                    </a:ext>
                  </a:extLst>
                </p14:cNvPr>
                <p14:cNvContentPartPr/>
                <p14:nvPr/>
              </p14:nvContentPartPr>
              <p14:xfrm>
                <a:off x="3930220" y="3055311"/>
                <a:ext cx="180360" cy="252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6C0AA41-A7EA-BD46-935A-0A3804B546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22660" y="3047751"/>
                  <a:ext cx="195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6F1CF7B9-A12B-A24B-B515-F12AAFE6BF13}"/>
                    </a:ext>
                  </a:extLst>
                </p14:cNvPr>
                <p14:cNvContentPartPr/>
                <p14:nvPr/>
              </p14:nvContentPartPr>
              <p14:xfrm>
                <a:off x="4190860" y="3273111"/>
                <a:ext cx="93600" cy="2368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6F1CF7B9-A12B-A24B-B515-F12AAFE6BF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83300" y="3265551"/>
                  <a:ext cx="108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C448F79-C650-8B4B-8148-AC9B1F29D81E}"/>
                    </a:ext>
                  </a:extLst>
                </p14:cNvPr>
                <p14:cNvContentPartPr/>
                <p14:nvPr/>
              </p14:nvContentPartPr>
              <p14:xfrm>
                <a:off x="4302820" y="3137031"/>
                <a:ext cx="112320" cy="619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C448F79-C650-8B4B-8148-AC9B1F29D8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5260" y="3129471"/>
                  <a:ext cx="127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C2C61EE0-9F46-7947-9972-21168138E3DD}"/>
                    </a:ext>
                  </a:extLst>
                </p14:cNvPr>
                <p14:cNvContentPartPr/>
                <p14:nvPr/>
              </p14:nvContentPartPr>
              <p14:xfrm>
                <a:off x="4601620" y="2999151"/>
                <a:ext cx="105480" cy="2494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C2C61EE0-9F46-7947-9972-21168138E3D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94060" y="2991591"/>
                  <a:ext cx="1206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C297BEE6-85A3-CE41-BAED-D80B1B26A52E}"/>
                  </a:ext>
                </a:extLst>
              </p14:cNvPr>
              <p14:cNvContentPartPr/>
              <p14:nvPr/>
            </p14:nvContentPartPr>
            <p14:xfrm>
              <a:off x="4975300" y="2787471"/>
              <a:ext cx="25200" cy="73512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C297BEE6-85A3-CE41-BAED-D80B1B26A52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967740" y="2779911"/>
                <a:ext cx="40320" cy="74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5A3325E5-A6B6-EA41-A6AB-66D2DA557E93}"/>
              </a:ext>
            </a:extLst>
          </p:cNvPr>
          <p:cNvGrpSpPr/>
          <p:nvPr/>
        </p:nvGrpSpPr>
        <p:grpSpPr>
          <a:xfrm>
            <a:off x="5429620" y="2980431"/>
            <a:ext cx="398880" cy="411480"/>
            <a:chOff x="5429620" y="2980431"/>
            <a:chExt cx="3988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A1D1425-273B-D84F-93A0-A968E2BAC705}"/>
                    </a:ext>
                  </a:extLst>
                </p14:cNvPr>
                <p14:cNvContentPartPr/>
                <p14:nvPr/>
              </p14:nvContentPartPr>
              <p14:xfrm>
                <a:off x="5429620" y="2980431"/>
                <a:ext cx="268200" cy="3304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A1D1425-273B-D84F-93A0-A968E2BAC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22060" y="2972871"/>
                  <a:ext cx="2829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4B7112F-73DD-5C48-9FDD-B54AC97E81CF}"/>
                    </a:ext>
                  </a:extLst>
                </p14:cNvPr>
                <p14:cNvContentPartPr/>
                <p14:nvPr/>
              </p14:nvContentPartPr>
              <p14:xfrm>
                <a:off x="5454460" y="3173751"/>
                <a:ext cx="12960" cy="2181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4B7112F-73DD-5C48-9FDD-B54AC97E81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46900" y="3166191"/>
                  <a:ext cx="27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87AE4C66-46AB-A943-A993-05CA24B5E609}"/>
                    </a:ext>
                  </a:extLst>
                </p14:cNvPr>
                <p14:cNvContentPartPr/>
                <p14:nvPr/>
              </p14:nvContentPartPr>
              <p14:xfrm>
                <a:off x="5603860" y="3204711"/>
                <a:ext cx="224640" cy="11232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87AE4C66-46AB-A943-A993-05CA24B5E60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96300" y="3197151"/>
                  <a:ext cx="2394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768E594-8C03-EF42-B331-C48324287808}"/>
              </a:ext>
            </a:extLst>
          </p:cNvPr>
          <p:cNvGrpSpPr/>
          <p:nvPr/>
        </p:nvGrpSpPr>
        <p:grpSpPr>
          <a:xfrm>
            <a:off x="6102100" y="2986911"/>
            <a:ext cx="735120" cy="454680"/>
            <a:chOff x="6102100" y="2986911"/>
            <a:chExt cx="73512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2059CB2E-798B-3646-A945-18BA93934646}"/>
                    </a:ext>
                  </a:extLst>
                </p14:cNvPr>
                <p14:cNvContentPartPr/>
                <p14:nvPr/>
              </p14:nvContentPartPr>
              <p14:xfrm>
                <a:off x="6102100" y="3023991"/>
                <a:ext cx="249480" cy="311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2059CB2E-798B-3646-A945-18BA939346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94540" y="3016791"/>
                  <a:ext cx="264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1E908A1D-43C9-9143-A560-0F039416AF5F}"/>
                    </a:ext>
                  </a:extLst>
                </p14:cNvPr>
                <p14:cNvContentPartPr/>
                <p14:nvPr/>
              </p14:nvContentPartPr>
              <p14:xfrm>
                <a:off x="6481900" y="2986911"/>
                <a:ext cx="355320" cy="45468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1E908A1D-43C9-9143-A560-0F039416AF5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74340" y="2979351"/>
                  <a:ext cx="37044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8CB0E806-8BF1-B840-8B41-6D644B01DE55}"/>
              </a:ext>
            </a:extLst>
          </p:cNvPr>
          <p:cNvGrpSpPr/>
          <p:nvPr/>
        </p:nvGrpSpPr>
        <p:grpSpPr>
          <a:xfrm>
            <a:off x="7129900" y="2800071"/>
            <a:ext cx="2259360" cy="734760"/>
            <a:chOff x="7129900" y="2800071"/>
            <a:chExt cx="2259360" cy="73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49E6717-A4AE-7B43-85D9-C55795117216}"/>
                    </a:ext>
                  </a:extLst>
                </p14:cNvPr>
                <p14:cNvContentPartPr/>
                <p14:nvPr/>
              </p14:nvContentPartPr>
              <p14:xfrm>
                <a:off x="7185340" y="2993031"/>
                <a:ext cx="100080" cy="2991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49E6717-A4AE-7B43-85D9-C5579511721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77780" y="2985471"/>
                  <a:ext cx="115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EA688CE-DD18-FC46-8EC0-84C850F8E158}"/>
                    </a:ext>
                  </a:extLst>
                </p14:cNvPr>
                <p14:cNvContentPartPr/>
                <p14:nvPr/>
              </p14:nvContentPartPr>
              <p14:xfrm>
                <a:off x="7129900" y="3117591"/>
                <a:ext cx="180360" cy="252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EA688CE-DD18-FC46-8EC0-84C850F8E1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122340" y="3110031"/>
                  <a:ext cx="195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9ED07FD-9191-324D-8F1B-06BB1B5F722B}"/>
                    </a:ext>
                  </a:extLst>
                </p14:cNvPr>
                <p14:cNvContentPartPr/>
                <p14:nvPr/>
              </p14:nvContentPartPr>
              <p14:xfrm>
                <a:off x="7434460" y="3254391"/>
                <a:ext cx="93600" cy="1000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9ED07FD-9191-324D-8F1B-06BB1B5F722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26900" y="3246831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48E5C76D-626C-E64C-B582-E57FCB2196BE}"/>
                    </a:ext>
                  </a:extLst>
                </p14:cNvPr>
                <p14:cNvContentPartPr/>
                <p14:nvPr/>
              </p14:nvContentPartPr>
              <p14:xfrm>
                <a:off x="7540300" y="3167271"/>
                <a:ext cx="31320" cy="1296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48E5C76D-626C-E64C-B582-E57FCB2196B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32740" y="3159711"/>
                  <a:ext cx="46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37A4B403-57EF-5D4A-BCF7-1F06BF19DEE3}"/>
                    </a:ext>
                  </a:extLst>
                </p14:cNvPr>
                <p14:cNvContentPartPr/>
                <p14:nvPr/>
              </p14:nvContentPartPr>
              <p14:xfrm>
                <a:off x="7728220" y="2800071"/>
                <a:ext cx="462960" cy="335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37A4B403-57EF-5D4A-BCF7-1F06BF19DEE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20660" y="2792511"/>
                  <a:ext cx="478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10D8E934-2AE6-1B4C-BA43-FCADFCFC224F}"/>
                    </a:ext>
                  </a:extLst>
                </p14:cNvPr>
                <p14:cNvContentPartPr/>
                <p14:nvPr/>
              </p14:nvContentPartPr>
              <p14:xfrm>
                <a:off x="7857460" y="3173751"/>
                <a:ext cx="31320" cy="565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10D8E934-2AE6-1B4C-BA43-FCADFCFC22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50260" y="316619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8C02495-0AB1-CD4E-BDEC-41B4A7FB7C09}"/>
                    </a:ext>
                  </a:extLst>
                </p14:cNvPr>
                <p14:cNvContentPartPr/>
                <p14:nvPr/>
              </p14:nvContentPartPr>
              <p14:xfrm>
                <a:off x="7870060" y="3148551"/>
                <a:ext cx="56520" cy="3862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8C02495-0AB1-CD4E-BDEC-41B4A7FB7C0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62500" y="3140991"/>
                  <a:ext cx="71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673FDA3A-7BAF-1D41-A28E-663A918343CC}"/>
                    </a:ext>
                  </a:extLst>
                </p14:cNvPr>
                <p14:cNvContentPartPr/>
                <p14:nvPr/>
              </p14:nvContentPartPr>
              <p14:xfrm>
                <a:off x="7821100" y="3273111"/>
                <a:ext cx="149040" cy="1062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673FDA3A-7BAF-1D41-A28E-663A918343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13540" y="3265551"/>
                  <a:ext cx="164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59DC3610-ACEE-7A4A-A89D-FA95BB74AC0F}"/>
                    </a:ext>
                  </a:extLst>
                </p14:cNvPr>
                <p14:cNvContentPartPr/>
                <p14:nvPr/>
              </p14:nvContentPartPr>
              <p14:xfrm>
                <a:off x="8063020" y="3229551"/>
                <a:ext cx="131040" cy="1436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59DC3610-ACEE-7A4A-A89D-FA95BB74AC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055460" y="3221991"/>
                  <a:ext cx="14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EC2E3AE8-1B35-EE44-A5FA-71BD35AD444B}"/>
                    </a:ext>
                  </a:extLst>
                </p14:cNvPr>
                <p14:cNvContentPartPr/>
                <p14:nvPr/>
              </p14:nvContentPartPr>
              <p14:xfrm>
                <a:off x="8548660" y="2905911"/>
                <a:ext cx="172080" cy="106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EC2E3AE8-1B35-EE44-A5FA-71BD35AD444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41100" y="2898351"/>
                  <a:ext cx="186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3CD270B9-4F58-7440-928D-8BAD9AAE38C0}"/>
                    </a:ext>
                  </a:extLst>
                </p14:cNvPr>
                <p14:cNvContentPartPr/>
                <p14:nvPr/>
              </p14:nvContentPartPr>
              <p14:xfrm>
                <a:off x="8529940" y="3074031"/>
                <a:ext cx="149760" cy="1436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3CD270B9-4F58-7440-928D-8BAD9AAE38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22380" y="3066471"/>
                  <a:ext cx="164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A528686-87C9-8341-B1DB-F839B1C82A2D}"/>
                    </a:ext>
                  </a:extLst>
                </p14:cNvPr>
                <p14:cNvContentPartPr/>
                <p14:nvPr/>
              </p14:nvContentPartPr>
              <p14:xfrm>
                <a:off x="8505100" y="3297951"/>
                <a:ext cx="31320" cy="64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A528686-87C9-8341-B1DB-F839B1C82A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97540" y="3290391"/>
                  <a:ext cx="4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F819CA8A-4E2C-0748-A46D-88842B8B80C2}"/>
                    </a:ext>
                  </a:extLst>
                </p14:cNvPr>
                <p14:cNvContentPartPr/>
                <p14:nvPr/>
              </p14:nvContentPartPr>
              <p14:xfrm>
                <a:off x="8573500" y="3273111"/>
                <a:ext cx="100080" cy="565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F819CA8A-4E2C-0748-A46D-88842B8B80C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65940" y="3265551"/>
                  <a:ext cx="11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0777228-BD14-254D-B725-7E7341DF362A}"/>
                    </a:ext>
                  </a:extLst>
                </p14:cNvPr>
                <p14:cNvContentPartPr/>
                <p14:nvPr/>
              </p14:nvContentPartPr>
              <p14:xfrm>
                <a:off x="8340580" y="3335391"/>
                <a:ext cx="480960" cy="936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0777228-BD14-254D-B725-7E7341DF36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33020" y="3327831"/>
                  <a:ext cx="496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A35033A-4432-F144-BC95-78EA14090C17}"/>
                    </a:ext>
                  </a:extLst>
                </p14:cNvPr>
                <p14:cNvContentPartPr/>
                <p14:nvPr/>
              </p14:nvContentPartPr>
              <p14:xfrm>
                <a:off x="8511940" y="3422511"/>
                <a:ext cx="142920" cy="874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A35033A-4432-F144-BC95-78EA14090C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04380" y="3414951"/>
                  <a:ext cx="158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215147F-3C42-9541-806E-E489B4FBA3BE}"/>
                    </a:ext>
                  </a:extLst>
                </p14:cNvPr>
                <p14:cNvContentPartPr/>
                <p14:nvPr/>
              </p14:nvContentPartPr>
              <p14:xfrm>
                <a:off x="8947180" y="3129831"/>
                <a:ext cx="93600" cy="187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215147F-3C42-9541-806E-E489B4FBA3B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39620" y="3122631"/>
                  <a:ext cx="10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F81FFDF1-D6B8-C343-A8ED-4D14A43938A0}"/>
                    </a:ext>
                  </a:extLst>
                </p14:cNvPr>
                <p14:cNvContentPartPr/>
                <p14:nvPr/>
              </p14:nvContentPartPr>
              <p14:xfrm>
                <a:off x="8984620" y="3235671"/>
                <a:ext cx="87480" cy="752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F81FFDF1-D6B8-C343-A8ED-4D14A43938A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77060" y="3228471"/>
                  <a:ext cx="102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DFADDD1-5AAD-5B4A-A26A-D1CF2946E2D7}"/>
                    </a:ext>
                  </a:extLst>
                </p14:cNvPr>
                <p14:cNvContentPartPr/>
                <p14:nvPr/>
              </p14:nvContentPartPr>
              <p14:xfrm>
                <a:off x="9214660" y="2986911"/>
                <a:ext cx="174600" cy="4111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DFADDD1-5AAD-5B4A-A26A-D1CF2946E2D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07100" y="2979351"/>
                  <a:ext cx="1897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E67B5DD2-48EE-F24C-95F0-CB0EC5F1CF72}"/>
              </a:ext>
            </a:extLst>
          </p:cNvPr>
          <p:cNvGrpSpPr/>
          <p:nvPr/>
        </p:nvGrpSpPr>
        <p:grpSpPr>
          <a:xfrm>
            <a:off x="9743860" y="2670111"/>
            <a:ext cx="2023560" cy="1082880"/>
            <a:chOff x="9743860" y="2670111"/>
            <a:chExt cx="2023560" cy="10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C369D04-0EC0-CC42-8AE4-A9B208C594D4}"/>
                    </a:ext>
                  </a:extLst>
                </p14:cNvPr>
                <p14:cNvContentPartPr/>
                <p14:nvPr/>
              </p14:nvContentPartPr>
              <p14:xfrm>
                <a:off x="9793900" y="2906631"/>
                <a:ext cx="87480" cy="3358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C369D04-0EC0-CC42-8AE4-A9B208C594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86340" y="2899071"/>
                  <a:ext cx="102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1B9815C5-81B2-EB4A-AC7A-D3C58442EA4B}"/>
                    </a:ext>
                  </a:extLst>
                </p14:cNvPr>
                <p14:cNvContentPartPr/>
                <p14:nvPr/>
              </p14:nvContentPartPr>
              <p14:xfrm>
                <a:off x="9743860" y="3042711"/>
                <a:ext cx="187200" cy="439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1B9815C5-81B2-EB4A-AC7A-D3C58442EA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36300" y="3035151"/>
                  <a:ext cx="2023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07F06FE5-1B48-2E4A-8917-5506C7A13CD6}"/>
                    </a:ext>
                  </a:extLst>
                </p14:cNvPr>
                <p14:cNvContentPartPr/>
                <p14:nvPr/>
              </p14:nvContentPartPr>
              <p14:xfrm>
                <a:off x="10036540" y="3217311"/>
                <a:ext cx="74520" cy="3240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07F06FE5-1B48-2E4A-8917-5506C7A13CD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28980" y="3209751"/>
                  <a:ext cx="892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5CFB34A9-832F-D748-AD37-CE9014D4D58C}"/>
                    </a:ext>
                  </a:extLst>
                </p14:cNvPr>
                <p14:cNvContentPartPr/>
                <p14:nvPr/>
              </p14:nvContentPartPr>
              <p14:xfrm>
                <a:off x="10136260" y="3052431"/>
                <a:ext cx="92880" cy="838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5CFB34A9-832F-D748-AD37-CE9014D4D58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28700" y="3044871"/>
                  <a:ext cx="10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CB386A57-EC60-6045-BD6C-FBB519B786F2}"/>
                    </a:ext>
                  </a:extLst>
                </p14:cNvPr>
                <p14:cNvContentPartPr/>
                <p14:nvPr/>
              </p14:nvContentPartPr>
              <p14:xfrm>
                <a:off x="10478620" y="2936871"/>
                <a:ext cx="68760" cy="9360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CB386A57-EC60-6045-BD6C-FBB519B786F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471060" y="2929311"/>
                  <a:ext cx="83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0AF1A5F7-C91E-9840-B425-BE9FF3341A4B}"/>
                    </a:ext>
                  </a:extLst>
                </p14:cNvPr>
                <p14:cNvContentPartPr/>
                <p14:nvPr/>
              </p14:nvContentPartPr>
              <p14:xfrm>
                <a:off x="10391500" y="3173751"/>
                <a:ext cx="286560" cy="15588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0AF1A5F7-C91E-9840-B425-BE9FF3341A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383940" y="3166191"/>
                  <a:ext cx="301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80D2109D-A019-0F4B-B90A-5587BCB3A4B0}"/>
                    </a:ext>
                  </a:extLst>
                </p14:cNvPr>
                <p14:cNvContentPartPr/>
                <p14:nvPr/>
              </p14:nvContentPartPr>
              <p14:xfrm>
                <a:off x="10995220" y="2731671"/>
                <a:ext cx="37080" cy="687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80D2109D-A019-0F4B-B90A-5587BCB3A4B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87660" y="2724111"/>
                  <a:ext cx="52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65FC1B2-F9DB-7745-AB77-2D708EEE098F}"/>
                    </a:ext>
                  </a:extLst>
                </p14:cNvPr>
                <p14:cNvContentPartPr/>
                <p14:nvPr/>
              </p14:nvContentPartPr>
              <p14:xfrm>
                <a:off x="10901980" y="2905911"/>
                <a:ext cx="167760" cy="2181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65FC1B2-F9DB-7745-AB77-2D708EEE098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94420" y="2898351"/>
                  <a:ext cx="182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14C33B9-478B-7243-B477-202C982D6286}"/>
                    </a:ext>
                  </a:extLst>
                </p14:cNvPr>
                <p14:cNvContentPartPr/>
                <p14:nvPr/>
              </p14:nvContentPartPr>
              <p14:xfrm>
                <a:off x="10814860" y="3155031"/>
                <a:ext cx="31320" cy="23688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14C33B9-478B-7243-B477-202C982D628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07300" y="3147471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B51138B-D775-A447-BB78-249924401263}"/>
                    </a:ext>
                  </a:extLst>
                </p14:cNvPr>
                <p14:cNvContentPartPr/>
                <p14:nvPr/>
              </p14:nvContentPartPr>
              <p14:xfrm>
                <a:off x="10939420" y="3092751"/>
                <a:ext cx="212040" cy="4176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B51138B-D775-A447-BB78-24992440126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931860" y="3085191"/>
                  <a:ext cx="227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08827B1-9D3B-5B46-9C56-C4120EC3A68D}"/>
                    </a:ext>
                  </a:extLst>
                </p14:cNvPr>
                <p14:cNvContentPartPr/>
                <p14:nvPr/>
              </p14:nvContentPartPr>
              <p14:xfrm>
                <a:off x="10939420" y="3155031"/>
                <a:ext cx="37800" cy="8136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08827B1-9D3B-5B46-9C56-C4120EC3A68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931860" y="314747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8B58E9F-2542-B542-B4D6-4D5B24162161}"/>
                    </a:ext>
                  </a:extLst>
                </p14:cNvPr>
                <p14:cNvContentPartPr/>
                <p14:nvPr/>
              </p14:nvContentPartPr>
              <p14:xfrm>
                <a:off x="10995220" y="3210831"/>
                <a:ext cx="56520" cy="5004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8B58E9F-2542-B542-B4D6-4D5B2416216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87660" y="3203271"/>
                  <a:ext cx="71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9FC4552C-0098-A445-A092-AA4FC370E912}"/>
                    </a:ext>
                  </a:extLst>
                </p14:cNvPr>
                <p14:cNvContentPartPr/>
                <p14:nvPr/>
              </p14:nvContentPartPr>
              <p14:xfrm>
                <a:off x="10957780" y="3273111"/>
                <a:ext cx="124920" cy="936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9FC4552C-0098-A445-A092-AA4FC370E9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50220" y="3265551"/>
                  <a:ext cx="140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5ABFD4E-D2FF-B34B-B2C1-F721D40BE8C0}"/>
                    </a:ext>
                  </a:extLst>
                </p14:cNvPr>
                <p14:cNvContentPartPr/>
                <p14:nvPr/>
              </p14:nvContentPartPr>
              <p14:xfrm>
                <a:off x="11368900" y="2887191"/>
                <a:ext cx="75240" cy="193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5ABFD4E-D2FF-B34B-B2C1-F721D40BE8C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361340" y="287963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D377D03C-E05A-F74E-A410-ADD92A93DE50}"/>
                    </a:ext>
                  </a:extLst>
                </p14:cNvPr>
                <p14:cNvContentPartPr/>
                <p14:nvPr/>
              </p14:nvContentPartPr>
              <p14:xfrm>
                <a:off x="11287900" y="3136311"/>
                <a:ext cx="193320" cy="2059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D377D03C-E05A-F74E-A410-ADD92A93DE5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80340" y="3128751"/>
                  <a:ext cx="2084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8F948ACE-B54C-414D-9593-6211E540F257}"/>
                    </a:ext>
                  </a:extLst>
                </p14:cNvPr>
                <p14:cNvContentPartPr/>
                <p14:nvPr/>
              </p14:nvContentPartPr>
              <p14:xfrm>
                <a:off x="11617660" y="2670111"/>
                <a:ext cx="149760" cy="10828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8F948ACE-B54C-414D-9593-6211E540F2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0460" y="2662551"/>
                  <a:ext cx="164880" cy="10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7E99F2A3-FF23-B347-AFC1-7E38F6F16D0F}"/>
              </a:ext>
            </a:extLst>
          </p:cNvPr>
          <p:cNvGrpSpPr/>
          <p:nvPr/>
        </p:nvGrpSpPr>
        <p:grpSpPr>
          <a:xfrm>
            <a:off x="2410300" y="4250511"/>
            <a:ext cx="579240" cy="299160"/>
            <a:chOff x="2410300" y="4250511"/>
            <a:chExt cx="579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1188B89-D41F-EF49-B6F4-ED629CDFE894}"/>
                    </a:ext>
                  </a:extLst>
                </p14:cNvPr>
                <p14:cNvContentPartPr/>
                <p14:nvPr/>
              </p14:nvContentPartPr>
              <p14:xfrm>
                <a:off x="2553580" y="4250511"/>
                <a:ext cx="137160" cy="2991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1188B89-D41F-EF49-B6F4-ED629CDFE89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46020" y="4242951"/>
                  <a:ext cx="152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2C4F9007-73C5-9B41-81E7-D1F951C5FC0E}"/>
                    </a:ext>
                  </a:extLst>
                </p14:cNvPr>
                <p14:cNvContentPartPr/>
                <p14:nvPr/>
              </p14:nvContentPartPr>
              <p14:xfrm>
                <a:off x="2410300" y="4406391"/>
                <a:ext cx="274320" cy="313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2C4F9007-73C5-9B41-81E7-D1F951C5FC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2740" y="4398831"/>
                  <a:ext cx="28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47A51DC-5417-E84B-9516-56CD0FC2143A}"/>
                    </a:ext>
                  </a:extLst>
                </p14:cNvPr>
                <p14:cNvContentPartPr/>
                <p14:nvPr/>
              </p14:nvContentPartPr>
              <p14:xfrm>
                <a:off x="2877220" y="4462191"/>
                <a:ext cx="112320" cy="874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47A51DC-5417-E84B-9516-56CD0FC214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69660" y="445463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3873269F-AB73-924F-8D50-60B1FCC77486}"/>
              </a:ext>
            </a:extLst>
          </p:cNvPr>
          <p:cNvGrpSpPr/>
          <p:nvPr/>
        </p:nvGrpSpPr>
        <p:grpSpPr>
          <a:xfrm>
            <a:off x="3362860" y="3877191"/>
            <a:ext cx="4127760" cy="2602440"/>
            <a:chOff x="3362860" y="3877191"/>
            <a:chExt cx="4127760" cy="26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5D6D731-0DAF-794B-A78E-294BCBCEB4DE}"/>
                    </a:ext>
                  </a:extLst>
                </p14:cNvPr>
                <p14:cNvContentPartPr/>
                <p14:nvPr/>
              </p14:nvContentPartPr>
              <p14:xfrm>
                <a:off x="4906900" y="3877191"/>
                <a:ext cx="100080" cy="212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5D6D731-0DAF-794B-A78E-294BCBCEB4D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99340" y="3869631"/>
                  <a:ext cx="115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7C7D3C3-323D-534D-84F7-FA20548C55FD}"/>
                    </a:ext>
                  </a:extLst>
                </p14:cNvPr>
                <p14:cNvContentPartPr/>
                <p14:nvPr/>
              </p14:nvContentPartPr>
              <p14:xfrm>
                <a:off x="4838140" y="3957831"/>
                <a:ext cx="180720" cy="56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7C7D3C3-323D-534D-84F7-FA20548C55F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830580" y="3950631"/>
                  <a:ext cx="195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B84ED5D-A4C1-D247-9062-AEDC51F29FB7}"/>
                    </a:ext>
                  </a:extLst>
                </p14:cNvPr>
                <p14:cNvContentPartPr/>
                <p14:nvPr/>
              </p14:nvContentPartPr>
              <p14:xfrm>
                <a:off x="5205700" y="4051431"/>
                <a:ext cx="19080" cy="7524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B84ED5D-A4C1-D247-9062-AEDC51F29FB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198140" y="4043871"/>
                  <a:ext cx="34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DB5C4DD5-9930-9B4D-8463-F1ACECEA2A35}"/>
                    </a:ext>
                  </a:extLst>
                </p14:cNvPr>
                <p14:cNvContentPartPr/>
                <p14:nvPr/>
              </p14:nvContentPartPr>
              <p14:xfrm>
                <a:off x="7017220" y="5576751"/>
                <a:ext cx="6480" cy="25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DB5C4DD5-9930-9B4D-8463-F1ACECEA2A3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09660" y="556919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E38F420A-A5AC-0F43-A3BB-9A28DD51754B}"/>
                    </a:ext>
                  </a:extLst>
                </p14:cNvPr>
                <p14:cNvContentPartPr/>
                <p14:nvPr/>
              </p14:nvContentPartPr>
              <p14:xfrm>
                <a:off x="6886540" y="5626431"/>
                <a:ext cx="118800" cy="38628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E38F420A-A5AC-0F43-A3BB-9A28DD51754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78980" y="5618871"/>
                  <a:ext cx="133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24B5463-9A00-2D4D-94B8-890EBCFE8680}"/>
                    </a:ext>
                  </a:extLst>
                </p14:cNvPr>
                <p14:cNvContentPartPr/>
                <p14:nvPr/>
              </p14:nvContentPartPr>
              <p14:xfrm>
                <a:off x="6818500" y="5781951"/>
                <a:ext cx="230040" cy="565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24B5463-9A00-2D4D-94B8-890EBCFE868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11300" y="5774391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5677F221-D881-D246-9D4E-FF31D6A75ACA}"/>
                    </a:ext>
                  </a:extLst>
                </p14:cNvPr>
                <p14:cNvContentPartPr/>
                <p14:nvPr/>
              </p14:nvContentPartPr>
              <p14:xfrm>
                <a:off x="7222780" y="5956191"/>
                <a:ext cx="218160" cy="1558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5677F221-D881-D246-9D4E-FF31D6A75A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15220" y="5948991"/>
                  <a:ext cx="233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32BAC32-B532-B645-987C-EEF847A23C8C}"/>
                    </a:ext>
                  </a:extLst>
                </p14:cNvPr>
                <p14:cNvContentPartPr/>
                <p14:nvPr/>
              </p14:nvContentPartPr>
              <p14:xfrm>
                <a:off x="7291180" y="5956191"/>
                <a:ext cx="118800" cy="15588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32BAC32-B532-B645-987C-EEF847A23C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83620" y="594899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C437B2AD-F654-7A47-817A-1A19465370AE}"/>
                    </a:ext>
                  </a:extLst>
                </p14:cNvPr>
                <p14:cNvContentPartPr/>
                <p14:nvPr/>
              </p14:nvContentPartPr>
              <p14:xfrm>
                <a:off x="6855220" y="4163391"/>
                <a:ext cx="124920" cy="4298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C437B2AD-F654-7A47-817A-1A19465370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47660" y="4155831"/>
                  <a:ext cx="140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B7D6E348-22E9-5545-90AE-3F692C915530}"/>
                    </a:ext>
                  </a:extLst>
                </p14:cNvPr>
                <p14:cNvContentPartPr/>
                <p14:nvPr/>
              </p14:nvContentPartPr>
              <p14:xfrm>
                <a:off x="6750100" y="4368951"/>
                <a:ext cx="248760" cy="439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B7D6E348-22E9-5545-90AE-3F692C9155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42540" y="4361391"/>
                  <a:ext cx="263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6B00CB4-FF82-8547-BDF4-78D2DE294E66}"/>
                    </a:ext>
                  </a:extLst>
                </p14:cNvPr>
                <p14:cNvContentPartPr/>
                <p14:nvPr/>
              </p14:nvContentPartPr>
              <p14:xfrm>
                <a:off x="7179220" y="4468311"/>
                <a:ext cx="122040" cy="255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6B00CB4-FF82-8547-BDF4-78D2DE294E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71660" y="4461111"/>
                  <a:ext cx="137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775A6594-421C-4842-9321-F553FE6D74CA}"/>
                    </a:ext>
                  </a:extLst>
                </p14:cNvPr>
                <p14:cNvContentPartPr/>
                <p14:nvPr/>
              </p14:nvContentPartPr>
              <p14:xfrm>
                <a:off x="7291180" y="4487031"/>
                <a:ext cx="199440" cy="565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775A6594-421C-4842-9321-F553FE6D74C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83620" y="4479471"/>
                  <a:ext cx="21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392690E-79CE-C042-A539-9915DCDC6F4F}"/>
                    </a:ext>
                  </a:extLst>
                </p14:cNvPr>
                <p14:cNvContentPartPr/>
                <p14:nvPr/>
              </p14:nvContentPartPr>
              <p14:xfrm>
                <a:off x="4010860" y="5974911"/>
                <a:ext cx="192600" cy="37404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392690E-79CE-C042-A539-9915DCDC6F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03300" y="5967351"/>
                  <a:ext cx="2077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F8A97182-41F8-2647-AC6B-0190FA31F60F}"/>
                    </a:ext>
                  </a:extLst>
                </p14:cNvPr>
                <p14:cNvContentPartPr/>
                <p14:nvPr/>
              </p14:nvContentPartPr>
              <p14:xfrm>
                <a:off x="3941740" y="6118191"/>
                <a:ext cx="199440" cy="626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F8A97182-41F8-2647-AC6B-0190FA31F60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934180" y="6110631"/>
                  <a:ext cx="21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E8EB1C17-A448-344E-B29E-45F0B8FE1E3D}"/>
                    </a:ext>
                  </a:extLst>
                </p14:cNvPr>
                <p14:cNvContentPartPr/>
                <p14:nvPr/>
              </p14:nvContentPartPr>
              <p14:xfrm>
                <a:off x="4477060" y="6205311"/>
                <a:ext cx="81360" cy="27432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E8EB1C17-A448-344E-B29E-45F0B8FE1E3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69500" y="6197751"/>
                  <a:ext cx="9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355E021B-6CA6-2A47-8436-475769865FE0}"/>
                    </a:ext>
                  </a:extLst>
                </p14:cNvPr>
                <p14:cNvContentPartPr/>
                <p14:nvPr/>
              </p14:nvContentPartPr>
              <p14:xfrm>
                <a:off x="4495780" y="4257351"/>
                <a:ext cx="137160" cy="1490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355E021B-6CA6-2A47-8436-475769865F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88220" y="4249791"/>
                  <a:ext cx="152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4C950EF-7C41-3340-8E55-97537C7D86EC}"/>
                    </a:ext>
                  </a:extLst>
                </p14:cNvPr>
                <p14:cNvContentPartPr/>
                <p14:nvPr/>
              </p14:nvContentPartPr>
              <p14:xfrm>
                <a:off x="3362860" y="4941711"/>
                <a:ext cx="137160" cy="1310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4C950EF-7C41-3340-8E55-97537C7D86E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55300" y="4934151"/>
                  <a:ext cx="152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FBA8F17A-C821-EB43-9BF9-2C54A353C010}"/>
                    </a:ext>
                  </a:extLst>
                </p14:cNvPr>
                <p14:cNvContentPartPr/>
                <p14:nvPr/>
              </p14:nvContentPartPr>
              <p14:xfrm>
                <a:off x="3406420" y="5016231"/>
                <a:ext cx="1251720" cy="7909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FBA8F17A-C821-EB43-9BF9-2C54A353C0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98860" y="5008671"/>
                  <a:ext cx="126684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2FA6054-267A-1649-89D0-2E5838FC7CF8}"/>
                    </a:ext>
                  </a:extLst>
                </p14:cNvPr>
                <p14:cNvContentPartPr/>
                <p14:nvPr/>
              </p14:nvContentPartPr>
              <p14:xfrm>
                <a:off x="3804940" y="5271471"/>
                <a:ext cx="479880" cy="3052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2FA6054-267A-1649-89D0-2E5838FC7CF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97380" y="5263911"/>
                  <a:ext cx="494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3F11BDC8-5FE0-EE44-837E-3DF5EBE8E4D8}"/>
                    </a:ext>
                  </a:extLst>
                </p14:cNvPr>
                <p14:cNvContentPartPr/>
                <p14:nvPr/>
              </p14:nvContentPartPr>
              <p14:xfrm>
                <a:off x="6214780" y="4424751"/>
                <a:ext cx="142200" cy="1558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3F11BDC8-5FE0-EE44-837E-3DF5EBE8E4D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07220" y="4417191"/>
                  <a:ext cx="157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FE0C67F-C562-644B-BFD0-725CE9E5FBD0}"/>
                    </a:ext>
                  </a:extLst>
                </p14:cNvPr>
                <p14:cNvContentPartPr/>
                <p14:nvPr/>
              </p14:nvContentPartPr>
              <p14:xfrm>
                <a:off x="4595500" y="4368951"/>
                <a:ext cx="81360" cy="13885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FE0C67F-C562-644B-BFD0-725CE9E5FBD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587940" y="4361391"/>
                  <a:ext cx="96480" cy="14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7389AB2C-6F16-F248-A9EC-6E3AB985AA68}"/>
                    </a:ext>
                  </a:extLst>
                </p14:cNvPr>
                <p14:cNvContentPartPr/>
                <p14:nvPr/>
              </p14:nvContentPartPr>
              <p14:xfrm>
                <a:off x="4520620" y="4835871"/>
                <a:ext cx="280440" cy="34272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7389AB2C-6F16-F248-A9EC-6E3AB985AA6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513060" y="4828311"/>
                  <a:ext cx="295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832B400-5607-3F4E-8651-F64350C449B4}"/>
                    </a:ext>
                  </a:extLst>
                </p14:cNvPr>
                <p14:cNvContentPartPr/>
                <p14:nvPr/>
              </p14:nvContentPartPr>
              <p14:xfrm>
                <a:off x="6077260" y="5479911"/>
                <a:ext cx="100080" cy="1220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832B400-5607-3F4E-8651-F64350C449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69700" y="5472351"/>
                  <a:ext cx="11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0D00615B-E415-2445-8564-284533C98A6B}"/>
                    </a:ext>
                  </a:extLst>
                </p14:cNvPr>
                <p14:cNvContentPartPr/>
                <p14:nvPr/>
              </p14:nvContentPartPr>
              <p14:xfrm>
                <a:off x="4601620" y="5676111"/>
                <a:ext cx="106200" cy="1436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0D00615B-E415-2445-8564-284533C98A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94060" y="5668551"/>
                  <a:ext cx="12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064C3FCC-9BDA-E34B-98DB-570F16C4D52C}"/>
                    </a:ext>
                  </a:extLst>
                </p14:cNvPr>
                <p14:cNvContentPartPr/>
                <p14:nvPr/>
              </p14:nvContentPartPr>
              <p14:xfrm>
                <a:off x="4614220" y="5558031"/>
                <a:ext cx="1525680" cy="2682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064C3FCC-9BDA-E34B-98DB-570F16C4D5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06660" y="5550471"/>
                  <a:ext cx="1540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9CE5104-5C09-6345-BB92-1BCADEA3DDAF}"/>
                    </a:ext>
                  </a:extLst>
                </p14:cNvPr>
                <p14:cNvContentPartPr/>
                <p14:nvPr/>
              </p14:nvContentPartPr>
              <p14:xfrm>
                <a:off x="5261500" y="5601591"/>
                <a:ext cx="398880" cy="2494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9CE5104-5C09-6345-BB92-1BCADEA3DDA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53940" y="5594031"/>
                  <a:ext cx="41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01FD09EA-D907-F24B-BED1-528253717512}"/>
                    </a:ext>
                  </a:extLst>
                </p14:cNvPr>
                <p14:cNvContentPartPr/>
                <p14:nvPr/>
              </p14:nvContentPartPr>
              <p14:xfrm>
                <a:off x="4514500" y="4300551"/>
                <a:ext cx="1519200" cy="12704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01FD09EA-D907-F24B-BED1-52825371751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506940" y="4292991"/>
                  <a:ext cx="1534320" cy="12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150CEAE3-1C97-7A4B-A16D-D49A0D3258DE}"/>
                    </a:ext>
                  </a:extLst>
                </p14:cNvPr>
                <p14:cNvContentPartPr/>
                <p14:nvPr/>
              </p14:nvContentPartPr>
              <p14:xfrm>
                <a:off x="6002380" y="5477031"/>
                <a:ext cx="199440" cy="1933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150CEAE3-1C97-7A4B-A16D-D49A0D3258D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994820" y="5469471"/>
                  <a:ext cx="214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053B73C6-D866-1F4B-8DF3-B68887065C74}"/>
                    </a:ext>
                  </a:extLst>
                </p14:cNvPr>
                <p14:cNvContentPartPr/>
                <p14:nvPr/>
              </p14:nvContentPartPr>
              <p14:xfrm>
                <a:off x="5217940" y="4823271"/>
                <a:ext cx="50040" cy="149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053B73C6-D866-1F4B-8DF3-B68887065C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10380" y="4815711"/>
                  <a:ext cx="6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4314B0A-5458-5144-9F67-58255130C63F}"/>
                    </a:ext>
                  </a:extLst>
                </p14:cNvPr>
                <p14:cNvContentPartPr/>
                <p14:nvPr/>
              </p14:nvContentPartPr>
              <p14:xfrm>
                <a:off x="5205700" y="4811031"/>
                <a:ext cx="286560" cy="1000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4314B0A-5458-5144-9F67-58255130C6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98140" y="4803471"/>
                  <a:ext cx="301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8C22E13B-62E7-F740-9518-D829C4841FE1}"/>
                    </a:ext>
                  </a:extLst>
                </p14:cNvPr>
                <p14:cNvContentPartPr/>
                <p14:nvPr/>
              </p14:nvContentPartPr>
              <p14:xfrm>
                <a:off x="6077260" y="4574151"/>
                <a:ext cx="243000" cy="103392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8C22E13B-62E7-F740-9518-D829C4841F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069700" y="4566951"/>
                  <a:ext cx="2581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B03C9CDA-A94E-3D40-BB90-986DE36E0991}"/>
                    </a:ext>
                  </a:extLst>
                </p14:cNvPr>
                <p14:cNvContentPartPr/>
                <p14:nvPr/>
              </p14:nvContentPartPr>
              <p14:xfrm>
                <a:off x="6189220" y="4885551"/>
                <a:ext cx="380160" cy="2804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B03C9CDA-A94E-3D40-BB90-986DE36E099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181660" y="4877991"/>
                  <a:ext cx="39528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86" name="墨迹 285">
                <a:extLst>
                  <a:ext uri="{FF2B5EF4-FFF2-40B4-BE49-F238E27FC236}">
                    <a16:creationId xmlns:a16="http://schemas.microsoft.com/office/drawing/2014/main" id="{823D5E03-4F23-AC4C-A7BB-4C6A4C6158A0}"/>
                  </a:ext>
                </a:extLst>
              </p14:cNvPr>
              <p14:cNvContentPartPr/>
              <p14:nvPr/>
            </p14:nvContentPartPr>
            <p14:xfrm>
              <a:off x="4103740" y="3877191"/>
              <a:ext cx="2310120" cy="2515320"/>
            </p14:xfrm>
          </p:contentPart>
        </mc:Choice>
        <mc:Fallback>
          <p:pic>
            <p:nvPicPr>
              <p:cNvPr id="286" name="墨迹 285">
                <a:extLst>
                  <a:ext uri="{FF2B5EF4-FFF2-40B4-BE49-F238E27FC236}">
                    <a16:creationId xmlns:a16="http://schemas.microsoft.com/office/drawing/2014/main" id="{823D5E03-4F23-AC4C-A7BB-4C6A4C6158A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096180" y="3869631"/>
                <a:ext cx="2325240" cy="25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233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FD3C924-D562-5F44-9313-1F2EF1501C41}"/>
              </a:ext>
            </a:extLst>
          </p:cNvPr>
          <p:cNvGrpSpPr/>
          <p:nvPr/>
        </p:nvGrpSpPr>
        <p:grpSpPr>
          <a:xfrm>
            <a:off x="791740" y="459351"/>
            <a:ext cx="547560" cy="342720"/>
            <a:chOff x="791740" y="459351"/>
            <a:chExt cx="5475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9DD36E-A005-E74F-A385-1495513CA460}"/>
                    </a:ext>
                  </a:extLst>
                </p14:cNvPr>
                <p14:cNvContentPartPr/>
                <p14:nvPr/>
              </p14:nvContentPartPr>
              <p14:xfrm>
                <a:off x="909820" y="527751"/>
                <a:ext cx="268200" cy="190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9DD36E-A005-E74F-A385-1495513CA4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2620" y="520191"/>
                  <a:ext cx="282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EE642D-A58F-8048-9679-56E30AD431B1}"/>
                    </a:ext>
                  </a:extLst>
                </p14:cNvPr>
                <p14:cNvContentPartPr/>
                <p14:nvPr/>
              </p14:nvContentPartPr>
              <p14:xfrm>
                <a:off x="791740" y="714591"/>
                <a:ext cx="286560" cy="50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EE642D-A58F-8048-9679-56E30AD431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180" y="707031"/>
                  <a:ext cx="301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1B9307D-4908-794B-A5BA-5D8CC7242744}"/>
                    </a:ext>
                  </a:extLst>
                </p14:cNvPr>
                <p14:cNvContentPartPr/>
                <p14:nvPr/>
              </p14:nvContentPartPr>
              <p14:xfrm>
                <a:off x="959860" y="459351"/>
                <a:ext cx="379440" cy="342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1B9307D-4908-794B-A5BA-5D8CC72427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300" y="451791"/>
                  <a:ext cx="3945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030C14-C344-494A-852F-925DA14312CC}"/>
              </a:ext>
            </a:extLst>
          </p:cNvPr>
          <p:cNvGrpSpPr/>
          <p:nvPr/>
        </p:nvGrpSpPr>
        <p:grpSpPr>
          <a:xfrm>
            <a:off x="1818820" y="297351"/>
            <a:ext cx="567000" cy="436320"/>
            <a:chOff x="1818820" y="297351"/>
            <a:chExt cx="56700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0926CCF-3CF8-0D49-988F-7367CFD37FB5}"/>
                    </a:ext>
                  </a:extLst>
                </p14:cNvPr>
                <p14:cNvContentPartPr/>
                <p14:nvPr/>
              </p14:nvContentPartPr>
              <p14:xfrm>
                <a:off x="1949500" y="440631"/>
                <a:ext cx="37800" cy="293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0926CCF-3CF8-0D49-988F-7367CFD37F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1940" y="433071"/>
                  <a:ext cx="52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43E21E-411A-5948-A524-1AD53B161B63}"/>
                    </a:ext>
                  </a:extLst>
                </p14:cNvPr>
                <p14:cNvContentPartPr/>
                <p14:nvPr/>
              </p14:nvContentPartPr>
              <p14:xfrm>
                <a:off x="1818820" y="428031"/>
                <a:ext cx="367560" cy="286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43E21E-411A-5948-A524-1AD53B161B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1260" y="420471"/>
                  <a:ext cx="382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A50ED53-C0C2-1846-A418-9984EC319C99}"/>
                    </a:ext>
                  </a:extLst>
                </p14:cNvPr>
                <p14:cNvContentPartPr/>
                <p14:nvPr/>
              </p14:nvContentPartPr>
              <p14:xfrm>
                <a:off x="2379340" y="297351"/>
                <a:ext cx="6480" cy="124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A50ED53-C0C2-1846-A418-9984EC319C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1780" y="28979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188287C-8358-8943-99AA-4D95A8AC6555}"/>
                  </a:ext>
                </a:extLst>
              </p14:cNvPr>
              <p14:cNvContentPartPr/>
              <p14:nvPr/>
            </p14:nvContentPartPr>
            <p14:xfrm>
              <a:off x="2746540" y="353511"/>
              <a:ext cx="348840" cy="3740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188287C-8358-8943-99AA-4D95A8AC65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8980" y="345951"/>
                <a:ext cx="363960" cy="38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FB682915-1BB3-784A-A730-164FF5AA32BA}"/>
              </a:ext>
            </a:extLst>
          </p:cNvPr>
          <p:cNvGrpSpPr/>
          <p:nvPr/>
        </p:nvGrpSpPr>
        <p:grpSpPr>
          <a:xfrm>
            <a:off x="3425140" y="197631"/>
            <a:ext cx="330120" cy="517320"/>
            <a:chOff x="3425140" y="197631"/>
            <a:chExt cx="3301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F3B93FF-8F43-1447-BF9D-7BA7F2679BE9}"/>
                    </a:ext>
                  </a:extLst>
                </p14:cNvPr>
                <p14:cNvContentPartPr/>
                <p14:nvPr/>
              </p14:nvContentPartPr>
              <p14:xfrm>
                <a:off x="3468700" y="197631"/>
                <a:ext cx="286560" cy="486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F3B93FF-8F43-1447-BF9D-7BA7F2679B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1140" y="190431"/>
                  <a:ext cx="3016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D8715BA-ABD6-8E44-BD7C-904CA51F9EF4}"/>
                    </a:ext>
                  </a:extLst>
                </p14:cNvPr>
                <p14:cNvContentPartPr/>
                <p14:nvPr/>
              </p14:nvContentPartPr>
              <p14:xfrm>
                <a:off x="3611980" y="446751"/>
                <a:ext cx="118800" cy="268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D8715BA-ABD6-8E44-BD7C-904CA51F9E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4420" y="439191"/>
                  <a:ext cx="133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7696A16-6FF4-444A-9C19-68B977B8A721}"/>
                    </a:ext>
                  </a:extLst>
                </p14:cNvPr>
                <p14:cNvContentPartPr/>
                <p14:nvPr/>
              </p14:nvContentPartPr>
              <p14:xfrm>
                <a:off x="3425140" y="558711"/>
                <a:ext cx="230760" cy="118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7696A16-6FF4-444A-9C19-68B977B8A7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7580" y="551511"/>
                  <a:ext cx="245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F645131-6960-AF4F-9A65-FF62773ED5D6}"/>
                    </a:ext>
                  </a:extLst>
                </p14:cNvPr>
                <p14:cNvContentPartPr/>
                <p14:nvPr/>
              </p14:nvContentPartPr>
              <p14:xfrm>
                <a:off x="3611980" y="515151"/>
                <a:ext cx="37800" cy="137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F645131-6960-AF4F-9A65-FF62773ED5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4420" y="507591"/>
                  <a:ext cx="529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693A1CF-40EB-D648-BB0C-9D60C0400079}"/>
              </a:ext>
            </a:extLst>
          </p:cNvPr>
          <p:cNvGrpSpPr/>
          <p:nvPr/>
        </p:nvGrpSpPr>
        <p:grpSpPr>
          <a:xfrm>
            <a:off x="4066300" y="235071"/>
            <a:ext cx="187200" cy="454680"/>
            <a:chOff x="4066300" y="235071"/>
            <a:chExt cx="1872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AAFEEB8-83E8-8545-9A58-7E8A03149157}"/>
                    </a:ext>
                  </a:extLst>
                </p14:cNvPr>
                <p14:cNvContentPartPr/>
                <p14:nvPr/>
              </p14:nvContentPartPr>
              <p14:xfrm>
                <a:off x="4066300" y="235071"/>
                <a:ext cx="187200" cy="199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AAFEEB8-83E8-8545-9A58-7E8A031491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8740" y="227511"/>
                  <a:ext cx="202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3E3A633-179D-994F-816F-4D5BD26983C1}"/>
                    </a:ext>
                  </a:extLst>
                </p14:cNvPr>
                <p14:cNvContentPartPr/>
                <p14:nvPr/>
              </p14:nvContentPartPr>
              <p14:xfrm>
                <a:off x="4122460" y="490311"/>
                <a:ext cx="68760" cy="199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3E3A633-179D-994F-816F-4D5BD26983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900" y="482751"/>
                  <a:ext cx="8388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2260CA3-BCC6-3845-B4B0-03E9A98B6877}"/>
              </a:ext>
            </a:extLst>
          </p:cNvPr>
          <p:cNvGrpSpPr/>
          <p:nvPr/>
        </p:nvGrpSpPr>
        <p:grpSpPr>
          <a:xfrm>
            <a:off x="4558060" y="253791"/>
            <a:ext cx="411480" cy="454680"/>
            <a:chOff x="4558060" y="253791"/>
            <a:chExt cx="4114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57DA4F-A6AB-4E40-9D75-9BA6C91DCBA7}"/>
                    </a:ext>
                  </a:extLst>
                </p14:cNvPr>
                <p14:cNvContentPartPr/>
                <p14:nvPr/>
              </p14:nvContentPartPr>
              <p14:xfrm>
                <a:off x="4558060" y="384471"/>
                <a:ext cx="100080" cy="324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57DA4F-A6AB-4E40-9D75-9BA6C91DCB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50500" y="376911"/>
                  <a:ext cx="115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74A857-22FF-DE4D-8F7D-4883884B7306}"/>
                    </a:ext>
                  </a:extLst>
                </p14:cNvPr>
                <p14:cNvContentPartPr/>
                <p14:nvPr/>
              </p14:nvContentPartPr>
              <p14:xfrm>
                <a:off x="4801060" y="253791"/>
                <a:ext cx="168480" cy="411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74A857-22FF-DE4D-8F7D-4883884B73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3500" y="246231"/>
                  <a:ext cx="18360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BC9230-9F81-0E4A-80E9-E88F3E96442A}"/>
              </a:ext>
            </a:extLst>
          </p:cNvPr>
          <p:cNvGrpSpPr/>
          <p:nvPr/>
        </p:nvGrpSpPr>
        <p:grpSpPr>
          <a:xfrm>
            <a:off x="5311540" y="204111"/>
            <a:ext cx="261720" cy="497520"/>
            <a:chOff x="5311540" y="204111"/>
            <a:chExt cx="26172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9FEE928-9F60-DE44-8503-C98966F772FF}"/>
                    </a:ext>
                  </a:extLst>
                </p14:cNvPr>
                <p14:cNvContentPartPr/>
                <p14:nvPr/>
              </p14:nvContentPartPr>
              <p14:xfrm>
                <a:off x="5330260" y="204111"/>
                <a:ext cx="75240" cy="100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9FEE928-9F60-DE44-8503-C98966F772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2700" y="196551"/>
                  <a:ext cx="90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D736756-1396-F64C-8EB5-0B1635498A02}"/>
                    </a:ext>
                  </a:extLst>
                </p14:cNvPr>
                <p14:cNvContentPartPr/>
                <p14:nvPr/>
              </p14:nvContentPartPr>
              <p14:xfrm>
                <a:off x="5423500" y="278631"/>
                <a:ext cx="43920" cy="56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D736756-1396-F64C-8EB5-0B1635498A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5940" y="271071"/>
                  <a:ext cx="59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6C57D2C-4774-CA42-929B-6FAA96775FDB}"/>
                    </a:ext>
                  </a:extLst>
                </p14:cNvPr>
                <p14:cNvContentPartPr/>
                <p14:nvPr/>
              </p14:nvContentPartPr>
              <p14:xfrm>
                <a:off x="5311540" y="403191"/>
                <a:ext cx="261720" cy="298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6C57D2C-4774-CA42-929B-6FAA96775F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03980" y="395631"/>
                  <a:ext cx="2768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58A9957-65A6-0249-9CB6-993AA3E5894A}"/>
              </a:ext>
            </a:extLst>
          </p:cNvPr>
          <p:cNvGrpSpPr/>
          <p:nvPr/>
        </p:nvGrpSpPr>
        <p:grpSpPr>
          <a:xfrm>
            <a:off x="5877820" y="347031"/>
            <a:ext cx="447840" cy="304920"/>
            <a:chOff x="5877820" y="347031"/>
            <a:chExt cx="44784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A898767-B5D8-A940-B6FE-7F0E824665C9}"/>
                    </a:ext>
                  </a:extLst>
                </p14:cNvPr>
                <p14:cNvContentPartPr/>
                <p14:nvPr/>
              </p14:nvContentPartPr>
              <p14:xfrm>
                <a:off x="5940100" y="347031"/>
                <a:ext cx="106200" cy="37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A898767-B5D8-A940-B6FE-7F0E824665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32540" y="33983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06539F5-AD53-9547-8FDA-E80F3863B742}"/>
                    </a:ext>
                  </a:extLst>
                </p14:cNvPr>
                <p14:cNvContentPartPr/>
                <p14:nvPr/>
              </p14:nvContentPartPr>
              <p14:xfrm>
                <a:off x="5877820" y="465471"/>
                <a:ext cx="447840" cy="186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06539F5-AD53-9547-8FDA-E80F3863B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0260" y="457911"/>
                  <a:ext cx="4629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7CD24D7-01E4-FF45-A94F-1C05CE10BEE9}"/>
              </a:ext>
            </a:extLst>
          </p:cNvPr>
          <p:cNvGrpSpPr/>
          <p:nvPr/>
        </p:nvGrpSpPr>
        <p:grpSpPr>
          <a:xfrm>
            <a:off x="6718420" y="116991"/>
            <a:ext cx="1058760" cy="616680"/>
            <a:chOff x="6718420" y="116991"/>
            <a:chExt cx="105876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7453761-C8F5-6140-9E53-0DF9A9B7D01C}"/>
                    </a:ext>
                  </a:extLst>
                </p14:cNvPr>
                <p14:cNvContentPartPr/>
                <p14:nvPr/>
              </p14:nvContentPartPr>
              <p14:xfrm>
                <a:off x="6718420" y="297351"/>
                <a:ext cx="293040" cy="411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7453761-C8F5-6140-9E53-0DF9A9B7D0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0860" y="289791"/>
                  <a:ext cx="308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59C5DCE-747C-2346-BC85-E27CE994809A}"/>
                    </a:ext>
                  </a:extLst>
                </p14:cNvPr>
                <p14:cNvContentPartPr/>
                <p14:nvPr/>
              </p14:nvContentPartPr>
              <p14:xfrm>
                <a:off x="6898780" y="278631"/>
                <a:ext cx="87480" cy="137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59C5DCE-747C-2346-BC85-E27CE99480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91220" y="271071"/>
                  <a:ext cx="102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96EF6D5-F9DC-FD4E-B46B-78E857FEE194}"/>
                    </a:ext>
                  </a:extLst>
                </p14:cNvPr>
                <p14:cNvContentPartPr/>
                <p14:nvPr/>
              </p14:nvContentPartPr>
              <p14:xfrm>
                <a:off x="7042060" y="297351"/>
                <a:ext cx="50040" cy="93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96EF6D5-F9DC-FD4E-B46B-78E857FEE1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4500" y="2897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CD5A9EF-3E70-8E40-86F8-007041C2C793}"/>
                    </a:ext>
                  </a:extLst>
                </p14:cNvPr>
                <p14:cNvContentPartPr/>
                <p14:nvPr/>
              </p14:nvContentPartPr>
              <p14:xfrm>
                <a:off x="7434460" y="116991"/>
                <a:ext cx="100080" cy="81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CD5A9EF-3E70-8E40-86F8-007041C2C79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26900" y="10943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FD11F08-9427-414E-AC25-FEECF3F335D9}"/>
                    </a:ext>
                  </a:extLst>
                </p14:cNvPr>
                <p14:cNvContentPartPr/>
                <p14:nvPr/>
              </p14:nvContentPartPr>
              <p14:xfrm>
                <a:off x="7272460" y="309951"/>
                <a:ext cx="50472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FD11F08-9427-414E-AC25-FEECF3F335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64900" y="302391"/>
                  <a:ext cx="519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38C7D98-DA5C-4745-BFF7-1BE30387397F}"/>
                    </a:ext>
                  </a:extLst>
                </p14:cNvPr>
                <p14:cNvContentPartPr/>
                <p14:nvPr/>
              </p14:nvContentPartPr>
              <p14:xfrm>
                <a:off x="7533820" y="347031"/>
                <a:ext cx="37800" cy="100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38C7D98-DA5C-4745-BFF7-1BE30387397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6260" y="33983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9892A56-F361-EC40-A7B3-8C8706688F23}"/>
                    </a:ext>
                  </a:extLst>
                </p14:cNvPr>
                <p14:cNvContentPartPr/>
                <p14:nvPr/>
              </p14:nvContentPartPr>
              <p14:xfrm>
                <a:off x="7571260" y="309951"/>
                <a:ext cx="137160" cy="423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9892A56-F361-EC40-A7B3-8C8706688F2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63700" y="302391"/>
                  <a:ext cx="15228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B0116BC-6B29-C143-9EA9-5EC507BEC5B7}"/>
              </a:ext>
            </a:extLst>
          </p:cNvPr>
          <p:cNvGrpSpPr/>
          <p:nvPr/>
        </p:nvGrpSpPr>
        <p:grpSpPr>
          <a:xfrm>
            <a:off x="8094340" y="241191"/>
            <a:ext cx="261720" cy="380160"/>
            <a:chOff x="8094340" y="241191"/>
            <a:chExt cx="2617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559CF63-8745-9A47-90CA-6B2B724E4092}"/>
                    </a:ext>
                  </a:extLst>
                </p14:cNvPr>
                <p14:cNvContentPartPr/>
                <p14:nvPr/>
              </p14:nvContentPartPr>
              <p14:xfrm>
                <a:off x="8100460" y="297351"/>
                <a:ext cx="50040" cy="43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559CF63-8745-9A47-90CA-6B2B724E40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92900" y="2897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B9B1013-5CF5-644D-93ED-F8594189DC0A}"/>
                    </a:ext>
                  </a:extLst>
                </p14:cNvPr>
                <p14:cNvContentPartPr/>
                <p14:nvPr/>
              </p14:nvContentPartPr>
              <p14:xfrm>
                <a:off x="8094340" y="241191"/>
                <a:ext cx="261720" cy="380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B9B1013-5CF5-644D-93ED-F8594189DC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86780" y="233991"/>
                  <a:ext cx="2768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F838D93-16E2-B94A-ADDF-5C1472B3EB97}"/>
                  </a:ext>
                </a:extLst>
              </p14:cNvPr>
              <p14:cNvContentPartPr/>
              <p14:nvPr/>
            </p14:nvContentPartPr>
            <p14:xfrm>
              <a:off x="8698060" y="334791"/>
              <a:ext cx="31320" cy="2368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F838D93-16E2-B94A-ADDF-5C1472B3EB9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90500" y="327231"/>
                <a:ext cx="46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1BEC95E-9D1E-1042-8BEA-750722192D85}"/>
                  </a:ext>
                </a:extLst>
              </p14:cNvPr>
              <p14:cNvContentPartPr/>
              <p14:nvPr/>
            </p14:nvContentPartPr>
            <p14:xfrm>
              <a:off x="8972020" y="583911"/>
              <a:ext cx="68760" cy="100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1BEC95E-9D1E-1042-8BEA-750722192D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4460" y="576351"/>
                <a:ext cx="83880" cy="11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CF390F95-971B-9E4D-942E-6F542EBA4A3E}"/>
              </a:ext>
            </a:extLst>
          </p:cNvPr>
          <p:cNvGrpSpPr/>
          <p:nvPr/>
        </p:nvGrpSpPr>
        <p:grpSpPr>
          <a:xfrm>
            <a:off x="9701740" y="210231"/>
            <a:ext cx="2028600" cy="554400"/>
            <a:chOff x="9701740" y="210231"/>
            <a:chExt cx="202860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42A8CB-8623-C445-B148-57D0701F3127}"/>
                    </a:ext>
                  </a:extLst>
                </p14:cNvPr>
                <p14:cNvContentPartPr/>
                <p14:nvPr/>
              </p14:nvContentPartPr>
              <p14:xfrm>
                <a:off x="9743860" y="316071"/>
                <a:ext cx="242640" cy="43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42A8CB-8623-C445-B148-57D0701F31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36300" y="308511"/>
                  <a:ext cx="257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9257C8-78AD-4F49-A9B6-4E4F034B6D06}"/>
                    </a:ext>
                  </a:extLst>
                </p14:cNvPr>
                <p14:cNvContentPartPr/>
                <p14:nvPr/>
              </p14:nvContentPartPr>
              <p14:xfrm>
                <a:off x="9701740" y="465471"/>
                <a:ext cx="416160" cy="12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9257C8-78AD-4F49-A9B6-4E4F034B6D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94180" y="457911"/>
                  <a:ext cx="431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3ED43D4-CDB3-2448-B684-B2D5123B0CD2}"/>
                    </a:ext>
                  </a:extLst>
                </p14:cNvPr>
                <p14:cNvContentPartPr/>
                <p14:nvPr/>
              </p14:nvContentPartPr>
              <p14:xfrm>
                <a:off x="9911980" y="210231"/>
                <a:ext cx="435600" cy="411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3ED43D4-CDB3-2448-B684-B2D5123B0C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04420" y="202671"/>
                  <a:ext cx="450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1E69CD5-551C-2547-A767-EF846A26E990}"/>
                    </a:ext>
                  </a:extLst>
                </p14:cNvPr>
                <p14:cNvContentPartPr/>
                <p14:nvPr/>
              </p14:nvContentPartPr>
              <p14:xfrm>
                <a:off x="10646740" y="353511"/>
                <a:ext cx="37800" cy="315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1E69CD5-551C-2547-A767-EF846A26E99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9180" y="345951"/>
                  <a:ext cx="52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C84B7E-7DE0-8940-9E8C-3992506BE7CA}"/>
                    </a:ext>
                  </a:extLst>
                </p14:cNvPr>
                <p14:cNvContentPartPr/>
                <p14:nvPr/>
              </p14:nvContentPartPr>
              <p14:xfrm>
                <a:off x="10540900" y="309951"/>
                <a:ext cx="360720" cy="311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C84B7E-7DE0-8940-9E8C-3992506BE7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33340" y="302391"/>
                  <a:ext cx="375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7BA2ED3-80C1-1B40-A791-1395F7412E5E}"/>
                    </a:ext>
                  </a:extLst>
                </p14:cNvPr>
                <p14:cNvContentPartPr/>
                <p14:nvPr/>
              </p14:nvContentPartPr>
              <p14:xfrm>
                <a:off x="11082340" y="216351"/>
                <a:ext cx="31320" cy="199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7BA2ED3-80C1-1B40-A791-1395F7412E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74780" y="20879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0101DB4-D05F-D54B-AC6A-24D25C744433}"/>
                    </a:ext>
                  </a:extLst>
                </p14:cNvPr>
                <p14:cNvContentPartPr/>
                <p14:nvPr/>
              </p14:nvContentPartPr>
              <p14:xfrm>
                <a:off x="11390860" y="353511"/>
                <a:ext cx="158040" cy="25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0101DB4-D05F-D54B-AC6A-24D25C744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83300" y="345951"/>
                  <a:ext cx="173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4A27C22-C47A-CF4C-8596-75DCB35F878A}"/>
                    </a:ext>
                  </a:extLst>
                </p14:cNvPr>
                <p14:cNvContentPartPr/>
                <p14:nvPr/>
              </p14:nvContentPartPr>
              <p14:xfrm>
                <a:off x="11182060" y="303471"/>
                <a:ext cx="280440" cy="392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4A27C22-C47A-CF4C-8596-75DCB35F87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74500" y="2959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5D26A0C-E660-2E4C-AC50-C5C6FB957570}"/>
                    </a:ext>
                  </a:extLst>
                </p14:cNvPr>
                <p14:cNvContentPartPr/>
                <p14:nvPr/>
              </p14:nvContentPartPr>
              <p14:xfrm>
                <a:off x="11269180" y="496791"/>
                <a:ext cx="75240" cy="1684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5D26A0C-E660-2E4C-AC50-C5C6FB9575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61620" y="489231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660C23-87FB-5345-9DA4-2282821AC68C}"/>
                    </a:ext>
                  </a:extLst>
                </p14:cNvPr>
                <p14:cNvContentPartPr/>
                <p14:nvPr/>
              </p14:nvContentPartPr>
              <p14:xfrm>
                <a:off x="11480860" y="503631"/>
                <a:ext cx="249480" cy="261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660C23-87FB-5345-9DA4-2282821AC68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73300" y="496071"/>
                  <a:ext cx="2646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879F38E-7ED8-2D41-96DC-66B3C054F481}"/>
              </a:ext>
            </a:extLst>
          </p:cNvPr>
          <p:cNvGrpSpPr/>
          <p:nvPr/>
        </p:nvGrpSpPr>
        <p:grpSpPr>
          <a:xfrm>
            <a:off x="598780" y="1386711"/>
            <a:ext cx="510840" cy="411480"/>
            <a:chOff x="598780" y="1386711"/>
            <a:chExt cx="51084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881069D-F3A3-9648-9C80-C038E7DEBE9C}"/>
                    </a:ext>
                  </a:extLst>
                </p14:cNvPr>
                <p14:cNvContentPartPr/>
                <p14:nvPr/>
              </p14:nvContentPartPr>
              <p14:xfrm>
                <a:off x="598780" y="1430271"/>
                <a:ext cx="333720" cy="68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881069D-F3A3-9648-9C80-C038E7DEBE9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1220" y="1423071"/>
                  <a:ext cx="348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3651F7A-86DB-3548-8CC2-A07CDC783429}"/>
                    </a:ext>
                  </a:extLst>
                </p14:cNvPr>
                <p14:cNvContentPartPr/>
                <p14:nvPr/>
              </p14:nvContentPartPr>
              <p14:xfrm>
                <a:off x="723340" y="1386711"/>
                <a:ext cx="112320" cy="380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3651F7A-86DB-3548-8CC2-A07CDC7834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780" y="1379151"/>
                  <a:ext cx="127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CDC91C4-911B-4746-A91D-8141CA301EB0}"/>
                    </a:ext>
                  </a:extLst>
                </p14:cNvPr>
                <p14:cNvContentPartPr/>
                <p14:nvPr/>
              </p14:nvContentPartPr>
              <p14:xfrm>
                <a:off x="698140" y="1654551"/>
                <a:ext cx="75240" cy="1436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CDC91C4-911B-4746-A91D-8141CA301E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940" y="1646991"/>
                  <a:ext cx="90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0394D82-C13C-E44B-8B17-FA2470B04778}"/>
                    </a:ext>
                  </a:extLst>
                </p14:cNvPr>
                <p14:cNvContentPartPr/>
                <p14:nvPr/>
              </p14:nvContentPartPr>
              <p14:xfrm>
                <a:off x="810460" y="1598391"/>
                <a:ext cx="299160" cy="142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0394D82-C13C-E44B-8B17-FA2470B047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2900" y="1590831"/>
                  <a:ext cx="3142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427C653-2994-F640-91E9-5AD532BA7D28}"/>
              </a:ext>
            </a:extLst>
          </p:cNvPr>
          <p:cNvGrpSpPr/>
          <p:nvPr/>
        </p:nvGrpSpPr>
        <p:grpSpPr>
          <a:xfrm>
            <a:off x="1508500" y="1181511"/>
            <a:ext cx="435240" cy="613080"/>
            <a:chOff x="1508500" y="1181511"/>
            <a:chExt cx="43524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24A382F-DD6C-BD41-885D-A3BEAF30FEE7}"/>
                    </a:ext>
                  </a:extLst>
                </p14:cNvPr>
                <p14:cNvContentPartPr/>
                <p14:nvPr/>
              </p14:nvContentPartPr>
              <p14:xfrm>
                <a:off x="1508500" y="1181511"/>
                <a:ext cx="422280" cy="613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24A382F-DD6C-BD41-885D-A3BEAF30FE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00940" y="1173951"/>
                  <a:ext cx="43740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8857E69-3C14-B54E-BCB1-468A73709FE9}"/>
                    </a:ext>
                  </a:extLst>
                </p14:cNvPr>
                <p14:cNvContentPartPr/>
                <p14:nvPr/>
              </p14:nvContentPartPr>
              <p14:xfrm>
                <a:off x="1831420" y="1492551"/>
                <a:ext cx="112320" cy="236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8857E69-3C14-B54E-BCB1-468A73709F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3860" y="1484991"/>
                  <a:ext cx="127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6AD913-3F1F-B548-9153-58A51C301DD6}"/>
                    </a:ext>
                  </a:extLst>
                </p14:cNvPr>
                <p14:cNvContentPartPr/>
                <p14:nvPr/>
              </p14:nvContentPartPr>
              <p14:xfrm>
                <a:off x="1832140" y="1635831"/>
                <a:ext cx="111600" cy="37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6AD913-3F1F-B548-9153-58A51C301D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24580" y="1628271"/>
                  <a:ext cx="126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CA25CB5-0413-EB4C-9BBD-F88EC8D89ADA}"/>
              </a:ext>
            </a:extLst>
          </p:cNvPr>
          <p:cNvGrpSpPr/>
          <p:nvPr/>
        </p:nvGrpSpPr>
        <p:grpSpPr>
          <a:xfrm>
            <a:off x="2410300" y="1225071"/>
            <a:ext cx="380160" cy="442440"/>
            <a:chOff x="2410300" y="1225071"/>
            <a:chExt cx="38016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06163E-D9E2-D742-9D3D-5507E876CF4A}"/>
                    </a:ext>
                  </a:extLst>
                </p14:cNvPr>
                <p14:cNvContentPartPr/>
                <p14:nvPr/>
              </p14:nvContentPartPr>
              <p14:xfrm>
                <a:off x="2410300" y="1225071"/>
                <a:ext cx="131040" cy="442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06163E-D9E2-D742-9D3D-5507E876CF4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02740" y="1217511"/>
                  <a:ext cx="1461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8E1E5A6-8F93-984D-89FE-8E326AEAA945}"/>
                    </a:ext>
                  </a:extLst>
                </p14:cNvPr>
                <p14:cNvContentPartPr/>
                <p14:nvPr/>
              </p14:nvContentPartPr>
              <p14:xfrm>
                <a:off x="2510020" y="1380591"/>
                <a:ext cx="280440" cy="286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8E1E5A6-8F93-984D-89FE-8E326AEAA94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02460" y="1373031"/>
                  <a:ext cx="295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11C2387-607D-B743-93C4-000FD2C2A39D}"/>
                    </a:ext>
                  </a:extLst>
                </p14:cNvPr>
                <p14:cNvContentPartPr/>
                <p14:nvPr/>
              </p14:nvContentPartPr>
              <p14:xfrm>
                <a:off x="2528740" y="1505151"/>
                <a:ext cx="93600" cy="87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11C2387-607D-B743-93C4-000FD2C2A3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21180" y="149759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1D761E0-2D6C-FA48-9FB1-64077585F604}"/>
              </a:ext>
            </a:extLst>
          </p:cNvPr>
          <p:cNvGrpSpPr/>
          <p:nvPr/>
        </p:nvGrpSpPr>
        <p:grpSpPr>
          <a:xfrm>
            <a:off x="3076300" y="1075671"/>
            <a:ext cx="536040" cy="740520"/>
            <a:chOff x="3076300" y="1075671"/>
            <a:chExt cx="53604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1FC67F1-B7D4-4449-AD68-773AC4EA6770}"/>
                    </a:ext>
                  </a:extLst>
                </p14:cNvPr>
                <p14:cNvContentPartPr/>
                <p14:nvPr/>
              </p14:nvContentPartPr>
              <p14:xfrm>
                <a:off x="3076300" y="1374471"/>
                <a:ext cx="31320" cy="2246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1FC67F1-B7D4-4449-AD68-773AC4EA67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69100" y="136691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48A0DEA-C652-C441-AED5-50EC007FB24C}"/>
                    </a:ext>
                  </a:extLst>
                </p14:cNvPr>
                <p14:cNvContentPartPr/>
                <p14:nvPr/>
              </p14:nvContentPartPr>
              <p14:xfrm>
                <a:off x="3232180" y="1075671"/>
                <a:ext cx="380160" cy="7405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48A0DEA-C652-C441-AED5-50EC007FB2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4620" y="1068111"/>
                  <a:ext cx="3952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484D466-9BD0-8448-8AE6-43BDEF333404}"/>
                    </a:ext>
                  </a:extLst>
                </p14:cNvPr>
                <p14:cNvContentPartPr/>
                <p14:nvPr/>
              </p14:nvContentPartPr>
              <p14:xfrm>
                <a:off x="3219580" y="1168911"/>
                <a:ext cx="268200" cy="342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484D466-9BD0-8448-8AE6-43BDEF3334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12020" y="1161351"/>
                  <a:ext cx="282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FCE2034-077C-9647-9114-E9D4832481B1}"/>
                    </a:ext>
                  </a:extLst>
                </p14:cNvPr>
                <p14:cNvContentPartPr/>
                <p14:nvPr/>
              </p14:nvContentPartPr>
              <p14:xfrm>
                <a:off x="3319300" y="1505151"/>
                <a:ext cx="109800" cy="874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FCE2034-077C-9647-9114-E9D4832481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11740" y="1497591"/>
                  <a:ext cx="124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114B38A-D538-8444-9FE1-EA4D4D5DCB40}"/>
                    </a:ext>
                  </a:extLst>
                </p14:cNvPr>
                <p14:cNvContentPartPr/>
                <p14:nvPr/>
              </p14:nvContentPartPr>
              <p14:xfrm>
                <a:off x="3281860" y="1648431"/>
                <a:ext cx="174600" cy="31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114B38A-D538-8444-9FE1-EA4D4D5DCB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74300" y="164087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CB6A402-9C5B-0346-B253-435313E2CC76}"/>
              </a:ext>
            </a:extLst>
          </p:cNvPr>
          <p:cNvGrpSpPr/>
          <p:nvPr/>
        </p:nvGrpSpPr>
        <p:grpSpPr>
          <a:xfrm>
            <a:off x="3905020" y="1312191"/>
            <a:ext cx="812520" cy="392400"/>
            <a:chOff x="3905020" y="1312191"/>
            <a:chExt cx="8125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A68F3F7-29F0-6840-BCAB-B73490526A3B}"/>
                    </a:ext>
                  </a:extLst>
                </p14:cNvPr>
                <p14:cNvContentPartPr/>
                <p14:nvPr/>
              </p14:nvContentPartPr>
              <p14:xfrm>
                <a:off x="3905020" y="1312191"/>
                <a:ext cx="385560" cy="286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A68F3F7-29F0-6840-BCAB-B73490526A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97460" y="1304631"/>
                  <a:ext cx="400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CD8E8F9-3310-C346-8A8C-77B0FAA03035}"/>
                    </a:ext>
                  </a:extLst>
                </p14:cNvPr>
                <p14:cNvContentPartPr/>
                <p14:nvPr/>
              </p14:nvContentPartPr>
              <p14:xfrm>
                <a:off x="4421260" y="1517751"/>
                <a:ext cx="43920" cy="168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CD8E8F9-3310-C346-8A8C-77B0FAA030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3700" y="1510191"/>
                  <a:ext cx="59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568FA73-8EF7-9043-9605-5E239C2375C8}"/>
                    </a:ext>
                  </a:extLst>
                </p14:cNvPr>
                <p14:cNvContentPartPr/>
                <p14:nvPr/>
              </p14:nvContentPartPr>
              <p14:xfrm>
                <a:off x="4676500" y="1641951"/>
                <a:ext cx="41040" cy="62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568FA73-8EF7-9043-9605-5E239C2375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68940" y="1634391"/>
                  <a:ext cx="561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D899F21-6A01-DC4D-A494-DE4BA5F3C3A0}"/>
              </a:ext>
            </a:extLst>
          </p:cNvPr>
          <p:cNvGrpSpPr/>
          <p:nvPr/>
        </p:nvGrpSpPr>
        <p:grpSpPr>
          <a:xfrm>
            <a:off x="5191016" y="1241503"/>
            <a:ext cx="471600" cy="359640"/>
            <a:chOff x="5191016" y="1241503"/>
            <a:chExt cx="47160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C47E466-1AC6-E448-A047-64F62140B76A}"/>
                    </a:ext>
                  </a:extLst>
                </p14:cNvPr>
                <p14:cNvContentPartPr/>
                <p14:nvPr/>
              </p14:nvContentPartPr>
              <p14:xfrm>
                <a:off x="5191016" y="1241503"/>
                <a:ext cx="316440" cy="353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C47E466-1AC6-E448-A047-64F62140B7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83456" y="1233943"/>
                  <a:ext cx="3315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83F846D-E68C-2B4F-BC36-6949EFFF1C1A}"/>
                    </a:ext>
                  </a:extLst>
                </p14:cNvPr>
                <p14:cNvContentPartPr/>
                <p14:nvPr/>
              </p14:nvContentPartPr>
              <p14:xfrm>
                <a:off x="5612576" y="1458223"/>
                <a:ext cx="50040" cy="1429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83F846D-E68C-2B4F-BC36-6949EFFF1C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05016" y="1450663"/>
                  <a:ext cx="651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3C68039-410D-E64B-ADFC-C9A55B9F4880}"/>
              </a:ext>
            </a:extLst>
          </p:cNvPr>
          <p:cNvGrpSpPr/>
          <p:nvPr/>
        </p:nvGrpSpPr>
        <p:grpSpPr>
          <a:xfrm>
            <a:off x="5934776" y="1142143"/>
            <a:ext cx="954720" cy="428040"/>
            <a:chOff x="5934776" y="1142143"/>
            <a:chExt cx="954720" cy="42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538E0C3-0BC5-BB48-A143-2DD037DC291C}"/>
                    </a:ext>
                  </a:extLst>
                </p14:cNvPr>
                <p14:cNvContentPartPr/>
                <p14:nvPr/>
              </p14:nvContentPartPr>
              <p14:xfrm>
                <a:off x="5953136" y="1235023"/>
                <a:ext cx="105840" cy="43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538E0C3-0BC5-BB48-A143-2DD037DC29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45936" y="1227463"/>
                  <a:ext cx="120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263F545-F0A7-3B46-A15C-F91FC3EF1539}"/>
                    </a:ext>
                  </a:extLst>
                </p14:cNvPr>
                <p14:cNvContentPartPr/>
                <p14:nvPr/>
              </p14:nvContentPartPr>
              <p14:xfrm>
                <a:off x="5934776" y="1408543"/>
                <a:ext cx="347400" cy="1429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263F545-F0A7-3B46-A15C-F91FC3EF15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27216" y="1400983"/>
                  <a:ext cx="362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4BB1E1B-1F1B-EB41-93CF-69D1F45399FD}"/>
                    </a:ext>
                  </a:extLst>
                </p14:cNvPr>
                <p14:cNvContentPartPr/>
                <p14:nvPr/>
              </p14:nvContentPartPr>
              <p14:xfrm>
                <a:off x="6411776" y="1222783"/>
                <a:ext cx="130320" cy="3474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4BB1E1B-1F1B-EB41-93CF-69D1F45399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4216" y="1215223"/>
                  <a:ext cx="145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94C14FE-4CD1-6848-BA12-98EE01880643}"/>
                    </a:ext>
                  </a:extLst>
                </p14:cNvPr>
                <p14:cNvContentPartPr/>
                <p14:nvPr/>
              </p14:nvContentPartPr>
              <p14:xfrm>
                <a:off x="6684656" y="1142143"/>
                <a:ext cx="204840" cy="378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94C14FE-4CD1-6848-BA12-98EE018806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7096" y="1134583"/>
                  <a:ext cx="21996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AFC97425-E4ED-D444-8AAC-CA2591426848}"/>
                  </a:ext>
                </a:extLst>
              </p14:cNvPr>
              <p14:cNvContentPartPr/>
              <p14:nvPr/>
            </p14:nvContentPartPr>
            <p14:xfrm>
              <a:off x="7161656" y="1148263"/>
              <a:ext cx="93240" cy="8100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AFC97425-E4ED-D444-8AAC-CA259142684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54096" y="1140703"/>
                <a:ext cx="108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29CDE6DD-6A8D-9D47-A31D-6E9C7E7254B0}"/>
                  </a:ext>
                </a:extLst>
              </p14:cNvPr>
              <p14:cNvContentPartPr/>
              <p14:nvPr/>
            </p14:nvContentPartPr>
            <p14:xfrm>
              <a:off x="7167776" y="1173103"/>
              <a:ext cx="186120" cy="38448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29CDE6DD-6A8D-9D47-A31D-6E9C7E7254B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60216" y="1165543"/>
                <a:ext cx="201240" cy="39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E1CF0170-40CB-464E-9CE0-D917350E31D6}"/>
              </a:ext>
            </a:extLst>
          </p:cNvPr>
          <p:cNvGrpSpPr/>
          <p:nvPr/>
        </p:nvGrpSpPr>
        <p:grpSpPr>
          <a:xfrm>
            <a:off x="7586456" y="994183"/>
            <a:ext cx="1174320" cy="668160"/>
            <a:chOff x="7586456" y="994183"/>
            <a:chExt cx="1174320" cy="66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AFED760-E91C-914B-A55A-13305328C8DF}"/>
                    </a:ext>
                  </a:extLst>
                </p14:cNvPr>
                <p14:cNvContentPartPr/>
                <p14:nvPr/>
              </p14:nvContentPartPr>
              <p14:xfrm>
                <a:off x="7586456" y="1228903"/>
                <a:ext cx="189000" cy="291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AFED760-E91C-914B-A55A-13305328C8D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78896" y="1221343"/>
                  <a:ext cx="204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16A8593-1130-494B-85B5-6E87A93BB515}"/>
                    </a:ext>
                  </a:extLst>
                </p14:cNvPr>
                <p14:cNvContentPartPr/>
                <p14:nvPr/>
              </p14:nvContentPartPr>
              <p14:xfrm>
                <a:off x="7608416" y="1129903"/>
                <a:ext cx="538920" cy="409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16A8593-1130-494B-85B5-6E87A93BB51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00856" y="1122343"/>
                  <a:ext cx="553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3DB4376-993E-8B4B-926A-A5BF674D7F7F}"/>
                    </a:ext>
                  </a:extLst>
                </p14:cNvPr>
                <p14:cNvContentPartPr/>
                <p14:nvPr/>
              </p14:nvContentPartPr>
              <p14:xfrm>
                <a:off x="8270816" y="1315663"/>
                <a:ext cx="266760" cy="124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3DB4376-993E-8B4B-926A-A5BF674D7F7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63256" y="1308103"/>
                  <a:ext cx="281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B4428353-8956-C84D-91E4-31F88E837177}"/>
                    </a:ext>
                  </a:extLst>
                </p14:cNvPr>
                <p14:cNvContentPartPr/>
                <p14:nvPr/>
              </p14:nvContentPartPr>
              <p14:xfrm>
                <a:off x="8518856" y="1179223"/>
                <a:ext cx="217080" cy="4831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B4428353-8956-C84D-91E4-31F88E8371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11296" y="1172023"/>
                  <a:ext cx="23220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172E911-CC53-0842-8EFA-185C8045A497}"/>
                    </a:ext>
                  </a:extLst>
                </p14:cNvPr>
                <p14:cNvContentPartPr/>
                <p14:nvPr/>
              </p14:nvContentPartPr>
              <p14:xfrm>
                <a:off x="8642696" y="1352743"/>
                <a:ext cx="105840" cy="6228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172E911-CC53-0842-8EFA-185C8045A4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35136" y="1345543"/>
                  <a:ext cx="120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995A803-DFF8-6C43-A41D-F97E0C39D3C2}"/>
                    </a:ext>
                  </a:extLst>
                </p14:cNvPr>
                <p14:cNvContentPartPr/>
                <p14:nvPr/>
              </p14:nvContentPartPr>
              <p14:xfrm>
                <a:off x="8704616" y="994183"/>
                <a:ext cx="56160" cy="925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995A803-DFF8-6C43-A41D-F97E0C39D3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97056" y="986623"/>
                  <a:ext cx="71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7514B2A-8981-7C4E-A86E-BDB9421681D3}"/>
                    </a:ext>
                  </a:extLst>
                </p14:cNvPr>
                <p14:cNvContentPartPr/>
                <p14:nvPr/>
              </p14:nvContentPartPr>
              <p14:xfrm>
                <a:off x="7911536" y="1402423"/>
                <a:ext cx="155160" cy="622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7514B2A-8981-7C4E-A86E-BDB9421681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3976" y="1394863"/>
                  <a:ext cx="1702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D68D2D3-76B5-414B-A390-B6A5DB91DA0B}"/>
              </a:ext>
            </a:extLst>
          </p:cNvPr>
          <p:cNvGrpSpPr/>
          <p:nvPr/>
        </p:nvGrpSpPr>
        <p:grpSpPr>
          <a:xfrm>
            <a:off x="8989736" y="1037023"/>
            <a:ext cx="223560" cy="471240"/>
            <a:chOff x="8989736" y="1037023"/>
            <a:chExt cx="22356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FC06C63-616B-7847-9FB4-CA3F929E6326}"/>
                    </a:ext>
                  </a:extLst>
                </p14:cNvPr>
                <p14:cNvContentPartPr/>
                <p14:nvPr/>
              </p14:nvContentPartPr>
              <p14:xfrm>
                <a:off x="8989736" y="1037023"/>
                <a:ext cx="173880" cy="2728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FC06C63-616B-7847-9FB4-CA3F929E63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82176" y="1029463"/>
                  <a:ext cx="189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92C99A7-4E6E-AA4E-9407-52EA6817585F}"/>
                    </a:ext>
                  </a:extLst>
                </p14:cNvPr>
                <p14:cNvContentPartPr/>
                <p14:nvPr/>
              </p14:nvContentPartPr>
              <p14:xfrm>
                <a:off x="8989736" y="1340503"/>
                <a:ext cx="118080" cy="1677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92C99A7-4E6E-AA4E-9407-52EA681758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82176" y="1332943"/>
                  <a:ext cx="133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6D906D13-C7EF-EE49-BF6B-6F544E47CAF3}"/>
                    </a:ext>
                  </a:extLst>
                </p14:cNvPr>
                <p14:cNvContentPartPr/>
                <p14:nvPr/>
              </p14:nvContentPartPr>
              <p14:xfrm>
                <a:off x="8989736" y="1402423"/>
                <a:ext cx="223560" cy="810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6D906D13-C7EF-EE49-BF6B-6F544E47CA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82176" y="1394863"/>
                  <a:ext cx="23868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206A191-1A15-EC48-ADDF-00CC11C77EFB}"/>
              </a:ext>
            </a:extLst>
          </p:cNvPr>
          <p:cNvGrpSpPr/>
          <p:nvPr/>
        </p:nvGrpSpPr>
        <p:grpSpPr>
          <a:xfrm>
            <a:off x="9417416" y="968623"/>
            <a:ext cx="607320" cy="861840"/>
            <a:chOff x="9417416" y="968623"/>
            <a:chExt cx="607320" cy="8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40A571C-B4D6-1840-B9D5-F88EA4F44B02}"/>
                    </a:ext>
                  </a:extLst>
                </p14:cNvPr>
                <p14:cNvContentPartPr/>
                <p14:nvPr/>
              </p14:nvContentPartPr>
              <p14:xfrm>
                <a:off x="9491576" y="1030543"/>
                <a:ext cx="87120" cy="173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40A571C-B4D6-1840-B9D5-F88EA4F44B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84016" y="1022983"/>
                  <a:ext cx="102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3615E13-8718-EB49-B4E7-F21554F858E8}"/>
                    </a:ext>
                  </a:extLst>
                </p14:cNvPr>
                <p14:cNvContentPartPr/>
                <p14:nvPr/>
              </p14:nvContentPartPr>
              <p14:xfrm>
                <a:off x="9417416" y="968623"/>
                <a:ext cx="378360" cy="5706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3615E13-8718-EB49-B4E7-F21554F858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09856" y="961063"/>
                  <a:ext cx="3934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8BF8A6E-41C4-7F4E-B030-237C1956D091}"/>
                    </a:ext>
                  </a:extLst>
                </p14:cNvPr>
                <p14:cNvContentPartPr/>
                <p14:nvPr/>
              </p14:nvContentPartPr>
              <p14:xfrm>
                <a:off x="10018256" y="1619503"/>
                <a:ext cx="6480" cy="126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8BF8A6E-41C4-7F4E-B030-237C1956D0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10696" y="1611943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D4D2258-BE4F-BB48-BA3D-837055F1805F}"/>
                    </a:ext>
                  </a:extLst>
                </p14:cNvPr>
                <p14:cNvContentPartPr/>
                <p14:nvPr/>
              </p14:nvContentPartPr>
              <p14:xfrm>
                <a:off x="9999896" y="1823983"/>
                <a:ext cx="12600" cy="6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D4D2258-BE4F-BB48-BA3D-837055F180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992336" y="1816423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1000299-3AC7-0B42-9876-B44D7422CD1F}"/>
                    </a:ext>
                  </a:extLst>
                </p14:cNvPr>
                <p14:cNvContentPartPr/>
                <p14:nvPr/>
              </p14:nvContentPartPr>
              <p14:xfrm>
                <a:off x="9931496" y="1582063"/>
                <a:ext cx="74880" cy="1303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1000299-3AC7-0B42-9876-B44D7422CD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23936" y="1574503"/>
                  <a:ext cx="896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FE6C3A1-C984-C649-8B64-CBBC6EB535E6}"/>
              </a:ext>
            </a:extLst>
          </p:cNvPr>
          <p:cNvGrpSpPr/>
          <p:nvPr/>
        </p:nvGrpSpPr>
        <p:grpSpPr>
          <a:xfrm>
            <a:off x="10241456" y="1061503"/>
            <a:ext cx="1784880" cy="520920"/>
            <a:chOff x="10241456" y="1061503"/>
            <a:chExt cx="1784880" cy="5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664F4C1-1803-8548-AA84-9E0A2064C796}"/>
                    </a:ext>
                  </a:extLst>
                </p14:cNvPr>
                <p14:cNvContentPartPr/>
                <p14:nvPr/>
              </p14:nvContentPartPr>
              <p14:xfrm>
                <a:off x="10241456" y="1086343"/>
                <a:ext cx="272880" cy="3596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664F4C1-1803-8548-AA84-9E0A2064C79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33896" y="1078783"/>
                  <a:ext cx="288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AA1BE7E-59C4-0945-8879-401305E0ED57}"/>
                    </a:ext>
                  </a:extLst>
                </p14:cNvPr>
                <p14:cNvContentPartPr/>
                <p14:nvPr/>
              </p14:nvContentPartPr>
              <p14:xfrm>
                <a:off x="10538816" y="1359223"/>
                <a:ext cx="25200" cy="192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AA1BE7E-59C4-0945-8879-401305E0ED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31256" y="1351663"/>
                  <a:ext cx="40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9B7225D8-E203-9842-8BEB-0A0C623AC642}"/>
                    </a:ext>
                  </a:extLst>
                </p14:cNvPr>
                <p14:cNvContentPartPr/>
                <p14:nvPr/>
              </p14:nvContentPartPr>
              <p14:xfrm>
                <a:off x="10780736" y="1247623"/>
                <a:ext cx="99360" cy="43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9B7225D8-E203-9842-8BEB-0A0C623AC6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73176" y="1240063"/>
                  <a:ext cx="114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A9224ED-563C-3F4C-A0D3-12CE474C54C8}"/>
                    </a:ext>
                  </a:extLst>
                </p14:cNvPr>
                <p14:cNvContentPartPr/>
                <p14:nvPr/>
              </p14:nvContentPartPr>
              <p14:xfrm>
                <a:off x="10724936" y="1377583"/>
                <a:ext cx="235800" cy="31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A9224ED-563C-3F4C-A0D3-12CE474C54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17376" y="1370023"/>
                  <a:ext cx="250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2191996-E676-F548-A6F2-96906F2D1A3C}"/>
                    </a:ext>
                  </a:extLst>
                </p14:cNvPr>
                <p14:cNvContentPartPr/>
                <p14:nvPr/>
              </p14:nvContentPartPr>
              <p14:xfrm>
                <a:off x="11084216" y="1061503"/>
                <a:ext cx="285480" cy="3661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2191996-E676-F548-A6F2-96906F2D1A3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76656" y="1054303"/>
                  <a:ext cx="3006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593B28B-4767-1541-8A7D-4FC5C2CDEB9C}"/>
                    </a:ext>
                  </a:extLst>
                </p14:cNvPr>
                <p14:cNvContentPartPr/>
                <p14:nvPr/>
              </p14:nvContentPartPr>
              <p14:xfrm>
                <a:off x="11401016" y="1136023"/>
                <a:ext cx="117360" cy="260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593B28B-4767-1541-8A7D-4FC5C2CDEB9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93456" y="1128463"/>
                  <a:ext cx="132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C91840BD-6A23-9541-9290-3A423D005F74}"/>
                    </a:ext>
                  </a:extLst>
                </p14:cNvPr>
                <p14:cNvContentPartPr/>
                <p14:nvPr/>
              </p14:nvContentPartPr>
              <p14:xfrm>
                <a:off x="11579936" y="1136023"/>
                <a:ext cx="210960" cy="2545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C91840BD-6A23-9541-9290-3A423D005F7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72376" y="1128463"/>
                  <a:ext cx="226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598B8FE-B5DB-B347-A730-89E4B666871D}"/>
                    </a:ext>
                  </a:extLst>
                </p14:cNvPr>
                <p14:cNvContentPartPr/>
                <p14:nvPr/>
              </p14:nvContentPartPr>
              <p14:xfrm>
                <a:off x="11834096" y="1334383"/>
                <a:ext cx="31320" cy="993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598B8FE-B5DB-B347-A730-89E4B666871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826536" y="1326823"/>
                  <a:ext cx="46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A46ECBA-E64D-CD4A-94ED-A213315D6CA0}"/>
                    </a:ext>
                  </a:extLst>
                </p14:cNvPr>
                <p14:cNvContentPartPr/>
                <p14:nvPr/>
              </p14:nvContentPartPr>
              <p14:xfrm>
                <a:off x="11902136" y="1105063"/>
                <a:ext cx="124200" cy="4773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A46ECBA-E64D-CD4A-94ED-A213315D6C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894576" y="1097503"/>
                  <a:ext cx="139320" cy="49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7DCA946-CA97-CB45-8059-4754D2FA6C0C}"/>
              </a:ext>
            </a:extLst>
          </p:cNvPr>
          <p:cNvGrpSpPr/>
          <p:nvPr/>
        </p:nvGrpSpPr>
        <p:grpSpPr>
          <a:xfrm>
            <a:off x="593096" y="2325823"/>
            <a:ext cx="1958400" cy="576720"/>
            <a:chOff x="593096" y="2325823"/>
            <a:chExt cx="1958400" cy="57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E0F2FEB-2575-4A4B-8D80-B338D95951FE}"/>
                    </a:ext>
                  </a:extLst>
                </p14:cNvPr>
                <p14:cNvContentPartPr/>
                <p14:nvPr/>
              </p14:nvContentPartPr>
              <p14:xfrm>
                <a:off x="766616" y="2375503"/>
                <a:ext cx="266760" cy="31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E0F2FEB-2575-4A4B-8D80-B338D95951F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9056" y="2367943"/>
                  <a:ext cx="281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1F60535-62CD-D54D-8E99-42D3FF95851A}"/>
                    </a:ext>
                  </a:extLst>
                </p14:cNvPr>
                <p14:cNvContentPartPr/>
                <p14:nvPr/>
              </p14:nvContentPartPr>
              <p14:xfrm>
                <a:off x="760496" y="2579983"/>
                <a:ext cx="25200" cy="285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1F60535-62CD-D54D-8E99-42D3FF9585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2936" y="2572423"/>
                  <a:ext cx="40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6B9AB1F-4B01-3940-8712-806C0DEBD22C}"/>
                    </a:ext>
                  </a:extLst>
                </p14:cNvPr>
                <p14:cNvContentPartPr/>
                <p14:nvPr/>
              </p14:nvContentPartPr>
              <p14:xfrm>
                <a:off x="828536" y="2511583"/>
                <a:ext cx="272880" cy="3596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6B9AB1F-4B01-3940-8712-806C0DEBD2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0976" y="2504023"/>
                  <a:ext cx="288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D48B1F2-B913-AD4A-9C93-FB6F624F86B6}"/>
                    </a:ext>
                  </a:extLst>
                </p14:cNvPr>
                <p14:cNvContentPartPr/>
                <p14:nvPr/>
              </p14:nvContentPartPr>
              <p14:xfrm>
                <a:off x="593096" y="2493223"/>
                <a:ext cx="638640" cy="3286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D48B1F2-B913-AD4A-9C93-FB6F624F86B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5536" y="2485663"/>
                  <a:ext cx="653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C13088E-D754-B14D-8E1A-15E6B686BE57}"/>
                    </a:ext>
                  </a:extLst>
                </p14:cNvPr>
                <p14:cNvContentPartPr/>
                <p14:nvPr/>
              </p14:nvContentPartPr>
              <p14:xfrm>
                <a:off x="1380056" y="2549023"/>
                <a:ext cx="210240" cy="190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C13088E-D754-B14D-8E1A-15E6B686BE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72496" y="2541463"/>
                  <a:ext cx="225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4018FAB3-191A-8A4B-A8CF-EF0F268A30DD}"/>
                    </a:ext>
                  </a:extLst>
                </p14:cNvPr>
                <p14:cNvContentPartPr/>
                <p14:nvPr/>
              </p14:nvContentPartPr>
              <p14:xfrm>
                <a:off x="1510376" y="2500063"/>
                <a:ext cx="19080" cy="284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4018FAB3-191A-8A4B-A8CF-EF0F268A30D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02816" y="2492503"/>
                  <a:ext cx="33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43064AD-9AF8-F341-8BBB-3B5323F424C7}"/>
                    </a:ext>
                  </a:extLst>
                </p14:cNvPr>
                <p14:cNvContentPartPr/>
                <p14:nvPr/>
              </p14:nvContentPartPr>
              <p14:xfrm>
                <a:off x="1460696" y="2678983"/>
                <a:ext cx="198720" cy="684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43064AD-9AF8-F341-8BBB-3B5323F424C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53136" y="2671423"/>
                  <a:ext cx="213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96EBD14-AC6E-9747-BF70-B1DDA99F4373}"/>
                    </a:ext>
                  </a:extLst>
                </p14:cNvPr>
                <p14:cNvContentPartPr/>
                <p14:nvPr/>
              </p14:nvContentPartPr>
              <p14:xfrm>
                <a:off x="1758056" y="2325823"/>
                <a:ext cx="235800" cy="523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96EBD14-AC6E-9747-BF70-B1DDA99F43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50496" y="2318263"/>
                  <a:ext cx="2509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D0B5D84-E5B9-D04B-B2C9-5A6C8ED5AF23}"/>
                    </a:ext>
                  </a:extLst>
                </p14:cNvPr>
                <p14:cNvContentPartPr/>
                <p14:nvPr/>
              </p14:nvContentPartPr>
              <p14:xfrm>
                <a:off x="2235416" y="2381623"/>
                <a:ext cx="180000" cy="1800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D0B5D84-E5B9-D04B-B2C9-5A6C8ED5AF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27856" y="2374063"/>
                  <a:ext cx="195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1C4B194A-8CAB-7140-BCCC-B12ECC8A570A}"/>
                    </a:ext>
                  </a:extLst>
                </p14:cNvPr>
                <p14:cNvContentPartPr/>
                <p14:nvPr/>
              </p14:nvContentPartPr>
              <p14:xfrm>
                <a:off x="2284736" y="2654143"/>
                <a:ext cx="167760" cy="142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1C4B194A-8CAB-7140-BCCC-B12ECC8A57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77176" y="2646583"/>
                  <a:ext cx="18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2002F55-9452-A54A-B2B4-9F1382B2BD0F}"/>
                    </a:ext>
                  </a:extLst>
                </p14:cNvPr>
                <p14:cNvContentPartPr/>
                <p14:nvPr/>
              </p14:nvContentPartPr>
              <p14:xfrm>
                <a:off x="2111216" y="2592223"/>
                <a:ext cx="440280" cy="3103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2002F55-9452-A54A-B2B4-9F1382B2BD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03656" y="2584663"/>
                  <a:ext cx="45540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858693F-A906-BE49-AEAE-116D6663DB4C}"/>
              </a:ext>
            </a:extLst>
          </p:cNvPr>
          <p:cNvGrpSpPr/>
          <p:nvPr/>
        </p:nvGrpSpPr>
        <p:grpSpPr>
          <a:xfrm>
            <a:off x="2854976" y="2387743"/>
            <a:ext cx="533160" cy="366120"/>
            <a:chOff x="2854976" y="2387743"/>
            <a:chExt cx="5331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CF19A7B-1CEF-7F4E-9364-5D16AFDA5AA3}"/>
                    </a:ext>
                  </a:extLst>
                </p14:cNvPr>
                <p14:cNvContentPartPr/>
                <p14:nvPr/>
              </p14:nvContentPartPr>
              <p14:xfrm>
                <a:off x="2854976" y="2387743"/>
                <a:ext cx="341280" cy="366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CF19A7B-1CEF-7F4E-9364-5D16AFDA5A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47416" y="2380183"/>
                  <a:ext cx="3564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67711A9-4DC4-AB4B-8785-242FB94599DF}"/>
                    </a:ext>
                  </a:extLst>
                </p14:cNvPr>
                <p14:cNvContentPartPr/>
                <p14:nvPr/>
              </p14:nvContentPartPr>
              <p14:xfrm>
                <a:off x="3208136" y="2579983"/>
                <a:ext cx="180000" cy="313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67711A9-4DC4-AB4B-8785-242FB94599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00576" y="2572423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AFEAE40E-666D-D24E-B94E-B1E69A1E7B83}"/>
              </a:ext>
            </a:extLst>
          </p:cNvPr>
          <p:cNvGrpSpPr/>
          <p:nvPr/>
        </p:nvGrpSpPr>
        <p:grpSpPr>
          <a:xfrm>
            <a:off x="3654176" y="2384143"/>
            <a:ext cx="328680" cy="338400"/>
            <a:chOff x="3654176" y="2384143"/>
            <a:chExt cx="32868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85ED5D65-20F8-6E45-A522-93225464E529}"/>
                    </a:ext>
                  </a:extLst>
                </p14:cNvPr>
                <p14:cNvContentPartPr/>
                <p14:nvPr/>
              </p14:nvContentPartPr>
              <p14:xfrm>
                <a:off x="3654176" y="2384143"/>
                <a:ext cx="291600" cy="3384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85ED5D65-20F8-6E45-A522-93225464E52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46616" y="2376943"/>
                  <a:ext cx="306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F28A2E7-9A84-1F4F-B861-C0302F563B32}"/>
                    </a:ext>
                  </a:extLst>
                </p14:cNvPr>
                <p14:cNvContentPartPr/>
                <p14:nvPr/>
              </p14:nvContentPartPr>
              <p14:xfrm>
                <a:off x="3976376" y="2561263"/>
                <a:ext cx="6480" cy="1490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F28A2E7-9A84-1F4F-B861-C0302F563B3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69176" y="2553703"/>
                  <a:ext cx="2160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130B850-1680-A14D-B51C-6DCD3A3A1570}"/>
              </a:ext>
            </a:extLst>
          </p:cNvPr>
          <p:cNvGrpSpPr/>
          <p:nvPr/>
        </p:nvGrpSpPr>
        <p:grpSpPr>
          <a:xfrm>
            <a:off x="4348256" y="2344543"/>
            <a:ext cx="297720" cy="291600"/>
            <a:chOff x="4348256" y="2344543"/>
            <a:chExt cx="2977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12606E2-DA6F-4D4C-94F4-F76E76E1C0D0}"/>
                    </a:ext>
                  </a:extLst>
                </p14:cNvPr>
                <p14:cNvContentPartPr/>
                <p14:nvPr/>
              </p14:nvContentPartPr>
              <p14:xfrm>
                <a:off x="4348256" y="2344543"/>
                <a:ext cx="130320" cy="81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12606E2-DA6F-4D4C-94F4-F76E76E1C0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40696" y="2336983"/>
                  <a:ext cx="145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AFD2F7E-86A7-B645-9A0C-87AD3835D1E2}"/>
                    </a:ext>
                  </a:extLst>
                </p14:cNvPr>
                <p14:cNvContentPartPr/>
                <p14:nvPr/>
              </p14:nvContentPartPr>
              <p14:xfrm>
                <a:off x="4348256" y="2530303"/>
                <a:ext cx="297720" cy="1058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AFD2F7E-86A7-B645-9A0C-87AD3835D1E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40696" y="2522743"/>
                  <a:ext cx="312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D0F267F2-3ED3-7D45-86D6-E521865AAFE3}"/>
              </a:ext>
            </a:extLst>
          </p:cNvPr>
          <p:cNvGrpSpPr/>
          <p:nvPr/>
        </p:nvGrpSpPr>
        <p:grpSpPr>
          <a:xfrm>
            <a:off x="5005976" y="2195503"/>
            <a:ext cx="898200" cy="539640"/>
            <a:chOff x="5005976" y="2195503"/>
            <a:chExt cx="89820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054199C-2C64-444A-8610-97C067CC430A}"/>
                    </a:ext>
                  </a:extLst>
                </p14:cNvPr>
                <p14:cNvContentPartPr/>
                <p14:nvPr/>
              </p14:nvContentPartPr>
              <p14:xfrm>
                <a:off x="5061056" y="2195503"/>
                <a:ext cx="124200" cy="1119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054199C-2C64-444A-8610-97C067CC43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053496" y="2188303"/>
                  <a:ext cx="139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40B88B5-99C8-A84D-B236-62CB5C3EAA49}"/>
                    </a:ext>
                  </a:extLst>
                </p14:cNvPr>
                <p14:cNvContentPartPr/>
                <p14:nvPr/>
              </p14:nvContentPartPr>
              <p14:xfrm>
                <a:off x="5042336" y="2375503"/>
                <a:ext cx="217080" cy="1429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40B88B5-99C8-A84D-B236-62CB5C3EAA4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34776" y="2367943"/>
                  <a:ext cx="232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7F5FFAD-31A8-F44A-8A82-7150911B7F09}"/>
                    </a:ext>
                  </a:extLst>
                </p14:cNvPr>
                <p14:cNvContentPartPr/>
                <p14:nvPr/>
              </p14:nvContentPartPr>
              <p14:xfrm>
                <a:off x="5005976" y="2542543"/>
                <a:ext cx="278640" cy="1800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7F5FFAD-31A8-F44A-8A82-7150911B7F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98416" y="2534983"/>
                  <a:ext cx="29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F78F6189-D9C7-6D4C-AD28-4E9A9D69504E}"/>
                    </a:ext>
                  </a:extLst>
                </p14:cNvPr>
                <p14:cNvContentPartPr/>
                <p14:nvPr/>
              </p14:nvContentPartPr>
              <p14:xfrm>
                <a:off x="5476856" y="2196223"/>
                <a:ext cx="427320" cy="538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F78F6189-D9C7-6D4C-AD28-4E9A9D6950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69296" y="2188663"/>
                  <a:ext cx="4424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2461448-E3B6-2A48-A271-5ECC7030391E}"/>
                    </a:ext>
                  </a:extLst>
                </p14:cNvPr>
                <p14:cNvContentPartPr/>
                <p14:nvPr/>
              </p14:nvContentPartPr>
              <p14:xfrm>
                <a:off x="5602856" y="2579983"/>
                <a:ext cx="115200" cy="1551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2461448-E3B6-2A48-A271-5ECC7030391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95296" y="2572423"/>
                  <a:ext cx="1303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81F5B954-0E2F-044D-8CC3-D11CEF79A8B8}"/>
              </a:ext>
            </a:extLst>
          </p:cNvPr>
          <p:cNvGrpSpPr/>
          <p:nvPr/>
        </p:nvGrpSpPr>
        <p:grpSpPr>
          <a:xfrm>
            <a:off x="6182456" y="2691583"/>
            <a:ext cx="446400" cy="204480"/>
            <a:chOff x="6182456" y="2691583"/>
            <a:chExt cx="44640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1CF9EFE-E155-984D-A2A4-BFDD3B08DD76}"/>
                    </a:ext>
                  </a:extLst>
                </p14:cNvPr>
                <p14:cNvContentPartPr/>
                <p14:nvPr/>
              </p14:nvContentPartPr>
              <p14:xfrm>
                <a:off x="6182456" y="2691583"/>
                <a:ext cx="111240" cy="68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1CF9EFE-E155-984D-A2A4-BFDD3B08DD7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4896" y="2684023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9E4FA6F-475A-474E-8F57-AC589A25BC46}"/>
                    </a:ext>
                  </a:extLst>
                </p14:cNvPr>
                <p14:cNvContentPartPr/>
                <p14:nvPr/>
              </p14:nvContentPartPr>
              <p14:xfrm>
                <a:off x="6567296" y="2734783"/>
                <a:ext cx="61560" cy="154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9E4FA6F-475A-474E-8F57-AC589A25BC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60096" y="2727223"/>
                  <a:ext cx="76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FB1F252-D752-974F-B42A-F5A0EEB9B4E3}"/>
                    </a:ext>
                  </a:extLst>
                </p14:cNvPr>
                <p14:cNvContentPartPr/>
                <p14:nvPr/>
              </p14:nvContentPartPr>
              <p14:xfrm>
                <a:off x="6393416" y="2864743"/>
                <a:ext cx="12600" cy="31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FB1F252-D752-974F-B42A-F5A0EEB9B4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85856" y="2857543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5023A9A4-E55C-B74D-AD89-B26561649C5C}"/>
              </a:ext>
            </a:extLst>
          </p:cNvPr>
          <p:cNvGrpSpPr/>
          <p:nvPr/>
        </p:nvGrpSpPr>
        <p:grpSpPr>
          <a:xfrm>
            <a:off x="853376" y="3180823"/>
            <a:ext cx="1301400" cy="545760"/>
            <a:chOff x="853376" y="3180823"/>
            <a:chExt cx="130140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E124595-4BAE-9742-AC39-4356DCA98798}"/>
                    </a:ext>
                  </a:extLst>
                </p14:cNvPr>
                <p14:cNvContentPartPr/>
                <p14:nvPr/>
              </p14:nvContentPartPr>
              <p14:xfrm>
                <a:off x="853376" y="3323383"/>
                <a:ext cx="180000" cy="3412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E124595-4BAE-9742-AC39-4356DCA9879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5816" y="3315823"/>
                  <a:ext cx="195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E7DF268B-DBF1-2846-B6D8-14F8FD1314E5}"/>
                    </a:ext>
                  </a:extLst>
                </p14:cNvPr>
                <p14:cNvContentPartPr/>
                <p14:nvPr/>
              </p14:nvContentPartPr>
              <p14:xfrm>
                <a:off x="896576" y="3509503"/>
                <a:ext cx="180000" cy="81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E7DF268B-DBF1-2846-B6D8-14F8FD1314E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9376" y="3501943"/>
                  <a:ext cx="19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9536566-162D-6440-BD9E-0F348E47888D}"/>
                    </a:ext>
                  </a:extLst>
                </p14:cNvPr>
                <p14:cNvContentPartPr/>
                <p14:nvPr/>
              </p14:nvContentPartPr>
              <p14:xfrm>
                <a:off x="1197536" y="3180823"/>
                <a:ext cx="237960" cy="520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9536566-162D-6440-BD9E-0F348E4788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89976" y="3173263"/>
                  <a:ext cx="2530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1D908F3-842D-6846-8A59-B58304DCE69A}"/>
                    </a:ext>
                  </a:extLst>
                </p14:cNvPr>
                <p14:cNvContentPartPr/>
                <p14:nvPr/>
              </p14:nvContentPartPr>
              <p14:xfrm>
                <a:off x="1826096" y="3286303"/>
                <a:ext cx="124200" cy="16164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1D908F3-842D-6846-8A59-B58304DCE6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18896" y="3278743"/>
                  <a:ext cx="13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8BAF1F17-025B-E946-AC30-87D6F5A96781}"/>
                    </a:ext>
                  </a:extLst>
                </p14:cNvPr>
                <p14:cNvContentPartPr/>
                <p14:nvPr/>
              </p14:nvContentPartPr>
              <p14:xfrm>
                <a:off x="1819976" y="3478543"/>
                <a:ext cx="142920" cy="1551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8BAF1F17-025B-E946-AC30-87D6F5A967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2416" y="3470983"/>
                  <a:ext cx="158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75A3437-9695-D54B-A465-062D5CF5C0D8}"/>
                    </a:ext>
                  </a:extLst>
                </p14:cNvPr>
                <p14:cNvContentPartPr/>
                <p14:nvPr/>
              </p14:nvContentPartPr>
              <p14:xfrm>
                <a:off x="1590656" y="3540463"/>
                <a:ext cx="564120" cy="1861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75A3437-9695-D54B-A465-062D5CF5C0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83096" y="3532903"/>
                  <a:ext cx="5792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6A193130-4F60-3349-9C39-D47BE470F6FF}"/>
              </a:ext>
            </a:extLst>
          </p:cNvPr>
          <p:cNvGrpSpPr/>
          <p:nvPr/>
        </p:nvGrpSpPr>
        <p:grpSpPr>
          <a:xfrm>
            <a:off x="2439896" y="3249223"/>
            <a:ext cx="366120" cy="383760"/>
            <a:chOff x="2439896" y="3249223"/>
            <a:chExt cx="36612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96C5C85-611B-CA46-BBE2-3D2E7689C3A7}"/>
                    </a:ext>
                  </a:extLst>
                </p14:cNvPr>
                <p14:cNvContentPartPr/>
                <p14:nvPr/>
              </p14:nvContentPartPr>
              <p14:xfrm>
                <a:off x="2656616" y="3317263"/>
                <a:ext cx="50040" cy="235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96C5C85-611B-CA46-BBE2-3D2E7689C3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49056" y="3309703"/>
                  <a:ext cx="65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F43669F-291C-4C47-9AE2-5BC8886C89CF}"/>
                    </a:ext>
                  </a:extLst>
                </p14:cNvPr>
                <p14:cNvContentPartPr/>
                <p14:nvPr/>
              </p14:nvContentPartPr>
              <p14:xfrm>
                <a:off x="2439896" y="3249223"/>
                <a:ext cx="366120" cy="383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F43669F-291C-4C47-9AE2-5BC8886C89C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32336" y="3241663"/>
                  <a:ext cx="38088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2DF6051E-487F-1C48-A2C7-2E29DAD19B8D}"/>
                  </a:ext>
                </a:extLst>
              </p14:cNvPr>
              <p14:cNvContentPartPr/>
              <p14:nvPr/>
            </p14:nvContentPartPr>
            <p14:xfrm>
              <a:off x="3053336" y="3211783"/>
              <a:ext cx="173880" cy="118080"/>
            </p14:xfrm>
          </p:contentPart>
        </mc:Choice>
        <mc:Fallback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2DF6051E-487F-1C48-A2C7-2E29DAD19B8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045776" y="3204223"/>
                <a:ext cx="18900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99530634-F9A8-2643-BD5E-183C522C3949}"/>
              </a:ext>
            </a:extLst>
          </p:cNvPr>
          <p:cNvGrpSpPr/>
          <p:nvPr/>
        </p:nvGrpSpPr>
        <p:grpSpPr>
          <a:xfrm>
            <a:off x="3462296" y="3379183"/>
            <a:ext cx="235800" cy="149040"/>
            <a:chOff x="3462296" y="3379183"/>
            <a:chExt cx="23580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3C3DDCF-71E2-3C46-AD47-9E61FCD6004B}"/>
                    </a:ext>
                  </a:extLst>
                </p14:cNvPr>
                <p14:cNvContentPartPr/>
                <p14:nvPr/>
              </p14:nvContentPartPr>
              <p14:xfrm>
                <a:off x="3474536" y="3379183"/>
                <a:ext cx="192600" cy="19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3C3DDCF-71E2-3C46-AD47-9E61FCD6004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66976" y="3371623"/>
                  <a:ext cx="20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AA53ED5-C959-054D-A971-3E71D010ECC8}"/>
                    </a:ext>
                  </a:extLst>
                </p14:cNvPr>
                <p14:cNvContentPartPr/>
                <p14:nvPr/>
              </p14:nvContentPartPr>
              <p14:xfrm>
                <a:off x="3462296" y="3490783"/>
                <a:ext cx="235800" cy="37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AA53ED5-C959-054D-A971-3E71D010ECC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54736" y="3483223"/>
                  <a:ext cx="25092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8E8F6690-8C11-C449-AC64-7A709B8FD39D}"/>
                  </a:ext>
                </a:extLst>
              </p14:cNvPr>
              <p14:cNvContentPartPr/>
              <p14:nvPr/>
            </p14:nvContentPartPr>
            <p14:xfrm>
              <a:off x="4101296" y="3230503"/>
              <a:ext cx="111240" cy="37224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8E8F6690-8C11-C449-AC64-7A709B8FD39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093736" y="3222943"/>
                <a:ext cx="12636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F4882246-3F7B-B347-A90E-91C9E641BAC3}"/>
              </a:ext>
            </a:extLst>
          </p:cNvPr>
          <p:cNvGrpSpPr/>
          <p:nvPr/>
        </p:nvGrpSpPr>
        <p:grpSpPr>
          <a:xfrm>
            <a:off x="4546616" y="3231223"/>
            <a:ext cx="1233720" cy="433440"/>
            <a:chOff x="4546616" y="3231223"/>
            <a:chExt cx="123372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E97AC90-D18A-274F-A433-03888929BC01}"/>
                    </a:ext>
                  </a:extLst>
                </p14:cNvPr>
                <p14:cNvContentPartPr/>
                <p14:nvPr/>
              </p14:nvContentPartPr>
              <p14:xfrm>
                <a:off x="4546616" y="3231223"/>
                <a:ext cx="310320" cy="3646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E97AC90-D18A-274F-A433-03888929BC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39056" y="3223663"/>
                  <a:ext cx="325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58C5A2C-F31B-5543-95AC-C3810975EB8B}"/>
                    </a:ext>
                  </a:extLst>
                </p14:cNvPr>
                <p14:cNvContentPartPr/>
                <p14:nvPr/>
              </p14:nvContentPartPr>
              <p14:xfrm>
                <a:off x="4918496" y="3571423"/>
                <a:ext cx="50040" cy="374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58C5A2C-F31B-5543-95AC-C3810975EB8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910936" y="3563863"/>
                  <a:ext cx="65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D0BCBA0-AD56-2A46-BDFC-0CFC22EBFB60}"/>
                    </a:ext>
                  </a:extLst>
                </p14:cNvPr>
                <p14:cNvContentPartPr/>
                <p14:nvPr/>
              </p14:nvContentPartPr>
              <p14:xfrm>
                <a:off x="5321336" y="3274063"/>
                <a:ext cx="297720" cy="2667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D0BCBA0-AD56-2A46-BDFC-0CFC22EBFB6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13776" y="3266503"/>
                  <a:ext cx="312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15CBCF1D-0B68-A84C-ABE6-1AF23F13DFF6}"/>
                    </a:ext>
                  </a:extLst>
                </p14:cNvPr>
                <p14:cNvContentPartPr/>
                <p14:nvPr/>
              </p14:nvContentPartPr>
              <p14:xfrm>
                <a:off x="5755136" y="3503023"/>
                <a:ext cx="25200" cy="161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15CBCF1D-0B68-A84C-ABE6-1AF23F13DF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47576" y="3495823"/>
                  <a:ext cx="40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28FDC53-277C-3F43-B4F5-20729D485DDE}"/>
                    </a:ext>
                  </a:extLst>
                </p14:cNvPr>
                <p14:cNvContentPartPr/>
                <p14:nvPr/>
              </p14:nvContentPartPr>
              <p14:xfrm>
                <a:off x="4930736" y="3428863"/>
                <a:ext cx="353520" cy="12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28FDC53-277C-3F43-B4F5-20729D485DD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23176" y="3421303"/>
                  <a:ext cx="3686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9964D8CE-042A-7A4E-A5FD-288C52BF81FD}"/>
                  </a:ext>
                </a:extLst>
              </p14:cNvPr>
              <p14:cNvContentPartPr/>
              <p14:nvPr/>
            </p14:nvContentPartPr>
            <p14:xfrm>
              <a:off x="6250856" y="3546583"/>
              <a:ext cx="25200" cy="37440"/>
            </p14:xfrm>
          </p:contentPart>
        </mc:Choice>
        <mc:Fallback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9964D8CE-042A-7A4E-A5FD-288C52BF81F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243296" y="3539023"/>
                <a:ext cx="403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A51162F9-275B-3243-89CB-8CD4D8A542DF}"/>
              </a:ext>
            </a:extLst>
          </p:cNvPr>
          <p:cNvGrpSpPr/>
          <p:nvPr/>
        </p:nvGrpSpPr>
        <p:grpSpPr>
          <a:xfrm>
            <a:off x="6610136" y="3149863"/>
            <a:ext cx="923760" cy="638640"/>
            <a:chOff x="6610136" y="3149863"/>
            <a:chExt cx="92376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4786BB5-BBEE-F04D-9465-2DC92F2BF445}"/>
                    </a:ext>
                  </a:extLst>
                </p14:cNvPr>
                <p14:cNvContentPartPr/>
                <p14:nvPr/>
              </p14:nvContentPartPr>
              <p14:xfrm>
                <a:off x="6610136" y="3280183"/>
                <a:ext cx="186120" cy="3405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4786BB5-BBEE-F04D-9465-2DC92F2BF44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02576" y="3272623"/>
                  <a:ext cx="2012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C572C47-790E-394B-9036-D86F186AC062}"/>
                    </a:ext>
                  </a:extLst>
                </p14:cNvPr>
                <p14:cNvContentPartPr/>
                <p14:nvPr/>
              </p14:nvContentPartPr>
              <p14:xfrm>
                <a:off x="6814616" y="3267583"/>
                <a:ext cx="93240" cy="375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C572C47-790E-394B-9036-D86F186AC06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07056" y="3260023"/>
                  <a:ext cx="1083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DEC54940-5C95-604D-9D66-B69E4F69EA28}"/>
                    </a:ext>
                  </a:extLst>
                </p14:cNvPr>
                <p14:cNvContentPartPr/>
                <p14:nvPr/>
              </p14:nvContentPartPr>
              <p14:xfrm>
                <a:off x="6721736" y="3496903"/>
                <a:ext cx="124200" cy="1908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DEC54940-5C95-604D-9D66-B69E4F69EA2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14176" y="3489343"/>
                  <a:ext cx="139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FFA63473-7F36-F04D-8A39-83A011C86F43}"/>
                    </a:ext>
                  </a:extLst>
                </p14:cNvPr>
                <p14:cNvContentPartPr/>
                <p14:nvPr/>
              </p14:nvContentPartPr>
              <p14:xfrm>
                <a:off x="7006856" y="3540463"/>
                <a:ext cx="210960" cy="9324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FFA63473-7F36-F04D-8A39-83A011C86F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99296" y="3532903"/>
                  <a:ext cx="226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4BA81B17-F994-DB47-AA2D-9C50F6E18354}"/>
                    </a:ext>
                  </a:extLst>
                </p14:cNvPr>
                <p14:cNvContentPartPr/>
                <p14:nvPr/>
              </p14:nvContentPartPr>
              <p14:xfrm>
                <a:off x="7285496" y="3149863"/>
                <a:ext cx="248400" cy="638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4BA81B17-F994-DB47-AA2D-9C50F6E1835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77936" y="3142303"/>
                  <a:ext cx="263160" cy="65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AA898079-6A7A-B84E-AAF7-C5E6EDD51061}"/>
              </a:ext>
            </a:extLst>
          </p:cNvPr>
          <p:cNvGrpSpPr/>
          <p:nvPr/>
        </p:nvGrpSpPr>
        <p:grpSpPr>
          <a:xfrm>
            <a:off x="1510376" y="4141303"/>
            <a:ext cx="632160" cy="397080"/>
            <a:chOff x="1510376" y="4141303"/>
            <a:chExt cx="63216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F6F38472-EFDF-C144-8470-8058B68CC3CF}"/>
                    </a:ext>
                  </a:extLst>
                </p14:cNvPr>
                <p14:cNvContentPartPr/>
                <p14:nvPr/>
              </p14:nvContentPartPr>
              <p14:xfrm>
                <a:off x="1510376" y="4141303"/>
                <a:ext cx="173880" cy="3970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F6F38472-EFDF-C144-8470-8058B68CC3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500296" y="4131223"/>
                  <a:ext cx="194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36AB22E-4CF9-1E40-B48F-299A839DC8D1}"/>
                    </a:ext>
                  </a:extLst>
                </p14:cNvPr>
                <p14:cNvContentPartPr/>
                <p14:nvPr/>
              </p14:nvContentPartPr>
              <p14:xfrm>
                <a:off x="1659056" y="4160023"/>
                <a:ext cx="124200" cy="3351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36AB22E-4CF9-1E40-B48F-299A839DC8D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51496" y="4152463"/>
                  <a:ext cx="139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75DEA940-A40A-2D40-A335-08D151DD3BB2}"/>
                    </a:ext>
                  </a:extLst>
                </p14:cNvPr>
                <p14:cNvContentPartPr/>
                <p14:nvPr/>
              </p14:nvContentPartPr>
              <p14:xfrm>
                <a:off x="1609376" y="4352983"/>
                <a:ext cx="149040" cy="676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75DEA940-A40A-2D40-A335-08D151DD3BB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01816" y="4345423"/>
                  <a:ext cx="164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BBB8BC3-DC31-F74A-ADE4-C91714923AEF}"/>
                    </a:ext>
                  </a:extLst>
                </p14:cNvPr>
                <p14:cNvContentPartPr/>
                <p14:nvPr/>
              </p14:nvContentPartPr>
              <p14:xfrm>
                <a:off x="1962536" y="4377103"/>
                <a:ext cx="180000" cy="1368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BBB8BC3-DC31-F74A-ADE4-C91714923A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54976" y="4369543"/>
                  <a:ext cx="1951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984A310C-E29E-EF4C-8CA3-741C989B428C}"/>
              </a:ext>
            </a:extLst>
          </p:cNvPr>
          <p:cNvGrpSpPr/>
          <p:nvPr/>
        </p:nvGrpSpPr>
        <p:grpSpPr>
          <a:xfrm>
            <a:off x="2384816" y="4048423"/>
            <a:ext cx="774000" cy="533160"/>
            <a:chOff x="2384816" y="4048423"/>
            <a:chExt cx="77400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607DB73-46A5-A440-9686-BB74F6C72DD8}"/>
                    </a:ext>
                  </a:extLst>
                </p14:cNvPr>
                <p14:cNvContentPartPr/>
                <p14:nvPr/>
              </p14:nvContentPartPr>
              <p14:xfrm>
                <a:off x="2402456" y="4277743"/>
                <a:ext cx="93240" cy="5004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607DB73-46A5-A440-9686-BB74F6C72D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394896" y="4270183"/>
                  <a:ext cx="108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660E2F57-F0FA-1F48-BE07-128F6BBC7C4D}"/>
                    </a:ext>
                  </a:extLst>
                </p14:cNvPr>
                <p14:cNvContentPartPr/>
                <p14:nvPr/>
              </p14:nvContentPartPr>
              <p14:xfrm>
                <a:off x="2384816" y="4445143"/>
                <a:ext cx="117360" cy="190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660E2F57-F0FA-1F48-BE07-128F6BBC7C4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377256" y="4437583"/>
                  <a:ext cx="132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0AFD9AB-B5E8-A448-B7D2-97A6144E77EB}"/>
                    </a:ext>
                  </a:extLst>
                </p14:cNvPr>
                <p14:cNvContentPartPr/>
                <p14:nvPr/>
              </p14:nvContentPartPr>
              <p14:xfrm>
                <a:off x="2724656" y="4048423"/>
                <a:ext cx="167760" cy="53316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0AFD9AB-B5E8-A448-B7D2-97A6144E77E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17096" y="4040863"/>
                  <a:ext cx="1828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41333CA-16BB-914F-BFE1-CCB507CAD2B9}"/>
                    </a:ext>
                  </a:extLst>
                </p14:cNvPr>
                <p14:cNvContentPartPr/>
                <p14:nvPr/>
              </p14:nvContentPartPr>
              <p14:xfrm>
                <a:off x="3065576" y="4197103"/>
                <a:ext cx="93240" cy="2916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41333CA-16BB-914F-BFE1-CCB507CAD2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058016" y="4189543"/>
                  <a:ext cx="10836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DE2C16B4-A1E4-364E-A6D0-5D7DCA91AEA4}"/>
              </a:ext>
            </a:extLst>
          </p:cNvPr>
          <p:cNvGrpSpPr/>
          <p:nvPr/>
        </p:nvGrpSpPr>
        <p:grpSpPr>
          <a:xfrm>
            <a:off x="3381656" y="4172263"/>
            <a:ext cx="161640" cy="266760"/>
            <a:chOff x="3381656" y="4172263"/>
            <a:chExt cx="16164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933081F-67EB-274C-8360-59776C37BADD}"/>
                    </a:ext>
                  </a:extLst>
                </p14:cNvPr>
                <p14:cNvContentPartPr/>
                <p14:nvPr/>
              </p14:nvContentPartPr>
              <p14:xfrm>
                <a:off x="3468416" y="4172263"/>
                <a:ext cx="68400" cy="2667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933081F-67EB-274C-8360-59776C37BAD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60856" y="4165063"/>
                  <a:ext cx="83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4EFB0DC-9EA4-1540-A7F4-15A8E6155AF8}"/>
                    </a:ext>
                  </a:extLst>
                </p14:cNvPr>
                <p14:cNvContentPartPr/>
                <p14:nvPr/>
              </p14:nvContentPartPr>
              <p14:xfrm>
                <a:off x="3381656" y="4277743"/>
                <a:ext cx="161640" cy="31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4EFB0DC-9EA4-1540-A7F4-15A8E6155A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74096" y="4270183"/>
                  <a:ext cx="1764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F7F69B60-2375-DD40-8C5C-E4D1E833BDE0}"/>
              </a:ext>
            </a:extLst>
          </p:cNvPr>
          <p:cNvGrpSpPr/>
          <p:nvPr/>
        </p:nvGrpSpPr>
        <p:grpSpPr>
          <a:xfrm>
            <a:off x="3771896" y="4252903"/>
            <a:ext cx="142920" cy="204840"/>
            <a:chOff x="3771896" y="4252903"/>
            <a:chExt cx="14292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F22EAB6-EB85-7F4E-B388-C4DF15F4525F}"/>
                    </a:ext>
                  </a:extLst>
                </p14:cNvPr>
                <p14:cNvContentPartPr/>
                <p14:nvPr/>
              </p14:nvContentPartPr>
              <p14:xfrm>
                <a:off x="3771896" y="4364503"/>
                <a:ext cx="105840" cy="932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F22EAB6-EB85-7F4E-B388-C4DF15F452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764336" y="4356943"/>
                  <a:ext cx="120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0752B4B-F0D7-F141-BCC3-3E56991EA09B}"/>
                    </a:ext>
                  </a:extLst>
                </p14:cNvPr>
                <p14:cNvContentPartPr/>
                <p14:nvPr/>
              </p14:nvContentPartPr>
              <p14:xfrm>
                <a:off x="3852536" y="4252903"/>
                <a:ext cx="62280" cy="684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0752B4B-F0D7-F141-BCC3-3E56991EA09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44976" y="4245343"/>
                  <a:ext cx="7740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6CC00CAC-E2A1-0246-921E-2DD67F9E04D8}"/>
                  </a:ext>
                </a:extLst>
              </p14:cNvPr>
              <p14:cNvContentPartPr/>
              <p14:nvPr/>
            </p14:nvContentPartPr>
            <p14:xfrm>
              <a:off x="4187336" y="4476103"/>
              <a:ext cx="62280" cy="435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6CC00CAC-E2A1-0246-921E-2DD67F9E04D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179776" y="4468543"/>
                <a:ext cx="7740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86FDE1C0-5688-E94C-A32F-FF696C779914}"/>
              </a:ext>
            </a:extLst>
          </p:cNvPr>
          <p:cNvGrpSpPr/>
          <p:nvPr/>
        </p:nvGrpSpPr>
        <p:grpSpPr>
          <a:xfrm>
            <a:off x="4509536" y="4166143"/>
            <a:ext cx="663120" cy="508680"/>
            <a:chOff x="4509536" y="4166143"/>
            <a:chExt cx="663120" cy="50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8431D0FC-C7B7-CC47-8988-149B152F8626}"/>
                    </a:ext>
                  </a:extLst>
                </p14:cNvPr>
                <p14:cNvContentPartPr/>
                <p14:nvPr/>
              </p14:nvContentPartPr>
              <p14:xfrm>
                <a:off x="4540496" y="4166143"/>
                <a:ext cx="118080" cy="2854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8431D0FC-C7B7-CC47-8988-149B152F862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32936" y="4158583"/>
                  <a:ext cx="133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3E2087EF-CF72-754A-8AB7-DD9B197A8339}"/>
                    </a:ext>
                  </a:extLst>
                </p14:cNvPr>
                <p14:cNvContentPartPr/>
                <p14:nvPr/>
              </p14:nvContentPartPr>
              <p14:xfrm>
                <a:off x="4509536" y="4253623"/>
                <a:ext cx="149040" cy="43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3E2087EF-CF72-754A-8AB7-DD9B197A833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501976" y="4246063"/>
                  <a:ext cx="164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5BEF4F3-E9B0-BD46-B333-A4EB3E96C03E}"/>
                    </a:ext>
                  </a:extLst>
                </p14:cNvPr>
                <p14:cNvContentPartPr/>
                <p14:nvPr/>
              </p14:nvContentPartPr>
              <p14:xfrm>
                <a:off x="4769816" y="4469983"/>
                <a:ext cx="62280" cy="2048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5BEF4F3-E9B0-BD46-B333-A4EB3E96C0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762256" y="4462423"/>
                  <a:ext cx="77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AFF1984-76F3-8E47-913F-C82DEE0A91FC}"/>
                    </a:ext>
                  </a:extLst>
                </p14:cNvPr>
                <p14:cNvContentPartPr/>
                <p14:nvPr/>
              </p14:nvContentPartPr>
              <p14:xfrm>
                <a:off x="4862696" y="4321303"/>
                <a:ext cx="68400" cy="74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AFF1984-76F3-8E47-913F-C82DEE0A91F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855136" y="4313743"/>
                  <a:ext cx="83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35BF5F9-827B-3C48-B08D-028CDD95936C}"/>
                    </a:ext>
                  </a:extLst>
                </p14:cNvPr>
                <p14:cNvContentPartPr/>
                <p14:nvPr/>
              </p14:nvContentPartPr>
              <p14:xfrm>
                <a:off x="5048456" y="4166143"/>
                <a:ext cx="124200" cy="403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35BF5F9-827B-3C48-B08D-028CDD9593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040896" y="4158583"/>
                  <a:ext cx="139320" cy="41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8002E651-22D2-D24F-9FC9-1969FC45F579}"/>
                  </a:ext>
                </a:extLst>
              </p14:cNvPr>
              <p14:cNvContentPartPr/>
              <p14:nvPr/>
            </p14:nvContentPartPr>
            <p14:xfrm>
              <a:off x="5500976" y="3943303"/>
              <a:ext cx="68400" cy="9486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8002E651-22D2-D24F-9FC9-1969FC45F57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493416" y="3935743"/>
                <a:ext cx="83520" cy="9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031CF855-2C48-754E-BD98-EC1B8615316D}"/>
              </a:ext>
            </a:extLst>
          </p:cNvPr>
          <p:cNvGrpSpPr/>
          <p:nvPr/>
        </p:nvGrpSpPr>
        <p:grpSpPr>
          <a:xfrm>
            <a:off x="5940896" y="4048423"/>
            <a:ext cx="508680" cy="446760"/>
            <a:chOff x="5940896" y="4048423"/>
            <a:chExt cx="508680" cy="44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018B881C-BE11-D947-B7E8-C603AB05123B}"/>
                    </a:ext>
                  </a:extLst>
                </p14:cNvPr>
                <p14:cNvContentPartPr/>
                <p14:nvPr/>
              </p14:nvContentPartPr>
              <p14:xfrm>
                <a:off x="6033776" y="4048423"/>
                <a:ext cx="161640" cy="3963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018B881C-BE11-D947-B7E8-C603AB05123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26216" y="4040863"/>
                  <a:ext cx="1764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2F2756D9-279F-1845-A0A3-BF2A5F2A5306}"/>
                    </a:ext>
                  </a:extLst>
                </p14:cNvPr>
                <p14:cNvContentPartPr/>
                <p14:nvPr/>
              </p14:nvContentPartPr>
              <p14:xfrm>
                <a:off x="5940896" y="4246783"/>
                <a:ext cx="186120" cy="50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2F2756D9-279F-1845-A0A3-BF2A5F2A530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33336" y="4239223"/>
                  <a:ext cx="201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4422EF0-2A77-104E-A0F7-C0B6C7A24D98}"/>
                    </a:ext>
                  </a:extLst>
                </p14:cNvPr>
                <p14:cNvContentPartPr/>
                <p14:nvPr/>
              </p14:nvContentPartPr>
              <p14:xfrm>
                <a:off x="6306656" y="4365223"/>
                <a:ext cx="142920" cy="12996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4422EF0-2A77-104E-A0F7-C0B6C7A24D9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99096" y="4357663"/>
                  <a:ext cx="158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97B9B7F-7257-8E42-A998-180ACD870086}"/>
                    </a:ext>
                  </a:extLst>
                </p14:cNvPr>
                <p14:cNvContentPartPr/>
                <p14:nvPr/>
              </p14:nvContentPartPr>
              <p14:xfrm>
                <a:off x="6399536" y="4197103"/>
                <a:ext cx="37440" cy="252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97B9B7F-7257-8E42-A998-180ACD8700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91976" y="4189543"/>
                  <a:ext cx="525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F69060BF-42D4-BF48-9531-6407D4E1F75C}"/>
              </a:ext>
            </a:extLst>
          </p:cNvPr>
          <p:cNvGrpSpPr/>
          <p:nvPr/>
        </p:nvGrpSpPr>
        <p:grpSpPr>
          <a:xfrm>
            <a:off x="6690776" y="4005223"/>
            <a:ext cx="1946160" cy="558000"/>
            <a:chOff x="6690776" y="4005223"/>
            <a:chExt cx="194616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2498B2E8-BEAF-AA4B-81A6-5D1987CE3AC3}"/>
                    </a:ext>
                  </a:extLst>
                </p14:cNvPr>
                <p14:cNvContentPartPr/>
                <p14:nvPr/>
              </p14:nvContentPartPr>
              <p14:xfrm>
                <a:off x="6827216" y="4061023"/>
                <a:ext cx="229680" cy="561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2498B2E8-BEAF-AA4B-81A6-5D1987CE3AC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819656" y="4053463"/>
                  <a:ext cx="244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C15A0BA7-829B-7C49-973B-AED814F73395}"/>
                    </a:ext>
                  </a:extLst>
                </p14:cNvPr>
                <p14:cNvContentPartPr/>
                <p14:nvPr/>
              </p14:nvContentPartPr>
              <p14:xfrm>
                <a:off x="6690776" y="4005223"/>
                <a:ext cx="310320" cy="403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C15A0BA7-829B-7C49-973B-AED814F733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83216" y="3997663"/>
                  <a:ext cx="3254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16F4673-7BDC-8C47-BA83-D8806A409F5D}"/>
                    </a:ext>
                  </a:extLst>
                </p14:cNvPr>
                <p14:cNvContentPartPr/>
                <p14:nvPr/>
              </p14:nvContentPartPr>
              <p14:xfrm>
                <a:off x="6758816" y="4215823"/>
                <a:ext cx="19080" cy="3225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16F4673-7BDC-8C47-BA83-D8806A409F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51256" y="4208263"/>
                  <a:ext cx="33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404D8B3E-3002-7649-B7B7-A642C752B8F2}"/>
                    </a:ext>
                  </a:extLst>
                </p14:cNvPr>
                <p14:cNvContentPartPr/>
                <p14:nvPr/>
              </p14:nvContentPartPr>
              <p14:xfrm>
                <a:off x="6926216" y="4253623"/>
                <a:ext cx="353520" cy="21024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404D8B3E-3002-7649-B7B7-A642C752B8F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18656" y="4246063"/>
                  <a:ext cx="368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6CA2983-ABBF-DD4A-BB92-C3D7A94A7EB9}"/>
                    </a:ext>
                  </a:extLst>
                </p14:cNvPr>
                <p14:cNvContentPartPr/>
                <p14:nvPr/>
              </p14:nvContentPartPr>
              <p14:xfrm>
                <a:off x="7471616" y="4148503"/>
                <a:ext cx="303840" cy="3398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6CA2983-ABBF-DD4A-BB92-C3D7A94A7E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64056" y="4140943"/>
                  <a:ext cx="318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4372ECB-454E-A143-8077-7EDCA53C5859}"/>
                    </a:ext>
                  </a:extLst>
                </p14:cNvPr>
                <p14:cNvContentPartPr/>
                <p14:nvPr/>
              </p14:nvContentPartPr>
              <p14:xfrm>
                <a:off x="7849616" y="4352263"/>
                <a:ext cx="198720" cy="190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4372ECB-454E-A143-8077-7EDCA53C585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842056" y="4344703"/>
                  <a:ext cx="21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BEFA521-03D6-5746-91FE-0AFDFA878F0F}"/>
                    </a:ext>
                  </a:extLst>
                </p14:cNvPr>
                <p14:cNvContentPartPr/>
                <p14:nvPr/>
              </p14:nvContentPartPr>
              <p14:xfrm>
                <a:off x="8239856" y="4147783"/>
                <a:ext cx="316440" cy="35028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BEFA521-03D6-5746-91FE-0AFDFA878F0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32296" y="4140223"/>
                  <a:ext cx="331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FB9E8D52-F4AC-8446-BA30-5F1B81670B80}"/>
                    </a:ext>
                  </a:extLst>
                </p14:cNvPr>
                <p14:cNvContentPartPr/>
                <p14:nvPr/>
              </p14:nvContentPartPr>
              <p14:xfrm>
                <a:off x="8611736" y="4401583"/>
                <a:ext cx="25200" cy="16164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FB9E8D52-F4AC-8446-BA30-5F1B81670B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04176" y="4394023"/>
                  <a:ext cx="403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0137BFD0-AFB1-794D-86AF-D6F256E59C5C}"/>
              </a:ext>
            </a:extLst>
          </p:cNvPr>
          <p:cNvGrpSpPr/>
          <p:nvPr/>
        </p:nvGrpSpPr>
        <p:grpSpPr>
          <a:xfrm>
            <a:off x="8865896" y="3782743"/>
            <a:ext cx="2844360" cy="978840"/>
            <a:chOff x="8865896" y="3782743"/>
            <a:chExt cx="2844360" cy="9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829CC7B-637B-A647-A83E-08223B44DBBC}"/>
                    </a:ext>
                  </a:extLst>
                </p14:cNvPr>
                <p14:cNvContentPartPr/>
                <p14:nvPr/>
              </p14:nvContentPartPr>
              <p14:xfrm>
                <a:off x="8865896" y="4105663"/>
                <a:ext cx="303840" cy="5875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829CC7B-637B-A647-A83E-08223B44DBB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858336" y="4098103"/>
                  <a:ext cx="3189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09962F8-E502-4E4B-A0E5-5F5037943726}"/>
                    </a:ext>
                  </a:extLst>
                </p14:cNvPr>
                <p14:cNvContentPartPr/>
                <p14:nvPr/>
              </p14:nvContentPartPr>
              <p14:xfrm>
                <a:off x="9302936" y="3992623"/>
                <a:ext cx="523800" cy="66672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09962F8-E502-4E4B-A0E5-5F503794372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295376" y="3985063"/>
                  <a:ext cx="5385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8B335775-EB77-2B44-A1B5-368D82A32A0F}"/>
                    </a:ext>
                  </a:extLst>
                </p14:cNvPr>
                <p14:cNvContentPartPr/>
                <p14:nvPr/>
              </p14:nvContentPartPr>
              <p14:xfrm>
                <a:off x="10074056" y="3974983"/>
                <a:ext cx="210960" cy="1980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8B335775-EB77-2B44-A1B5-368D82A32A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66496" y="3967423"/>
                  <a:ext cx="226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B361100-876C-E34D-AA53-8CD79D2D30A3}"/>
                    </a:ext>
                  </a:extLst>
                </p14:cNvPr>
                <p14:cNvContentPartPr/>
                <p14:nvPr/>
              </p14:nvContentPartPr>
              <p14:xfrm>
                <a:off x="10098896" y="4160023"/>
                <a:ext cx="192600" cy="1926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B361100-876C-E34D-AA53-8CD79D2D30A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91336" y="4152463"/>
                  <a:ext cx="207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2285FD2E-F918-3C49-B9B9-BF9FC3780E0B}"/>
                    </a:ext>
                  </a:extLst>
                </p14:cNvPr>
                <p14:cNvContentPartPr/>
                <p14:nvPr/>
              </p14:nvContentPartPr>
              <p14:xfrm>
                <a:off x="10166936" y="4290343"/>
                <a:ext cx="161640" cy="1119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2285FD2E-F918-3C49-B9B9-BF9FC3780E0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159376" y="4282783"/>
                  <a:ext cx="176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E2D35972-BBD5-2F42-9A55-40306E1DB2C6}"/>
                    </a:ext>
                  </a:extLst>
                </p14:cNvPr>
                <p14:cNvContentPartPr/>
                <p14:nvPr/>
              </p14:nvContentPartPr>
              <p14:xfrm>
                <a:off x="9891536" y="4358383"/>
                <a:ext cx="529200" cy="13680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E2D35972-BBD5-2F42-9A55-40306E1DB2C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83976" y="4350823"/>
                  <a:ext cx="54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B25FEA2-0B9F-B449-8AC1-986160817113}"/>
                    </a:ext>
                  </a:extLst>
                </p14:cNvPr>
                <p14:cNvContentPartPr/>
                <p14:nvPr/>
              </p14:nvContentPartPr>
              <p14:xfrm>
                <a:off x="10123736" y="4476103"/>
                <a:ext cx="186120" cy="1368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B25FEA2-0B9F-B449-8AC1-98616081711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116176" y="4468543"/>
                  <a:ext cx="20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12B76B7-57AA-FF40-9773-07CA536A808E}"/>
                    </a:ext>
                  </a:extLst>
                </p14:cNvPr>
                <p14:cNvContentPartPr/>
                <p14:nvPr/>
              </p14:nvContentPartPr>
              <p14:xfrm>
                <a:off x="10600736" y="4234543"/>
                <a:ext cx="111240" cy="2606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12B76B7-57AA-FF40-9773-07CA536A808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593176" y="4226983"/>
                  <a:ext cx="126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C104C86C-D87B-5741-BFA4-9236E6033960}"/>
                    </a:ext>
                  </a:extLst>
                </p14:cNvPr>
                <p14:cNvContentPartPr/>
                <p14:nvPr/>
              </p14:nvContentPartPr>
              <p14:xfrm>
                <a:off x="10575896" y="4383223"/>
                <a:ext cx="105840" cy="5004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C104C86C-D87B-5741-BFA4-9236E603396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568696" y="4375663"/>
                  <a:ext cx="12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899201F-6D99-B348-AA34-CD4891EC5FD9}"/>
                    </a:ext>
                  </a:extLst>
                </p14:cNvPr>
                <p14:cNvContentPartPr/>
                <p14:nvPr/>
              </p14:nvContentPartPr>
              <p14:xfrm>
                <a:off x="10805936" y="4054543"/>
                <a:ext cx="185400" cy="40320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899201F-6D99-B348-AA34-CD4891EC5FD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798376" y="4046983"/>
                  <a:ext cx="200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ECBEDD39-6FCB-1F44-9C7C-595D4A04F2D4}"/>
                    </a:ext>
                  </a:extLst>
                </p14:cNvPr>
                <p14:cNvContentPartPr/>
                <p14:nvPr/>
              </p14:nvContentPartPr>
              <p14:xfrm>
                <a:off x="11152256" y="4017463"/>
                <a:ext cx="105840" cy="3715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ECBEDD39-6FCB-1F44-9C7C-595D4A04F2D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144696" y="4009903"/>
                  <a:ext cx="1206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5A056DA-5B6D-924C-BF43-853F0AE88703}"/>
                    </a:ext>
                  </a:extLst>
                </p14:cNvPr>
                <p14:cNvContentPartPr/>
                <p14:nvPr/>
              </p14:nvContentPartPr>
              <p14:xfrm>
                <a:off x="11090336" y="4172263"/>
                <a:ext cx="229680" cy="622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5A056DA-5B6D-924C-BF43-853F0AE8870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082776" y="4165063"/>
                  <a:ext cx="244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075E110-412E-8B42-8059-315C986C4A44}"/>
                    </a:ext>
                  </a:extLst>
                </p14:cNvPr>
                <p14:cNvContentPartPr/>
                <p14:nvPr/>
              </p14:nvContentPartPr>
              <p14:xfrm>
                <a:off x="11245496" y="4339663"/>
                <a:ext cx="124200" cy="3225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075E110-412E-8B42-8059-315C986C4A4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237936" y="4332103"/>
                  <a:ext cx="139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6C858389-F386-D043-97D3-2A9A490B2D2E}"/>
                    </a:ext>
                  </a:extLst>
                </p14:cNvPr>
                <p14:cNvContentPartPr/>
                <p14:nvPr/>
              </p14:nvContentPartPr>
              <p14:xfrm>
                <a:off x="11363216" y="4252903"/>
                <a:ext cx="121680" cy="684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6C858389-F386-D043-97D3-2A9A490B2D2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355656" y="4245343"/>
                  <a:ext cx="136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6865D47-3FF5-6D48-B9C4-8CB395D2A9C1}"/>
                    </a:ext>
                  </a:extLst>
                </p14:cNvPr>
                <p14:cNvContentPartPr/>
                <p14:nvPr/>
              </p14:nvContentPartPr>
              <p14:xfrm>
                <a:off x="11579936" y="3782743"/>
                <a:ext cx="130320" cy="97884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6865D47-3FF5-6D48-B9C4-8CB395D2A9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72376" y="3775183"/>
                  <a:ext cx="145440" cy="9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B98B48AC-118C-9A46-BF41-ED1A240CDC13}"/>
              </a:ext>
            </a:extLst>
          </p:cNvPr>
          <p:cNvGrpSpPr/>
          <p:nvPr/>
        </p:nvGrpSpPr>
        <p:grpSpPr>
          <a:xfrm>
            <a:off x="773456" y="5189263"/>
            <a:ext cx="575640" cy="458280"/>
            <a:chOff x="773456" y="5189263"/>
            <a:chExt cx="57564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126238F8-022B-0845-A47F-31C3230A8F8D}"/>
                    </a:ext>
                  </a:extLst>
                </p14:cNvPr>
                <p14:cNvContentPartPr/>
                <p14:nvPr/>
              </p14:nvContentPartPr>
              <p14:xfrm>
                <a:off x="809816" y="5343703"/>
                <a:ext cx="310320" cy="374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126238F8-022B-0845-A47F-31C3230A8F8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2616" y="5336143"/>
                  <a:ext cx="325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36925AC-C343-1744-9095-8F2C35C11C8E}"/>
                    </a:ext>
                  </a:extLst>
                </p14:cNvPr>
                <p14:cNvContentPartPr/>
                <p14:nvPr/>
              </p14:nvContentPartPr>
              <p14:xfrm>
                <a:off x="773456" y="5436583"/>
                <a:ext cx="439560" cy="3744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36925AC-C343-1744-9095-8F2C35C11C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65896" y="5429023"/>
                  <a:ext cx="454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C448222-5B8F-6A48-908B-012737F8966B}"/>
                    </a:ext>
                  </a:extLst>
                </p14:cNvPr>
                <p14:cNvContentPartPr/>
                <p14:nvPr/>
              </p14:nvContentPartPr>
              <p14:xfrm>
                <a:off x="1045616" y="5189263"/>
                <a:ext cx="303480" cy="45828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C448222-5B8F-6A48-908B-012737F8966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8056" y="5181703"/>
                  <a:ext cx="31824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E6E8A719-16FC-A645-99FE-5BDB755852D2}"/>
              </a:ext>
            </a:extLst>
          </p:cNvPr>
          <p:cNvGrpSpPr/>
          <p:nvPr/>
        </p:nvGrpSpPr>
        <p:grpSpPr>
          <a:xfrm>
            <a:off x="1720976" y="5225983"/>
            <a:ext cx="694080" cy="384480"/>
            <a:chOff x="1720976" y="5225983"/>
            <a:chExt cx="69408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C3F29F10-411F-6B40-97B1-7067AC2B10D9}"/>
                    </a:ext>
                  </a:extLst>
                </p14:cNvPr>
                <p14:cNvContentPartPr/>
                <p14:nvPr/>
              </p14:nvContentPartPr>
              <p14:xfrm>
                <a:off x="1850936" y="5362063"/>
                <a:ext cx="25200" cy="2484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C3F29F10-411F-6B40-97B1-7067AC2B10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43376" y="5354503"/>
                  <a:ext cx="40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5A40091E-2202-A846-A9C6-D699795B7130}"/>
                    </a:ext>
                  </a:extLst>
                </p14:cNvPr>
                <p14:cNvContentPartPr/>
                <p14:nvPr/>
              </p14:nvContentPartPr>
              <p14:xfrm>
                <a:off x="1720976" y="5318863"/>
                <a:ext cx="266760" cy="2916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5A40091E-2202-A846-A9C6-D699795B713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713416" y="5311303"/>
                  <a:ext cx="281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94AA36D-DDE9-E849-BD61-1C1A8E470729}"/>
                    </a:ext>
                  </a:extLst>
                </p14:cNvPr>
                <p14:cNvContentPartPr/>
                <p14:nvPr/>
              </p14:nvContentPartPr>
              <p14:xfrm>
                <a:off x="2204096" y="5225983"/>
                <a:ext cx="210960" cy="932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94AA36D-DDE9-E849-BD61-1C1A8E47072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196896" y="5218423"/>
                  <a:ext cx="22608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9BE7EFC7-D76A-EF45-89D5-67DBF864F28A}"/>
                  </a:ext>
                </a:extLst>
              </p14:cNvPr>
              <p14:cNvContentPartPr/>
              <p14:nvPr/>
            </p14:nvContentPartPr>
            <p14:xfrm>
              <a:off x="2830136" y="5133103"/>
              <a:ext cx="321840" cy="42732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9BE7EFC7-D76A-EF45-89D5-67DBF864F28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822576" y="5125543"/>
                <a:ext cx="33696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5573B84A-2DA5-9D4A-B4A3-9A7AF5BCAD96}"/>
              </a:ext>
            </a:extLst>
          </p:cNvPr>
          <p:cNvGrpSpPr/>
          <p:nvPr/>
        </p:nvGrpSpPr>
        <p:grpSpPr>
          <a:xfrm>
            <a:off x="3437456" y="4996663"/>
            <a:ext cx="291600" cy="582840"/>
            <a:chOff x="3437456" y="4996663"/>
            <a:chExt cx="29160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CDAEFD8B-0979-8E4C-A9DF-2B113AD09BF9}"/>
                    </a:ext>
                  </a:extLst>
                </p14:cNvPr>
                <p14:cNvContentPartPr/>
                <p14:nvPr/>
              </p14:nvContentPartPr>
              <p14:xfrm>
                <a:off x="3437456" y="4996663"/>
                <a:ext cx="290880" cy="5828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CDAEFD8B-0979-8E4C-A9DF-2B113AD09BF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429896" y="4989103"/>
                  <a:ext cx="3060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17B701CD-64AE-4D4D-9E4A-3E9E0117A30B}"/>
                    </a:ext>
                  </a:extLst>
                </p14:cNvPr>
                <p14:cNvContentPartPr/>
                <p14:nvPr/>
              </p14:nvContentPartPr>
              <p14:xfrm>
                <a:off x="3449696" y="5343703"/>
                <a:ext cx="279360" cy="22968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17B701CD-64AE-4D4D-9E4A-3E9E0117A30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42136" y="5336143"/>
                  <a:ext cx="2941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D9881672-CAA5-F645-B063-E55F367C13BD}"/>
              </a:ext>
            </a:extLst>
          </p:cNvPr>
          <p:cNvGrpSpPr/>
          <p:nvPr/>
        </p:nvGrpSpPr>
        <p:grpSpPr>
          <a:xfrm>
            <a:off x="4044776" y="5089543"/>
            <a:ext cx="235800" cy="459000"/>
            <a:chOff x="4044776" y="5089543"/>
            <a:chExt cx="23580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2CB9052-2D57-0949-9A5A-9BEA46F61CBC}"/>
                    </a:ext>
                  </a:extLst>
                </p14:cNvPr>
                <p14:cNvContentPartPr/>
                <p14:nvPr/>
              </p14:nvContentPartPr>
              <p14:xfrm>
                <a:off x="4044776" y="5089543"/>
                <a:ext cx="235800" cy="235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2CB9052-2D57-0949-9A5A-9BEA46F61CB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037216" y="5081983"/>
                  <a:ext cx="250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ABD4081-44E4-5B48-A3BB-FE6A7D2C3B9F}"/>
                    </a:ext>
                  </a:extLst>
                </p14:cNvPr>
                <p14:cNvContentPartPr/>
                <p14:nvPr/>
              </p14:nvContentPartPr>
              <p14:xfrm>
                <a:off x="4180856" y="5386903"/>
                <a:ext cx="81000" cy="161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ABD4081-44E4-5B48-A3BB-FE6A7D2C3B9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73656" y="5379343"/>
                  <a:ext cx="96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5D07D646-A05F-E64C-AB44-4984FE5D882D}"/>
              </a:ext>
            </a:extLst>
          </p:cNvPr>
          <p:cNvGrpSpPr/>
          <p:nvPr/>
        </p:nvGrpSpPr>
        <p:grpSpPr>
          <a:xfrm>
            <a:off x="4552736" y="5120503"/>
            <a:ext cx="539640" cy="415800"/>
            <a:chOff x="4552736" y="5120503"/>
            <a:chExt cx="53964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C12E460F-950E-2647-8F40-731F2611FD61}"/>
                    </a:ext>
                  </a:extLst>
                </p14:cNvPr>
                <p14:cNvContentPartPr/>
                <p14:nvPr/>
              </p14:nvContentPartPr>
              <p14:xfrm>
                <a:off x="4552736" y="5225983"/>
                <a:ext cx="118080" cy="31032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C12E460F-950E-2647-8F40-731F2611FD6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545176" y="5218423"/>
                  <a:ext cx="133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A1B7EB8-8A52-164F-8D0A-C6D99DAE7F2C}"/>
                    </a:ext>
                  </a:extLst>
                </p14:cNvPr>
                <p14:cNvContentPartPr/>
                <p14:nvPr/>
              </p14:nvContentPartPr>
              <p14:xfrm>
                <a:off x="4831736" y="5120503"/>
                <a:ext cx="260640" cy="35964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A1B7EB8-8A52-164F-8D0A-C6D99DAE7F2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824176" y="5112943"/>
                  <a:ext cx="27576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722C79AF-8928-DB47-841C-9A5A49E4DF3F}"/>
              </a:ext>
            </a:extLst>
          </p:cNvPr>
          <p:cNvGrpSpPr/>
          <p:nvPr/>
        </p:nvGrpSpPr>
        <p:grpSpPr>
          <a:xfrm>
            <a:off x="5321336" y="5101783"/>
            <a:ext cx="322200" cy="533520"/>
            <a:chOff x="5321336" y="5101783"/>
            <a:chExt cx="32220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63401C78-417C-E746-B570-F653D538672E}"/>
                    </a:ext>
                  </a:extLst>
                </p14:cNvPr>
                <p14:cNvContentPartPr/>
                <p14:nvPr/>
              </p14:nvContentPartPr>
              <p14:xfrm>
                <a:off x="5321336" y="5101783"/>
                <a:ext cx="124200" cy="1051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63401C78-417C-E746-B570-F653D538672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13776" y="5094583"/>
                  <a:ext cx="139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E886F885-70CF-734A-B1DE-057B898E7C59}"/>
                    </a:ext>
                  </a:extLst>
                </p14:cNvPr>
                <p14:cNvContentPartPr/>
                <p14:nvPr/>
              </p14:nvContentPartPr>
              <p14:xfrm>
                <a:off x="5339696" y="5145343"/>
                <a:ext cx="303840" cy="48996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E886F885-70CF-734A-B1DE-057B898E7C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332136" y="5137783"/>
                  <a:ext cx="318960" cy="5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3ABE2E2C-5BFB-6041-963E-6B1065239E47}"/>
              </a:ext>
            </a:extLst>
          </p:cNvPr>
          <p:cNvGrpSpPr/>
          <p:nvPr/>
        </p:nvGrpSpPr>
        <p:grpSpPr>
          <a:xfrm>
            <a:off x="6089576" y="4946983"/>
            <a:ext cx="1127520" cy="725400"/>
            <a:chOff x="6089576" y="4946983"/>
            <a:chExt cx="1127520" cy="72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39F89463-43B4-7B4E-BA89-C1DCFE781900}"/>
                    </a:ext>
                  </a:extLst>
                </p14:cNvPr>
                <p14:cNvContentPartPr/>
                <p14:nvPr/>
              </p14:nvContentPartPr>
              <p14:xfrm>
                <a:off x="6089576" y="5225983"/>
                <a:ext cx="266760" cy="4464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39F89463-43B4-7B4E-BA89-C1DCFE78190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82016" y="5218423"/>
                  <a:ext cx="2818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4ABA1F7D-090B-5141-94FD-B44C22B62FF7}"/>
                    </a:ext>
                  </a:extLst>
                </p14:cNvPr>
                <p14:cNvContentPartPr/>
                <p14:nvPr/>
              </p14:nvContentPartPr>
              <p14:xfrm>
                <a:off x="6244376" y="5213383"/>
                <a:ext cx="43560" cy="1551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4ABA1F7D-090B-5141-94FD-B44C22B62FF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37176" y="5205823"/>
                  <a:ext cx="58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50EB0D1-3528-7C4B-A3A8-79526F400EB3}"/>
                    </a:ext>
                  </a:extLst>
                </p14:cNvPr>
                <p14:cNvContentPartPr/>
                <p14:nvPr/>
              </p14:nvContentPartPr>
              <p14:xfrm>
                <a:off x="6411776" y="5263063"/>
                <a:ext cx="37440" cy="6840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50EB0D1-3528-7C4B-A3A8-79526F400EB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04216" y="5255503"/>
                  <a:ext cx="52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F617379-895C-7445-93F4-43AE8079D276}"/>
                    </a:ext>
                  </a:extLst>
                </p14:cNvPr>
                <p14:cNvContentPartPr/>
                <p14:nvPr/>
              </p14:nvContentPartPr>
              <p14:xfrm>
                <a:off x="6771416" y="4946983"/>
                <a:ext cx="80280" cy="21096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F617379-895C-7445-93F4-43AE8079D27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63856" y="4939423"/>
                  <a:ext cx="95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D62AAAD6-0F16-E241-9FBD-2F6D319124A5}"/>
                    </a:ext>
                  </a:extLst>
                </p14:cNvPr>
                <p14:cNvContentPartPr/>
                <p14:nvPr/>
              </p14:nvContentPartPr>
              <p14:xfrm>
                <a:off x="6579176" y="5232103"/>
                <a:ext cx="637920" cy="3164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D62AAAD6-0F16-E241-9FBD-2F6D319124A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571616" y="5224543"/>
                  <a:ext cx="653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86268AB-9E49-D54C-BF1D-11A42A2C8DE3}"/>
                    </a:ext>
                  </a:extLst>
                </p14:cNvPr>
                <p14:cNvContentPartPr/>
                <p14:nvPr/>
              </p14:nvContentPartPr>
              <p14:xfrm>
                <a:off x="6932336" y="5238223"/>
                <a:ext cx="50040" cy="1303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86268AB-9E49-D54C-BF1D-11A42A2C8DE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24776" y="5230663"/>
                  <a:ext cx="65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7EDF066-7B86-7644-8CDB-0576211A5710}"/>
                    </a:ext>
                  </a:extLst>
                </p14:cNvPr>
                <p14:cNvContentPartPr/>
                <p14:nvPr/>
              </p14:nvContentPartPr>
              <p14:xfrm>
                <a:off x="6957176" y="5207983"/>
                <a:ext cx="248400" cy="3715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7EDF066-7B86-7644-8CDB-0576211A571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49616" y="5200423"/>
                  <a:ext cx="26316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17F61A7E-D63F-0B4E-9BF5-E7DEAECF45EC}"/>
              </a:ext>
            </a:extLst>
          </p:cNvPr>
          <p:cNvGrpSpPr/>
          <p:nvPr/>
        </p:nvGrpSpPr>
        <p:grpSpPr>
          <a:xfrm>
            <a:off x="7570616" y="5108263"/>
            <a:ext cx="409320" cy="495360"/>
            <a:chOff x="7570616" y="5108263"/>
            <a:chExt cx="409320" cy="4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7BD958A9-173C-F641-857F-95B0ADFD5D69}"/>
                    </a:ext>
                  </a:extLst>
                </p14:cNvPr>
                <p14:cNvContentPartPr/>
                <p14:nvPr/>
              </p14:nvContentPartPr>
              <p14:xfrm>
                <a:off x="7651256" y="5120503"/>
                <a:ext cx="56160" cy="993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7BD958A9-173C-F641-857F-95B0ADFD5D6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43696" y="5112943"/>
                  <a:ext cx="7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C26DA04E-B72C-B84C-A7B2-B6CF768E36D0}"/>
                    </a:ext>
                  </a:extLst>
                </p14:cNvPr>
                <p14:cNvContentPartPr/>
                <p14:nvPr/>
              </p14:nvContentPartPr>
              <p14:xfrm>
                <a:off x="7570616" y="5108263"/>
                <a:ext cx="409320" cy="49536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C26DA04E-B72C-B84C-A7B2-B6CF768E36D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563056" y="5100703"/>
                  <a:ext cx="424440" cy="51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68" name="墨迹 267">
                <a:extLst>
                  <a:ext uri="{FF2B5EF4-FFF2-40B4-BE49-F238E27FC236}">
                    <a16:creationId xmlns:a16="http://schemas.microsoft.com/office/drawing/2014/main" id="{8CF8263A-4577-FA48-9F67-4C9F27E6422C}"/>
                  </a:ext>
                </a:extLst>
              </p14:cNvPr>
              <p14:cNvContentPartPr/>
              <p14:nvPr/>
            </p14:nvContentPartPr>
            <p14:xfrm>
              <a:off x="8475296" y="5331103"/>
              <a:ext cx="68400" cy="353520"/>
            </p14:xfrm>
          </p:contentPart>
        </mc:Choice>
        <mc:Fallback>
          <p:pic>
            <p:nvPicPr>
              <p:cNvPr id="268" name="墨迹 267">
                <a:extLst>
                  <a:ext uri="{FF2B5EF4-FFF2-40B4-BE49-F238E27FC236}">
                    <a16:creationId xmlns:a16="http://schemas.microsoft.com/office/drawing/2014/main" id="{8CF8263A-4577-FA48-9F67-4C9F27E6422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8467736" y="5323543"/>
                <a:ext cx="835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8330B116-FF26-6E43-A8AA-4B78A1ECAFBB}"/>
                  </a:ext>
                </a:extLst>
              </p14:cNvPr>
              <p14:cNvContentPartPr/>
              <p14:nvPr/>
            </p14:nvContentPartPr>
            <p14:xfrm>
              <a:off x="9026816" y="5757343"/>
              <a:ext cx="50040" cy="3888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8330B116-FF26-6E43-A8AA-4B78A1ECAFBB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019256" y="5749783"/>
                <a:ext cx="6516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084881DF-0F55-EC42-B1A5-00017AFEE85B}"/>
              </a:ext>
            </a:extLst>
          </p:cNvPr>
          <p:cNvGrpSpPr/>
          <p:nvPr/>
        </p:nvGrpSpPr>
        <p:grpSpPr>
          <a:xfrm>
            <a:off x="1807736" y="6056143"/>
            <a:ext cx="1028880" cy="589320"/>
            <a:chOff x="1807736" y="6056143"/>
            <a:chExt cx="102888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8C5FA4F-9B99-FC4C-A986-9542B6D06E4C}"/>
                    </a:ext>
                  </a:extLst>
                </p14:cNvPr>
                <p14:cNvContentPartPr/>
                <p14:nvPr/>
              </p14:nvContentPartPr>
              <p14:xfrm>
                <a:off x="1975136" y="6254503"/>
                <a:ext cx="613800" cy="622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8C5FA4F-9B99-FC4C-A986-9542B6D06E4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967576" y="6246943"/>
                  <a:ext cx="62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D5F16D1D-8A11-4F48-ABF1-526E4E86BA4A}"/>
                    </a:ext>
                  </a:extLst>
                </p14:cNvPr>
                <p14:cNvContentPartPr/>
                <p14:nvPr/>
              </p14:nvContentPartPr>
              <p14:xfrm>
                <a:off x="1807736" y="6397063"/>
                <a:ext cx="843120" cy="500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D5F16D1D-8A11-4F48-ABF1-526E4E86BA4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800176" y="6389503"/>
                  <a:ext cx="858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B1C9F26F-1FB9-3646-A5C1-A57F79E7E199}"/>
                    </a:ext>
                  </a:extLst>
                </p14:cNvPr>
                <p14:cNvContentPartPr/>
                <p14:nvPr/>
              </p14:nvContentPartPr>
              <p14:xfrm>
                <a:off x="2365376" y="6056143"/>
                <a:ext cx="471240" cy="5893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B1C9F26F-1FB9-3646-A5C1-A57F79E7E19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357816" y="6048583"/>
                  <a:ext cx="48636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BF5D0B2D-BBE8-7A4E-8759-1092983C68A1}"/>
              </a:ext>
            </a:extLst>
          </p:cNvPr>
          <p:cNvGrpSpPr/>
          <p:nvPr/>
        </p:nvGrpSpPr>
        <p:grpSpPr>
          <a:xfrm>
            <a:off x="3629336" y="6142903"/>
            <a:ext cx="371520" cy="406080"/>
            <a:chOff x="3629336" y="6142903"/>
            <a:chExt cx="3715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4E821021-E538-5747-97D8-D531351953CE}"/>
                    </a:ext>
                  </a:extLst>
                </p14:cNvPr>
                <p14:cNvContentPartPr/>
                <p14:nvPr/>
              </p14:nvContentPartPr>
              <p14:xfrm>
                <a:off x="3784496" y="6220663"/>
                <a:ext cx="25200" cy="27576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4E821021-E538-5747-97D8-D531351953C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776936" y="6213103"/>
                  <a:ext cx="40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D558101-8C80-624B-BAED-7E10F8EAC0AE}"/>
                    </a:ext>
                  </a:extLst>
                </p14:cNvPr>
                <p14:cNvContentPartPr/>
                <p14:nvPr/>
              </p14:nvContentPartPr>
              <p14:xfrm>
                <a:off x="3629336" y="6142903"/>
                <a:ext cx="371520" cy="40608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D558101-8C80-624B-BAED-7E10F8EAC0A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622136" y="6135343"/>
                  <a:ext cx="386640" cy="42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4B4EDDC9-A680-F94A-B69E-E535F31FCBED}"/>
                  </a:ext>
                </a:extLst>
              </p14:cNvPr>
              <p14:cNvContentPartPr/>
              <p14:nvPr/>
            </p14:nvContentPartPr>
            <p14:xfrm>
              <a:off x="4243136" y="6006823"/>
              <a:ext cx="198720" cy="10584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4B4EDDC9-A680-F94A-B69E-E535F31FCBE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235576" y="5999263"/>
                <a:ext cx="21384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CB1F3B8D-4F81-6349-A6CF-FCEAE7F37DCD}"/>
              </a:ext>
            </a:extLst>
          </p:cNvPr>
          <p:cNvGrpSpPr/>
          <p:nvPr/>
        </p:nvGrpSpPr>
        <p:grpSpPr>
          <a:xfrm>
            <a:off x="4881776" y="6050023"/>
            <a:ext cx="495360" cy="644040"/>
            <a:chOff x="4881776" y="6050023"/>
            <a:chExt cx="495360" cy="64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D7099CB-521F-0C42-9E82-2182B18AB9CE}"/>
                    </a:ext>
                  </a:extLst>
                </p14:cNvPr>
                <p14:cNvContentPartPr/>
                <p14:nvPr/>
              </p14:nvContentPartPr>
              <p14:xfrm>
                <a:off x="4881776" y="6050023"/>
                <a:ext cx="495360" cy="64404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D7099CB-521F-0C42-9E82-2182B18AB9C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874576" y="6042463"/>
                  <a:ext cx="51048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7AF26766-49BE-E74E-8240-738D049E4F0B}"/>
                    </a:ext>
                  </a:extLst>
                </p14:cNvPr>
                <p14:cNvContentPartPr/>
                <p14:nvPr/>
              </p14:nvContentPartPr>
              <p14:xfrm>
                <a:off x="5228096" y="6298063"/>
                <a:ext cx="111960" cy="25452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7AF26766-49BE-E74E-8240-738D049E4F0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220896" y="6290503"/>
                  <a:ext cx="12708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0C8E7A6D-D8C6-8347-8D25-B929718C0793}"/>
                  </a:ext>
                </a:extLst>
              </p14:cNvPr>
              <p14:cNvContentPartPr/>
              <p14:nvPr/>
            </p14:nvContentPartPr>
            <p14:xfrm>
              <a:off x="5823176" y="6223543"/>
              <a:ext cx="50040" cy="31968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0C8E7A6D-D8C6-8347-8D25-B929718C079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5815616" y="6215983"/>
                <a:ext cx="65160" cy="33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A6F55B9A-0450-FC45-AD62-4ABAEBED83AD}"/>
              </a:ext>
            </a:extLst>
          </p:cNvPr>
          <p:cNvGrpSpPr/>
          <p:nvPr/>
        </p:nvGrpSpPr>
        <p:grpSpPr>
          <a:xfrm>
            <a:off x="6108296" y="5901343"/>
            <a:ext cx="408960" cy="830160"/>
            <a:chOff x="6108296" y="5901343"/>
            <a:chExt cx="40896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DF33C7DE-284E-214D-9F56-E5492867BDA0}"/>
                    </a:ext>
                  </a:extLst>
                </p14:cNvPr>
                <p14:cNvContentPartPr/>
                <p14:nvPr/>
              </p14:nvContentPartPr>
              <p14:xfrm>
                <a:off x="6213416" y="5901343"/>
                <a:ext cx="303840" cy="83016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DF33C7DE-284E-214D-9F56-E5492867BDA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05856" y="5893783"/>
                  <a:ext cx="318960" cy="8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F7DB6E6E-88C3-C24B-B5AB-0055678A6440}"/>
                    </a:ext>
                  </a:extLst>
                </p14:cNvPr>
                <p14:cNvContentPartPr/>
                <p14:nvPr/>
              </p14:nvContentPartPr>
              <p14:xfrm>
                <a:off x="6108296" y="6062263"/>
                <a:ext cx="297000" cy="39060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F7DB6E6E-88C3-C24B-B5AB-0055678A644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100736" y="6055063"/>
                  <a:ext cx="3121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F4E9B123-F0FD-2642-BCDB-DF540680FD45}"/>
                    </a:ext>
                  </a:extLst>
                </p14:cNvPr>
                <p14:cNvContentPartPr/>
                <p14:nvPr/>
              </p14:nvContentPartPr>
              <p14:xfrm>
                <a:off x="6300176" y="6335143"/>
                <a:ext cx="105120" cy="810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F4E9B123-F0FD-2642-BCDB-DF540680FD4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292616" y="6327583"/>
                  <a:ext cx="120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485014A1-2699-4E44-B0EE-D847F78543F7}"/>
                    </a:ext>
                  </a:extLst>
                </p14:cNvPr>
                <p14:cNvContentPartPr/>
                <p14:nvPr/>
              </p14:nvContentPartPr>
              <p14:xfrm>
                <a:off x="6120536" y="6415783"/>
                <a:ext cx="297720" cy="22356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485014A1-2699-4E44-B0EE-D847F78543F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112976" y="6408223"/>
                  <a:ext cx="31284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90" name="墨迹 289">
                <a:extLst>
                  <a:ext uri="{FF2B5EF4-FFF2-40B4-BE49-F238E27FC236}">
                    <a16:creationId xmlns:a16="http://schemas.microsoft.com/office/drawing/2014/main" id="{979B3224-13FE-1B4E-B043-F4BFF5FCB81E}"/>
                  </a:ext>
                </a:extLst>
              </p14:cNvPr>
              <p14:cNvContentPartPr/>
              <p14:nvPr/>
            </p14:nvContentPartPr>
            <p14:xfrm>
              <a:off x="6969416" y="6626383"/>
              <a:ext cx="111960" cy="50040"/>
            </p14:xfrm>
          </p:contentPart>
        </mc:Choice>
        <mc:Fallback>
          <p:pic>
            <p:nvPicPr>
              <p:cNvPr id="290" name="墨迹 289">
                <a:extLst>
                  <a:ext uri="{FF2B5EF4-FFF2-40B4-BE49-F238E27FC236}">
                    <a16:creationId xmlns:a16="http://schemas.microsoft.com/office/drawing/2014/main" id="{979B3224-13FE-1B4E-B043-F4BFF5FCB81E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961856" y="6618823"/>
                <a:ext cx="12708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803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E0CB3CEF-E50E-7842-83F0-338A0D7B1B39}"/>
              </a:ext>
            </a:extLst>
          </p:cNvPr>
          <p:cNvGrpSpPr/>
          <p:nvPr/>
        </p:nvGrpSpPr>
        <p:grpSpPr>
          <a:xfrm>
            <a:off x="990820" y="247671"/>
            <a:ext cx="1176840" cy="510120"/>
            <a:chOff x="990820" y="247671"/>
            <a:chExt cx="117684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E294D1A-C70F-2446-8C3E-E2068E65F85D}"/>
                    </a:ext>
                  </a:extLst>
                </p14:cNvPr>
                <p14:cNvContentPartPr/>
                <p14:nvPr/>
              </p14:nvContentPartPr>
              <p14:xfrm>
                <a:off x="990820" y="316071"/>
                <a:ext cx="243000" cy="441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E294D1A-C70F-2446-8C3E-E2068E65F8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3260" y="308511"/>
                  <a:ext cx="2581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8C2DC5E-A8A7-154B-A194-5E76F53DB8BA}"/>
                    </a:ext>
                  </a:extLst>
                </p14:cNvPr>
                <p14:cNvContentPartPr/>
                <p14:nvPr/>
              </p14:nvContentPartPr>
              <p14:xfrm>
                <a:off x="1053100" y="533871"/>
                <a:ext cx="187200" cy="75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8C2DC5E-A8A7-154B-A194-5E76F53DB8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5540" y="526311"/>
                  <a:ext cx="202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E1C8523-5A66-7C48-93AA-71A895A05F66}"/>
                    </a:ext>
                  </a:extLst>
                </p14:cNvPr>
                <p14:cNvContentPartPr/>
                <p14:nvPr/>
              </p14:nvContentPartPr>
              <p14:xfrm>
                <a:off x="1364500" y="247671"/>
                <a:ext cx="230760" cy="448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E1C8523-5A66-7C48-93AA-71A895A05F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6940" y="240111"/>
                  <a:ext cx="2458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836DEBB-1127-8C4F-8095-01DBF28D9987}"/>
                    </a:ext>
                  </a:extLst>
                </p14:cNvPr>
                <p14:cNvContentPartPr/>
                <p14:nvPr/>
              </p14:nvContentPartPr>
              <p14:xfrm>
                <a:off x="1905940" y="247671"/>
                <a:ext cx="180720" cy="336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836DEBB-1127-8C4F-8095-01DBF28D99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8380" y="240111"/>
                  <a:ext cx="195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817B035-42A1-384D-9229-0A3047B1816A}"/>
                    </a:ext>
                  </a:extLst>
                </p14:cNvPr>
                <p14:cNvContentPartPr/>
                <p14:nvPr/>
              </p14:nvContentPartPr>
              <p14:xfrm>
                <a:off x="1775260" y="552591"/>
                <a:ext cx="392400" cy="1623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817B035-42A1-384D-9229-0A3047B1816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67700" y="545031"/>
                  <a:ext cx="4075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7C37DDD-0D0C-4843-BCC4-4D72498D2624}"/>
              </a:ext>
            </a:extLst>
          </p:cNvPr>
          <p:cNvGrpSpPr/>
          <p:nvPr/>
        </p:nvGrpSpPr>
        <p:grpSpPr>
          <a:xfrm>
            <a:off x="2447740" y="210231"/>
            <a:ext cx="299160" cy="510840"/>
            <a:chOff x="2447740" y="210231"/>
            <a:chExt cx="2991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AEF791D-255B-7144-8695-41CC9D12ECB8}"/>
                    </a:ext>
                  </a:extLst>
                </p14:cNvPr>
                <p14:cNvContentPartPr/>
                <p14:nvPr/>
              </p14:nvContentPartPr>
              <p14:xfrm>
                <a:off x="2447740" y="210231"/>
                <a:ext cx="274320" cy="510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AEF791D-255B-7144-8695-41CC9D12EC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40180" y="202671"/>
                  <a:ext cx="289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7166BE4-7CE6-0544-806D-74A4286A5598}"/>
                    </a:ext>
                  </a:extLst>
                </p14:cNvPr>
                <p14:cNvContentPartPr/>
                <p14:nvPr/>
              </p14:nvContentPartPr>
              <p14:xfrm>
                <a:off x="2646820" y="459351"/>
                <a:ext cx="100080" cy="218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7166BE4-7CE6-0544-806D-74A4286A55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39260" y="451791"/>
                  <a:ext cx="115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524E26-9511-7D4B-A83A-26EF7D6FC85F}"/>
              </a:ext>
            </a:extLst>
          </p:cNvPr>
          <p:cNvGrpSpPr/>
          <p:nvPr/>
        </p:nvGrpSpPr>
        <p:grpSpPr>
          <a:xfrm>
            <a:off x="3046060" y="303471"/>
            <a:ext cx="385920" cy="336600"/>
            <a:chOff x="3046060" y="303471"/>
            <a:chExt cx="38592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907395A-5F1D-6148-9D0C-0145381478B3}"/>
                    </a:ext>
                  </a:extLst>
                </p14:cNvPr>
                <p14:cNvContentPartPr/>
                <p14:nvPr/>
              </p14:nvContentPartPr>
              <p14:xfrm>
                <a:off x="3046060" y="303471"/>
                <a:ext cx="118080" cy="336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907395A-5F1D-6148-9D0C-0145381478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8500" y="295911"/>
                  <a:ext cx="1332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25E519C-F19D-A54D-AAFD-591D0BCBC9E9}"/>
                    </a:ext>
                  </a:extLst>
                </p14:cNvPr>
                <p14:cNvContentPartPr/>
                <p14:nvPr/>
              </p14:nvContentPartPr>
              <p14:xfrm>
                <a:off x="3163780" y="397071"/>
                <a:ext cx="268200" cy="243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25E519C-F19D-A54D-AAFD-591D0BCBC9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6220" y="389511"/>
                  <a:ext cx="2829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0D2DE0-2047-E649-BB4E-BC07BED1A22D}"/>
              </a:ext>
            </a:extLst>
          </p:cNvPr>
          <p:cNvGrpSpPr/>
          <p:nvPr/>
        </p:nvGrpSpPr>
        <p:grpSpPr>
          <a:xfrm>
            <a:off x="3742660" y="154071"/>
            <a:ext cx="429840" cy="548280"/>
            <a:chOff x="3742660" y="154071"/>
            <a:chExt cx="42984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7094B48-6A4E-5D46-8117-B0BBD7B21703}"/>
                    </a:ext>
                  </a:extLst>
                </p14:cNvPr>
                <p14:cNvContentPartPr/>
                <p14:nvPr/>
              </p14:nvContentPartPr>
              <p14:xfrm>
                <a:off x="3742660" y="347031"/>
                <a:ext cx="12960" cy="199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7094B48-6A4E-5D46-8117-B0BBD7B217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5100" y="339831"/>
                  <a:ext cx="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DFAB4-4E38-A34D-90C4-5FD196F313F1}"/>
                    </a:ext>
                  </a:extLst>
                </p14:cNvPr>
                <p14:cNvContentPartPr/>
                <p14:nvPr/>
              </p14:nvContentPartPr>
              <p14:xfrm>
                <a:off x="3910780" y="154071"/>
                <a:ext cx="261720" cy="548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DFAB4-4E38-A34D-90C4-5FD196F313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3220" y="146511"/>
                  <a:ext cx="27684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9A905C-F265-D249-A14A-2A73811A69EE}"/>
                    </a:ext>
                  </a:extLst>
                </p14:cNvPr>
                <p14:cNvContentPartPr/>
                <p14:nvPr/>
              </p14:nvContentPartPr>
              <p14:xfrm>
                <a:off x="3874060" y="241191"/>
                <a:ext cx="192600" cy="261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9A905C-F265-D249-A14A-2A73811A69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66500" y="233991"/>
                  <a:ext cx="207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7544DA6-5957-6449-A436-E9647814719B}"/>
                    </a:ext>
                  </a:extLst>
                </p14:cNvPr>
                <p14:cNvContentPartPr/>
                <p14:nvPr/>
              </p14:nvContentPartPr>
              <p14:xfrm>
                <a:off x="3935620" y="509031"/>
                <a:ext cx="100080" cy="81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7544DA6-5957-6449-A436-E964781471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8060" y="50147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9519091-6E31-D849-9238-415AD0C2FF44}"/>
                    </a:ext>
                  </a:extLst>
                </p14:cNvPr>
                <p14:cNvContentPartPr/>
                <p14:nvPr/>
              </p14:nvContentPartPr>
              <p14:xfrm>
                <a:off x="3892060" y="620991"/>
                <a:ext cx="180720" cy="43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9519091-6E31-D849-9238-415AD0C2F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4500" y="61343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FEA2F8E-6B45-8044-AFD4-E38363C1072C}"/>
              </a:ext>
            </a:extLst>
          </p:cNvPr>
          <p:cNvGrpSpPr/>
          <p:nvPr/>
        </p:nvGrpSpPr>
        <p:grpSpPr>
          <a:xfrm>
            <a:off x="4414780" y="291231"/>
            <a:ext cx="728640" cy="398520"/>
            <a:chOff x="4414780" y="291231"/>
            <a:chExt cx="72864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887F342-DD46-2541-9E83-E5035FDCB6E9}"/>
                    </a:ext>
                  </a:extLst>
                </p14:cNvPr>
                <p14:cNvContentPartPr/>
                <p14:nvPr/>
              </p14:nvContentPartPr>
              <p14:xfrm>
                <a:off x="4414780" y="291231"/>
                <a:ext cx="293040" cy="298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887F342-DD46-2541-9E83-E5035FDCB6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7580" y="283671"/>
                  <a:ext cx="308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0B2ED5-8E70-064A-93EF-8C4F1B7DAB3B}"/>
                    </a:ext>
                  </a:extLst>
                </p14:cNvPr>
                <p14:cNvContentPartPr/>
                <p14:nvPr/>
              </p14:nvContentPartPr>
              <p14:xfrm>
                <a:off x="4919140" y="490311"/>
                <a:ext cx="37800" cy="124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0B2ED5-8E70-064A-93EF-8C4F1B7DAB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1580" y="482751"/>
                  <a:ext cx="5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5AA9474-3710-334E-A0CC-8E525A32EFC4}"/>
                    </a:ext>
                  </a:extLst>
                </p14:cNvPr>
                <p14:cNvContentPartPr/>
                <p14:nvPr/>
              </p14:nvContentPartPr>
              <p14:xfrm>
                <a:off x="5074660" y="620991"/>
                <a:ext cx="68760" cy="68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5AA9474-3710-334E-A0CC-8E525A32EF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7460" y="61343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B52F3BC-49B3-0B48-8272-C3CE13D169A1}"/>
              </a:ext>
            </a:extLst>
          </p:cNvPr>
          <p:cNvGrpSpPr/>
          <p:nvPr/>
        </p:nvGrpSpPr>
        <p:grpSpPr>
          <a:xfrm>
            <a:off x="5610340" y="285111"/>
            <a:ext cx="510840" cy="354960"/>
            <a:chOff x="5610340" y="285111"/>
            <a:chExt cx="51084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80390A6-C8B6-3542-A322-23E549D919A4}"/>
                    </a:ext>
                  </a:extLst>
                </p14:cNvPr>
                <p14:cNvContentPartPr/>
                <p14:nvPr/>
              </p14:nvContentPartPr>
              <p14:xfrm>
                <a:off x="5610340" y="285111"/>
                <a:ext cx="243000" cy="324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80390A6-C8B6-3542-A322-23E549D919A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02780" y="277551"/>
                  <a:ext cx="258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99F1748-1272-704C-9448-F5C7CBFA651F}"/>
                    </a:ext>
                  </a:extLst>
                </p14:cNvPr>
                <p14:cNvContentPartPr/>
                <p14:nvPr/>
              </p14:nvContentPartPr>
              <p14:xfrm>
                <a:off x="5977540" y="533871"/>
                <a:ext cx="143640" cy="1062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99F1748-1272-704C-9448-F5C7CBFA65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69980" y="526311"/>
                  <a:ext cx="15876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CF7E7F68-CB4E-AF4B-AD8A-3279F6318683}"/>
                  </a:ext>
                </a:extLst>
              </p14:cNvPr>
              <p14:cNvContentPartPr/>
              <p14:nvPr/>
            </p14:nvContentPartPr>
            <p14:xfrm>
              <a:off x="6469300" y="726831"/>
              <a:ext cx="12960" cy="190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CF7E7F68-CB4E-AF4B-AD8A-3279F63186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61740" y="719271"/>
                <a:ext cx="27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2B188B79-A17C-2145-B62E-FC20CCE78A30}"/>
              </a:ext>
            </a:extLst>
          </p:cNvPr>
          <p:cNvGrpSpPr/>
          <p:nvPr/>
        </p:nvGrpSpPr>
        <p:grpSpPr>
          <a:xfrm>
            <a:off x="6998500" y="484191"/>
            <a:ext cx="448560" cy="25200"/>
            <a:chOff x="6998500" y="484191"/>
            <a:chExt cx="44856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CFADA21-FAA1-FD40-8E2D-611FD98A4894}"/>
                    </a:ext>
                  </a:extLst>
                </p14:cNvPr>
                <p14:cNvContentPartPr/>
                <p14:nvPr/>
              </p14:nvContentPartPr>
              <p14:xfrm>
                <a:off x="6998500" y="484191"/>
                <a:ext cx="143640" cy="25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CFADA21-FAA1-FD40-8E2D-611FD98A48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0940" y="476631"/>
                  <a:ext cx="158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CE6A970-883A-E24A-AF58-C60521B13052}"/>
                    </a:ext>
                  </a:extLst>
                </p14:cNvPr>
                <p14:cNvContentPartPr/>
                <p14:nvPr/>
              </p14:nvContentPartPr>
              <p14:xfrm>
                <a:off x="7303420" y="496791"/>
                <a:ext cx="143640" cy="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CE6A970-883A-E24A-AF58-C60521B130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5860" y="489231"/>
                  <a:ext cx="15876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6150DCD-9B6B-3740-B643-02334A225533}"/>
                  </a:ext>
                </a:extLst>
              </p14:cNvPr>
              <p14:cNvContentPartPr/>
              <p14:nvPr/>
            </p14:nvContentPartPr>
            <p14:xfrm>
              <a:off x="7720660" y="471591"/>
              <a:ext cx="100080" cy="129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6150DCD-9B6B-3740-B643-02334A2255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3100" y="464031"/>
                <a:ext cx="1152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51CA4C85-36C9-B549-B412-60428F794693}"/>
                  </a:ext>
                </a:extLst>
              </p14:cNvPr>
              <p14:cNvContentPartPr/>
              <p14:nvPr/>
            </p14:nvContentPartPr>
            <p14:xfrm>
              <a:off x="8368300" y="241191"/>
              <a:ext cx="255600" cy="3614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51CA4C85-36C9-B549-B412-60428F7946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60740" y="233991"/>
                <a:ext cx="270720" cy="37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294010-5428-9943-AEE3-08B3F22A2791}"/>
              </a:ext>
            </a:extLst>
          </p:cNvPr>
          <p:cNvGrpSpPr/>
          <p:nvPr/>
        </p:nvGrpSpPr>
        <p:grpSpPr>
          <a:xfrm>
            <a:off x="8853580" y="478071"/>
            <a:ext cx="193320" cy="187200"/>
            <a:chOff x="8853580" y="478071"/>
            <a:chExt cx="19332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E586848-C303-FA4F-BBF1-6361F06D519D}"/>
                    </a:ext>
                  </a:extLst>
                </p14:cNvPr>
                <p14:cNvContentPartPr/>
                <p14:nvPr/>
              </p14:nvContentPartPr>
              <p14:xfrm>
                <a:off x="8853580" y="478071"/>
                <a:ext cx="19080" cy="187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E586848-C303-FA4F-BBF1-6361F06D51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46020" y="470511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479859C-5BB8-9C4C-A886-24A60EA25560}"/>
                    </a:ext>
                  </a:extLst>
                </p14:cNvPr>
                <p14:cNvContentPartPr/>
                <p14:nvPr/>
              </p14:nvContentPartPr>
              <p14:xfrm>
                <a:off x="8891020" y="521631"/>
                <a:ext cx="155880" cy="118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479859C-5BB8-9C4C-A886-24A60EA255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3460" y="514071"/>
                  <a:ext cx="1710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3580AAC-9EA6-064B-8F20-C53C3FFF08CE}"/>
                  </a:ext>
                </a:extLst>
              </p14:cNvPr>
              <p14:cNvContentPartPr/>
              <p14:nvPr/>
            </p14:nvContentPartPr>
            <p14:xfrm>
              <a:off x="9252100" y="689751"/>
              <a:ext cx="81360" cy="752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3580AAC-9EA6-064B-8F20-C53C3FFF08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44540" y="682191"/>
                <a:ext cx="96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04411E4A-1743-5644-8BA0-71D1BD3FB2A2}"/>
                  </a:ext>
                </a:extLst>
              </p14:cNvPr>
              <p14:cNvContentPartPr/>
              <p14:nvPr/>
            </p14:nvContentPartPr>
            <p14:xfrm>
              <a:off x="11281780" y="720711"/>
              <a:ext cx="131040" cy="565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04411E4A-1743-5644-8BA0-71D1BD3FB2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74220" y="713151"/>
                <a:ext cx="146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组合 78">
            <a:extLst>
              <a:ext uri="{FF2B5EF4-FFF2-40B4-BE49-F238E27FC236}">
                <a16:creationId xmlns:a16="http://schemas.microsoft.com/office/drawing/2014/main" id="{9023BCFA-5B18-904D-AD02-A98F10CF5D77}"/>
              </a:ext>
            </a:extLst>
          </p:cNvPr>
          <p:cNvGrpSpPr/>
          <p:nvPr/>
        </p:nvGrpSpPr>
        <p:grpSpPr>
          <a:xfrm>
            <a:off x="2852380" y="1212471"/>
            <a:ext cx="454680" cy="409320"/>
            <a:chOff x="2852380" y="1212471"/>
            <a:chExt cx="45468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ADCE192-C907-3641-B73F-DD5779F54161}"/>
                    </a:ext>
                  </a:extLst>
                </p14:cNvPr>
                <p14:cNvContentPartPr/>
                <p14:nvPr/>
              </p14:nvContentPartPr>
              <p14:xfrm>
                <a:off x="2852380" y="1256031"/>
                <a:ext cx="118800" cy="365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ADCE192-C907-3641-B73F-DD5779F541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44820" y="1248471"/>
                  <a:ext cx="133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C528ABF-42B8-1B40-82E4-59AE2F4FECEB}"/>
                    </a:ext>
                  </a:extLst>
                </p14:cNvPr>
                <p14:cNvContentPartPr/>
                <p14:nvPr/>
              </p14:nvContentPartPr>
              <p14:xfrm>
                <a:off x="3126340" y="1212471"/>
                <a:ext cx="180720" cy="374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C528ABF-42B8-1B40-82E4-59AE2F4FEC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18780" y="1204911"/>
                  <a:ext cx="19584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73AD94D-1642-E248-B1EE-47683C16501C}"/>
              </a:ext>
            </a:extLst>
          </p:cNvPr>
          <p:cNvGrpSpPr/>
          <p:nvPr/>
        </p:nvGrpSpPr>
        <p:grpSpPr>
          <a:xfrm>
            <a:off x="3667780" y="1044351"/>
            <a:ext cx="1364040" cy="629280"/>
            <a:chOff x="3667780" y="1044351"/>
            <a:chExt cx="13640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0FEED27-6160-AA47-8599-3A1EE09263B3}"/>
                    </a:ext>
                  </a:extLst>
                </p14:cNvPr>
                <p14:cNvContentPartPr/>
                <p14:nvPr/>
              </p14:nvContentPartPr>
              <p14:xfrm>
                <a:off x="3680380" y="1113111"/>
                <a:ext cx="43920" cy="81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0FEED27-6160-AA47-8599-3A1EE09263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72820" y="1105551"/>
                  <a:ext cx="59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FC4E067-35C9-2144-9EE3-44649133172A}"/>
                    </a:ext>
                  </a:extLst>
                </p14:cNvPr>
                <p14:cNvContentPartPr/>
                <p14:nvPr/>
              </p14:nvContentPartPr>
              <p14:xfrm>
                <a:off x="3667780" y="1175031"/>
                <a:ext cx="249480" cy="423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FC4E067-35C9-2144-9EE3-4464913317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60220" y="1167831"/>
                  <a:ext cx="2646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DBF955D-A0D0-7244-9204-26DE6C051DD5}"/>
                    </a:ext>
                  </a:extLst>
                </p14:cNvPr>
                <p14:cNvContentPartPr/>
                <p14:nvPr/>
              </p14:nvContentPartPr>
              <p14:xfrm>
                <a:off x="4159540" y="1044351"/>
                <a:ext cx="87480" cy="348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DBF955D-A0D0-7244-9204-26DE6C051D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1980" y="1036791"/>
                  <a:ext cx="102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94682FB-4ACF-2141-B116-9BEC769EAC31}"/>
                    </a:ext>
                  </a:extLst>
                </p14:cNvPr>
                <p14:cNvContentPartPr/>
                <p14:nvPr/>
              </p14:nvContentPartPr>
              <p14:xfrm>
                <a:off x="4056580" y="1081791"/>
                <a:ext cx="470880" cy="5918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94682FB-4ACF-2141-B116-9BEC769EAC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49020" y="1074231"/>
                  <a:ext cx="48564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0A13F64-191D-1E45-B71D-67D3E99E2E92}"/>
                    </a:ext>
                  </a:extLst>
                </p14:cNvPr>
                <p14:cNvContentPartPr/>
                <p14:nvPr/>
              </p14:nvContentPartPr>
              <p14:xfrm>
                <a:off x="4757500" y="1106631"/>
                <a:ext cx="274320" cy="5482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0A13F64-191D-1E45-B71D-67D3E99E2E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49940" y="1099071"/>
                  <a:ext cx="289440" cy="56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249C775-CA6D-A044-81FC-2248994DF91A}"/>
              </a:ext>
            </a:extLst>
          </p:cNvPr>
          <p:cNvGrpSpPr/>
          <p:nvPr/>
        </p:nvGrpSpPr>
        <p:grpSpPr>
          <a:xfrm>
            <a:off x="5336380" y="1231191"/>
            <a:ext cx="1002600" cy="423720"/>
            <a:chOff x="5336380" y="1231191"/>
            <a:chExt cx="10026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C2D237F-7F11-BB4E-8279-BD22EC7AA285}"/>
                    </a:ext>
                  </a:extLst>
                </p14:cNvPr>
                <p14:cNvContentPartPr/>
                <p14:nvPr/>
              </p14:nvContentPartPr>
              <p14:xfrm>
                <a:off x="5342500" y="1237311"/>
                <a:ext cx="112320" cy="100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C2D237F-7F11-BB4E-8279-BD22EC7AA2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34940" y="1229751"/>
                  <a:ext cx="127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54C5E98-9496-194C-B54B-7AEB9B4789E0}"/>
                    </a:ext>
                  </a:extLst>
                </p14:cNvPr>
                <p14:cNvContentPartPr/>
                <p14:nvPr/>
              </p14:nvContentPartPr>
              <p14:xfrm>
                <a:off x="5336380" y="1368711"/>
                <a:ext cx="467280" cy="202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54C5E98-9496-194C-B54B-7AEB9B4789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28820" y="1361511"/>
                  <a:ext cx="482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F010D6F-8039-E844-93B4-82F99F42A301}"/>
                    </a:ext>
                  </a:extLst>
                </p14:cNvPr>
                <p14:cNvContentPartPr/>
                <p14:nvPr/>
              </p14:nvContentPartPr>
              <p14:xfrm>
                <a:off x="6008500" y="1231191"/>
                <a:ext cx="112320" cy="75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F010D6F-8039-E844-93B4-82F99F42A3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01300" y="122363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60B52A3-8173-BE46-8481-26959B1ABFE6}"/>
                    </a:ext>
                  </a:extLst>
                </p14:cNvPr>
                <p14:cNvContentPartPr/>
                <p14:nvPr/>
              </p14:nvContentPartPr>
              <p14:xfrm>
                <a:off x="6021100" y="1231191"/>
                <a:ext cx="317880" cy="423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60B52A3-8173-BE46-8481-26959B1ABF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13540" y="1223631"/>
                  <a:ext cx="33300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07EF4F3-8105-7942-BC7C-5B76B8B4A004}"/>
              </a:ext>
            </a:extLst>
          </p:cNvPr>
          <p:cNvGrpSpPr/>
          <p:nvPr/>
        </p:nvGrpSpPr>
        <p:grpSpPr>
          <a:xfrm>
            <a:off x="6643540" y="1144071"/>
            <a:ext cx="560880" cy="498600"/>
            <a:chOff x="6643540" y="1144071"/>
            <a:chExt cx="560880" cy="4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BC71080-64F7-1E49-ADB8-8A24B29FAFC7}"/>
                    </a:ext>
                  </a:extLst>
                </p14:cNvPr>
                <p14:cNvContentPartPr/>
                <p14:nvPr/>
              </p14:nvContentPartPr>
              <p14:xfrm>
                <a:off x="6643540" y="1268631"/>
                <a:ext cx="348840" cy="374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BC71080-64F7-1E49-ADB8-8A24B29FAF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35980" y="1261071"/>
                  <a:ext cx="3639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CEF8E7E-9E33-A14F-8595-44C992FE6FCD}"/>
                    </a:ext>
                  </a:extLst>
                </p14:cNvPr>
                <p14:cNvContentPartPr/>
                <p14:nvPr/>
              </p14:nvContentPartPr>
              <p14:xfrm>
                <a:off x="7129180" y="1144071"/>
                <a:ext cx="75240" cy="205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CEF8E7E-9E33-A14F-8595-44C992FE6F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1620" y="1136511"/>
                  <a:ext cx="9000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649961DE-69CC-5F4E-AF79-035FF3EAD40F}"/>
                  </a:ext>
                </a:extLst>
              </p14:cNvPr>
              <p14:cNvContentPartPr/>
              <p14:nvPr/>
            </p14:nvContentPartPr>
            <p14:xfrm>
              <a:off x="7216300" y="1561311"/>
              <a:ext cx="180360" cy="1994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649961DE-69CC-5F4E-AF79-035FF3EAD4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08740" y="1553751"/>
                <a:ext cx="1951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CD674692-6DB8-2040-87FB-501BFB2755A4}"/>
              </a:ext>
            </a:extLst>
          </p:cNvPr>
          <p:cNvGrpSpPr/>
          <p:nvPr/>
        </p:nvGrpSpPr>
        <p:grpSpPr>
          <a:xfrm>
            <a:off x="7620940" y="1181511"/>
            <a:ext cx="741240" cy="516960"/>
            <a:chOff x="7620940" y="1181511"/>
            <a:chExt cx="74124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5E6F576-CFFE-A640-9CB6-A9303B07F0D1}"/>
                    </a:ext>
                  </a:extLst>
                </p14:cNvPr>
                <p14:cNvContentPartPr/>
                <p14:nvPr/>
              </p14:nvContentPartPr>
              <p14:xfrm>
                <a:off x="7620940" y="1343151"/>
                <a:ext cx="398880" cy="355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5E6F576-CFFE-A640-9CB6-A9303B07F0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13380" y="1335591"/>
                  <a:ext cx="414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4FF106F-3170-134B-877E-A73ED089A72D}"/>
                    </a:ext>
                  </a:extLst>
                </p14:cNvPr>
                <p14:cNvContentPartPr/>
                <p14:nvPr/>
              </p14:nvContentPartPr>
              <p14:xfrm>
                <a:off x="8112700" y="1181511"/>
                <a:ext cx="249480" cy="187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4FF106F-3170-134B-877E-A73ED089A7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5500" y="1173951"/>
                  <a:ext cx="2646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6EDE59BF-DEFD-2449-8D74-25163D469DB3}"/>
                  </a:ext>
                </a:extLst>
              </p14:cNvPr>
              <p14:cNvContentPartPr/>
              <p14:nvPr/>
            </p14:nvContentPartPr>
            <p14:xfrm>
              <a:off x="8324380" y="1698111"/>
              <a:ext cx="56520" cy="6264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6EDE59BF-DEFD-2449-8D74-25163D469DB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17180" y="1690551"/>
                <a:ext cx="7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C10EFD03-53DF-F949-943C-DF211F4107B6}"/>
              </a:ext>
            </a:extLst>
          </p:cNvPr>
          <p:cNvGrpSpPr/>
          <p:nvPr/>
        </p:nvGrpSpPr>
        <p:grpSpPr>
          <a:xfrm>
            <a:off x="8785180" y="1206351"/>
            <a:ext cx="535320" cy="473400"/>
            <a:chOff x="8785180" y="1206351"/>
            <a:chExt cx="5353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0041BC5-B172-2440-869B-3E7AC6BA229E}"/>
                    </a:ext>
                  </a:extLst>
                </p14:cNvPr>
                <p14:cNvContentPartPr/>
                <p14:nvPr/>
              </p14:nvContentPartPr>
              <p14:xfrm>
                <a:off x="8785180" y="1386711"/>
                <a:ext cx="261720" cy="2930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0041BC5-B172-2440-869B-3E7AC6BA22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77620" y="1379151"/>
                  <a:ext cx="276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57BC9ED8-5CE3-F742-B409-72AB5603747C}"/>
                    </a:ext>
                  </a:extLst>
                </p14:cNvPr>
                <p14:cNvContentPartPr/>
                <p14:nvPr/>
              </p14:nvContentPartPr>
              <p14:xfrm>
                <a:off x="9158860" y="1206351"/>
                <a:ext cx="161640" cy="3178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57BC9ED8-5CE3-F742-B409-72AB5603747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51300" y="1198791"/>
                  <a:ext cx="176760" cy="33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37E3B92-D578-2344-AB0D-9B6253D2762F}"/>
                  </a:ext>
                </a:extLst>
              </p14:cNvPr>
              <p14:cNvContentPartPr/>
              <p14:nvPr/>
            </p14:nvContentPartPr>
            <p14:xfrm>
              <a:off x="9252100" y="1729431"/>
              <a:ext cx="68760" cy="5652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37E3B92-D578-2344-AB0D-9B6253D2762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244540" y="1721871"/>
                <a:ext cx="838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BFE4E3B4-23FD-DB4F-81D6-1024D86A354A}"/>
              </a:ext>
            </a:extLst>
          </p:cNvPr>
          <p:cNvGrpSpPr/>
          <p:nvPr/>
        </p:nvGrpSpPr>
        <p:grpSpPr>
          <a:xfrm>
            <a:off x="9650620" y="1604871"/>
            <a:ext cx="560520" cy="25200"/>
            <a:chOff x="9650620" y="1604871"/>
            <a:chExt cx="56052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AA11CF5-1BE4-3241-83BF-4AF553C36D49}"/>
                    </a:ext>
                  </a:extLst>
                </p14:cNvPr>
                <p14:cNvContentPartPr/>
                <p14:nvPr/>
              </p14:nvContentPartPr>
              <p14:xfrm>
                <a:off x="9650620" y="1604871"/>
                <a:ext cx="93600" cy="129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AA11CF5-1BE4-3241-83BF-4AF553C36D4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40540" y="1594791"/>
                  <a:ext cx="114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37AE7D0-2F94-D443-91E7-0A315720AA58}"/>
                    </a:ext>
                  </a:extLst>
                </p14:cNvPr>
                <p14:cNvContentPartPr/>
                <p14:nvPr/>
              </p14:nvContentPartPr>
              <p14:xfrm>
                <a:off x="9911980" y="1604871"/>
                <a:ext cx="299160" cy="25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37AE7D0-2F94-D443-91E7-0A315720AA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01900" y="1594791"/>
                  <a:ext cx="3193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DFD29B4-7ADF-C24D-B5BD-5109FC5E8368}"/>
              </a:ext>
            </a:extLst>
          </p:cNvPr>
          <p:cNvGrpSpPr/>
          <p:nvPr/>
        </p:nvGrpSpPr>
        <p:grpSpPr>
          <a:xfrm>
            <a:off x="10490860" y="1312191"/>
            <a:ext cx="884520" cy="560520"/>
            <a:chOff x="10490860" y="1312191"/>
            <a:chExt cx="8845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192BC95-A71B-A94B-840B-90DDAA520955}"/>
                    </a:ext>
                  </a:extLst>
                </p14:cNvPr>
                <p14:cNvContentPartPr/>
                <p14:nvPr/>
              </p14:nvContentPartPr>
              <p14:xfrm>
                <a:off x="10490860" y="1337031"/>
                <a:ext cx="479880" cy="3607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192BC95-A71B-A94B-840B-90DDAA5209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80780" y="1326951"/>
                  <a:ext cx="5000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A0410FB-746B-0C40-BC54-3931AE69F17D}"/>
                    </a:ext>
                  </a:extLst>
                </p14:cNvPr>
                <p14:cNvContentPartPr/>
                <p14:nvPr/>
              </p14:nvContentPartPr>
              <p14:xfrm>
                <a:off x="10957780" y="1312191"/>
                <a:ext cx="62640" cy="2430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A0410FB-746B-0C40-BC54-3931AE69F1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47700" y="1302111"/>
                  <a:ext cx="82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155BF35-EE3F-3E45-99E5-A3C42A7E9A5E}"/>
                    </a:ext>
                  </a:extLst>
                </p14:cNvPr>
                <p14:cNvContentPartPr/>
                <p14:nvPr/>
              </p14:nvContentPartPr>
              <p14:xfrm>
                <a:off x="10995220" y="1337031"/>
                <a:ext cx="212040" cy="230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155BF35-EE3F-3E45-99E5-A3C42A7E9A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85140" y="1326951"/>
                  <a:ext cx="232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1B564F7-3BD2-074F-B96D-4EF52D549484}"/>
                    </a:ext>
                  </a:extLst>
                </p14:cNvPr>
                <p14:cNvContentPartPr/>
                <p14:nvPr/>
              </p14:nvContentPartPr>
              <p14:xfrm>
                <a:off x="11294020" y="1791351"/>
                <a:ext cx="81360" cy="813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1B564F7-3BD2-074F-B96D-4EF52D5494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83940" y="1781271"/>
                  <a:ext cx="1015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B6F3B07B-451E-3F4D-B7A5-6BA6AAB72CFC}"/>
              </a:ext>
            </a:extLst>
          </p:cNvPr>
          <p:cNvGrpSpPr/>
          <p:nvPr/>
        </p:nvGrpSpPr>
        <p:grpSpPr>
          <a:xfrm>
            <a:off x="742060" y="2115351"/>
            <a:ext cx="585360" cy="597960"/>
            <a:chOff x="742060" y="2115351"/>
            <a:chExt cx="58536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B67C895-FDB6-5F4A-89D1-892097BA4560}"/>
                    </a:ext>
                  </a:extLst>
                </p14:cNvPr>
                <p14:cNvContentPartPr/>
                <p14:nvPr/>
              </p14:nvContentPartPr>
              <p14:xfrm>
                <a:off x="742060" y="2357991"/>
                <a:ext cx="124920" cy="31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B67C895-FDB6-5F4A-89D1-892097BA45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4500" y="2350431"/>
                  <a:ext cx="140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4974920-9A5D-864C-BD7C-39D86DE854DC}"/>
                    </a:ext>
                  </a:extLst>
                </p14:cNvPr>
                <p14:cNvContentPartPr/>
                <p14:nvPr/>
              </p14:nvContentPartPr>
              <p14:xfrm>
                <a:off x="779140" y="2469951"/>
                <a:ext cx="124920" cy="1000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4974920-9A5D-864C-BD7C-39D86DE854D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1580" y="246239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21A6CD5F-C5E6-F64D-9047-FE246622FCAD}"/>
                    </a:ext>
                  </a:extLst>
                </p14:cNvPr>
                <p14:cNvContentPartPr/>
                <p14:nvPr/>
              </p14:nvContentPartPr>
              <p14:xfrm>
                <a:off x="928540" y="2115351"/>
                <a:ext cx="398880" cy="5979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21A6CD5F-C5E6-F64D-9047-FE246622FC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0980" y="2107791"/>
                  <a:ext cx="41400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1AFA92D-BCB5-BA4C-AF7C-790ABA4A67B4}"/>
              </a:ext>
            </a:extLst>
          </p:cNvPr>
          <p:cNvGrpSpPr/>
          <p:nvPr/>
        </p:nvGrpSpPr>
        <p:grpSpPr>
          <a:xfrm>
            <a:off x="1706860" y="2327031"/>
            <a:ext cx="317880" cy="293040"/>
            <a:chOff x="1706860" y="2327031"/>
            <a:chExt cx="31788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A0F372E-C91E-3D46-A3C9-12B0F90CD7F2}"/>
                    </a:ext>
                  </a:extLst>
                </p14:cNvPr>
                <p14:cNvContentPartPr/>
                <p14:nvPr/>
              </p14:nvContentPartPr>
              <p14:xfrm>
                <a:off x="1706860" y="2327031"/>
                <a:ext cx="155880" cy="230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A0F372E-C91E-3D46-A3C9-12B0F90CD7F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9300" y="2319471"/>
                  <a:ext cx="171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1640FA6-96EF-D64D-9842-B5948E6D553E}"/>
                    </a:ext>
                  </a:extLst>
                </p14:cNvPr>
                <p14:cNvContentPartPr/>
                <p14:nvPr/>
              </p14:nvContentPartPr>
              <p14:xfrm>
                <a:off x="2018260" y="2544831"/>
                <a:ext cx="6480" cy="752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1640FA6-96EF-D64D-9842-B5948E6D55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0700" y="2537271"/>
                  <a:ext cx="216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F20B2C15-14A0-EE41-B575-6FF3EA811AE2}"/>
                  </a:ext>
                </a:extLst>
              </p14:cNvPr>
              <p14:cNvContentPartPr/>
              <p14:nvPr/>
            </p14:nvContentPartPr>
            <p14:xfrm>
              <a:off x="2453860" y="2575791"/>
              <a:ext cx="43920" cy="5004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F20B2C15-14A0-EE41-B575-6FF3EA811AE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46300" y="2568231"/>
                <a:ext cx="5904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4F563E6-6C46-9345-A872-15FE5D4CAF9E}"/>
              </a:ext>
            </a:extLst>
          </p:cNvPr>
          <p:cNvGrpSpPr/>
          <p:nvPr/>
        </p:nvGrpSpPr>
        <p:grpSpPr>
          <a:xfrm>
            <a:off x="2883340" y="2283471"/>
            <a:ext cx="467280" cy="286560"/>
            <a:chOff x="2883340" y="2283471"/>
            <a:chExt cx="46728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8CC0997D-29E6-E842-934B-AE13A12116DB}"/>
                    </a:ext>
                  </a:extLst>
                </p14:cNvPr>
                <p14:cNvContentPartPr/>
                <p14:nvPr/>
              </p14:nvContentPartPr>
              <p14:xfrm>
                <a:off x="2883340" y="2283471"/>
                <a:ext cx="187200" cy="2494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8CC0997D-29E6-E842-934B-AE13A12116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75780" y="2275911"/>
                  <a:ext cx="202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0B93B199-FCE9-FA40-A74E-5DC8D33E7141}"/>
                    </a:ext>
                  </a:extLst>
                </p14:cNvPr>
                <p14:cNvContentPartPr/>
                <p14:nvPr/>
              </p14:nvContentPartPr>
              <p14:xfrm>
                <a:off x="3176020" y="2469951"/>
                <a:ext cx="174600" cy="100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0B93B199-FCE9-FA40-A74E-5DC8D33E71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68460" y="2462391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4D62F08B-6EC3-C045-BDFB-1AB37CA89899}"/>
                  </a:ext>
                </a:extLst>
              </p14:cNvPr>
              <p14:cNvContentPartPr/>
              <p14:nvPr/>
            </p14:nvContentPartPr>
            <p14:xfrm>
              <a:off x="3686500" y="2594511"/>
              <a:ext cx="93600" cy="2520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4D62F08B-6EC3-C045-BDFB-1AB37CA898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78940" y="2586951"/>
                <a:ext cx="108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4235E28D-F99D-EC44-A2AB-AE003A7D51DA}"/>
              </a:ext>
            </a:extLst>
          </p:cNvPr>
          <p:cNvGrpSpPr/>
          <p:nvPr/>
        </p:nvGrpSpPr>
        <p:grpSpPr>
          <a:xfrm>
            <a:off x="4234420" y="2482551"/>
            <a:ext cx="485640" cy="37800"/>
            <a:chOff x="4234420" y="2482551"/>
            <a:chExt cx="48564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79BE6541-0AD0-5448-99FF-D6ED75AC2D73}"/>
                    </a:ext>
                  </a:extLst>
                </p14:cNvPr>
                <p14:cNvContentPartPr/>
                <p14:nvPr/>
              </p14:nvContentPartPr>
              <p14:xfrm>
                <a:off x="4234420" y="2482551"/>
                <a:ext cx="261720" cy="252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79BE6541-0AD0-5448-99FF-D6ED75AC2D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26860" y="2474991"/>
                  <a:ext cx="276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A6489DA-87C2-8C4A-80E7-1CA8D479E810}"/>
                    </a:ext>
                  </a:extLst>
                </p14:cNvPr>
                <p14:cNvContentPartPr/>
                <p14:nvPr/>
              </p14:nvContentPartPr>
              <p14:xfrm>
                <a:off x="4582900" y="2495151"/>
                <a:ext cx="137160" cy="25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A6489DA-87C2-8C4A-80E7-1CA8D479E8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75340" y="248759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3906F969-52B2-2B4B-A210-AA393B6D578E}"/>
                  </a:ext>
                </a:extLst>
              </p14:cNvPr>
              <p14:cNvContentPartPr/>
              <p14:nvPr/>
            </p14:nvContentPartPr>
            <p14:xfrm>
              <a:off x="5087260" y="2538711"/>
              <a:ext cx="62640" cy="687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3906F969-52B2-2B4B-A210-AA393B6D578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79700" y="2531151"/>
                <a:ext cx="777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169261D-7A9B-7C41-BAA7-9BCC0C86E832}"/>
              </a:ext>
            </a:extLst>
          </p:cNvPr>
          <p:cNvGrpSpPr/>
          <p:nvPr/>
        </p:nvGrpSpPr>
        <p:grpSpPr>
          <a:xfrm>
            <a:off x="5460940" y="2239911"/>
            <a:ext cx="610200" cy="373680"/>
            <a:chOff x="5460940" y="2239911"/>
            <a:chExt cx="61020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738FEAD-7BD4-3E4B-B7C0-FC477AB5E1D8}"/>
                    </a:ext>
                  </a:extLst>
                </p14:cNvPr>
                <p14:cNvContentPartPr/>
                <p14:nvPr/>
              </p14:nvContentPartPr>
              <p14:xfrm>
                <a:off x="5460940" y="2239911"/>
                <a:ext cx="361440" cy="330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738FEAD-7BD4-3E4B-B7C0-FC477AB5E1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53380" y="2232351"/>
                  <a:ext cx="376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361554E-CF6E-DF40-B861-297ECC5EAD97}"/>
                    </a:ext>
                  </a:extLst>
                </p14:cNvPr>
                <p14:cNvContentPartPr/>
                <p14:nvPr/>
              </p14:nvContentPartPr>
              <p14:xfrm>
                <a:off x="5884300" y="2469951"/>
                <a:ext cx="12960" cy="1436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361554E-CF6E-DF40-B861-297ECC5EAD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76740" y="2462391"/>
                  <a:ext cx="2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2804C7A-511A-3C40-830D-138F97969CE8}"/>
                    </a:ext>
                  </a:extLst>
                </p14:cNvPr>
                <p14:cNvContentPartPr/>
                <p14:nvPr/>
              </p14:nvContentPartPr>
              <p14:xfrm>
                <a:off x="5902660" y="2501271"/>
                <a:ext cx="168480" cy="112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2804C7A-511A-3C40-830D-138F97969CE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95460" y="249371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CAB6DF2-E21F-4642-A13E-9839236526BF}"/>
              </a:ext>
            </a:extLst>
          </p:cNvPr>
          <p:cNvGrpSpPr/>
          <p:nvPr/>
        </p:nvGrpSpPr>
        <p:grpSpPr>
          <a:xfrm>
            <a:off x="6426460" y="2127591"/>
            <a:ext cx="335880" cy="470880"/>
            <a:chOff x="6426460" y="2127591"/>
            <a:chExt cx="33588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8440B26-D595-9040-B858-B7F7397C2AFC}"/>
                    </a:ext>
                  </a:extLst>
                </p14:cNvPr>
                <p14:cNvContentPartPr/>
                <p14:nvPr/>
              </p14:nvContentPartPr>
              <p14:xfrm>
                <a:off x="6426460" y="2127591"/>
                <a:ext cx="292320" cy="4708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8440B26-D595-9040-B858-B7F7397C2AF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18900" y="2120031"/>
                  <a:ext cx="3074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9DBAD88-6544-BA40-9750-5595A9E8916C}"/>
                    </a:ext>
                  </a:extLst>
                </p14:cNvPr>
                <p14:cNvContentPartPr/>
                <p14:nvPr/>
              </p14:nvContentPartPr>
              <p14:xfrm>
                <a:off x="6662260" y="2364111"/>
                <a:ext cx="100080" cy="192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9DBAD88-6544-BA40-9750-5595A9E891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4700" y="2356551"/>
                  <a:ext cx="1152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F05BB8A-AB8B-C145-846B-1B4FEA15A74B}"/>
              </a:ext>
            </a:extLst>
          </p:cNvPr>
          <p:cNvGrpSpPr/>
          <p:nvPr/>
        </p:nvGrpSpPr>
        <p:grpSpPr>
          <a:xfrm>
            <a:off x="7079500" y="2189871"/>
            <a:ext cx="417240" cy="355320"/>
            <a:chOff x="7079500" y="2189871"/>
            <a:chExt cx="41724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6AADC87-B322-E146-8340-CE12B1BCC0E8}"/>
                    </a:ext>
                  </a:extLst>
                </p14:cNvPr>
                <p14:cNvContentPartPr/>
                <p14:nvPr/>
              </p14:nvContentPartPr>
              <p14:xfrm>
                <a:off x="7079500" y="2189871"/>
                <a:ext cx="149760" cy="330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6AADC87-B322-E146-8340-CE12B1BCC0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71940" y="2182311"/>
                  <a:ext cx="164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3C8ADDAD-DAF8-C54E-A11C-9292D4E95300}"/>
                    </a:ext>
                  </a:extLst>
                </p14:cNvPr>
                <p14:cNvContentPartPr/>
                <p14:nvPr/>
              </p14:nvContentPartPr>
              <p14:xfrm>
                <a:off x="7210180" y="2283471"/>
                <a:ext cx="286560" cy="2617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3C8ADDAD-DAF8-C54E-A11C-9292D4E9530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02620" y="2275911"/>
                  <a:ext cx="3016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A9612FC5-7CD7-3342-9917-BC52378A7DAF}"/>
              </a:ext>
            </a:extLst>
          </p:cNvPr>
          <p:cNvGrpSpPr/>
          <p:nvPr/>
        </p:nvGrpSpPr>
        <p:grpSpPr>
          <a:xfrm>
            <a:off x="7764220" y="1972071"/>
            <a:ext cx="504720" cy="647640"/>
            <a:chOff x="7764220" y="1972071"/>
            <a:chExt cx="504720" cy="64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4879E68-3E6D-E243-908B-871BC4A56C0E}"/>
                    </a:ext>
                  </a:extLst>
                </p14:cNvPr>
                <p14:cNvContentPartPr/>
                <p14:nvPr/>
              </p14:nvContentPartPr>
              <p14:xfrm>
                <a:off x="7764220" y="2264751"/>
                <a:ext cx="31320" cy="17388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4879E68-3E6D-E243-908B-871BC4A56C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56660" y="2257191"/>
                  <a:ext cx="4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CF7369E-91F0-134C-A5CB-D54D3219B284}"/>
                    </a:ext>
                  </a:extLst>
                </p14:cNvPr>
                <p14:cNvContentPartPr/>
                <p14:nvPr/>
              </p14:nvContentPartPr>
              <p14:xfrm>
                <a:off x="8019460" y="1972071"/>
                <a:ext cx="249480" cy="6476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CF7369E-91F0-134C-A5CB-D54D3219B2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11900" y="1964511"/>
                  <a:ext cx="2646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558F5462-1B7A-A742-90C0-15175E4C1597}"/>
                    </a:ext>
                  </a:extLst>
                </p14:cNvPr>
                <p14:cNvContentPartPr/>
                <p14:nvPr/>
              </p14:nvContentPartPr>
              <p14:xfrm>
                <a:off x="7948180" y="2134071"/>
                <a:ext cx="196200" cy="2307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558F5462-1B7A-A742-90C0-15175E4C15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40620" y="2126511"/>
                  <a:ext cx="211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5CB08D0-C475-6C4D-9695-06277AC33582}"/>
                    </a:ext>
                  </a:extLst>
                </p14:cNvPr>
                <p14:cNvContentPartPr/>
                <p14:nvPr/>
              </p14:nvContentPartPr>
              <p14:xfrm>
                <a:off x="7988500" y="2364111"/>
                <a:ext cx="174600" cy="187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5CB08D0-C475-6C4D-9695-06277AC335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80940" y="2356551"/>
                  <a:ext cx="189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FBD7D4EE-8E1D-CB44-BB35-13D0DEF72B84}"/>
              </a:ext>
            </a:extLst>
          </p:cNvPr>
          <p:cNvGrpSpPr/>
          <p:nvPr/>
        </p:nvGrpSpPr>
        <p:grpSpPr>
          <a:xfrm>
            <a:off x="8487100" y="2059191"/>
            <a:ext cx="1325880" cy="461160"/>
            <a:chOff x="8487100" y="2059191"/>
            <a:chExt cx="13258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5E2E4FC-706C-4748-8FCB-7A7607F19AE2}"/>
                    </a:ext>
                  </a:extLst>
                </p14:cNvPr>
                <p14:cNvContentPartPr/>
                <p14:nvPr/>
              </p14:nvContentPartPr>
              <p14:xfrm>
                <a:off x="8529940" y="2165031"/>
                <a:ext cx="131040" cy="305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5E2E4FC-706C-4748-8FCB-7A7607F19A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22380" y="2157471"/>
                  <a:ext cx="146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75386F9A-9B4B-0F4C-8A04-93394DA4DAD5}"/>
                    </a:ext>
                  </a:extLst>
                </p14:cNvPr>
                <p14:cNvContentPartPr/>
                <p14:nvPr/>
              </p14:nvContentPartPr>
              <p14:xfrm>
                <a:off x="8487100" y="2308311"/>
                <a:ext cx="236160" cy="99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75386F9A-9B4B-0F4C-8A04-93394DA4DA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79540" y="2300751"/>
                  <a:ext cx="25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67F9E33-2628-BC46-ACCE-CC22CDE5794A}"/>
                    </a:ext>
                  </a:extLst>
                </p14:cNvPr>
                <p14:cNvContentPartPr/>
                <p14:nvPr/>
              </p14:nvContentPartPr>
              <p14:xfrm>
                <a:off x="8850340" y="2071791"/>
                <a:ext cx="233640" cy="4298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67F9E33-2628-BC46-ACCE-CC22CDE579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2780" y="2064231"/>
                  <a:ext cx="2484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73D0C59-AB61-FB45-9BEC-9918657908B6}"/>
                    </a:ext>
                  </a:extLst>
                </p14:cNvPr>
                <p14:cNvContentPartPr/>
                <p14:nvPr/>
              </p14:nvContentPartPr>
              <p14:xfrm>
                <a:off x="9239860" y="2121471"/>
                <a:ext cx="510840" cy="398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73D0C59-AB61-FB45-9BEC-9918657908B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32300" y="2113911"/>
                  <a:ext cx="5259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BAA315F0-67DA-B147-B7B3-7DA0BDA389DD}"/>
                    </a:ext>
                  </a:extLst>
                </p14:cNvPr>
                <p14:cNvContentPartPr/>
                <p14:nvPr/>
              </p14:nvContentPartPr>
              <p14:xfrm>
                <a:off x="9619300" y="2308311"/>
                <a:ext cx="174600" cy="378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BAA315F0-67DA-B147-B7B3-7DA0BDA389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1740" y="230075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07FF7A8-FCF8-D244-804F-EA1A1616D46D}"/>
                    </a:ext>
                  </a:extLst>
                </p14:cNvPr>
                <p14:cNvContentPartPr/>
                <p14:nvPr/>
              </p14:nvContentPartPr>
              <p14:xfrm>
                <a:off x="9688060" y="2059191"/>
                <a:ext cx="124920" cy="25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07FF7A8-FCF8-D244-804F-EA1A1616D4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0500" y="205163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AB1BD6D-7DDB-9248-B6DB-F936576C548E}"/>
              </a:ext>
            </a:extLst>
          </p:cNvPr>
          <p:cNvGrpSpPr/>
          <p:nvPr/>
        </p:nvGrpSpPr>
        <p:grpSpPr>
          <a:xfrm>
            <a:off x="10067860" y="1953351"/>
            <a:ext cx="1114560" cy="591840"/>
            <a:chOff x="10067860" y="1953351"/>
            <a:chExt cx="111456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BFF14D3A-8454-F449-9216-80C3075ED874}"/>
                    </a:ext>
                  </a:extLst>
                </p14:cNvPr>
                <p14:cNvContentPartPr/>
                <p14:nvPr/>
              </p14:nvContentPartPr>
              <p14:xfrm>
                <a:off x="10067860" y="2270871"/>
                <a:ext cx="162360" cy="12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BFF14D3A-8454-F449-9216-80C3075ED8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60300" y="2263311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D1B04DB-A847-1144-BDCF-A956F12FCDEC}"/>
                    </a:ext>
                  </a:extLst>
                </p14:cNvPr>
                <p14:cNvContentPartPr/>
                <p14:nvPr/>
              </p14:nvContentPartPr>
              <p14:xfrm>
                <a:off x="10428940" y="1953351"/>
                <a:ext cx="10008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D1B04DB-A847-1144-BDCF-A956F12FCDE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21380" y="194579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631C989-36A0-FA46-936E-392B69F81160}"/>
                    </a:ext>
                  </a:extLst>
                </p14:cNvPr>
                <p14:cNvContentPartPr/>
                <p14:nvPr/>
              </p14:nvContentPartPr>
              <p14:xfrm>
                <a:off x="10310500" y="2115351"/>
                <a:ext cx="254880" cy="380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631C989-36A0-FA46-936E-392B69F811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02940" y="2107791"/>
                  <a:ext cx="270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FE920D4-4DEE-3649-B006-C5C13E6F0F69}"/>
                    </a:ext>
                  </a:extLst>
                </p14:cNvPr>
                <p14:cNvContentPartPr/>
                <p14:nvPr/>
              </p14:nvContentPartPr>
              <p14:xfrm>
                <a:off x="10677700" y="2021751"/>
                <a:ext cx="504720" cy="436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FE920D4-4DEE-3649-B006-C5C13E6F0F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70140" y="2014191"/>
                  <a:ext cx="5198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F97FE43-1638-B347-A541-6684BA744E46}"/>
                    </a:ext>
                  </a:extLst>
                </p14:cNvPr>
                <p14:cNvContentPartPr/>
                <p14:nvPr/>
              </p14:nvContentPartPr>
              <p14:xfrm>
                <a:off x="11020060" y="2451591"/>
                <a:ext cx="155880" cy="93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F97FE43-1638-B347-A541-6684BA744E4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12500" y="244403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9ED9B6E-90D8-1440-895B-F07B4B882A71}"/>
              </a:ext>
            </a:extLst>
          </p:cNvPr>
          <p:cNvGrpSpPr/>
          <p:nvPr/>
        </p:nvGrpSpPr>
        <p:grpSpPr>
          <a:xfrm>
            <a:off x="11449900" y="2015631"/>
            <a:ext cx="336240" cy="622800"/>
            <a:chOff x="11449900" y="2015631"/>
            <a:chExt cx="33624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19D1F6B-F1B5-EF40-AE3F-1B088257FD26}"/>
                    </a:ext>
                  </a:extLst>
                </p14:cNvPr>
                <p14:cNvContentPartPr/>
                <p14:nvPr/>
              </p14:nvContentPartPr>
              <p14:xfrm>
                <a:off x="11449900" y="2015631"/>
                <a:ext cx="280440" cy="622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19D1F6B-F1B5-EF40-AE3F-1B088257FD2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42340" y="2008071"/>
                  <a:ext cx="2955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11E6B917-0AD8-104F-B5C0-571BB347C817}"/>
                    </a:ext>
                  </a:extLst>
                </p14:cNvPr>
                <p14:cNvContentPartPr/>
                <p14:nvPr/>
              </p14:nvContentPartPr>
              <p14:xfrm>
                <a:off x="11763820" y="2532231"/>
                <a:ext cx="22320" cy="252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11E6B917-0AD8-104F-B5C0-571BB347C81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756260" y="2524671"/>
                  <a:ext cx="37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8C00FFA8-8A05-5B4A-A0C5-A20D823BD717}"/>
              </a:ext>
            </a:extLst>
          </p:cNvPr>
          <p:cNvGrpSpPr/>
          <p:nvPr/>
        </p:nvGrpSpPr>
        <p:grpSpPr>
          <a:xfrm>
            <a:off x="611020" y="3062151"/>
            <a:ext cx="1183320" cy="569520"/>
            <a:chOff x="611020" y="3062151"/>
            <a:chExt cx="118332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68A7B63-2404-B342-A35A-6EC7512BE31E}"/>
                    </a:ext>
                  </a:extLst>
                </p14:cNvPr>
                <p14:cNvContentPartPr/>
                <p14:nvPr/>
              </p14:nvContentPartPr>
              <p14:xfrm>
                <a:off x="611020" y="3167271"/>
                <a:ext cx="212040" cy="464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68A7B63-2404-B342-A35A-6EC7512BE3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3460" y="3159711"/>
                  <a:ext cx="2271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32BD29A-F055-274D-A58F-8316A8E8BFC5}"/>
                    </a:ext>
                  </a:extLst>
                </p14:cNvPr>
                <p14:cNvContentPartPr/>
                <p14:nvPr/>
              </p14:nvContentPartPr>
              <p14:xfrm>
                <a:off x="903700" y="3403791"/>
                <a:ext cx="75240" cy="439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32BD29A-F055-274D-A58F-8316A8E8BFC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6140" y="3396231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E1E7848-9822-2444-8EBA-5E89DAF1D1A9}"/>
                    </a:ext>
                  </a:extLst>
                </p14:cNvPr>
                <p14:cNvContentPartPr/>
                <p14:nvPr/>
              </p14:nvContentPartPr>
              <p14:xfrm>
                <a:off x="1283500" y="3062151"/>
                <a:ext cx="205920" cy="261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E1E7848-9822-2444-8EBA-5E89DAF1D1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75940" y="3054591"/>
                  <a:ext cx="221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51F7472-C48D-2B4C-B671-3E9F0C16CD69}"/>
                    </a:ext>
                  </a:extLst>
                </p14:cNvPr>
                <p14:cNvContentPartPr/>
                <p14:nvPr/>
              </p14:nvContentPartPr>
              <p14:xfrm>
                <a:off x="1165780" y="3372831"/>
                <a:ext cx="124200" cy="131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51F7472-C48D-2B4C-B671-3E9F0C16CD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8220" y="3365271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D32F1E58-F198-D642-B0AB-9153903D7E7C}"/>
                    </a:ext>
                  </a:extLst>
                </p14:cNvPr>
                <p14:cNvContentPartPr/>
                <p14:nvPr/>
              </p14:nvContentPartPr>
              <p14:xfrm>
                <a:off x="1296100" y="3285711"/>
                <a:ext cx="498240" cy="2120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D32F1E58-F198-D642-B0AB-9153903D7E7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88540" y="3278151"/>
                  <a:ext cx="513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A3A81BD9-ED11-764B-A1C8-3DA88D0B0694}"/>
                    </a:ext>
                  </a:extLst>
                </p14:cNvPr>
                <p14:cNvContentPartPr/>
                <p14:nvPr/>
              </p14:nvContentPartPr>
              <p14:xfrm>
                <a:off x="1364500" y="3372831"/>
                <a:ext cx="249480" cy="174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A3A81BD9-ED11-764B-A1C8-3DA88D0B06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56940" y="3365271"/>
                  <a:ext cx="264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03BFFFEC-D1CF-C34B-BFD7-8C06882210F1}"/>
              </a:ext>
            </a:extLst>
          </p:cNvPr>
          <p:cNvGrpSpPr/>
          <p:nvPr/>
        </p:nvGrpSpPr>
        <p:grpSpPr>
          <a:xfrm>
            <a:off x="2043100" y="3023991"/>
            <a:ext cx="535680" cy="398880"/>
            <a:chOff x="2043100" y="3023991"/>
            <a:chExt cx="53568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8B716C7-31E2-8E41-B7C1-216853EB9A80}"/>
                    </a:ext>
                  </a:extLst>
                </p14:cNvPr>
                <p14:cNvContentPartPr/>
                <p14:nvPr/>
              </p14:nvContentPartPr>
              <p14:xfrm>
                <a:off x="2111500" y="3155031"/>
                <a:ext cx="31320" cy="31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8B716C7-31E2-8E41-B7C1-216853EB9A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03940" y="314747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136B0248-2579-6F4C-B1D0-7B0C546358AC}"/>
                    </a:ext>
                  </a:extLst>
                </p14:cNvPr>
                <p14:cNvContentPartPr/>
                <p14:nvPr/>
              </p14:nvContentPartPr>
              <p14:xfrm>
                <a:off x="2111500" y="3023991"/>
                <a:ext cx="106200" cy="118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136B0248-2579-6F4C-B1D0-7B0C546358A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03940" y="3016791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5E7E0EE-04C7-A64B-8A67-B8FC238CF050}"/>
                    </a:ext>
                  </a:extLst>
                </p14:cNvPr>
                <p14:cNvContentPartPr/>
                <p14:nvPr/>
              </p14:nvContentPartPr>
              <p14:xfrm>
                <a:off x="2043100" y="3179871"/>
                <a:ext cx="535680" cy="2430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5E7E0EE-04C7-A64B-8A67-B8FC238CF0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35540" y="3172311"/>
                  <a:ext cx="55080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EA7DA90E-3EF9-8E44-9720-84B29884ABE3}"/>
                  </a:ext>
                </a:extLst>
              </p14:cNvPr>
              <p14:cNvContentPartPr/>
              <p14:nvPr/>
            </p14:nvContentPartPr>
            <p14:xfrm>
              <a:off x="2889820" y="3185991"/>
              <a:ext cx="604080" cy="212040"/>
            </p14:xfrm>
          </p:contentPart>
        </mc:Choice>
        <mc:Fallback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EA7DA90E-3EF9-8E44-9720-84B29884ABE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82260" y="3178431"/>
                <a:ext cx="6192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90FD82E-6F7D-AF42-9733-9DDF5F04A2A6}"/>
              </a:ext>
            </a:extLst>
          </p:cNvPr>
          <p:cNvGrpSpPr/>
          <p:nvPr/>
        </p:nvGrpSpPr>
        <p:grpSpPr>
          <a:xfrm>
            <a:off x="3730060" y="3416391"/>
            <a:ext cx="50400" cy="137160"/>
            <a:chOff x="3730060" y="3416391"/>
            <a:chExt cx="504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27C7269-F2FB-3F43-81EA-C635C6BE434D}"/>
                    </a:ext>
                  </a:extLst>
                </p14:cNvPr>
                <p14:cNvContentPartPr/>
                <p14:nvPr/>
              </p14:nvContentPartPr>
              <p14:xfrm>
                <a:off x="3730060" y="3416391"/>
                <a:ext cx="25200" cy="64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27C7269-F2FB-3F43-81EA-C635C6BE434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22500" y="3408831"/>
                  <a:ext cx="4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BCADBCA-D449-A448-ABEB-85C04230248C}"/>
                    </a:ext>
                  </a:extLst>
                </p14:cNvPr>
                <p14:cNvContentPartPr/>
                <p14:nvPr/>
              </p14:nvContentPartPr>
              <p14:xfrm>
                <a:off x="3742660" y="3490911"/>
                <a:ext cx="37800" cy="626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BCADBCA-D449-A448-ABEB-85C0423024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35100" y="3483711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58" name="墨迹 157">
                <a:extLst>
                  <a:ext uri="{FF2B5EF4-FFF2-40B4-BE49-F238E27FC236}">
                    <a16:creationId xmlns:a16="http://schemas.microsoft.com/office/drawing/2014/main" id="{05A5F797-796B-134D-A185-7536FD78D207}"/>
                  </a:ext>
                </a:extLst>
              </p14:cNvPr>
              <p14:cNvContentPartPr/>
              <p14:nvPr/>
            </p14:nvContentPartPr>
            <p14:xfrm>
              <a:off x="4178260" y="3104991"/>
              <a:ext cx="299160" cy="635400"/>
            </p14:xfrm>
          </p:contentPart>
        </mc:Choice>
        <mc:Fallback>
          <p:pic>
            <p:nvPicPr>
              <p:cNvPr id="158" name="墨迹 157">
                <a:extLst>
                  <a:ext uri="{FF2B5EF4-FFF2-40B4-BE49-F238E27FC236}">
                    <a16:creationId xmlns:a16="http://schemas.microsoft.com/office/drawing/2014/main" id="{05A5F797-796B-134D-A185-7536FD78D20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170700" y="3097431"/>
                <a:ext cx="314280" cy="65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1503CBF9-3CF4-824E-8163-468AB979C2D3}"/>
              </a:ext>
            </a:extLst>
          </p:cNvPr>
          <p:cNvGrpSpPr/>
          <p:nvPr/>
        </p:nvGrpSpPr>
        <p:grpSpPr>
          <a:xfrm>
            <a:off x="4788460" y="2849751"/>
            <a:ext cx="3063240" cy="716400"/>
            <a:chOff x="4788460" y="2849751"/>
            <a:chExt cx="30632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BD668FA-E095-8C44-BDCD-F50520547F4C}"/>
                    </a:ext>
                  </a:extLst>
                </p14:cNvPr>
                <p14:cNvContentPartPr/>
                <p14:nvPr/>
              </p14:nvContentPartPr>
              <p14:xfrm>
                <a:off x="4788460" y="3011751"/>
                <a:ext cx="523440" cy="5544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BD668FA-E095-8C44-BDCD-F50520547F4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80900" y="3004191"/>
                  <a:ext cx="538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80C3711-7B42-4C49-9D82-7F336A060A6E}"/>
                    </a:ext>
                  </a:extLst>
                </p14:cNvPr>
                <p14:cNvContentPartPr/>
                <p14:nvPr/>
              </p14:nvContentPartPr>
              <p14:xfrm>
                <a:off x="5469940" y="3291831"/>
                <a:ext cx="32148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80C3711-7B42-4C49-9D82-7F336A060A6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62380" y="3284271"/>
                  <a:ext cx="336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45FAD67-4C98-AB46-8516-B48F0C8D3056}"/>
                    </a:ext>
                  </a:extLst>
                </p14:cNvPr>
                <p14:cNvContentPartPr/>
                <p14:nvPr/>
              </p14:nvContentPartPr>
              <p14:xfrm>
                <a:off x="6027220" y="3055311"/>
                <a:ext cx="255600" cy="168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45FAD67-4C98-AB46-8516-B48F0C8D30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19660" y="3047751"/>
                  <a:ext cx="270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0428561-B06E-3443-8283-7B6376F192B3}"/>
                    </a:ext>
                  </a:extLst>
                </p14:cNvPr>
                <p14:cNvContentPartPr/>
                <p14:nvPr/>
              </p14:nvContentPartPr>
              <p14:xfrm>
                <a:off x="6157900" y="3285711"/>
                <a:ext cx="12960" cy="2556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0428561-B06E-3443-8283-7B6376F192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50700" y="3278151"/>
                  <a:ext cx="27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157AF407-49FA-124B-BA48-89E4D8B10B9A}"/>
                    </a:ext>
                  </a:extLst>
                </p14:cNvPr>
                <p14:cNvContentPartPr/>
                <p14:nvPr/>
              </p14:nvContentPartPr>
              <p14:xfrm>
                <a:off x="6488740" y="3092751"/>
                <a:ext cx="242640" cy="351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157AF407-49FA-124B-BA48-89E4D8B10B9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81180" y="3085191"/>
                  <a:ext cx="257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CDEC12B7-E0AE-224F-98EA-2B88BFF233EF}"/>
                    </a:ext>
                  </a:extLst>
                </p14:cNvPr>
                <p14:cNvContentPartPr/>
                <p14:nvPr/>
              </p14:nvContentPartPr>
              <p14:xfrm>
                <a:off x="6550300" y="3260871"/>
                <a:ext cx="19944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CDEC12B7-E0AE-224F-98EA-2B88BFF233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42740" y="3253311"/>
                  <a:ext cx="21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DBC63CC3-E638-634F-B759-BAFD6FB13E39}"/>
                    </a:ext>
                  </a:extLst>
                </p14:cNvPr>
                <p14:cNvContentPartPr/>
                <p14:nvPr/>
              </p14:nvContentPartPr>
              <p14:xfrm>
                <a:off x="6864940" y="2849751"/>
                <a:ext cx="289440" cy="685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DBC63CC3-E638-634F-B759-BAFD6FB13E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57380" y="2842191"/>
                  <a:ext cx="30456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F065A42-A03F-7D46-B21D-AB78EC954D5A}"/>
                    </a:ext>
                  </a:extLst>
                </p14:cNvPr>
                <p14:cNvContentPartPr/>
                <p14:nvPr/>
              </p14:nvContentPartPr>
              <p14:xfrm>
                <a:off x="7325020" y="3219831"/>
                <a:ext cx="526680" cy="2271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F065A42-A03F-7D46-B21D-AB78EC954D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17460" y="3212271"/>
                  <a:ext cx="5418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6E63F352-8C15-114B-BF6A-9336FD65B8DC}"/>
              </a:ext>
            </a:extLst>
          </p:cNvPr>
          <p:cNvGrpSpPr/>
          <p:nvPr/>
        </p:nvGrpSpPr>
        <p:grpSpPr>
          <a:xfrm>
            <a:off x="8144020" y="2924631"/>
            <a:ext cx="996480" cy="634680"/>
            <a:chOff x="8144020" y="2924631"/>
            <a:chExt cx="99648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1795B7A6-FDDE-8040-94FF-58E2E47CE674}"/>
                    </a:ext>
                  </a:extLst>
                </p14:cNvPr>
                <p14:cNvContentPartPr/>
                <p14:nvPr/>
              </p14:nvContentPartPr>
              <p14:xfrm>
                <a:off x="8144020" y="2924631"/>
                <a:ext cx="136080" cy="6292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1795B7A6-FDDE-8040-94FF-58E2E47CE6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36460" y="2917071"/>
                  <a:ext cx="15084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9F18D28-AA29-624C-8D58-5E4A4C77E46C}"/>
                    </a:ext>
                  </a:extLst>
                </p14:cNvPr>
                <p14:cNvContentPartPr/>
                <p14:nvPr/>
              </p14:nvContentPartPr>
              <p14:xfrm>
                <a:off x="8405380" y="3023991"/>
                <a:ext cx="93600" cy="439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9F18D28-AA29-624C-8D58-5E4A4C77E4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97820" y="301679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9F18A027-7B98-2C42-814C-113B05D6F7F7}"/>
                    </a:ext>
                  </a:extLst>
                </p14:cNvPr>
                <p14:cNvContentPartPr/>
                <p14:nvPr/>
              </p14:nvContentPartPr>
              <p14:xfrm>
                <a:off x="8679340" y="2986911"/>
                <a:ext cx="461160" cy="5724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9F18A027-7B98-2C42-814C-113B05D6F7F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71780" y="2979351"/>
                  <a:ext cx="476280" cy="58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65B0AD61-BA77-9E4F-B4F6-89E302A944F5}"/>
                  </a:ext>
                </a:extLst>
              </p14:cNvPr>
              <p14:cNvContentPartPr/>
              <p14:nvPr/>
            </p14:nvContentPartPr>
            <p14:xfrm>
              <a:off x="9407620" y="3559671"/>
              <a:ext cx="93600" cy="10008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65B0AD61-BA77-9E4F-B4F6-89E302A944F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400420" y="3552111"/>
                <a:ext cx="108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DC862D10-3F2F-0844-BB18-E1769C99DB93}"/>
                  </a:ext>
                </a:extLst>
              </p14:cNvPr>
              <p14:cNvContentPartPr/>
              <p14:nvPr/>
            </p14:nvContentPartPr>
            <p14:xfrm>
              <a:off x="9849700" y="3839751"/>
              <a:ext cx="12960" cy="2520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DC862D10-3F2F-0844-BB18-E1769C99DB9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842140" y="3832191"/>
                <a:ext cx="277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233E6EB7-77AA-4F4E-A7B6-3712DFBCF303}"/>
              </a:ext>
            </a:extLst>
          </p:cNvPr>
          <p:cNvGrpSpPr/>
          <p:nvPr/>
        </p:nvGrpSpPr>
        <p:grpSpPr>
          <a:xfrm>
            <a:off x="729460" y="4038831"/>
            <a:ext cx="1220400" cy="526680"/>
            <a:chOff x="729460" y="4038831"/>
            <a:chExt cx="122040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1ECB644-46DA-114E-9006-7F9D0B5962ED}"/>
                    </a:ext>
                  </a:extLst>
                </p14:cNvPr>
                <p14:cNvContentPartPr/>
                <p14:nvPr/>
              </p14:nvContentPartPr>
              <p14:xfrm>
                <a:off x="729460" y="4119831"/>
                <a:ext cx="143640" cy="305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1ECB644-46DA-114E-9006-7F9D0B5962E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1900" y="4112271"/>
                  <a:ext cx="158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BD41B7A4-CCAE-1743-BE51-B59F2D80F35C}"/>
                    </a:ext>
                  </a:extLst>
                </p14:cNvPr>
                <p14:cNvContentPartPr/>
                <p14:nvPr/>
              </p14:nvContentPartPr>
              <p14:xfrm>
                <a:off x="1071820" y="4082391"/>
                <a:ext cx="243000" cy="3304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BD41B7A4-CCAE-1743-BE51-B59F2D80F3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4260" y="4074831"/>
                  <a:ext cx="2581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FA9918A-EA19-2F4C-AA72-D70313339580}"/>
                    </a:ext>
                  </a:extLst>
                </p14:cNvPr>
                <p14:cNvContentPartPr/>
                <p14:nvPr/>
              </p14:nvContentPartPr>
              <p14:xfrm>
                <a:off x="1538740" y="4038831"/>
                <a:ext cx="155880" cy="5266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FA9918A-EA19-2F4C-AA72-D703133395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31180" y="4031271"/>
                  <a:ext cx="1710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272613D-1A8C-AF4D-87E3-23B9E7ADFB36}"/>
                    </a:ext>
                  </a:extLst>
                </p14:cNvPr>
                <p14:cNvContentPartPr/>
                <p14:nvPr/>
              </p14:nvContentPartPr>
              <p14:xfrm>
                <a:off x="1544860" y="4275351"/>
                <a:ext cx="405000" cy="1684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272613D-1A8C-AF4D-87E3-23B9E7ADFB3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37300" y="4267791"/>
                  <a:ext cx="4201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E853258B-D299-974D-8C39-4C6BA6D2617E}"/>
                  </a:ext>
                </a:extLst>
              </p14:cNvPr>
              <p14:cNvContentPartPr/>
              <p14:nvPr/>
            </p14:nvContentPartPr>
            <p14:xfrm>
              <a:off x="2360620" y="3995271"/>
              <a:ext cx="374040" cy="45468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E853258B-D299-974D-8C39-4C6BA6D2617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353060" y="3987711"/>
                <a:ext cx="3888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4EC8AEEF-A16B-3946-82BB-9B7A12E13E9D}"/>
                  </a:ext>
                </a:extLst>
              </p14:cNvPr>
              <p14:cNvContentPartPr/>
              <p14:nvPr/>
            </p14:nvContentPartPr>
            <p14:xfrm>
              <a:off x="3070180" y="4101111"/>
              <a:ext cx="106200" cy="10008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4EC8AEEF-A16B-3946-82BB-9B7A12E13E9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062620" y="4093551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731F0B68-D8D3-8343-883A-BD3D18CB9AB7}"/>
                  </a:ext>
                </a:extLst>
              </p14:cNvPr>
              <p14:cNvContentPartPr/>
              <p14:nvPr/>
            </p14:nvContentPartPr>
            <p14:xfrm>
              <a:off x="3007900" y="4337631"/>
              <a:ext cx="374040" cy="813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731F0B68-D8D3-8343-883A-BD3D18CB9AB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000340" y="4330071"/>
                <a:ext cx="38880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4362C6D1-A624-0A41-8AEC-9C7D4EF3E85D}"/>
              </a:ext>
            </a:extLst>
          </p:cNvPr>
          <p:cNvGrpSpPr/>
          <p:nvPr/>
        </p:nvGrpSpPr>
        <p:grpSpPr>
          <a:xfrm>
            <a:off x="3636820" y="3939471"/>
            <a:ext cx="585720" cy="616680"/>
            <a:chOff x="3636820" y="3939471"/>
            <a:chExt cx="58572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C80FBAA-A663-024D-8223-99ED2E6E5114}"/>
                    </a:ext>
                  </a:extLst>
                </p14:cNvPr>
                <p14:cNvContentPartPr/>
                <p14:nvPr/>
              </p14:nvContentPartPr>
              <p14:xfrm>
                <a:off x="3811060" y="3939471"/>
                <a:ext cx="286560" cy="4798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C80FBAA-A663-024D-8223-99ED2E6E51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03500" y="3931911"/>
                  <a:ext cx="301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153647AC-3ED1-214E-8788-6006523E1031}"/>
                    </a:ext>
                  </a:extLst>
                </p14:cNvPr>
                <p14:cNvContentPartPr/>
                <p14:nvPr/>
              </p14:nvContentPartPr>
              <p14:xfrm>
                <a:off x="3636820" y="4356351"/>
                <a:ext cx="585720" cy="1062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153647AC-3ED1-214E-8788-6006523E103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29260" y="4348791"/>
                  <a:ext cx="600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21AFD84-5AA5-7242-818B-D236CE11969D}"/>
                    </a:ext>
                  </a:extLst>
                </p14:cNvPr>
                <p14:cNvContentPartPr/>
                <p14:nvPr/>
              </p14:nvContentPartPr>
              <p14:xfrm>
                <a:off x="3923020" y="4499631"/>
                <a:ext cx="249480" cy="565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21AFD84-5AA5-7242-818B-D236CE1196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15460" y="4492071"/>
                  <a:ext cx="26460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D82BAFF5-1189-F940-8277-9E7B1BE7839C}"/>
                  </a:ext>
                </a:extLst>
              </p14:cNvPr>
              <p14:cNvContentPartPr/>
              <p14:nvPr/>
            </p14:nvContentPartPr>
            <p14:xfrm>
              <a:off x="4676500" y="4201551"/>
              <a:ext cx="187200" cy="2534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D82BAFF5-1189-F940-8277-9E7B1BE7839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668940" y="4193991"/>
                <a:ext cx="20232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9455A76A-239E-024A-9996-967C58839F03}"/>
              </a:ext>
            </a:extLst>
          </p:cNvPr>
          <p:cNvGrpSpPr/>
          <p:nvPr/>
        </p:nvGrpSpPr>
        <p:grpSpPr>
          <a:xfrm>
            <a:off x="5121100" y="3902031"/>
            <a:ext cx="482400" cy="603360"/>
            <a:chOff x="5121100" y="3902031"/>
            <a:chExt cx="48240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9DB8D3F9-8678-474F-96B3-D8A5E445B3E0}"/>
                    </a:ext>
                  </a:extLst>
                </p14:cNvPr>
                <p14:cNvContentPartPr/>
                <p14:nvPr/>
              </p14:nvContentPartPr>
              <p14:xfrm>
                <a:off x="5236660" y="3926871"/>
                <a:ext cx="75240" cy="2682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9DB8D3F9-8678-474F-96B3-D8A5E445B3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29100" y="3919311"/>
                  <a:ext cx="90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451FBB26-60C2-DE4F-A843-681F9C91C94E}"/>
                    </a:ext>
                  </a:extLst>
                </p14:cNvPr>
                <p14:cNvContentPartPr/>
                <p14:nvPr/>
              </p14:nvContentPartPr>
              <p14:xfrm>
                <a:off x="5404780" y="3902031"/>
                <a:ext cx="198720" cy="355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451FBB26-60C2-DE4F-A843-681F9C91C94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97220" y="3894471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886B7258-89EA-2543-AB00-460403F06F14}"/>
                    </a:ext>
                  </a:extLst>
                </p14:cNvPr>
                <p14:cNvContentPartPr/>
                <p14:nvPr/>
              </p14:nvContentPartPr>
              <p14:xfrm>
                <a:off x="5121100" y="4256631"/>
                <a:ext cx="464400" cy="2487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886B7258-89EA-2543-AB00-460403F06F1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13540" y="4249431"/>
                  <a:ext cx="4795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75D58A1A-7952-8C45-A2D2-AB7D5279548A}"/>
              </a:ext>
            </a:extLst>
          </p:cNvPr>
          <p:cNvGrpSpPr/>
          <p:nvPr/>
        </p:nvGrpSpPr>
        <p:grpSpPr>
          <a:xfrm>
            <a:off x="5964940" y="3945591"/>
            <a:ext cx="180720" cy="498240"/>
            <a:chOff x="5964940" y="3945591"/>
            <a:chExt cx="18072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8AE82592-C177-E54D-8D3C-05439E40A1E2}"/>
                    </a:ext>
                  </a:extLst>
                </p14:cNvPr>
                <p14:cNvContentPartPr/>
                <p14:nvPr/>
              </p14:nvContentPartPr>
              <p14:xfrm>
                <a:off x="5964940" y="3945591"/>
                <a:ext cx="180720" cy="236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8AE82592-C177-E54D-8D3C-05439E40A1E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57380" y="3938031"/>
                  <a:ext cx="195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D8F33A1-F8B7-3242-BBC8-1682843F611F}"/>
                    </a:ext>
                  </a:extLst>
                </p14:cNvPr>
                <p14:cNvContentPartPr/>
                <p14:nvPr/>
              </p14:nvContentPartPr>
              <p14:xfrm>
                <a:off x="5996260" y="4269231"/>
                <a:ext cx="99360" cy="17460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D8F33A1-F8B7-3242-BBC8-1682843F61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88700" y="4261671"/>
                  <a:ext cx="1144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BA98A5C1-A9F8-1D41-90E4-2BD1FD81A04A}"/>
              </a:ext>
            </a:extLst>
          </p:cNvPr>
          <p:cNvGrpSpPr/>
          <p:nvPr/>
        </p:nvGrpSpPr>
        <p:grpSpPr>
          <a:xfrm>
            <a:off x="6506740" y="3970431"/>
            <a:ext cx="659520" cy="517320"/>
            <a:chOff x="6506740" y="3970431"/>
            <a:chExt cx="6595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9EEA6D59-B3CA-BE4E-8DE9-A0660B408E76}"/>
                    </a:ext>
                  </a:extLst>
                </p14:cNvPr>
                <p14:cNvContentPartPr/>
                <p14:nvPr/>
              </p14:nvContentPartPr>
              <p14:xfrm>
                <a:off x="6506740" y="3970431"/>
                <a:ext cx="386280" cy="4424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9EEA6D59-B3CA-BE4E-8DE9-A0660B408E7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99180" y="3962871"/>
                  <a:ext cx="401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C5F24BBD-602C-0E46-96DE-2A149B1D224E}"/>
                    </a:ext>
                  </a:extLst>
                </p14:cNvPr>
                <p14:cNvContentPartPr/>
                <p14:nvPr/>
              </p14:nvContentPartPr>
              <p14:xfrm>
                <a:off x="7110460" y="4412511"/>
                <a:ext cx="55800" cy="752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C5F24BBD-602C-0E46-96DE-2A149B1D224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02900" y="4404951"/>
                  <a:ext cx="709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2FECA776-7F5C-2F45-8DBE-77251A6FFD66}"/>
                  </a:ext>
                </a:extLst>
              </p14:cNvPr>
              <p14:cNvContentPartPr/>
              <p14:nvPr/>
            </p14:nvContentPartPr>
            <p14:xfrm>
              <a:off x="6525460" y="1716831"/>
              <a:ext cx="4800240" cy="11232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2FECA776-7F5C-2F45-8DBE-77251A6FFD6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17900" y="1709271"/>
                <a:ext cx="4815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77729E0E-A907-884F-8F21-163187260795}"/>
                  </a:ext>
                </a:extLst>
              </p14:cNvPr>
              <p14:cNvContentPartPr/>
              <p14:nvPr/>
            </p14:nvContentPartPr>
            <p14:xfrm>
              <a:off x="7714540" y="3995271"/>
              <a:ext cx="75240" cy="87480"/>
            </p14:xfrm>
          </p:contentPart>
        </mc:Choice>
        <mc:Fallback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77729E0E-A907-884F-8F21-1631872607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706980" y="3987711"/>
                <a:ext cx="90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0A6AF22-6B4C-FC48-A7BA-CED6B579771B}"/>
                  </a:ext>
                </a:extLst>
              </p14:cNvPr>
              <p14:cNvContentPartPr/>
              <p14:nvPr/>
            </p14:nvContentPartPr>
            <p14:xfrm>
              <a:off x="7614820" y="4200831"/>
              <a:ext cx="75240" cy="16236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0A6AF22-6B4C-FC48-A7BA-CED6B579771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607260" y="4193271"/>
                <a:ext cx="90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11C7AD7-C6D2-0A44-B40B-F98F031002E7}"/>
                  </a:ext>
                </a:extLst>
              </p14:cNvPr>
              <p14:cNvContentPartPr/>
              <p14:nvPr/>
            </p14:nvContentPartPr>
            <p14:xfrm>
              <a:off x="7957180" y="3951711"/>
              <a:ext cx="149760" cy="1872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11C7AD7-C6D2-0A44-B40B-F98F031002E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949620" y="3944151"/>
                <a:ext cx="1648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B9FC7405-7A2B-4548-B9BC-B93F417B1A7A}"/>
                  </a:ext>
                </a:extLst>
              </p14:cNvPr>
              <p14:cNvContentPartPr/>
              <p14:nvPr/>
            </p14:nvContentPartPr>
            <p14:xfrm>
              <a:off x="7894900" y="4219551"/>
              <a:ext cx="181080" cy="17388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B9FC7405-7A2B-4548-B9BC-B93F417B1A7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887340" y="4211991"/>
                <a:ext cx="1958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95F044D3-91C1-DF42-A883-A60357AD2BCA}"/>
                  </a:ext>
                </a:extLst>
              </p14:cNvPr>
              <p14:cNvContentPartPr/>
              <p14:nvPr/>
            </p14:nvContentPartPr>
            <p14:xfrm>
              <a:off x="7894900" y="4287951"/>
              <a:ext cx="286560" cy="1371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95F044D3-91C1-DF42-A883-A60357AD2BC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887340" y="4280391"/>
                <a:ext cx="30168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C5F3F7C3-87FC-9143-A990-DE008A2AE04D}"/>
              </a:ext>
            </a:extLst>
          </p:cNvPr>
          <p:cNvGrpSpPr/>
          <p:nvPr/>
        </p:nvGrpSpPr>
        <p:grpSpPr>
          <a:xfrm>
            <a:off x="8417980" y="3970431"/>
            <a:ext cx="1861560" cy="529200"/>
            <a:chOff x="8417980" y="3970431"/>
            <a:chExt cx="186156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17B3FA3-0FF4-A549-8CCD-25B8F64C5111}"/>
                    </a:ext>
                  </a:extLst>
                </p14:cNvPr>
                <p14:cNvContentPartPr/>
                <p14:nvPr/>
              </p14:nvContentPartPr>
              <p14:xfrm>
                <a:off x="8417980" y="4213071"/>
                <a:ext cx="112320" cy="2865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17B3FA3-0FF4-A549-8CCD-25B8F64C51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410420" y="4205871"/>
                  <a:ext cx="127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B431010A-9CB8-704D-87CD-7B74492EBD6B}"/>
                    </a:ext>
                  </a:extLst>
                </p14:cNvPr>
                <p14:cNvContentPartPr/>
                <p14:nvPr/>
              </p14:nvContentPartPr>
              <p14:xfrm>
                <a:off x="8542540" y="3970431"/>
                <a:ext cx="137160" cy="813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B431010A-9CB8-704D-87CD-7B74492EBD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34980" y="3962871"/>
                  <a:ext cx="152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16AE425-1420-CB42-8E01-11BE7BEF7C2D}"/>
                    </a:ext>
                  </a:extLst>
                </p14:cNvPr>
                <p14:cNvContentPartPr/>
                <p14:nvPr/>
              </p14:nvContentPartPr>
              <p14:xfrm>
                <a:off x="8711380" y="3970431"/>
                <a:ext cx="622080" cy="5108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16AE425-1420-CB42-8E01-11BE7BEF7C2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03820" y="3962871"/>
                  <a:ext cx="6372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42151751-CF82-0040-AC89-07F283FC195E}"/>
                    </a:ext>
                  </a:extLst>
                </p14:cNvPr>
                <p14:cNvContentPartPr/>
                <p14:nvPr/>
              </p14:nvContentPartPr>
              <p14:xfrm>
                <a:off x="9239860" y="4089591"/>
                <a:ext cx="118800" cy="37872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42151751-CF82-0040-AC89-07F283FC195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32300" y="4082031"/>
                  <a:ext cx="133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4477235-8998-484E-93A8-31ABDA13305C}"/>
                    </a:ext>
                  </a:extLst>
                </p14:cNvPr>
                <p14:cNvContentPartPr/>
                <p14:nvPr/>
              </p14:nvContentPartPr>
              <p14:xfrm>
                <a:off x="9482500" y="4063671"/>
                <a:ext cx="230760" cy="23076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4477235-8998-484E-93A8-31ABDA1330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74940" y="405611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28BC470-3DB8-614C-9731-6563F768BE0E}"/>
                    </a:ext>
                  </a:extLst>
                </p14:cNvPr>
                <p14:cNvContentPartPr/>
                <p14:nvPr/>
              </p14:nvContentPartPr>
              <p14:xfrm>
                <a:off x="9482500" y="4063671"/>
                <a:ext cx="137160" cy="3924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28BC470-3DB8-614C-9731-6563F768BE0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74940" y="4056111"/>
                  <a:ext cx="152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EFF772D6-DA46-424C-AEF2-5C87CD2CE469}"/>
                    </a:ext>
                  </a:extLst>
                </p14:cNvPr>
                <p14:cNvContentPartPr/>
                <p14:nvPr/>
              </p14:nvContentPartPr>
              <p14:xfrm>
                <a:off x="9432820" y="4331511"/>
                <a:ext cx="398880" cy="14364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EFF772D6-DA46-424C-AEF2-5C87CD2CE46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25260" y="4323951"/>
                  <a:ext cx="414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91C87AB3-D350-3F48-B3D4-F1D61B3C3F85}"/>
                    </a:ext>
                  </a:extLst>
                </p14:cNvPr>
                <p14:cNvContentPartPr/>
                <p14:nvPr/>
              </p14:nvContentPartPr>
              <p14:xfrm>
                <a:off x="10017820" y="4107231"/>
                <a:ext cx="261720" cy="355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91C87AB3-D350-3F48-B3D4-F1D61B3C3F8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10260" y="4100031"/>
                  <a:ext cx="2768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3FE09591-FBB9-D045-8BC6-50FBBB037F98}"/>
              </a:ext>
            </a:extLst>
          </p:cNvPr>
          <p:cNvGrpSpPr/>
          <p:nvPr/>
        </p:nvGrpSpPr>
        <p:grpSpPr>
          <a:xfrm>
            <a:off x="10403740" y="4063671"/>
            <a:ext cx="1463400" cy="647280"/>
            <a:chOff x="10403740" y="4063671"/>
            <a:chExt cx="1463400" cy="64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1572A96B-F518-D84B-B692-0E4ABDBC98AE}"/>
                    </a:ext>
                  </a:extLst>
                </p14:cNvPr>
                <p14:cNvContentPartPr/>
                <p14:nvPr/>
              </p14:nvContentPartPr>
              <p14:xfrm>
                <a:off x="10403740" y="4219551"/>
                <a:ext cx="155880" cy="212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1572A96B-F518-D84B-B692-0E4ABDBC98A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96180" y="421199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C0C24EF-FB72-124F-A903-475608FE0D10}"/>
                    </a:ext>
                  </a:extLst>
                </p14:cNvPr>
                <p14:cNvContentPartPr/>
                <p14:nvPr/>
              </p14:nvContentPartPr>
              <p14:xfrm>
                <a:off x="10522180" y="4206951"/>
                <a:ext cx="124920" cy="25560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C0C24EF-FB72-124F-A903-475608FE0D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514620" y="4199391"/>
                  <a:ext cx="140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6FDC1AB8-966B-AD4C-AA3D-FDD77638FC71}"/>
                    </a:ext>
                  </a:extLst>
                </p14:cNvPr>
                <p14:cNvContentPartPr/>
                <p14:nvPr/>
              </p14:nvContentPartPr>
              <p14:xfrm>
                <a:off x="10814860" y="4063671"/>
                <a:ext cx="293040" cy="423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6FDC1AB8-966B-AD4C-AA3D-FDD77638FC7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07300" y="4056111"/>
                  <a:ext cx="308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1C15C628-5340-6447-BBAB-803ED0732494}"/>
                    </a:ext>
                  </a:extLst>
                </p14:cNvPr>
                <p14:cNvContentPartPr/>
                <p14:nvPr/>
              </p14:nvContentPartPr>
              <p14:xfrm>
                <a:off x="10982980" y="4399911"/>
                <a:ext cx="124920" cy="3110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1C15C628-5340-6447-BBAB-803ED073249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975420" y="4392351"/>
                  <a:ext cx="140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361CC75-C000-5845-A496-19ECBD742BE9}"/>
                    </a:ext>
                  </a:extLst>
                </p14:cNvPr>
                <p14:cNvContentPartPr/>
                <p14:nvPr/>
              </p14:nvContentPartPr>
              <p14:xfrm>
                <a:off x="11157220" y="4263111"/>
                <a:ext cx="62640" cy="3132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361CC75-C000-5845-A496-19ECBD742BE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49660" y="4255551"/>
                  <a:ext cx="77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70DE37D0-BD7E-174B-B371-096689FA3D0F}"/>
                    </a:ext>
                  </a:extLst>
                </p14:cNvPr>
                <p14:cNvContentPartPr/>
                <p14:nvPr/>
              </p14:nvContentPartPr>
              <p14:xfrm>
                <a:off x="11350180" y="4287951"/>
                <a:ext cx="143640" cy="43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70DE37D0-BD7E-174B-B371-096689FA3D0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42620" y="4280391"/>
                  <a:ext cx="158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C6E72A41-2F34-464D-8587-DA2A81269FFD}"/>
                    </a:ext>
                  </a:extLst>
                </p14:cNvPr>
                <p14:cNvContentPartPr/>
                <p14:nvPr/>
              </p14:nvContentPartPr>
              <p14:xfrm>
                <a:off x="11287900" y="4387671"/>
                <a:ext cx="299160" cy="3132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C6E72A41-2F34-464D-8587-DA2A81269FF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80340" y="4380111"/>
                  <a:ext cx="31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E044C87-A5E3-164A-AEDA-BF013188A9B1}"/>
                    </a:ext>
                  </a:extLst>
                </p14:cNvPr>
                <p14:cNvContentPartPr/>
                <p14:nvPr/>
              </p14:nvContentPartPr>
              <p14:xfrm>
                <a:off x="11387620" y="4206951"/>
                <a:ext cx="81360" cy="3052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E044C87-A5E3-164A-AEDA-BF013188A9B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80060" y="4199391"/>
                  <a:ext cx="96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DFF689C9-AF51-FF45-AC60-545453212EC6}"/>
                    </a:ext>
                  </a:extLst>
                </p14:cNvPr>
                <p14:cNvContentPartPr/>
                <p14:nvPr/>
              </p14:nvContentPartPr>
              <p14:xfrm>
                <a:off x="11636380" y="4194711"/>
                <a:ext cx="230760" cy="27432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DFF689C9-AF51-FF45-AC60-545453212EC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28820" y="4187151"/>
                  <a:ext cx="2458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02A7110B-FE15-0247-BCEA-6597FDC6170C}"/>
                    </a:ext>
                  </a:extLst>
                </p14:cNvPr>
                <p14:cNvContentPartPr/>
                <p14:nvPr/>
              </p14:nvContentPartPr>
              <p14:xfrm>
                <a:off x="11711260" y="4070151"/>
                <a:ext cx="137160" cy="51084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02A7110B-FE15-0247-BCEA-6597FDC6170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701180" y="4060071"/>
                  <a:ext cx="157680" cy="53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98E93B02-D84D-CA48-A779-205AE38C44EB}"/>
              </a:ext>
            </a:extLst>
          </p:cNvPr>
          <p:cNvGrpSpPr/>
          <p:nvPr/>
        </p:nvGrpSpPr>
        <p:grpSpPr>
          <a:xfrm>
            <a:off x="686620" y="4630311"/>
            <a:ext cx="3081240" cy="690840"/>
            <a:chOff x="686620" y="4630311"/>
            <a:chExt cx="3081240" cy="69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BCFF0117-2A5C-3247-BA57-B7526C1BD2C6}"/>
                    </a:ext>
                  </a:extLst>
                </p14:cNvPr>
                <p14:cNvContentPartPr/>
                <p14:nvPr/>
              </p14:nvContentPartPr>
              <p14:xfrm>
                <a:off x="686620" y="4929111"/>
                <a:ext cx="99360" cy="1188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BCFF0117-2A5C-3247-BA57-B7526C1BD2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9060" y="4921551"/>
                  <a:ext cx="114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328CC6EA-E5B3-074C-B1D1-B8F15B7827D2}"/>
                    </a:ext>
                  </a:extLst>
                </p14:cNvPr>
                <p14:cNvContentPartPr/>
                <p14:nvPr/>
              </p14:nvContentPartPr>
              <p14:xfrm>
                <a:off x="692740" y="5053671"/>
                <a:ext cx="447840" cy="1497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328CC6EA-E5B3-074C-B1D1-B8F15B7827D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5180" y="5046111"/>
                  <a:ext cx="462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E8A53EA-388F-3043-99D0-0E4629BB26AE}"/>
                    </a:ext>
                  </a:extLst>
                </p14:cNvPr>
                <p14:cNvContentPartPr/>
                <p14:nvPr/>
              </p14:nvContentPartPr>
              <p14:xfrm>
                <a:off x="1206100" y="4630311"/>
                <a:ext cx="532440" cy="6908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E8A53EA-388F-3043-99D0-0E4629BB26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98540" y="4622751"/>
                  <a:ext cx="5472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84A03A5-F261-B94D-B9B9-E4240BED57AF}"/>
                    </a:ext>
                  </a:extLst>
                </p14:cNvPr>
                <p14:cNvContentPartPr/>
                <p14:nvPr/>
              </p14:nvContentPartPr>
              <p14:xfrm>
                <a:off x="2049220" y="4841991"/>
                <a:ext cx="68760" cy="3427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84A03A5-F261-B94D-B9B9-E4240BED57A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41660" y="4834431"/>
                  <a:ext cx="8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1689AF7-1CC1-BE4D-ACBB-E7EBD65BA584}"/>
                    </a:ext>
                  </a:extLst>
                </p14:cNvPr>
                <p14:cNvContentPartPr/>
                <p14:nvPr/>
              </p14:nvContentPartPr>
              <p14:xfrm>
                <a:off x="1893700" y="5053671"/>
                <a:ext cx="87480" cy="565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1689AF7-1CC1-BE4D-ACBB-E7EBD65BA58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886140" y="5046111"/>
                  <a:ext cx="10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13DC80A7-C6E2-E241-B3D9-16086C9E0660}"/>
                    </a:ext>
                  </a:extLst>
                </p14:cNvPr>
                <p14:cNvContentPartPr/>
                <p14:nvPr/>
              </p14:nvContentPartPr>
              <p14:xfrm>
                <a:off x="2229940" y="5072391"/>
                <a:ext cx="56520" cy="3780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13DC80A7-C6E2-E241-B3D9-16086C9E066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222380" y="5064831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7D268E52-15C8-0941-9243-3FDDF9A0DC10}"/>
                    </a:ext>
                  </a:extLst>
                </p14:cNvPr>
                <p14:cNvContentPartPr/>
                <p14:nvPr/>
              </p14:nvContentPartPr>
              <p14:xfrm>
                <a:off x="2422900" y="4841991"/>
                <a:ext cx="243000" cy="3240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7D268E52-15C8-0941-9243-3FDDF9A0DC1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15340" y="4834431"/>
                  <a:ext cx="258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CDC6E2DE-1F1E-9F49-A4FF-E8BDF756FDC9}"/>
                    </a:ext>
                  </a:extLst>
                </p14:cNvPr>
                <p14:cNvContentPartPr/>
                <p14:nvPr/>
              </p14:nvContentPartPr>
              <p14:xfrm>
                <a:off x="2678140" y="5016231"/>
                <a:ext cx="87480" cy="626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CDC6E2DE-1F1E-9F49-A4FF-E8BDF756FD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670580" y="500867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7EE288EA-E184-1F4B-BCEA-172CB529DD46}"/>
                    </a:ext>
                  </a:extLst>
                </p14:cNvPr>
                <p14:cNvContentPartPr/>
                <p14:nvPr/>
              </p14:nvContentPartPr>
              <p14:xfrm>
                <a:off x="3014380" y="4798431"/>
                <a:ext cx="100080" cy="34272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7EE288EA-E184-1F4B-BCEA-172CB529DD4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006820" y="4790871"/>
                  <a:ext cx="1152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FB116506-F863-F444-A879-6750303B1887}"/>
                    </a:ext>
                  </a:extLst>
                </p14:cNvPr>
                <p14:cNvContentPartPr/>
                <p14:nvPr/>
              </p14:nvContentPartPr>
              <p14:xfrm>
                <a:off x="2989180" y="4860711"/>
                <a:ext cx="249480" cy="1803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FB116506-F863-F444-A879-6750303B188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81620" y="4853151"/>
                  <a:ext cx="264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BFAD3B3-BD01-8746-8F68-A0D7CF5DBCB7}"/>
                    </a:ext>
                  </a:extLst>
                </p14:cNvPr>
                <p14:cNvContentPartPr/>
                <p14:nvPr/>
              </p14:nvContentPartPr>
              <p14:xfrm>
                <a:off x="3319300" y="4673871"/>
                <a:ext cx="68760" cy="626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BFAD3B3-BD01-8746-8F68-A0D7CF5DBCB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11740" y="4666311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7DF9257C-D7C1-5D4C-BB15-EEDE5CB872B3}"/>
                    </a:ext>
                  </a:extLst>
                </p14:cNvPr>
                <p14:cNvContentPartPr/>
                <p14:nvPr/>
              </p14:nvContentPartPr>
              <p14:xfrm>
                <a:off x="3281860" y="4873311"/>
                <a:ext cx="193320" cy="317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7DF9257C-D7C1-5D4C-BB15-EEDE5CB872B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274300" y="4865751"/>
                  <a:ext cx="208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37AAFD22-E323-4841-B1C2-D4DF6D329299}"/>
                    </a:ext>
                  </a:extLst>
                </p14:cNvPr>
                <p14:cNvContentPartPr/>
                <p14:nvPr/>
              </p14:nvContentPartPr>
              <p14:xfrm>
                <a:off x="3674260" y="5109831"/>
                <a:ext cx="93600" cy="936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37AAFD22-E323-4841-B1C2-D4DF6D32929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66700" y="5102271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467B6157-122F-C840-B654-F98AA0DB5DFF}"/>
              </a:ext>
            </a:extLst>
          </p:cNvPr>
          <p:cNvGrpSpPr/>
          <p:nvPr/>
        </p:nvGrpSpPr>
        <p:grpSpPr>
          <a:xfrm>
            <a:off x="9856540" y="372231"/>
            <a:ext cx="454320" cy="405000"/>
            <a:chOff x="9856540" y="372231"/>
            <a:chExt cx="4543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1D0DDFB-F48C-714C-A290-AC98A58B82F0}"/>
                    </a:ext>
                  </a:extLst>
                </p14:cNvPr>
                <p14:cNvContentPartPr/>
                <p14:nvPr/>
              </p14:nvContentPartPr>
              <p14:xfrm>
                <a:off x="9856540" y="372231"/>
                <a:ext cx="298440" cy="2991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1D0DDFB-F48C-714C-A290-AC98A58B8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49340" y="364671"/>
                  <a:ext cx="31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57EC623-30C3-C648-8CB9-98D8C0686B6C}"/>
                    </a:ext>
                  </a:extLst>
                </p14:cNvPr>
                <p14:cNvContentPartPr/>
                <p14:nvPr/>
              </p14:nvContentPartPr>
              <p14:xfrm>
                <a:off x="10304380" y="652311"/>
                <a:ext cx="6480" cy="12492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57EC623-30C3-C648-8CB9-98D8C0686B6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296820" y="64475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E7B57387-63A1-5449-A2F3-FAF735D9CBAA}"/>
                  </a:ext>
                </a:extLst>
              </p14:cNvPr>
              <p14:cNvContentPartPr/>
              <p14:nvPr/>
            </p14:nvContentPartPr>
            <p14:xfrm>
              <a:off x="10615420" y="739431"/>
              <a:ext cx="31320" cy="56520"/>
            </p14:xfrm>
          </p:contentPart>
        </mc:Choice>
        <mc:Fallback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E7B57387-63A1-5449-A2F3-FAF735D9CBA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607860" y="731871"/>
                <a:ext cx="464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9FA3D8D0-8B45-5442-A743-EAC6DDFC76AF}"/>
              </a:ext>
            </a:extLst>
          </p:cNvPr>
          <p:cNvGrpSpPr/>
          <p:nvPr/>
        </p:nvGrpSpPr>
        <p:grpSpPr>
          <a:xfrm>
            <a:off x="10908100" y="421911"/>
            <a:ext cx="716400" cy="479520"/>
            <a:chOff x="10908100" y="421911"/>
            <a:chExt cx="7164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3D65FE2-2098-414F-B465-B5A3D28437F9}"/>
                    </a:ext>
                  </a:extLst>
                </p14:cNvPr>
                <p14:cNvContentPartPr/>
                <p14:nvPr/>
              </p14:nvContentPartPr>
              <p14:xfrm>
                <a:off x="10908100" y="421911"/>
                <a:ext cx="193320" cy="2743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3D65FE2-2098-414F-B465-B5A3D28437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00540" y="414351"/>
                  <a:ext cx="208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392680CB-EC12-AC41-BE1D-4F17F09DB06B}"/>
                    </a:ext>
                  </a:extLst>
                </p14:cNvPr>
                <p14:cNvContentPartPr/>
                <p14:nvPr/>
              </p14:nvContentPartPr>
              <p14:xfrm>
                <a:off x="11225620" y="614871"/>
                <a:ext cx="224640" cy="13716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392680CB-EC12-AC41-BE1D-4F17F09DB0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18060" y="607311"/>
                  <a:ext cx="239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709838A6-175B-5845-A572-25DD51112123}"/>
                    </a:ext>
                  </a:extLst>
                </p14:cNvPr>
                <p14:cNvContentPartPr/>
                <p14:nvPr/>
              </p14:nvContentPartPr>
              <p14:xfrm>
                <a:off x="11493460" y="745551"/>
                <a:ext cx="131040" cy="15588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709838A6-175B-5845-A572-25DD511121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485900" y="73799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6504554B-544D-F54B-824E-60BBF5AFA410}"/>
                  </a:ext>
                </a:extLst>
              </p14:cNvPr>
              <p14:cNvContentPartPr/>
              <p14:nvPr/>
            </p14:nvContentPartPr>
            <p14:xfrm>
              <a:off x="480340" y="1561311"/>
              <a:ext cx="56520" cy="12960"/>
            </p14:xfrm>
          </p:contentPart>
        </mc:Choice>
        <mc:Fallback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6504554B-544D-F54B-824E-60BBF5AFA41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72780" y="1553751"/>
                <a:ext cx="71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FD45CD38-5EC8-E949-80B6-F7A9AAC112FE}"/>
              </a:ext>
            </a:extLst>
          </p:cNvPr>
          <p:cNvGrpSpPr/>
          <p:nvPr/>
        </p:nvGrpSpPr>
        <p:grpSpPr>
          <a:xfrm>
            <a:off x="797860" y="1212471"/>
            <a:ext cx="1768320" cy="479880"/>
            <a:chOff x="797860" y="1212471"/>
            <a:chExt cx="176832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B3603BC-E768-F949-99E9-7307C253A1E9}"/>
                    </a:ext>
                  </a:extLst>
                </p14:cNvPr>
                <p14:cNvContentPartPr/>
                <p14:nvPr/>
              </p14:nvContentPartPr>
              <p14:xfrm>
                <a:off x="2142460" y="1212471"/>
                <a:ext cx="162360" cy="93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B3603BC-E768-F949-99E9-7307C253A1E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35260" y="1204911"/>
                  <a:ext cx="177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22F1384-DC6C-ED4C-A242-C247327E1ABF}"/>
                    </a:ext>
                  </a:extLst>
                </p14:cNvPr>
                <p14:cNvContentPartPr/>
                <p14:nvPr/>
              </p14:nvContentPartPr>
              <p14:xfrm>
                <a:off x="2198620" y="1486431"/>
                <a:ext cx="367560" cy="118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22F1384-DC6C-ED4C-A242-C247327E1AB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91060" y="1478871"/>
                  <a:ext cx="38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56DA8C24-2788-A94F-83B7-88C4215F3CD9}"/>
                    </a:ext>
                  </a:extLst>
                </p14:cNvPr>
                <p14:cNvContentPartPr/>
                <p14:nvPr/>
              </p14:nvContentPartPr>
              <p14:xfrm>
                <a:off x="797860" y="1567431"/>
                <a:ext cx="50040" cy="129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56DA8C24-2788-A94F-83B7-88C4215F3CD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0300" y="1559871"/>
                  <a:ext cx="65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1596DC7F-8E4D-8642-8373-43B47DA06552}"/>
                    </a:ext>
                  </a:extLst>
                </p14:cNvPr>
                <p14:cNvContentPartPr/>
                <p14:nvPr/>
              </p14:nvContentPartPr>
              <p14:xfrm>
                <a:off x="1035100" y="1262511"/>
                <a:ext cx="317160" cy="39240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1596DC7F-8E4D-8642-8373-43B47DA065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7540" y="1254951"/>
                  <a:ext cx="332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B85214F-0763-474E-8B07-6DF91DACE08C}"/>
                    </a:ext>
                  </a:extLst>
                </p14:cNvPr>
                <p14:cNvContentPartPr/>
                <p14:nvPr/>
              </p14:nvContentPartPr>
              <p14:xfrm>
                <a:off x="1445500" y="1499031"/>
                <a:ext cx="6480" cy="19332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B85214F-0763-474E-8B07-6DF91DACE08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437940" y="1491471"/>
                  <a:ext cx="21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63DCE9C-FB11-0841-810C-8E69315CC2D7}"/>
                    </a:ext>
                  </a:extLst>
                </p14:cNvPr>
                <p14:cNvContentPartPr/>
                <p14:nvPr/>
              </p14:nvContentPartPr>
              <p14:xfrm>
                <a:off x="1489060" y="1499031"/>
                <a:ext cx="205920" cy="16848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63DCE9C-FB11-0841-810C-8E69315CC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81500" y="1491471"/>
                  <a:ext cx="221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1C9A9140-CF5C-8049-AE5E-4BBCEBFB05E7}"/>
                    </a:ext>
                  </a:extLst>
                </p14:cNvPr>
                <p14:cNvContentPartPr/>
                <p14:nvPr/>
              </p14:nvContentPartPr>
              <p14:xfrm>
                <a:off x="1881100" y="1318311"/>
                <a:ext cx="118800" cy="2430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1C9A9140-CF5C-8049-AE5E-4BBCEBFB05E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873540" y="1310751"/>
                  <a:ext cx="133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0ACD0538-844B-9040-8BF1-42A81F484D61}"/>
                    </a:ext>
                  </a:extLst>
                </p14:cNvPr>
                <p14:cNvContentPartPr/>
                <p14:nvPr/>
              </p14:nvContentPartPr>
              <p14:xfrm>
                <a:off x="1831420" y="1554831"/>
                <a:ext cx="286560" cy="5652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0ACD0538-844B-9040-8BF1-42A81F484D6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823860" y="1547271"/>
                  <a:ext cx="3016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DA574B5E-DE00-1040-89C9-E64D30F53B69}"/>
              </a:ext>
            </a:extLst>
          </p:cNvPr>
          <p:cNvGrpSpPr/>
          <p:nvPr/>
        </p:nvGrpSpPr>
        <p:grpSpPr>
          <a:xfrm>
            <a:off x="1813420" y="5613831"/>
            <a:ext cx="559440" cy="429840"/>
            <a:chOff x="1813420" y="5613831"/>
            <a:chExt cx="55944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BD66B805-DC38-9947-ACCB-F61F2FDA1146}"/>
                    </a:ext>
                  </a:extLst>
                </p14:cNvPr>
                <p14:cNvContentPartPr/>
                <p14:nvPr/>
              </p14:nvContentPartPr>
              <p14:xfrm>
                <a:off x="1881100" y="5750991"/>
                <a:ext cx="255600" cy="3780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BD66B805-DC38-9947-ACCB-F61F2FDA114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873540" y="5743431"/>
                  <a:ext cx="270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07276001-1386-5B40-96C0-D8F980FFA1F2}"/>
                    </a:ext>
                  </a:extLst>
                </p14:cNvPr>
                <p14:cNvContentPartPr/>
                <p14:nvPr/>
              </p14:nvContentPartPr>
              <p14:xfrm>
                <a:off x="1813420" y="5912631"/>
                <a:ext cx="354600" cy="190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07276001-1386-5B40-96C0-D8F980FFA1F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805860" y="5905431"/>
                  <a:ext cx="369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5297309-2D25-F442-99D2-CE3B949FE170}"/>
                    </a:ext>
                  </a:extLst>
                </p14:cNvPr>
                <p14:cNvContentPartPr/>
                <p14:nvPr/>
              </p14:nvContentPartPr>
              <p14:xfrm>
                <a:off x="2027260" y="5613831"/>
                <a:ext cx="345600" cy="4298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5297309-2D25-F442-99D2-CE3B949FE1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19700" y="5606271"/>
                  <a:ext cx="36072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69" name="墨迹 268">
                <a:extLst>
                  <a:ext uri="{FF2B5EF4-FFF2-40B4-BE49-F238E27FC236}">
                    <a16:creationId xmlns:a16="http://schemas.microsoft.com/office/drawing/2014/main" id="{9C8ECFEB-0B4B-B344-B31B-29AE3BE28C14}"/>
                  </a:ext>
                </a:extLst>
              </p14:cNvPr>
              <p14:cNvContentPartPr/>
              <p14:nvPr/>
            </p14:nvContentPartPr>
            <p14:xfrm>
              <a:off x="3032740" y="5626431"/>
              <a:ext cx="274320" cy="429120"/>
            </p14:xfrm>
          </p:contentPart>
        </mc:Choice>
        <mc:Fallback>
          <p:pic>
            <p:nvPicPr>
              <p:cNvPr id="269" name="墨迹 268">
                <a:extLst>
                  <a:ext uri="{FF2B5EF4-FFF2-40B4-BE49-F238E27FC236}">
                    <a16:creationId xmlns:a16="http://schemas.microsoft.com/office/drawing/2014/main" id="{9C8ECFEB-0B4B-B344-B31B-29AE3BE28C14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025180" y="5618871"/>
                <a:ext cx="2894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70" name="墨迹 269">
                <a:extLst>
                  <a:ext uri="{FF2B5EF4-FFF2-40B4-BE49-F238E27FC236}">
                    <a16:creationId xmlns:a16="http://schemas.microsoft.com/office/drawing/2014/main" id="{60A48EA5-9FF2-7A41-A500-9C80E5FD023E}"/>
                  </a:ext>
                </a:extLst>
              </p14:cNvPr>
              <p14:cNvContentPartPr/>
              <p14:nvPr/>
            </p14:nvContentPartPr>
            <p14:xfrm>
              <a:off x="3705220" y="5719671"/>
              <a:ext cx="236880" cy="218160"/>
            </p14:xfrm>
          </p:contentPart>
        </mc:Choice>
        <mc:Fallback>
          <p:pic>
            <p:nvPicPr>
              <p:cNvPr id="270" name="墨迹 269">
                <a:extLst>
                  <a:ext uri="{FF2B5EF4-FFF2-40B4-BE49-F238E27FC236}">
                    <a16:creationId xmlns:a16="http://schemas.microsoft.com/office/drawing/2014/main" id="{60A48EA5-9FF2-7A41-A500-9C80E5FD023E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697660" y="5712111"/>
                <a:ext cx="2520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71" name="墨迹 270">
                <a:extLst>
                  <a:ext uri="{FF2B5EF4-FFF2-40B4-BE49-F238E27FC236}">
                    <a16:creationId xmlns:a16="http://schemas.microsoft.com/office/drawing/2014/main" id="{67592F4F-53A1-AA4C-A5B9-F61C3055E565}"/>
                  </a:ext>
                </a:extLst>
              </p14:cNvPr>
              <p14:cNvContentPartPr/>
              <p14:nvPr/>
            </p14:nvContentPartPr>
            <p14:xfrm>
              <a:off x="3680380" y="6080751"/>
              <a:ext cx="274320" cy="31320"/>
            </p14:xfrm>
          </p:contentPart>
        </mc:Choice>
        <mc:Fallback>
          <p:pic>
            <p:nvPicPr>
              <p:cNvPr id="271" name="墨迹 270">
                <a:extLst>
                  <a:ext uri="{FF2B5EF4-FFF2-40B4-BE49-F238E27FC236}">
                    <a16:creationId xmlns:a16="http://schemas.microsoft.com/office/drawing/2014/main" id="{67592F4F-53A1-AA4C-A5B9-F61C3055E56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672820" y="6073191"/>
                <a:ext cx="2894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DEF0291A-7C24-2D41-9BF1-C332DAEEB719}"/>
              </a:ext>
            </a:extLst>
          </p:cNvPr>
          <p:cNvGrpSpPr/>
          <p:nvPr/>
        </p:nvGrpSpPr>
        <p:grpSpPr>
          <a:xfrm>
            <a:off x="4527100" y="5641551"/>
            <a:ext cx="448560" cy="601200"/>
            <a:chOff x="4527100" y="5641551"/>
            <a:chExt cx="44856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45DE6EC3-C879-474F-A40A-B43EF14137EB}"/>
                    </a:ext>
                  </a:extLst>
                </p14:cNvPr>
                <p14:cNvContentPartPr/>
                <p14:nvPr/>
              </p14:nvContentPartPr>
              <p14:xfrm>
                <a:off x="4527100" y="5641551"/>
                <a:ext cx="274320" cy="38304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45DE6EC3-C879-474F-A40A-B43EF14137E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19540" y="5633991"/>
                  <a:ext cx="289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0E1900F0-6725-9D40-BFC5-C474CB54EBB1}"/>
                    </a:ext>
                  </a:extLst>
                </p14:cNvPr>
                <p14:cNvContentPartPr/>
                <p14:nvPr/>
              </p14:nvContentPartPr>
              <p14:xfrm>
                <a:off x="4782340" y="5956191"/>
                <a:ext cx="124920" cy="2865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0E1900F0-6725-9D40-BFC5-C474CB54EBB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774780" y="594899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AE05FA8B-436F-7B41-B0F9-6C725EA9AE65}"/>
                    </a:ext>
                  </a:extLst>
                </p14:cNvPr>
                <p14:cNvContentPartPr/>
                <p14:nvPr/>
              </p14:nvContentPartPr>
              <p14:xfrm>
                <a:off x="4919140" y="5813271"/>
                <a:ext cx="56520" cy="565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AE05FA8B-436F-7B41-B0F9-6C725EA9AE6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11580" y="580571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75" name="墨迹 274">
                <a:extLst>
                  <a:ext uri="{FF2B5EF4-FFF2-40B4-BE49-F238E27FC236}">
                    <a16:creationId xmlns:a16="http://schemas.microsoft.com/office/drawing/2014/main" id="{A26AF1B9-D3E8-344E-B9BD-591FFDEDDBF3}"/>
                  </a:ext>
                </a:extLst>
              </p14:cNvPr>
              <p14:cNvContentPartPr/>
              <p14:nvPr/>
            </p14:nvContentPartPr>
            <p14:xfrm>
              <a:off x="5286340" y="5732271"/>
              <a:ext cx="224640" cy="336600"/>
            </p14:xfrm>
          </p:contentPart>
        </mc:Choice>
        <mc:Fallback>
          <p:pic>
            <p:nvPicPr>
              <p:cNvPr id="275" name="墨迹 274">
                <a:extLst>
                  <a:ext uri="{FF2B5EF4-FFF2-40B4-BE49-F238E27FC236}">
                    <a16:creationId xmlns:a16="http://schemas.microsoft.com/office/drawing/2014/main" id="{A26AF1B9-D3E8-344E-B9BD-591FFDEDDBF3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279140" y="5724711"/>
                <a:ext cx="23940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A68A562B-3D8E-F746-BDEE-F5211EDBFE2E}"/>
              </a:ext>
            </a:extLst>
          </p:cNvPr>
          <p:cNvGrpSpPr/>
          <p:nvPr/>
        </p:nvGrpSpPr>
        <p:grpSpPr>
          <a:xfrm>
            <a:off x="5771980" y="5676111"/>
            <a:ext cx="772560" cy="548280"/>
            <a:chOff x="5771980" y="5676111"/>
            <a:chExt cx="7725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E2058AB9-C86E-B644-BF5B-14E5AB2D656C}"/>
                    </a:ext>
                  </a:extLst>
                </p14:cNvPr>
                <p14:cNvContentPartPr/>
                <p14:nvPr/>
              </p14:nvContentPartPr>
              <p14:xfrm>
                <a:off x="5771980" y="5676111"/>
                <a:ext cx="243000" cy="34272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E2058AB9-C86E-B644-BF5B-14E5AB2D65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764420" y="5668551"/>
                  <a:ext cx="258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579C5534-542B-A245-84E2-B7028D349D88}"/>
                    </a:ext>
                  </a:extLst>
                </p14:cNvPr>
                <p14:cNvContentPartPr/>
                <p14:nvPr/>
              </p14:nvContentPartPr>
              <p14:xfrm>
                <a:off x="5977540" y="5993631"/>
                <a:ext cx="118800" cy="230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579C5534-542B-A245-84E2-B7028D349D8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969980" y="5986071"/>
                  <a:ext cx="133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70BC24DA-FAC1-EF45-93C1-D8F19E234D9E}"/>
                    </a:ext>
                  </a:extLst>
                </p14:cNvPr>
                <p14:cNvContentPartPr/>
                <p14:nvPr/>
              </p14:nvContentPartPr>
              <p14:xfrm>
                <a:off x="6151780" y="5831991"/>
                <a:ext cx="100080" cy="6264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70BC24DA-FAC1-EF45-93C1-D8F19E234D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144220" y="5824431"/>
                  <a:ext cx="115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93565DDD-CC6C-2F4C-8E0F-E045B5EAC4A9}"/>
                    </a:ext>
                  </a:extLst>
                </p14:cNvPr>
                <p14:cNvContentPartPr/>
                <p14:nvPr/>
              </p14:nvContentPartPr>
              <p14:xfrm>
                <a:off x="6276340" y="6068511"/>
                <a:ext cx="143640" cy="313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93565DDD-CC6C-2F4C-8E0F-E045B5EAC4A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268780" y="606095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29CD7520-AC44-4A4C-9D55-DD9A4BCB108D}"/>
                    </a:ext>
                  </a:extLst>
                </p14:cNvPr>
                <p14:cNvContentPartPr/>
                <p14:nvPr/>
              </p14:nvContentPartPr>
              <p14:xfrm>
                <a:off x="6363460" y="6018471"/>
                <a:ext cx="12960" cy="1062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29CD7520-AC44-4A4C-9D55-DD9A4BCB108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55900" y="6010911"/>
                  <a:ext cx="27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B03CF6D9-3CAA-A747-8159-B50F89AC1959}"/>
                    </a:ext>
                  </a:extLst>
                </p14:cNvPr>
                <p14:cNvContentPartPr/>
                <p14:nvPr/>
              </p14:nvContentPartPr>
              <p14:xfrm>
                <a:off x="6525460" y="6018471"/>
                <a:ext cx="19080" cy="13716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B03CF6D9-3CAA-A747-8159-B50F89AC19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17900" y="6010911"/>
                  <a:ext cx="3420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82" name="墨迹 281">
                <a:extLst>
                  <a:ext uri="{FF2B5EF4-FFF2-40B4-BE49-F238E27FC236}">
                    <a16:creationId xmlns:a16="http://schemas.microsoft.com/office/drawing/2014/main" id="{B7BAE6D8-C144-2D4C-9D03-9874A4A91106}"/>
                  </a:ext>
                </a:extLst>
              </p14:cNvPr>
              <p14:cNvContentPartPr/>
              <p14:nvPr/>
            </p14:nvContentPartPr>
            <p14:xfrm>
              <a:off x="6849100" y="5844951"/>
              <a:ext cx="212040" cy="248760"/>
            </p14:xfrm>
          </p:contentPart>
        </mc:Choice>
        <mc:Fallback>
          <p:pic>
            <p:nvPicPr>
              <p:cNvPr id="282" name="墨迹 281">
                <a:extLst>
                  <a:ext uri="{FF2B5EF4-FFF2-40B4-BE49-F238E27FC236}">
                    <a16:creationId xmlns:a16="http://schemas.microsoft.com/office/drawing/2014/main" id="{B7BAE6D8-C144-2D4C-9D03-9874A4A9110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841540" y="5837391"/>
                <a:ext cx="22716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00573F45-FFB5-284A-9803-C83294AC6AC8}"/>
              </a:ext>
            </a:extLst>
          </p:cNvPr>
          <p:cNvGrpSpPr/>
          <p:nvPr/>
        </p:nvGrpSpPr>
        <p:grpSpPr>
          <a:xfrm>
            <a:off x="7309900" y="5987511"/>
            <a:ext cx="373680" cy="37800"/>
            <a:chOff x="7309900" y="5987511"/>
            <a:chExt cx="373680" cy="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0A0E5612-61BB-9247-A19D-E05F2669BAB3}"/>
                    </a:ext>
                  </a:extLst>
                </p14:cNvPr>
                <p14:cNvContentPartPr/>
                <p14:nvPr/>
              </p14:nvContentPartPr>
              <p14:xfrm>
                <a:off x="7309900" y="5987511"/>
                <a:ext cx="112320" cy="378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0A0E5612-61BB-9247-A19D-E05F2669BAB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302340" y="5979951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2229472-9866-3B40-AF90-7AF476724451}"/>
                    </a:ext>
                  </a:extLst>
                </p14:cNvPr>
                <p14:cNvContentPartPr/>
                <p14:nvPr/>
              </p14:nvContentPartPr>
              <p14:xfrm>
                <a:off x="7596100" y="6012351"/>
                <a:ext cx="87480" cy="648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2229472-9866-3B40-AF90-7AF4767244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588540" y="6004791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85" name="墨迹 284">
                <a:extLst>
                  <a:ext uri="{FF2B5EF4-FFF2-40B4-BE49-F238E27FC236}">
                    <a16:creationId xmlns:a16="http://schemas.microsoft.com/office/drawing/2014/main" id="{00E09F0A-9BBB-CA4F-A1C2-75F555EFF64E}"/>
                  </a:ext>
                </a:extLst>
              </p14:cNvPr>
              <p14:cNvContentPartPr/>
              <p14:nvPr/>
            </p14:nvContentPartPr>
            <p14:xfrm>
              <a:off x="8156620" y="5794551"/>
              <a:ext cx="268200" cy="367560"/>
            </p14:xfrm>
          </p:contentPart>
        </mc:Choice>
        <mc:Fallback>
          <p:pic>
            <p:nvPicPr>
              <p:cNvPr id="285" name="墨迹 284">
                <a:extLst>
                  <a:ext uri="{FF2B5EF4-FFF2-40B4-BE49-F238E27FC236}">
                    <a16:creationId xmlns:a16="http://schemas.microsoft.com/office/drawing/2014/main" id="{00E09F0A-9BBB-CA4F-A1C2-75F555EFF64E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149060" y="5786991"/>
                <a:ext cx="28296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DABE09FA-8852-5A4D-89D6-28F40D750BA0}"/>
              </a:ext>
            </a:extLst>
          </p:cNvPr>
          <p:cNvGrpSpPr/>
          <p:nvPr/>
        </p:nvGrpSpPr>
        <p:grpSpPr>
          <a:xfrm>
            <a:off x="8691940" y="5670711"/>
            <a:ext cx="454680" cy="628560"/>
            <a:chOff x="8691940" y="5670711"/>
            <a:chExt cx="45468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953CFFF2-3042-4545-9B89-4CC429FE0B3E}"/>
                    </a:ext>
                  </a:extLst>
                </p14:cNvPr>
                <p14:cNvContentPartPr/>
                <p14:nvPr/>
              </p14:nvContentPartPr>
              <p14:xfrm>
                <a:off x="8691940" y="5670711"/>
                <a:ext cx="311760" cy="4604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953CFFF2-3042-4545-9B89-4CC429FE0B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84380" y="5663151"/>
                  <a:ext cx="3268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1D540510-8A32-8840-BEDF-C856E1351588}"/>
                    </a:ext>
                  </a:extLst>
                </p14:cNvPr>
                <p14:cNvContentPartPr/>
                <p14:nvPr/>
              </p14:nvContentPartPr>
              <p14:xfrm>
                <a:off x="8897140" y="6068511"/>
                <a:ext cx="81360" cy="19872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1D540510-8A32-8840-BEDF-C856E135158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889580" y="6060951"/>
                  <a:ext cx="96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1048FCBC-3822-6145-9A2C-812B4A19B679}"/>
                    </a:ext>
                  </a:extLst>
                </p14:cNvPr>
                <p14:cNvContentPartPr/>
                <p14:nvPr/>
              </p14:nvContentPartPr>
              <p14:xfrm>
                <a:off x="8935300" y="6087231"/>
                <a:ext cx="211320" cy="2120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1048FCBC-3822-6145-9A2C-812B4A19B67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927740" y="6079671"/>
                  <a:ext cx="2264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CBB6A2E3-35B3-C342-A7C5-A9927D83367B}"/>
              </a:ext>
            </a:extLst>
          </p:cNvPr>
          <p:cNvGrpSpPr/>
          <p:nvPr/>
        </p:nvGrpSpPr>
        <p:grpSpPr>
          <a:xfrm>
            <a:off x="3568420" y="6516711"/>
            <a:ext cx="380160" cy="143640"/>
            <a:chOff x="3568420" y="6516711"/>
            <a:chExt cx="38016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C6C6ECCD-D7B4-304D-BC5C-4AF7BB80B175}"/>
                    </a:ext>
                  </a:extLst>
                </p14:cNvPr>
                <p14:cNvContentPartPr/>
                <p14:nvPr/>
              </p14:nvContentPartPr>
              <p14:xfrm>
                <a:off x="3568420" y="6516711"/>
                <a:ext cx="324000" cy="25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C6C6ECCD-D7B4-304D-BC5C-4AF7BB80B17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560860" y="6509151"/>
                  <a:ext cx="339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1F8F5767-CA41-D44F-AF7D-3CEBF8F7D49C}"/>
                    </a:ext>
                  </a:extLst>
                </p14:cNvPr>
                <p14:cNvContentPartPr/>
                <p14:nvPr/>
              </p14:nvContentPartPr>
              <p14:xfrm>
                <a:off x="3577420" y="6641271"/>
                <a:ext cx="371160" cy="1908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1F8F5767-CA41-D44F-AF7D-3CEBF8F7D49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569860" y="6633711"/>
                  <a:ext cx="3862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96" name="墨迹 295">
                <a:extLst>
                  <a:ext uri="{FF2B5EF4-FFF2-40B4-BE49-F238E27FC236}">
                    <a16:creationId xmlns:a16="http://schemas.microsoft.com/office/drawing/2014/main" id="{9703934F-88A8-A949-BF52-C15FD0720254}"/>
                  </a:ext>
                </a:extLst>
              </p14:cNvPr>
              <p14:cNvContentPartPr/>
              <p14:nvPr/>
            </p14:nvContentPartPr>
            <p14:xfrm>
              <a:off x="4389940" y="6255351"/>
              <a:ext cx="436320" cy="491400"/>
            </p14:xfrm>
          </p:contentPart>
        </mc:Choice>
        <mc:Fallback>
          <p:pic>
            <p:nvPicPr>
              <p:cNvPr id="296" name="墨迹 295">
                <a:extLst>
                  <a:ext uri="{FF2B5EF4-FFF2-40B4-BE49-F238E27FC236}">
                    <a16:creationId xmlns:a16="http://schemas.microsoft.com/office/drawing/2014/main" id="{9703934F-88A8-A949-BF52-C15FD0720254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382380" y="6247791"/>
                <a:ext cx="451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97" name="墨迹 296">
                <a:extLst>
                  <a:ext uri="{FF2B5EF4-FFF2-40B4-BE49-F238E27FC236}">
                    <a16:creationId xmlns:a16="http://schemas.microsoft.com/office/drawing/2014/main" id="{D6DA2259-50DC-0D46-9353-A501504830B5}"/>
                  </a:ext>
                </a:extLst>
              </p14:cNvPr>
              <p14:cNvContentPartPr/>
              <p14:nvPr/>
            </p14:nvContentPartPr>
            <p14:xfrm>
              <a:off x="4847140" y="6535431"/>
              <a:ext cx="321480" cy="25200"/>
            </p14:xfrm>
          </p:contentPart>
        </mc:Choice>
        <mc:Fallback>
          <p:pic>
            <p:nvPicPr>
              <p:cNvPr id="297" name="墨迹 296">
                <a:extLst>
                  <a:ext uri="{FF2B5EF4-FFF2-40B4-BE49-F238E27FC236}">
                    <a16:creationId xmlns:a16="http://schemas.microsoft.com/office/drawing/2014/main" id="{D6DA2259-50DC-0D46-9353-A501504830B5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839580" y="6527871"/>
                <a:ext cx="3362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6D133231-EA6B-E34B-A38A-3E5FAE3DC4CE}"/>
              </a:ext>
            </a:extLst>
          </p:cNvPr>
          <p:cNvGrpSpPr/>
          <p:nvPr/>
        </p:nvGrpSpPr>
        <p:grpSpPr>
          <a:xfrm>
            <a:off x="5410900" y="6386031"/>
            <a:ext cx="299160" cy="336240"/>
            <a:chOff x="5410900" y="6386031"/>
            <a:chExt cx="299160" cy="336240"/>
          </a:xfrm>
        </p:grpSpPr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645C424C-072F-5648-9F44-853B989A3B8A}"/>
                </a:ext>
              </a:extLst>
            </p:cNvPr>
            <p:cNvGrpSpPr/>
            <p:nvPr/>
          </p:nvGrpSpPr>
          <p:grpSpPr>
            <a:xfrm>
              <a:off x="5410900" y="6386031"/>
              <a:ext cx="299160" cy="336240"/>
              <a:chOff x="5410900" y="6386031"/>
              <a:chExt cx="299160" cy="336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8">
                <p14:nvContentPartPr>
                  <p14:cNvPr id="298" name="墨迹 297">
                    <a:extLst>
                      <a:ext uri="{FF2B5EF4-FFF2-40B4-BE49-F238E27FC236}">
                        <a16:creationId xmlns:a16="http://schemas.microsoft.com/office/drawing/2014/main" id="{2A5A5A2C-3CC9-8248-AB25-8E49B158060E}"/>
                      </a:ext>
                    </a:extLst>
                  </p14:cNvPr>
                  <p14:cNvContentPartPr/>
                  <p14:nvPr/>
                </p14:nvContentPartPr>
                <p14:xfrm>
                  <a:off x="5410900" y="6386031"/>
                  <a:ext cx="255600" cy="324000"/>
                </p14:xfrm>
              </p:contentPart>
            </mc:Choice>
            <mc:Fallback>
              <p:pic>
                <p:nvPicPr>
                  <p:cNvPr id="298" name="墨迹 297">
                    <a:extLst>
                      <a:ext uri="{FF2B5EF4-FFF2-40B4-BE49-F238E27FC236}">
                        <a16:creationId xmlns:a16="http://schemas.microsoft.com/office/drawing/2014/main" id="{2A5A5A2C-3CC9-8248-AB25-8E49B158060E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403340" y="6378471"/>
                    <a:ext cx="27072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0">
                <p14:nvContentPartPr>
                  <p14:cNvPr id="299" name="墨迹 298">
                    <a:extLst>
                      <a:ext uri="{FF2B5EF4-FFF2-40B4-BE49-F238E27FC236}">
                        <a16:creationId xmlns:a16="http://schemas.microsoft.com/office/drawing/2014/main" id="{6746E700-F8EC-004C-B0CF-B4CF8716FCDF}"/>
                      </a:ext>
                    </a:extLst>
                  </p14:cNvPr>
                  <p14:cNvContentPartPr/>
                  <p14:nvPr/>
                </p14:nvContentPartPr>
                <p14:xfrm>
                  <a:off x="5684860" y="6609951"/>
                  <a:ext cx="25200" cy="112320"/>
                </p14:xfrm>
              </p:contentPart>
            </mc:Choice>
            <mc:Fallback>
              <p:pic>
                <p:nvPicPr>
                  <p:cNvPr id="299" name="墨迹 298">
                    <a:extLst>
                      <a:ext uri="{FF2B5EF4-FFF2-40B4-BE49-F238E27FC236}">
                        <a16:creationId xmlns:a16="http://schemas.microsoft.com/office/drawing/2014/main" id="{6746E700-F8EC-004C-B0CF-B4CF8716FCDF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5677300" y="6602391"/>
                    <a:ext cx="40320" cy="127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303" name="墨迹 302">
                <a:extLst>
                  <a:ext uri="{FF2B5EF4-FFF2-40B4-BE49-F238E27FC236}">
                    <a16:creationId xmlns:a16="http://schemas.microsoft.com/office/drawing/2014/main" id="{405059B3-52FD-764D-83DD-DF668632FB0F}"/>
                  </a:ext>
                </a:extLst>
              </p14:cNvPr>
              <p14:cNvContentPartPr/>
              <p14:nvPr/>
            </p14:nvContentPartPr>
            <p14:xfrm>
              <a:off x="5983660" y="6486111"/>
              <a:ext cx="227160" cy="242640"/>
            </p14:xfrm>
          </p:contentPart>
        </mc:Choice>
        <mc:Fallback>
          <p:pic>
            <p:nvPicPr>
              <p:cNvPr id="303" name="墨迹 302">
                <a:extLst>
                  <a:ext uri="{FF2B5EF4-FFF2-40B4-BE49-F238E27FC236}">
                    <a16:creationId xmlns:a16="http://schemas.microsoft.com/office/drawing/2014/main" id="{405059B3-52FD-764D-83DD-DF668632FB0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976100" y="6478551"/>
                <a:ext cx="24228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D52BEF68-EF8F-B142-9184-505403AF3E2A}"/>
              </a:ext>
            </a:extLst>
          </p:cNvPr>
          <p:cNvGrpSpPr/>
          <p:nvPr/>
        </p:nvGrpSpPr>
        <p:grpSpPr>
          <a:xfrm>
            <a:off x="6457060" y="6622551"/>
            <a:ext cx="261720" cy="43920"/>
            <a:chOff x="6457060" y="6622551"/>
            <a:chExt cx="26172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24946E3-DF9E-ED4C-B723-1F1740A50C6D}"/>
                    </a:ext>
                  </a:extLst>
                </p14:cNvPr>
                <p14:cNvContentPartPr/>
                <p14:nvPr/>
              </p14:nvContentPartPr>
              <p14:xfrm>
                <a:off x="6457060" y="6622551"/>
                <a:ext cx="75240" cy="190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24946E3-DF9E-ED4C-B723-1F1740A50C6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49500" y="6614991"/>
                  <a:ext cx="90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D70ED93B-F86F-814D-B9FA-48866CE9A662}"/>
                    </a:ext>
                  </a:extLst>
                </p14:cNvPr>
                <p14:cNvContentPartPr/>
                <p14:nvPr/>
              </p14:nvContentPartPr>
              <p14:xfrm>
                <a:off x="6631300" y="6653511"/>
                <a:ext cx="87480" cy="129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D70ED93B-F86F-814D-B9FA-48866CE9A66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623740" y="6645951"/>
                  <a:ext cx="1026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13A616CE-7263-8047-A17C-BE6E48008DAA}"/>
              </a:ext>
            </a:extLst>
          </p:cNvPr>
          <p:cNvGrpSpPr/>
          <p:nvPr/>
        </p:nvGrpSpPr>
        <p:grpSpPr>
          <a:xfrm>
            <a:off x="6973660" y="6386031"/>
            <a:ext cx="1108440" cy="486000"/>
            <a:chOff x="6973660" y="6386031"/>
            <a:chExt cx="11084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C6690C24-F11F-D44E-81B6-08AD55400208}"/>
                    </a:ext>
                  </a:extLst>
                </p14:cNvPr>
                <p14:cNvContentPartPr/>
                <p14:nvPr/>
              </p14:nvContentPartPr>
              <p14:xfrm>
                <a:off x="6973660" y="6435711"/>
                <a:ext cx="218160" cy="3178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C6690C24-F11F-D44E-81B6-08AD5540020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66100" y="6428151"/>
                  <a:ext cx="233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8AB4B5EB-12A0-FE4C-8824-66EEF62E7934}"/>
                    </a:ext>
                  </a:extLst>
                </p14:cNvPr>
                <p14:cNvContentPartPr/>
                <p14:nvPr/>
              </p14:nvContentPartPr>
              <p14:xfrm>
                <a:off x="7340860" y="6386031"/>
                <a:ext cx="212040" cy="3358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8AB4B5EB-12A0-FE4C-8824-66EEF62E793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33300" y="6378471"/>
                  <a:ext cx="2271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C5C7C860-4826-CE4C-A907-651C2A5A7F81}"/>
                    </a:ext>
                  </a:extLst>
                </p14:cNvPr>
                <p14:cNvContentPartPr/>
                <p14:nvPr/>
              </p14:nvContentPartPr>
              <p14:xfrm>
                <a:off x="7527700" y="6641271"/>
                <a:ext cx="131040" cy="23076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C5C7C860-4826-CE4C-A907-651C2A5A7F8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520140" y="6633711"/>
                  <a:ext cx="146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867339AA-3750-6F4B-A498-76BBFDE2F640}"/>
                    </a:ext>
                  </a:extLst>
                </p14:cNvPr>
                <p14:cNvContentPartPr/>
                <p14:nvPr/>
              </p14:nvContentPartPr>
              <p14:xfrm>
                <a:off x="7683220" y="6511311"/>
                <a:ext cx="62640" cy="4392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867339AA-3750-6F4B-A498-76BBFDE2F64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675660" y="650375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A829F629-7913-6844-999B-B787158F5F4E}"/>
                    </a:ext>
                  </a:extLst>
                </p14:cNvPr>
                <p14:cNvContentPartPr/>
                <p14:nvPr/>
              </p14:nvContentPartPr>
              <p14:xfrm>
                <a:off x="7813900" y="6710751"/>
                <a:ext cx="131040" cy="648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A829F629-7913-6844-999B-B787158F5F4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06700" y="670319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A2E7E8AE-935B-4A40-92C9-BD75A87BA29D}"/>
                    </a:ext>
                  </a:extLst>
                </p14:cNvPr>
                <p14:cNvContentPartPr/>
                <p14:nvPr/>
              </p14:nvContentPartPr>
              <p14:xfrm>
                <a:off x="8044300" y="6648471"/>
                <a:ext cx="37800" cy="2120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A2E7E8AE-935B-4A40-92C9-BD75A87BA2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36740" y="6640911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14" name="墨迹 313">
                <a:extLst>
                  <a:ext uri="{FF2B5EF4-FFF2-40B4-BE49-F238E27FC236}">
                    <a16:creationId xmlns:a16="http://schemas.microsoft.com/office/drawing/2014/main" id="{AC85D3EE-1168-DF4C-B383-18CC51D6A941}"/>
                  </a:ext>
                </a:extLst>
              </p14:cNvPr>
              <p14:cNvContentPartPr/>
              <p14:nvPr/>
            </p14:nvContentPartPr>
            <p14:xfrm>
              <a:off x="8411860" y="6773751"/>
              <a:ext cx="100080" cy="86760"/>
            </p14:xfrm>
          </p:contentPart>
        </mc:Choice>
        <mc:Fallback>
          <p:pic>
            <p:nvPicPr>
              <p:cNvPr id="314" name="墨迹 313">
                <a:extLst>
                  <a:ext uri="{FF2B5EF4-FFF2-40B4-BE49-F238E27FC236}">
                    <a16:creationId xmlns:a16="http://schemas.microsoft.com/office/drawing/2014/main" id="{AC85D3EE-1168-DF4C-B383-18CC51D6A94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8404300" y="6766191"/>
                <a:ext cx="11520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0BB56466-E8FA-9B41-9BF4-CAFAB469B3CC}"/>
              </a:ext>
            </a:extLst>
          </p:cNvPr>
          <p:cNvGrpSpPr/>
          <p:nvPr/>
        </p:nvGrpSpPr>
        <p:grpSpPr>
          <a:xfrm>
            <a:off x="4352860" y="5509071"/>
            <a:ext cx="5229720" cy="853200"/>
            <a:chOff x="4352860" y="5509071"/>
            <a:chExt cx="5229720" cy="8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FDAD1615-AB4D-C94B-8C61-F7023D1E8D27}"/>
                    </a:ext>
                  </a:extLst>
                </p14:cNvPr>
                <p14:cNvContentPartPr/>
                <p14:nvPr/>
              </p14:nvContentPartPr>
              <p14:xfrm>
                <a:off x="4352860" y="5509071"/>
                <a:ext cx="809640" cy="74736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FDAD1615-AB4D-C94B-8C61-F7023D1E8D2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345300" y="5501511"/>
                  <a:ext cx="82476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C83222B8-E6C5-7C49-B77D-B5DEBDAEF25D}"/>
                    </a:ext>
                  </a:extLst>
                </p14:cNvPr>
                <p14:cNvContentPartPr/>
                <p14:nvPr/>
              </p14:nvContentPartPr>
              <p14:xfrm>
                <a:off x="4608100" y="6268671"/>
                <a:ext cx="4974480" cy="9360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C83222B8-E6C5-7C49-B77D-B5DEBDAEF25D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600540" y="6261111"/>
                  <a:ext cx="49896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18" name="墨迹 317">
                <a:extLst>
                  <a:ext uri="{FF2B5EF4-FFF2-40B4-BE49-F238E27FC236}">
                    <a16:creationId xmlns:a16="http://schemas.microsoft.com/office/drawing/2014/main" id="{331CFCA1-59D5-3E49-91A6-6524FDE9EC17}"/>
                  </a:ext>
                </a:extLst>
              </p14:cNvPr>
              <p14:cNvContentPartPr/>
              <p14:nvPr/>
            </p14:nvContentPartPr>
            <p14:xfrm>
              <a:off x="5143420" y="6735591"/>
              <a:ext cx="3299760" cy="218160"/>
            </p14:xfrm>
          </p:contentPart>
        </mc:Choice>
        <mc:Fallback>
          <p:pic>
            <p:nvPicPr>
              <p:cNvPr id="318" name="墨迹 317">
                <a:extLst>
                  <a:ext uri="{FF2B5EF4-FFF2-40B4-BE49-F238E27FC236}">
                    <a16:creationId xmlns:a16="http://schemas.microsoft.com/office/drawing/2014/main" id="{331CFCA1-59D5-3E49-91A6-6524FDE9EC17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135860" y="6728031"/>
                <a:ext cx="331488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252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174A4ED-4466-584C-B856-4D526E7B5C7F}"/>
              </a:ext>
            </a:extLst>
          </p:cNvPr>
          <p:cNvGrpSpPr/>
          <p:nvPr/>
        </p:nvGrpSpPr>
        <p:grpSpPr>
          <a:xfrm>
            <a:off x="854020" y="378351"/>
            <a:ext cx="1121040" cy="533160"/>
            <a:chOff x="854020" y="378351"/>
            <a:chExt cx="112104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E63008-7CB8-BD43-BBC4-A2BC42D127D9}"/>
                    </a:ext>
                  </a:extLst>
                </p14:cNvPr>
                <p14:cNvContentPartPr/>
                <p14:nvPr/>
              </p14:nvContentPartPr>
              <p14:xfrm>
                <a:off x="854020" y="390951"/>
                <a:ext cx="155880" cy="367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E63008-7CB8-BD43-BBC4-A2BC42D127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460" y="383391"/>
                  <a:ext cx="171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7C6E044-AA33-2048-9270-D2BE8F5B602E}"/>
                    </a:ext>
                  </a:extLst>
                </p14:cNvPr>
                <p14:cNvContentPartPr/>
                <p14:nvPr/>
              </p14:nvContentPartPr>
              <p14:xfrm>
                <a:off x="1115380" y="446751"/>
                <a:ext cx="230760" cy="299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7C6E044-AA33-2048-9270-D2BE8F5B60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7820" y="439191"/>
                  <a:ext cx="245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2E622CB-F4DD-0B44-95AF-05EB0D8D1DC8}"/>
                    </a:ext>
                  </a:extLst>
                </p14:cNvPr>
                <p14:cNvContentPartPr/>
                <p14:nvPr/>
              </p14:nvContentPartPr>
              <p14:xfrm>
                <a:off x="1557460" y="378351"/>
                <a:ext cx="143640" cy="533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2E622CB-F4DD-0B44-95AF-05EB0D8D1D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9900" y="370791"/>
                  <a:ext cx="1587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0772790-A3AC-2646-A0AE-E3E01686F21A}"/>
                    </a:ext>
                  </a:extLst>
                </p14:cNvPr>
                <p14:cNvContentPartPr/>
                <p14:nvPr/>
              </p14:nvContentPartPr>
              <p14:xfrm>
                <a:off x="1552060" y="590031"/>
                <a:ext cx="423000" cy="199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0772790-A3AC-2646-A0AE-E3E01686F2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4500" y="582471"/>
                  <a:ext cx="43812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DE02FAFC-AD07-9042-8E8E-392AD6C00BEB}"/>
                  </a:ext>
                </a:extLst>
              </p14:cNvPr>
              <p14:cNvContentPartPr/>
              <p14:nvPr/>
            </p14:nvContentPartPr>
            <p14:xfrm>
              <a:off x="2317060" y="553311"/>
              <a:ext cx="212040" cy="20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DE02FAFC-AD07-9042-8E8E-392AD6C00B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9500" y="545751"/>
                <a:ext cx="22716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ED1E9910-F049-FF46-99D4-824AE23B09B1}"/>
              </a:ext>
            </a:extLst>
          </p:cNvPr>
          <p:cNvGrpSpPr/>
          <p:nvPr/>
        </p:nvGrpSpPr>
        <p:grpSpPr>
          <a:xfrm>
            <a:off x="2908540" y="509031"/>
            <a:ext cx="199440" cy="212040"/>
            <a:chOff x="2908540" y="509031"/>
            <a:chExt cx="19944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6A64F71-CCEC-F84C-944A-E69279369A13}"/>
                    </a:ext>
                  </a:extLst>
                </p14:cNvPr>
                <p14:cNvContentPartPr/>
                <p14:nvPr/>
              </p14:nvContentPartPr>
              <p14:xfrm>
                <a:off x="2908540" y="509031"/>
                <a:ext cx="149760" cy="212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6A64F71-CCEC-F84C-944A-E69279369A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0980" y="501471"/>
                  <a:ext cx="16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6D4C52C-F270-3C47-9736-9289E0E29EC2}"/>
                    </a:ext>
                  </a:extLst>
                </p14:cNvPr>
                <p14:cNvContentPartPr/>
                <p14:nvPr/>
              </p14:nvContentPartPr>
              <p14:xfrm>
                <a:off x="2952100" y="633591"/>
                <a:ext cx="155880" cy="31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6D4C52C-F270-3C47-9736-9289E0E29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44540" y="626031"/>
                  <a:ext cx="1710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02F4D05-913A-734C-9F3D-E41B8820C40E}"/>
                  </a:ext>
                </a:extLst>
              </p14:cNvPr>
              <p14:cNvContentPartPr/>
              <p14:nvPr/>
            </p14:nvContentPartPr>
            <p14:xfrm>
              <a:off x="3449980" y="384471"/>
              <a:ext cx="330480" cy="4050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02F4D05-913A-734C-9F3D-E41B8820C4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2420" y="376911"/>
                <a:ext cx="3452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453F9A9-3218-5149-AAB7-6C672ABD1D98}"/>
                  </a:ext>
                </a:extLst>
              </p14:cNvPr>
              <p14:cNvContentPartPr/>
              <p14:nvPr/>
            </p14:nvContentPartPr>
            <p14:xfrm>
              <a:off x="4801060" y="353511"/>
              <a:ext cx="324000" cy="43632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453F9A9-3218-5149-AAB7-6C672ABD1D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93500" y="345951"/>
                <a:ext cx="33912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445C3F-FD7B-3C42-950C-752584D66AB4}"/>
              </a:ext>
            </a:extLst>
          </p:cNvPr>
          <p:cNvGrpSpPr/>
          <p:nvPr/>
        </p:nvGrpSpPr>
        <p:grpSpPr>
          <a:xfrm>
            <a:off x="4153420" y="471591"/>
            <a:ext cx="255960" cy="333360"/>
            <a:chOff x="4153420" y="471591"/>
            <a:chExt cx="25596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D1AFBE-FD19-DF4C-840C-8ECAD752D324}"/>
                    </a:ext>
                  </a:extLst>
                </p14:cNvPr>
                <p14:cNvContentPartPr/>
                <p14:nvPr/>
              </p14:nvContentPartPr>
              <p14:xfrm>
                <a:off x="4153420" y="471591"/>
                <a:ext cx="236880" cy="218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D1AFBE-FD19-DF4C-840C-8ECAD752D3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45860" y="464031"/>
                  <a:ext cx="252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62143CF-7439-A648-87E4-20E80169DB68}"/>
                    </a:ext>
                  </a:extLst>
                </p14:cNvPr>
                <p14:cNvContentPartPr/>
                <p14:nvPr/>
              </p14:nvContentPartPr>
              <p14:xfrm>
                <a:off x="4184740" y="776871"/>
                <a:ext cx="224640" cy="28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62143CF-7439-A648-87E4-20E80169DB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77180" y="769311"/>
                  <a:ext cx="2394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F97283F-F217-B941-A295-D5482BBBDC94}"/>
              </a:ext>
            </a:extLst>
          </p:cNvPr>
          <p:cNvGrpSpPr/>
          <p:nvPr/>
        </p:nvGrpSpPr>
        <p:grpSpPr>
          <a:xfrm>
            <a:off x="4987540" y="521631"/>
            <a:ext cx="542160" cy="429840"/>
            <a:chOff x="4987540" y="521631"/>
            <a:chExt cx="5421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97E50E6-105A-F845-9195-69BAD913350D}"/>
                    </a:ext>
                  </a:extLst>
                </p14:cNvPr>
                <p14:cNvContentPartPr/>
                <p14:nvPr/>
              </p14:nvContentPartPr>
              <p14:xfrm>
                <a:off x="5118580" y="658431"/>
                <a:ext cx="43920" cy="167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97E50E6-105A-F845-9195-69BAD91335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11020" y="650871"/>
                  <a:ext cx="59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D27C948-F0B1-274F-BE06-8B77F60E7ABA}"/>
                    </a:ext>
                  </a:extLst>
                </p14:cNvPr>
                <p14:cNvContentPartPr/>
                <p14:nvPr/>
              </p14:nvContentPartPr>
              <p14:xfrm>
                <a:off x="5373820" y="521631"/>
                <a:ext cx="155880" cy="249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D27C948-F0B1-274F-BE06-8B77F60E7A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66260" y="514071"/>
                  <a:ext cx="171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00D401-8FDC-B241-B12E-EA64A2D7F8AC}"/>
                    </a:ext>
                  </a:extLst>
                </p14:cNvPr>
                <p14:cNvContentPartPr/>
                <p14:nvPr/>
              </p14:nvContentPartPr>
              <p14:xfrm>
                <a:off x="4987540" y="714591"/>
                <a:ext cx="143640" cy="236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00D401-8FDC-B241-B12E-EA64A2D7F8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79980" y="707031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A785424-E62C-2E4E-B601-CE1BEB2FE966}"/>
                    </a:ext>
                  </a:extLst>
                </p14:cNvPr>
                <p14:cNvContentPartPr/>
                <p14:nvPr/>
              </p14:nvContentPartPr>
              <p14:xfrm>
                <a:off x="5124700" y="565191"/>
                <a:ext cx="100080" cy="12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A785424-E62C-2E4E-B601-CE1BEB2FE9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7140" y="55763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170BF3E-585B-F043-89CE-8BC1BA801846}"/>
              </a:ext>
            </a:extLst>
          </p:cNvPr>
          <p:cNvGrpSpPr/>
          <p:nvPr/>
        </p:nvGrpSpPr>
        <p:grpSpPr>
          <a:xfrm>
            <a:off x="5790700" y="365751"/>
            <a:ext cx="822240" cy="567000"/>
            <a:chOff x="5790700" y="365751"/>
            <a:chExt cx="82224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2A54F2D-41A0-E747-9056-15F85C2A2D9A}"/>
                    </a:ext>
                  </a:extLst>
                </p14:cNvPr>
                <p14:cNvContentPartPr/>
                <p14:nvPr/>
              </p14:nvContentPartPr>
              <p14:xfrm>
                <a:off x="5790700" y="365751"/>
                <a:ext cx="274320" cy="423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2A54F2D-41A0-E747-9056-15F85C2A2D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3140" y="358191"/>
                  <a:ext cx="2894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EB59F7-9870-5D46-BD66-1E6770D4EB45}"/>
                    </a:ext>
                  </a:extLst>
                </p14:cNvPr>
                <p14:cNvContentPartPr/>
                <p14:nvPr/>
              </p14:nvContentPartPr>
              <p14:xfrm>
                <a:off x="6276340" y="851391"/>
                <a:ext cx="360" cy="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EB59F7-9870-5D46-BD66-1E6770D4EB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8780" y="843831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5196457-2C60-004A-8776-B9F35F2A89BC}"/>
                    </a:ext>
                  </a:extLst>
                </p14:cNvPr>
                <p14:cNvContentPartPr/>
                <p14:nvPr/>
              </p14:nvContentPartPr>
              <p14:xfrm>
                <a:off x="6151780" y="752031"/>
                <a:ext cx="62640" cy="180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5196457-2C60-004A-8776-B9F35F2A89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44220" y="744471"/>
                  <a:ext cx="7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95C82E6-C7C8-BC4B-8186-90810A244FCE}"/>
                    </a:ext>
                  </a:extLst>
                </p14:cNvPr>
                <p14:cNvContentPartPr/>
                <p14:nvPr/>
              </p14:nvContentPartPr>
              <p14:xfrm>
                <a:off x="6232780" y="646191"/>
                <a:ext cx="93600" cy="19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95C82E6-C7C8-BC4B-8186-90810A244FC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25220" y="63863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3232228-5986-9D4C-B744-9D4A5FF8DE19}"/>
                    </a:ext>
                  </a:extLst>
                </p14:cNvPr>
                <p14:cNvContentPartPr/>
                <p14:nvPr/>
              </p14:nvContentPartPr>
              <p14:xfrm>
                <a:off x="6344740" y="770391"/>
                <a:ext cx="174600" cy="43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3232228-5986-9D4C-B744-9D4A5FF8DE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7180" y="76283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075D2C3-EB69-F048-B5BC-22ABD4B67938}"/>
                    </a:ext>
                  </a:extLst>
                </p14:cNvPr>
                <p14:cNvContentPartPr/>
                <p14:nvPr/>
              </p14:nvContentPartPr>
              <p14:xfrm>
                <a:off x="6438340" y="764271"/>
                <a:ext cx="6480" cy="106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075D2C3-EB69-F048-B5BC-22ABD4B679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30780" y="756711"/>
                  <a:ext cx="21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00BBF43-E4D0-304C-B8AF-14E8B716EF61}"/>
                    </a:ext>
                  </a:extLst>
                </p14:cNvPr>
                <p14:cNvContentPartPr/>
                <p14:nvPr/>
              </p14:nvContentPartPr>
              <p14:xfrm>
                <a:off x="6593860" y="764271"/>
                <a:ext cx="19080" cy="155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00BBF43-E4D0-304C-B8AF-14E8B716EF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86300" y="756711"/>
                  <a:ext cx="342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BD332FF6-3B78-F445-A96B-D8341CF0E6AE}"/>
                  </a:ext>
                </a:extLst>
              </p14:cNvPr>
              <p14:cNvContentPartPr/>
              <p14:nvPr/>
            </p14:nvContentPartPr>
            <p14:xfrm>
              <a:off x="6855220" y="571311"/>
              <a:ext cx="205920" cy="19944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BD332FF6-3B78-F445-A96B-D8341CF0E6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47660" y="563751"/>
                <a:ext cx="221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C342EF5D-3C41-4B42-B474-D95167F6CDB5}"/>
                  </a:ext>
                </a:extLst>
              </p14:cNvPr>
              <p14:cNvContentPartPr/>
              <p14:nvPr/>
            </p14:nvContentPartPr>
            <p14:xfrm>
              <a:off x="7316020" y="627471"/>
              <a:ext cx="112320" cy="129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C342EF5D-3C41-4B42-B474-D95167F6CDB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08460" y="619911"/>
                <a:ext cx="12744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0A45CD99-E5E8-D94E-8B25-B620932BB6CB}"/>
              </a:ext>
            </a:extLst>
          </p:cNvPr>
          <p:cNvGrpSpPr/>
          <p:nvPr/>
        </p:nvGrpSpPr>
        <p:grpSpPr>
          <a:xfrm>
            <a:off x="7614820" y="390951"/>
            <a:ext cx="884160" cy="585360"/>
            <a:chOff x="7614820" y="390951"/>
            <a:chExt cx="88416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CB5A30A-1F96-A748-A063-F09108E3CBFA}"/>
                    </a:ext>
                  </a:extLst>
                </p14:cNvPr>
                <p14:cNvContentPartPr/>
                <p14:nvPr/>
              </p14:nvContentPartPr>
              <p14:xfrm>
                <a:off x="7614820" y="639711"/>
                <a:ext cx="62640" cy="6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CB5A30A-1F96-A748-A063-F09108E3CB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7260" y="632151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9D710CB-EF7B-4A45-891D-755B36EDA7E3}"/>
                    </a:ext>
                  </a:extLst>
                </p14:cNvPr>
                <p14:cNvContentPartPr/>
                <p14:nvPr/>
              </p14:nvContentPartPr>
              <p14:xfrm>
                <a:off x="7926220" y="390951"/>
                <a:ext cx="330480" cy="417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9D710CB-EF7B-4A45-891D-755B36EDA7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18660" y="383391"/>
                  <a:ext cx="345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416D5DD-F9EE-A94D-B26A-AD63CDF117E0}"/>
                    </a:ext>
                  </a:extLst>
                </p14:cNvPr>
                <p14:cNvContentPartPr/>
                <p14:nvPr/>
              </p14:nvContentPartPr>
              <p14:xfrm>
                <a:off x="8293420" y="726831"/>
                <a:ext cx="19080" cy="249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416D5DD-F9EE-A94D-B26A-AD63CDF11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85860" y="719271"/>
                  <a:ext cx="34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195DAFF-521E-BB44-81A1-BD5E76EECFD6}"/>
                    </a:ext>
                  </a:extLst>
                </p14:cNvPr>
                <p14:cNvContentPartPr/>
                <p14:nvPr/>
              </p14:nvContentPartPr>
              <p14:xfrm>
                <a:off x="8324380" y="832671"/>
                <a:ext cx="174600" cy="93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195DAFF-521E-BB44-81A1-BD5E76EECF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17180" y="825111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9DF1369-AFC1-F349-9DC6-571DE12CA8F6}"/>
                    </a:ext>
                  </a:extLst>
                </p14:cNvPr>
                <p14:cNvContentPartPr/>
                <p14:nvPr/>
              </p14:nvContentPartPr>
              <p14:xfrm>
                <a:off x="7683220" y="471591"/>
                <a:ext cx="124920" cy="286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9DF1369-AFC1-F349-9DC6-571DE12CA8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75660" y="464031"/>
                  <a:ext cx="14004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EA0A395-F87B-9F48-A24E-7C64A0AA6D0E}"/>
                  </a:ext>
                </a:extLst>
              </p14:cNvPr>
              <p14:cNvContentPartPr/>
              <p14:nvPr/>
            </p14:nvContentPartPr>
            <p14:xfrm>
              <a:off x="4209580" y="1280871"/>
              <a:ext cx="165600" cy="313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EA0A395-F87B-9F48-A24E-7C64A0AA6D0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02020" y="1273671"/>
                <a:ext cx="180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C4FE587B-522D-514D-AB14-48CBFBE99671}"/>
                  </a:ext>
                </a:extLst>
              </p14:cNvPr>
              <p14:cNvContentPartPr/>
              <p14:nvPr/>
            </p14:nvContentPartPr>
            <p14:xfrm>
              <a:off x="4172140" y="1448991"/>
              <a:ext cx="224640" cy="648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C4FE587B-522D-514D-AB14-48CBFBE996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64580" y="1441431"/>
                <a:ext cx="2394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AA4D1F2B-8DC7-4C4A-A216-FBB70B76DAEB}"/>
              </a:ext>
            </a:extLst>
          </p:cNvPr>
          <p:cNvGrpSpPr/>
          <p:nvPr/>
        </p:nvGrpSpPr>
        <p:grpSpPr>
          <a:xfrm>
            <a:off x="4744900" y="1280871"/>
            <a:ext cx="791280" cy="371160"/>
            <a:chOff x="4744900" y="1280871"/>
            <a:chExt cx="7912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0833DE5-2938-6C4E-B633-C27E777B9B6A}"/>
                    </a:ext>
                  </a:extLst>
                </p14:cNvPr>
                <p14:cNvContentPartPr/>
                <p14:nvPr/>
              </p14:nvContentPartPr>
              <p14:xfrm>
                <a:off x="4744900" y="1280871"/>
                <a:ext cx="355320" cy="371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0833DE5-2938-6C4E-B633-C27E777B9B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7340" y="1273671"/>
                  <a:ext cx="3704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9D4876-6697-104C-A785-F6FA79D02D21}"/>
                    </a:ext>
                  </a:extLst>
                </p14:cNvPr>
                <p14:cNvContentPartPr/>
                <p14:nvPr/>
              </p14:nvContentPartPr>
              <p14:xfrm>
                <a:off x="5267980" y="1517751"/>
                <a:ext cx="268200" cy="19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9D4876-6697-104C-A785-F6FA79D02D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60420" y="1510191"/>
                  <a:ext cx="2829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A27D581C-6F0A-7140-BB07-2308CEA64DF9}"/>
              </a:ext>
            </a:extLst>
          </p:cNvPr>
          <p:cNvGrpSpPr/>
          <p:nvPr/>
        </p:nvGrpSpPr>
        <p:grpSpPr>
          <a:xfrm>
            <a:off x="5796820" y="1337031"/>
            <a:ext cx="343080" cy="342720"/>
            <a:chOff x="5796820" y="1337031"/>
            <a:chExt cx="3430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0B2DDC-1226-E241-B053-932B496CE140}"/>
                    </a:ext>
                  </a:extLst>
                </p14:cNvPr>
                <p14:cNvContentPartPr/>
                <p14:nvPr/>
              </p14:nvContentPartPr>
              <p14:xfrm>
                <a:off x="5796820" y="1337031"/>
                <a:ext cx="268200" cy="317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0B2DDC-1226-E241-B053-932B496CE1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89620" y="1329471"/>
                  <a:ext cx="282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CA8196-E940-CB49-944B-BBF8594856F1}"/>
                    </a:ext>
                  </a:extLst>
                </p14:cNvPr>
                <p14:cNvContentPartPr/>
                <p14:nvPr/>
              </p14:nvContentPartPr>
              <p14:xfrm>
                <a:off x="6120820" y="1573551"/>
                <a:ext cx="19080" cy="106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CA8196-E940-CB49-944B-BBF8594856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3260" y="1565991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AE88333-3E05-984D-A15F-820BBC4EE76B}"/>
                  </a:ext>
                </a:extLst>
              </p14:cNvPr>
              <p14:cNvContentPartPr/>
              <p14:nvPr/>
            </p14:nvContentPartPr>
            <p14:xfrm>
              <a:off x="6413500" y="1424151"/>
              <a:ext cx="199440" cy="2368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AE88333-3E05-984D-A15F-820BBC4EE7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05940" y="1416591"/>
                <a:ext cx="2145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F1E8E7DA-02AF-054B-8EBD-E6A9E65A610C}"/>
              </a:ext>
            </a:extLst>
          </p:cNvPr>
          <p:cNvGrpSpPr/>
          <p:nvPr/>
        </p:nvGrpSpPr>
        <p:grpSpPr>
          <a:xfrm>
            <a:off x="6961060" y="1529991"/>
            <a:ext cx="517320" cy="19080"/>
            <a:chOff x="6961060" y="1529991"/>
            <a:chExt cx="51732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45BE932-4410-954F-B7DF-BAA558EB6F38}"/>
                    </a:ext>
                  </a:extLst>
                </p14:cNvPr>
                <p14:cNvContentPartPr/>
                <p14:nvPr/>
              </p14:nvContentPartPr>
              <p14:xfrm>
                <a:off x="6961060" y="1542591"/>
                <a:ext cx="112320" cy="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45BE932-4410-954F-B7DF-BAA558EB6F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3500" y="1535031"/>
                  <a:ext cx="1274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6B33E9E-3CB6-2A43-9D2A-5B4B72D9675E}"/>
                    </a:ext>
                  </a:extLst>
                </p14:cNvPr>
                <p14:cNvContentPartPr/>
                <p14:nvPr/>
              </p14:nvContentPartPr>
              <p14:xfrm>
                <a:off x="7185340" y="1529991"/>
                <a:ext cx="87480" cy="1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6B33E9E-3CB6-2A43-9D2A-5B4B72D967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77780" y="1522431"/>
                  <a:ext cx="102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3E2E9F5-46B7-F54F-BBB1-F9EA9CBEFC63}"/>
                    </a:ext>
                  </a:extLst>
                </p14:cNvPr>
                <p14:cNvContentPartPr/>
                <p14:nvPr/>
              </p14:nvContentPartPr>
              <p14:xfrm>
                <a:off x="7434460" y="1548711"/>
                <a:ext cx="43920" cy="3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3E2E9F5-46B7-F54F-BBB1-F9EA9CBEFC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26900" y="1541151"/>
                  <a:ext cx="5904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6C23DDA-2EA7-3F4E-BCBC-12390C649ABC}"/>
              </a:ext>
            </a:extLst>
          </p:cNvPr>
          <p:cNvGrpSpPr/>
          <p:nvPr/>
        </p:nvGrpSpPr>
        <p:grpSpPr>
          <a:xfrm>
            <a:off x="7801660" y="1274751"/>
            <a:ext cx="1145880" cy="529560"/>
            <a:chOff x="7801660" y="1274751"/>
            <a:chExt cx="114588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4AED768-98A0-9946-AB1F-75682283BB01}"/>
                    </a:ext>
                  </a:extLst>
                </p14:cNvPr>
                <p14:cNvContentPartPr/>
                <p14:nvPr/>
              </p14:nvContentPartPr>
              <p14:xfrm>
                <a:off x="7801660" y="1411911"/>
                <a:ext cx="205920" cy="236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4AED768-98A0-9946-AB1F-75682283BB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4100" y="1404351"/>
                  <a:ext cx="221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21BD833-B8EF-0549-9828-618D6A040B35}"/>
                    </a:ext>
                  </a:extLst>
                </p14:cNvPr>
                <p14:cNvContentPartPr/>
                <p14:nvPr/>
              </p14:nvContentPartPr>
              <p14:xfrm>
                <a:off x="8181460" y="1274751"/>
                <a:ext cx="243000" cy="355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21BD833-B8EF-0549-9828-618D6A040B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73900" y="1267191"/>
                  <a:ext cx="258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6B263AF-70C9-8349-91D1-1B3D967584AE}"/>
                    </a:ext>
                  </a:extLst>
                </p14:cNvPr>
                <p14:cNvContentPartPr/>
                <p14:nvPr/>
              </p14:nvContentPartPr>
              <p14:xfrm>
                <a:off x="8393140" y="1542591"/>
                <a:ext cx="131040" cy="21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6B263AF-70C9-8349-91D1-1B3D967584A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85580" y="1535031"/>
                  <a:ext cx="146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4CF129E-CCDC-A644-BF00-E669466AEE36}"/>
                    </a:ext>
                  </a:extLst>
                </p14:cNvPr>
                <p14:cNvContentPartPr/>
                <p14:nvPr/>
              </p14:nvContentPartPr>
              <p14:xfrm>
                <a:off x="8548660" y="1442871"/>
                <a:ext cx="93600" cy="43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4CF129E-CCDC-A644-BF00-E669466AEE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41100" y="1435311"/>
                  <a:ext cx="108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1743E4-FCED-4648-A74C-E4010D0F2BE1}"/>
                    </a:ext>
                  </a:extLst>
                </p14:cNvPr>
                <p14:cNvContentPartPr/>
                <p14:nvPr/>
              </p14:nvContentPartPr>
              <p14:xfrm>
                <a:off x="8729380" y="1598391"/>
                <a:ext cx="100080" cy="6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1743E4-FCED-4648-A74C-E4010D0F2B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21820" y="1590831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68B812F-5D5F-8F4B-979C-07D484A03E99}"/>
                    </a:ext>
                  </a:extLst>
                </p14:cNvPr>
                <p14:cNvContentPartPr/>
                <p14:nvPr/>
              </p14:nvContentPartPr>
              <p14:xfrm>
                <a:off x="8884900" y="1542591"/>
                <a:ext cx="62640" cy="261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68B812F-5D5F-8F4B-979C-07D484A03E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77340" y="1535031"/>
                  <a:ext cx="7776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3679D34-6FC9-EC4D-BF6E-A90812417774}"/>
              </a:ext>
            </a:extLst>
          </p:cNvPr>
          <p:cNvGrpSpPr/>
          <p:nvPr/>
        </p:nvGrpSpPr>
        <p:grpSpPr>
          <a:xfrm>
            <a:off x="872740" y="2327031"/>
            <a:ext cx="529560" cy="448560"/>
            <a:chOff x="872740" y="2327031"/>
            <a:chExt cx="5295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6CE756-92BB-0947-A736-CDDFA331F007}"/>
                    </a:ext>
                  </a:extLst>
                </p14:cNvPr>
                <p14:cNvContentPartPr/>
                <p14:nvPr/>
              </p14:nvContentPartPr>
              <p14:xfrm>
                <a:off x="891460" y="2469951"/>
                <a:ext cx="286560" cy="43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6CE756-92BB-0947-A736-CDDFA331F0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3900" y="2462391"/>
                  <a:ext cx="301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3E767E5-6B1D-BB4B-A217-A9780BD96B97}"/>
                    </a:ext>
                  </a:extLst>
                </p14:cNvPr>
                <p14:cNvContentPartPr/>
                <p14:nvPr/>
              </p14:nvContentPartPr>
              <p14:xfrm>
                <a:off x="872740" y="2550951"/>
                <a:ext cx="336600" cy="68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3E767E5-6B1D-BB4B-A217-A9780BD96B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5180" y="2543391"/>
                  <a:ext cx="35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02E9CF3-BCC1-1240-A318-A5386DEDFAB9}"/>
                    </a:ext>
                  </a:extLst>
                </p14:cNvPr>
                <p14:cNvContentPartPr/>
                <p14:nvPr/>
              </p14:nvContentPartPr>
              <p14:xfrm>
                <a:off x="1065700" y="2327031"/>
                <a:ext cx="336600" cy="4485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02E9CF3-BCC1-1240-A318-A5386DEDFAB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5620" y="2316951"/>
                  <a:ext cx="356760" cy="46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22AED4EA-7538-D149-AB47-332C433CC09E}"/>
                  </a:ext>
                </a:extLst>
              </p14:cNvPr>
              <p14:cNvContentPartPr/>
              <p14:nvPr/>
            </p14:nvContentPartPr>
            <p14:xfrm>
              <a:off x="1793980" y="2526111"/>
              <a:ext cx="236880" cy="21204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22AED4EA-7538-D149-AB47-332C433CC09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86420" y="2518551"/>
                <a:ext cx="2520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6D616C44-058F-944E-A512-A8987B60EB45}"/>
              </a:ext>
            </a:extLst>
          </p:cNvPr>
          <p:cNvGrpSpPr/>
          <p:nvPr/>
        </p:nvGrpSpPr>
        <p:grpSpPr>
          <a:xfrm>
            <a:off x="2379340" y="2407671"/>
            <a:ext cx="460800" cy="455040"/>
            <a:chOff x="2379340" y="2407671"/>
            <a:chExt cx="46080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83A969A-A127-3346-B081-558DD2B3844B}"/>
                    </a:ext>
                  </a:extLst>
                </p14:cNvPr>
                <p14:cNvContentPartPr/>
                <p14:nvPr/>
              </p14:nvContentPartPr>
              <p14:xfrm>
                <a:off x="2385460" y="2495151"/>
                <a:ext cx="290160" cy="31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83A969A-A127-3346-B081-558DD2B3844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77900" y="2487591"/>
                  <a:ext cx="305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D840570-E884-0643-8C47-33D4C13EE694}"/>
                    </a:ext>
                  </a:extLst>
                </p14:cNvPr>
                <p14:cNvContentPartPr/>
                <p14:nvPr/>
              </p14:nvContentPartPr>
              <p14:xfrm>
                <a:off x="2379340" y="2407671"/>
                <a:ext cx="255600" cy="361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D840570-E884-0643-8C47-33D4C13EE6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71780" y="240047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B819FB5-3555-014C-BB92-410F17865EF0}"/>
                    </a:ext>
                  </a:extLst>
                </p14:cNvPr>
                <p14:cNvContentPartPr/>
                <p14:nvPr/>
              </p14:nvContentPartPr>
              <p14:xfrm>
                <a:off x="2391580" y="2631951"/>
                <a:ext cx="25200" cy="230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B819FB5-3555-014C-BB92-410F17865E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84020" y="2624391"/>
                  <a:ext cx="40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BE1A8AD-D824-0749-BBD7-377B82C666EE}"/>
                    </a:ext>
                  </a:extLst>
                </p14:cNvPr>
                <p14:cNvContentPartPr/>
                <p14:nvPr/>
              </p14:nvContentPartPr>
              <p14:xfrm>
                <a:off x="2516140" y="2688111"/>
                <a:ext cx="324000" cy="143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BE1A8AD-D824-0749-BBD7-377B82C666E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08580" y="2680551"/>
                  <a:ext cx="3391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41DA7FF4-E547-CD4B-829D-7038833A882C}"/>
                  </a:ext>
                </a:extLst>
              </p14:cNvPr>
              <p14:cNvContentPartPr/>
              <p14:nvPr/>
            </p14:nvContentPartPr>
            <p14:xfrm>
              <a:off x="3182140" y="2501271"/>
              <a:ext cx="299160" cy="30528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41DA7FF4-E547-CD4B-829D-7038833A882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74580" y="2493711"/>
                <a:ext cx="314280" cy="32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E13FF67A-72ED-8944-A9CE-850140D2B9DE}"/>
              </a:ext>
            </a:extLst>
          </p:cNvPr>
          <p:cNvGrpSpPr/>
          <p:nvPr/>
        </p:nvGrpSpPr>
        <p:grpSpPr>
          <a:xfrm>
            <a:off x="3848500" y="2426391"/>
            <a:ext cx="479880" cy="703800"/>
            <a:chOff x="3848500" y="2426391"/>
            <a:chExt cx="47988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8C8CA07-98D7-4246-84D0-6DA6813FE31C}"/>
                    </a:ext>
                  </a:extLst>
                </p14:cNvPr>
                <p14:cNvContentPartPr/>
                <p14:nvPr/>
              </p14:nvContentPartPr>
              <p14:xfrm>
                <a:off x="3848500" y="2495151"/>
                <a:ext cx="479880" cy="168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8C8CA07-98D7-4246-84D0-6DA6813FE3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40940" y="2487591"/>
                  <a:ext cx="494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4BAF5A2-7D48-EE4A-BA97-7D24A9F35ED6}"/>
                    </a:ext>
                  </a:extLst>
                </p14:cNvPr>
                <p14:cNvContentPartPr/>
                <p14:nvPr/>
              </p14:nvContentPartPr>
              <p14:xfrm>
                <a:off x="4122460" y="2426391"/>
                <a:ext cx="43920" cy="7038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4BAF5A2-7D48-EE4A-BA97-7D24A9F35E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14900" y="2418831"/>
                  <a:ext cx="59040" cy="71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012AEBF6-C3DF-9146-B789-F68265159BC5}"/>
                  </a:ext>
                </a:extLst>
              </p14:cNvPr>
              <p14:cNvContentPartPr/>
              <p14:nvPr/>
            </p14:nvContentPartPr>
            <p14:xfrm>
              <a:off x="4732300" y="2420271"/>
              <a:ext cx="118800" cy="2246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012AEBF6-C3DF-9146-B789-F68265159BC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24740" y="2412711"/>
                <a:ext cx="13356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4D019B6-12F9-5C49-9386-D85162789598}"/>
              </a:ext>
            </a:extLst>
          </p:cNvPr>
          <p:cNvGrpSpPr/>
          <p:nvPr/>
        </p:nvGrpSpPr>
        <p:grpSpPr>
          <a:xfrm>
            <a:off x="4632940" y="2793951"/>
            <a:ext cx="311400" cy="81000"/>
            <a:chOff x="4632940" y="2793951"/>
            <a:chExt cx="311400" cy="8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45872B6-9A84-F544-A872-4066578AEB60}"/>
                    </a:ext>
                  </a:extLst>
                </p14:cNvPr>
                <p14:cNvContentPartPr/>
                <p14:nvPr/>
              </p14:nvContentPartPr>
              <p14:xfrm>
                <a:off x="4632940" y="2793951"/>
                <a:ext cx="124920" cy="223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45872B6-9A84-F544-A872-4066578AEB6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5380" y="2786391"/>
                  <a:ext cx="140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AA41110-286F-2844-927E-B9AAD42BD64D}"/>
                    </a:ext>
                  </a:extLst>
                </p14:cNvPr>
                <p14:cNvContentPartPr/>
                <p14:nvPr/>
              </p14:nvContentPartPr>
              <p14:xfrm>
                <a:off x="4919140" y="2806191"/>
                <a:ext cx="25200" cy="68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AA41110-286F-2844-927E-B9AAD42BD6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1580" y="2798631"/>
                  <a:ext cx="40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02BFB0F-5082-A747-8449-1C54EE64F07B}"/>
                  </a:ext>
                </a:extLst>
              </p14:cNvPr>
              <p14:cNvContentPartPr/>
              <p14:nvPr/>
            </p14:nvContentPartPr>
            <p14:xfrm>
              <a:off x="5261500" y="2370591"/>
              <a:ext cx="498240" cy="610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02BFB0F-5082-A747-8449-1C54EE64F0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3940" y="2363031"/>
                <a:ext cx="513360" cy="62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10E7A39A-98BF-F94D-AFE1-00884433102E}"/>
              </a:ext>
            </a:extLst>
          </p:cNvPr>
          <p:cNvGrpSpPr/>
          <p:nvPr/>
        </p:nvGrpSpPr>
        <p:grpSpPr>
          <a:xfrm>
            <a:off x="6089500" y="2357271"/>
            <a:ext cx="448560" cy="567000"/>
            <a:chOff x="6089500" y="2357271"/>
            <a:chExt cx="448560" cy="5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558F79B-B1CE-7447-A0DD-FBCA3B6119B1}"/>
                    </a:ext>
                  </a:extLst>
                </p14:cNvPr>
                <p14:cNvContentPartPr/>
                <p14:nvPr/>
              </p14:nvContentPartPr>
              <p14:xfrm>
                <a:off x="6089500" y="2357271"/>
                <a:ext cx="374040" cy="5641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558F79B-B1CE-7447-A0DD-FBCA3B6119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81940" y="2349711"/>
                  <a:ext cx="388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E292202-F91B-7A40-88FB-0B4EE2B25FFB}"/>
                    </a:ext>
                  </a:extLst>
                </p14:cNvPr>
                <p14:cNvContentPartPr/>
                <p14:nvPr/>
              </p14:nvContentPartPr>
              <p14:xfrm>
                <a:off x="6363460" y="2644551"/>
                <a:ext cx="100080" cy="279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E292202-F91B-7A40-88FB-0B4EE2B25F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55900" y="2636991"/>
                  <a:ext cx="115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1FBB9AF-D3EC-0241-953F-57911CCC4BF1}"/>
                    </a:ext>
                  </a:extLst>
                </p14:cNvPr>
                <p14:cNvContentPartPr/>
                <p14:nvPr/>
              </p14:nvContentPartPr>
              <p14:xfrm>
                <a:off x="6360580" y="2787471"/>
                <a:ext cx="177480" cy="87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1FBB9AF-D3EC-0241-953F-57911CCC4B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53380" y="2779911"/>
                  <a:ext cx="1926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D4E6217-3295-ED47-8EDB-15A53DE6E955}"/>
              </a:ext>
            </a:extLst>
          </p:cNvPr>
          <p:cNvGrpSpPr/>
          <p:nvPr/>
        </p:nvGrpSpPr>
        <p:grpSpPr>
          <a:xfrm>
            <a:off x="7023340" y="2317311"/>
            <a:ext cx="623160" cy="631800"/>
            <a:chOff x="7023340" y="2317311"/>
            <a:chExt cx="62316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D0956B8-3975-CC44-B6E1-45A6AC1EB805}"/>
                    </a:ext>
                  </a:extLst>
                </p14:cNvPr>
                <p14:cNvContentPartPr/>
                <p14:nvPr/>
              </p14:nvContentPartPr>
              <p14:xfrm>
                <a:off x="7023340" y="2317311"/>
                <a:ext cx="334440" cy="452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D0956B8-3975-CC44-B6E1-45A6AC1EB8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5780" y="2309751"/>
                  <a:ext cx="349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D6E9A1CE-1B46-3D4E-A0E2-4A6A010771E4}"/>
                    </a:ext>
                  </a:extLst>
                </p14:cNvPr>
                <p14:cNvContentPartPr/>
                <p14:nvPr/>
              </p14:nvContentPartPr>
              <p14:xfrm>
                <a:off x="7403140" y="2725191"/>
                <a:ext cx="68760" cy="2239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D6E9A1CE-1B46-3D4E-A0E2-4A6A010771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95580" y="2717631"/>
                  <a:ext cx="83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E2FE5DA-4F72-514C-924E-45A7D65EA4A5}"/>
                    </a:ext>
                  </a:extLst>
                </p14:cNvPr>
                <p14:cNvContentPartPr/>
                <p14:nvPr/>
              </p14:nvContentPartPr>
              <p14:xfrm>
                <a:off x="7502860" y="2545551"/>
                <a:ext cx="143640" cy="9936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E2FE5DA-4F72-514C-924E-45A7D65EA4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95300" y="2537991"/>
                  <a:ext cx="158760" cy="11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FBCD5C5B-B1EB-4043-AE93-30C87DC72D95}"/>
                  </a:ext>
                </a:extLst>
              </p14:cNvPr>
              <p14:cNvContentPartPr/>
              <p14:nvPr/>
            </p14:nvContentPartPr>
            <p14:xfrm>
              <a:off x="7932340" y="2968191"/>
              <a:ext cx="68760" cy="6264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FBCD5C5B-B1EB-4043-AE93-30C87DC72D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24780" y="2960631"/>
                <a:ext cx="838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3E87FDCB-7F15-B149-89AF-B211E8EB4D59}"/>
              </a:ext>
            </a:extLst>
          </p:cNvPr>
          <p:cNvGrpSpPr/>
          <p:nvPr/>
        </p:nvGrpSpPr>
        <p:grpSpPr>
          <a:xfrm>
            <a:off x="8249860" y="2295711"/>
            <a:ext cx="461160" cy="660240"/>
            <a:chOff x="8249860" y="2295711"/>
            <a:chExt cx="46116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B938DC5-3F69-C64D-9FFC-DC843A5A9B9D}"/>
                    </a:ext>
                  </a:extLst>
                </p14:cNvPr>
                <p14:cNvContentPartPr/>
                <p14:nvPr/>
              </p14:nvContentPartPr>
              <p14:xfrm>
                <a:off x="8249860" y="2295711"/>
                <a:ext cx="236880" cy="4978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B938DC5-3F69-C64D-9FFC-DC843A5A9B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2300" y="2288151"/>
                  <a:ext cx="252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EDBC113-050B-B244-BD7B-8952DDBF7C12}"/>
                    </a:ext>
                  </a:extLst>
                </p14:cNvPr>
                <p14:cNvContentPartPr/>
                <p14:nvPr/>
              </p14:nvContentPartPr>
              <p14:xfrm>
                <a:off x="8554780" y="2762631"/>
                <a:ext cx="62640" cy="193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EDBC113-050B-B244-BD7B-8952DDBF7C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47220" y="2755071"/>
                  <a:ext cx="77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3F61393-EB0D-3A45-BC05-DED720C15FB4}"/>
                    </a:ext>
                  </a:extLst>
                </p14:cNvPr>
                <p14:cNvContentPartPr/>
                <p14:nvPr/>
              </p14:nvContentPartPr>
              <p14:xfrm>
                <a:off x="8592220" y="2575791"/>
                <a:ext cx="118800" cy="68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3F61393-EB0D-3A45-BC05-DED720C15FB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84660" y="256823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41162C99-74DC-BD47-9958-15F89FAE5BAE}"/>
              </a:ext>
            </a:extLst>
          </p:cNvPr>
          <p:cNvGrpSpPr/>
          <p:nvPr/>
        </p:nvGrpSpPr>
        <p:grpSpPr>
          <a:xfrm>
            <a:off x="8847460" y="2775231"/>
            <a:ext cx="174600" cy="118800"/>
            <a:chOff x="8847460" y="2775231"/>
            <a:chExt cx="17460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92B8E0D-C6D3-AE44-AA1B-4210B5D31C9A}"/>
                    </a:ext>
                  </a:extLst>
                </p14:cNvPr>
                <p14:cNvContentPartPr/>
                <p14:nvPr/>
              </p14:nvContentPartPr>
              <p14:xfrm>
                <a:off x="8847460" y="2812671"/>
                <a:ext cx="174600" cy="12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92B8E0D-C6D3-AE44-AA1B-4210B5D31C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39900" y="2805111"/>
                  <a:ext cx="189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87EA1EA2-93AE-B542-A987-6BCC1288464D}"/>
                    </a:ext>
                  </a:extLst>
                </p14:cNvPr>
                <p14:cNvContentPartPr/>
                <p14:nvPr/>
              </p14:nvContentPartPr>
              <p14:xfrm>
                <a:off x="8934580" y="2775231"/>
                <a:ext cx="12960" cy="1188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87EA1EA2-93AE-B542-A987-6BCC128846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27020" y="2767671"/>
                  <a:ext cx="277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6E2953CD-82ED-2448-8805-FB6EFEDA0D4C}"/>
                  </a:ext>
                </a:extLst>
              </p14:cNvPr>
              <p14:cNvContentPartPr/>
              <p14:nvPr/>
            </p14:nvContentPartPr>
            <p14:xfrm>
              <a:off x="9258220" y="2748231"/>
              <a:ext cx="360" cy="23292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6E2953CD-82ED-2448-8805-FB6EFEDA0D4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250660" y="2740671"/>
                <a:ext cx="15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C58670CB-8FE0-0E42-B050-9FDA184BAF89}"/>
                  </a:ext>
                </a:extLst>
              </p14:cNvPr>
              <p14:cNvContentPartPr/>
              <p14:nvPr/>
            </p14:nvContentPartPr>
            <p14:xfrm>
              <a:off x="9563500" y="2931471"/>
              <a:ext cx="50040" cy="8064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C58670CB-8FE0-0E42-B050-9FDA184BAF8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555940" y="2923911"/>
                <a:ext cx="65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8D86D638-7139-4F41-B728-5132180B8984}"/>
                  </a:ext>
                </a:extLst>
              </p14:cNvPr>
              <p14:cNvContentPartPr/>
              <p14:nvPr/>
            </p14:nvContentPartPr>
            <p14:xfrm>
              <a:off x="9818740" y="2719791"/>
              <a:ext cx="68760" cy="183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8D86D638-7139-4F41-B728-5132180B898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811180" y="2712231"/>
                <a:ext cx="83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D425D5A-0FA4-5C44-B548-639B88E34F11}"/>
                  </a:ext>
                </a:extLst>
              </p14:cNvPr>
              <p14:cNvContentPartPr/>
              <p14:nvPr/>
            </p14:nvContentPartPr>
            <p14:xfrm>
              <a:off x="10179820" y="2756511"/>
              <a:ext cx="112320" cy="1908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D425D5A-0FA4-5C44-B548-639B88E34F1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172260" y="2748951"/>
                <a:ext cx="127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0344ABE-C847-D349-B760-D073704A619C}"/>
              </a:ext>
            </a:extLst>
          </p:cNvPr>
          <p:cNvGrpSpPr/>
          <p:nvPr/>
        </p:nvGrpSpPr>
        <p:grpSpPr>
          <a:xfrm>
            <a:off x="10578340" y="2301831"/>
            <a:ext cx="547920" cy="548280"/>
            <a:chOff x="10578340" y="2301831"/>
            <a:chExt cx="5479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1BCAAD5-BF94-5146-9FDC-9E6FEA6FB13B}"/>
                    </a:ext>
                  </a:extLst>
                </p14:cNvPr>
                <p14:cNvContentPartPr/>
                <p14:nvPr/>
              </p14:nvContentPartPr>
              <p14:xfrm>
                <a:off x="10578340" y="2301831"/>
                <a:ext cx="336600" cy="4726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1BCAAD5-BF94-5146-9FDC-9E6FEA6FB1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70780" y="2294631"/>
                  <a:ext cx="351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9A6C869-D287-854F-B2E9-73216DF61FED}"/>
                    </a:ext>
                  </a:extLst>
                </p14:cNvPr>
                <p14:cNvContentPartPr/>
                <p14:nvPr/>
              </p14:nvContentPartPr>
              <p14:xfrm>
                <a:off x="10864540" y="2650671"/>
                <a:ext cx="31320" cy="1994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9A6C869-D287-854F-B2E9-73216DF61F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56980" y="2643111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540E6D7-9499-DB48-AAB7-A7F09229DF72}"/>
                    </a:ext>
                  </a:extLst>
                </p14:cNvPr>
                <p14:cNvContentPartPr/>
                <p14:nvPr/>
              </p14:nvContentPartPr>
              <p14:xfrm>
                <a:off x="10890100" y="2706831"/>
                <a:ext cx="236160" cy="1188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540E6D7-9499-DB48-AAB7-A7F09229DF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82540" y="2699271"/>
                  <a:ext cx="2512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E2B09381-D1DA-8A45-913C-596594332F26}"/>
                  </a:ext>
                </a:extLst>
              </p14:cNvPr>
              <p14:cNvContentPartPr/>
              <p14:nvPr/>
            </p14:nvContentPartPr>
            <p14:xfrm>
              <a:off x="11412460" y="2390031"/>
              <a:ext cx="366840" cy="62280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E2B09381-D1DA-8A45-913C-596594332F2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04900" y="2382471"/>
                <a:ext cx="3819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2A0A6EC-53DA-5143-9499-AA507100DECF}"/>
                  </a:ext>
                </a:extLst>
              </p14:cNvPr>
              <p14:cNvContentPartPr/>
              <p14:nvPr/>
            </p14:nvContentPartPr>
            <p14:xfrm>
              <a:off x="592660" y="3466071"/>
              <a:ext cx="143640" cy="813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2A0A6EC-53DA-5143-9499-AA507100DEC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5100" y="3458511"/>
                <a:ext cx="158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3F4F5A73-7D07-204B-8874-592C8EC4513D}"/>
                  </a:ext>
                </a:extLst>
              </p14:cNvPr>
              <p14:cNvContentPartPr/>
              <p14:nvPr/>
            </p14:nvContentPartPr>
            <p14:xfrm>
              <a:off x="586180" y="3690351"/>
              <a:ext cx="361440" cy="687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3F4F5A73-7D07-204B-8874-592C8EC4513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8620" y="3682791"/>
                <a:ext cx="37656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94F3D987-634F-E846-9AFD-D98C0D6DC3AC}"/>
              </a:ext>
            </a:extLst>
          </p:cNvPr>
          <p:cNvGrpSpPr/>
          <p:nvPr/>
        </p:nvGrpSpPr>
        <p:grpSpPr>
          <a:xfrm>
            <a:off x="1252540" y="3204711"/>
            <a:ext cx="267840" cy="591840"/>
            <a:chOff x="1252540" y="3204711"/>
            <a:chExt cx="2678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C7072281-87AF-6440-9CD4-E081AC0802E0}"/>
                    </a:ext>
                  </a:extLst>
                </p14:cNvPr>
                <p14:cNvContentPartPr/>
                <p14:nvPr/>
              </p14:nvContentPartPr>
              <p14:xfrm>
                <a:off x="1308340" y="3204711"/>
                <a:ext cx="75240" cy="93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C7072281-87AF-6440-9CD4-E081AC0802E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00780" y="3197151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18F1442-84B9-134E-B558-3D85BEB2D8E6}"/>
                    </a:ext>
                  </a:extLst>
                </p14:cNvPr>
                <p14:cNvContentPartPr/>
                <p14:nvPr/>
              </p14:nvContentPartPr>
              <p14:xfrm>
                <a:off x="1252540" y="3366711"/>
                <a:ext cx="236880" cy="180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18F1442-84B9-134E-B558-3D85BEB2D8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44980" y="335915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76AF0B3-19D7-7F41-A35D-45996F1353AA}"/>
                    </a:ext>
                  </a:extLst>
                </p14:cNvPr>
                <p14:cNvContentPartPr/>
                <p14:nvPr/>
              </p14:nvContentPartPr>
              <p14:xfrm>
                <a:off x="1270900" y="3596751"/>
                <a:ext cx="137160" cy="193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76AF0B3-19D7-7F41-A35D-45996F1353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63700" y="3589551"/>
                  <a:ext cx="152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04DB5E4-8465-494A-B34F-3191589ABE7C}"/>
                    </a:ext>
                  </a:extLst>
                </p14:cNvPr>
                <p14:cNvContentPartPr/>
                <p14:nvPr/>
              </p14:nvContentPartPr>
              <p14:xfrm>
                <a:off x="1308340" y="3696471"/>
                <a:ext cx="212040" cy="1000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04DB5E4-8465-494A-B34F-3191589ABE7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00780" y="3688911"/>
                  <a:ext cx="227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7887AE5C-C628-524E-B885-49BB5AA4F688}"/>
              </a:ext>
            </a:extLst>
          </p:cNvPr>
          <p:cNvGrpSpPr/>
          <p:nvPr/>
        </p:nvGrpSpPr>
        <p:grpSpPr>
          <a:xfrm>
            <a:off x="1818820" y="3123711"/>
            <a:ext cx="324000" cy="660240"/>
            <a:chOff x="1818820" y="3123711"/>
            <a:chExt cx="32400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3BA7F81-A15D-A141-B75A-493E04EA45E1}"/>
                    </a:ext>
                  </a:extLst>
                </p14:cNvPr>
                <p14:cNvContentPartPr/>
                <p14:nvPr/>
              </p14:nvContentPartPr>
              <p14:xfrm>
                <a:off x="1818820" y="3123711"/>
                <a:ext cx="324000" cy="6602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3BA7F81-A15D-A141-B75A-493E04EA45E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11260" y="3116151"/>
                  <a:ext cx="3391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6BBEDC5-21F2-5446-9565-4B8FB86786EA}"/>
                    </a:ext>
                  </a:extLst>
                </p14:cNvPr>
                <p14:cNvContentPartPr/>
                <p14:nvPr/>
              </p14:nvContentPartPr>
              <p14:xfrm>
                <a:off x="1881100" y="3715191"/>
                <a:ext cx="118800" cy="56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6BBEDC5-21F2-5446-9565-4B8FB86786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73540" y="3707631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F5F7AF04-F1A1-514A-9C23-9215FDA9258F}"/>
              </a:ext>
            </a:extLst>
          </p:cNvPr>
          <p:cNvGrpSpPr/>
          <p:nvPr/>
        </p:nvGrpSpPr>
        <p:grpSpPr>
          <a:xfrm>
            <a:off x="2472580" y="3074031"/>
            <a:ext cx="510840" cy="871200"/>
            <a:chOff x="2472580" y="3074031"/>
            <a:chExt cx="510840" cy="8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54298C7-0141-D64C-BCD9-7945642853E3}"/>
                    </a:ext>
                  </a:extLst>
                </p14:cNvPr>
                <p14:cNvContentPartPr/>
                <p14:nvPr/>
              </p14:nvContentPartPr>
              <p14:xfrm>
                <a:off x="2646820" y="3074031"/>
                <a:ext cx="87480" cy="874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54298C7-0141-D64C-BCD9-7945642853E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39260" y="306647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974D472-923F-CB4F-AE39-59B42854F601}"/>
                    </a:ext>
                  </a:extLst>
                </p14:cNvPr>
                <p14:cNvContentPartPr/>
                <p14:nvPr/>
              </p14:nvContentPartPr>
              <p14:xfrm>
                <a:off x="2565820" y="3273111"/>
                <a:ext cx="193320" cy="2865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974D472-923F-CB4F-AE39-59B42854F6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58260" y="3265551"/>
                  <a:ext cx="208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D97EC7B-D0FE-014F-B5B8-84247A18F655}"/>
                    </a:ext>
                  </a:extLst>
                </p14:cNvPr>
                <p14:cNvContentPartPr/>
                <p14:nvPr/>
              </p14:nvContentPartPr>
              <p14:xfrm>
                <a:off x="2472580" y="3603231"/>
                <a:ext cx="50040" cy="2181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D97EC7B-D0FE-014F-B5B8-84247A18F6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65020" y="3595671"/>
                  <a:ext cx="65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2498C2F-1CF9-A242-A975-07C911B5E514}"/>
                    </a:ext>
                  </a:extLst>
                </p14:cNvPr>
                <p14:cNvContentPartPr/>
                <p14:nvPr/>
              </p14:nvContentPartPr>
              <p14:xfrm>
                <a:off x="2746540" y="3503511"/>
                <a:ext cx="236880" cy="441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2498C2F-1CF9-A242-A975-07C911B5E5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38980" y="3495951"/>
                  <a:ext cx="2520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8D7BAE9-839F-D146-B9BE-048F1A7F6812}"/>
                    </a:ext>
                  </a:extLst>
                </p14:cNvPr>
                <p14:cNvContentPartPr/>
                <p14:nvPr/>
              </p14:nvContentPartPr>
              <p14:xfrm>
                <a:off x="2640700" y="3634191"/>
                <a:ext cx="100080" cy="93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8D7BAE9-839F-D146-B9BE-048F1A7F68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33140" y="362663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2EDED185-87FC-744F-B831-BA3203549BFB}"/>
              </a:ext>
            </a:extLst>
          </p:cNvPr>
          <p:cNvGrpSpPr/>
          <p:nvPr/>
        </p:nvGrpSpPr>
        <p:grpSpPr>
          <a:xfrm>
            <a:off x="3213460" y="3260871"/>
            <a:ext cx="317880" cy="461160"/>
            <a:chOff x="3213460" y="3260871"/>
            <a:chExt cx="31788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AF2855AC-7C0E-9C4A-AFA7-5854741E632F}"/>
                    </a:ext>
                  </a:extLst>
                </p14:cNvPr>
                <p14:cNvContentPartPr/>
                <p14:nvPr/>
              </p14:nvContentPartPr>
              <p14:xfrm>
                <a:off x="3257020" y="3260871"/>
                <a:ext cx="93600" cy="2059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AF2855AC-7C0E-9C4A-AFA7-5854741E632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249460" y="3253311"/>
                  <a:ext cx="108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3BD694BE-9DB1-C249-AF4F-31861941C748}"/>
                    </a:ext>
                  </a:extLst>
                </p14:cNvPr>
                <p14:cNvContentPartPr/>
                <p14:nvPr/>
              </p14:nvContentPartPr>
              <p14:xfrm>
                <a:off x="3213460" y="3534831"/>
                <a:ext cx="317880" cy="187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3BD694BE-9DB1-C249-AF4F-31861941C7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205900" y="3527271"/>
                  <a:ext cx="3330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ECEB1ED1-7BAA-3348-86EA-FBD06D484701}"/>
                  </a:ext>
                </a:extLst>
              </p14:cNvPr>
              <p14:cNvContentPartPr/>
              <p14:nvPr/>
            </p14:nvContentPartPr>
            <p14:xfrm>
              <a:off x="3213460" y="3845871"/>
              <a:ext cx="143640" cy="5004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ECEB1ED1-7BAA-3348-86EA-FBD06D48470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05900" y="3838311"/>
                <a:ext cx="15876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5AA56AB-448C-944E-BE47-1DF3D6BB3357}"/>
              </a:ext>
            </a:extLst>
          </p:cNvPr>
          <p:cNvGrpSpPr/>
          <p:nvPr/>
        </p:nvGrpSpPr>
        <p:grpSpPr>
          <a:xfrm>
            <a:off x="4097260" y="3478671"/>
            <a:ext cx="552600" cy="461160"/>
            <a:chOff x="4097260" y="3478671"/>
            <a:chExt cx="55260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2E6CC06-6BF3-0845-A4B2-1559FB2795DC}"/>
                    </a:ext>
                  </a:extLst>
                </p14:cNvPr>
                <p14:cNvContentPartPr/>
                <p14:nvPr/>
              </p14:nvContentPartPr>
              <p14:xfrm>
                <a:off x="4153420" y="3621951"/>
                <a:ext cx="6480" cy="3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2E6CC06-6BF3-0845-A4B2-1559FB2795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45860" y="361439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7C5F6370-B831-7A4E-9DD3-E3434C1B8548}"/>
                    </a:ext>
                  </a:extLst>
                </p14:cNvPr>
                <p14:cNvContentPartPr/>
                <p14:nvPr/>
              </p14:nvContentPartPr>
              <p14:xfrm>
                <a:off x="4178260" y="3603231"/>
                <a:ext cx="6480" cy="64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7C5F6370-B831-7A4E-9DD3-E3434C1B85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0700" y="359567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D855AED3-63C1-C14F-ABE0-6F6153E6C58C}"/>
                    </a:ext>
                  </a:extLst>
                </p14:cNvPr>
                <p14:cNvContentPartPr/>
                <p14:nvPr/>
              </p14:nvContentPartPr>
              <p14:xfrm>
                <a:off x="4178260" y="3590631"/>
                <a:ext cx="317880" cy="25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D855AED3-63C1-C14F-ABE0-6F6153E6C5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70700" y="3583071"/>
                  <a:ext cx="333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DA0A7A6-5D7F-074C-9801-745889D91AAA}"/>
                    </a:ext>
                  </a:extLst>
                </p14:cNvPr>
                <p14:cNvContentPartPr/>
                <p14:nvPr/>
              </p14:nvContentPartPr>
              <p14:xfrm>
                <a:off x="4097260" y="3652911"/>
                <a:ext cx="483120" cy="626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DA0A7A6-5D7F-074C-9801-745889D91A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90060" y="3645351"/>
                  <a:ext cx="498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459253D-9697-5B40-9791-088FFA5FD3D2}"/>
                    </a:ext>
                  </a:extLst>
                </p14:cNvPr>
                <p14:cNvContentPartPr/>
                <p14:nvPr/>
              </p14:nvContentPartPr>
              <p14:xfrm>
                <a:off x="4365100" y="3478671"/>
                <a:ext cx="284760" cy="4611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459253D-9697-5B40-9791-088FFA5FD3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57540" y="3471111"/>
                  <a:ext cx="299880" cy="4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CD4BE83E-87BF-5B44-AB05-29799C464966}"/>
                  </a:ext>
                </a:extLst>
              </p14:cNvPr>
              <p14:cNvContentPartPr/>
              <p14:nvPr/>
            </p14:nvContentPartPr>
            <p14:xfrm>
              <a:off x="4987540" y="3490911"/>
              <a:ext cx="249480" cy="29916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CD4BE83E-87BF-5B44-AB05-29799C46496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979980" y="3483711"/>
                <a:ext cx="26460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7A42C947-A5B6-A947-888C-78272F3EF135}"/>
              </a:ext>
            </a:extLst>
          </p:cNvPr>
          <p:cNvGrpSpPr/>
          <p:nvPr/>
        </p:nvGrpSpPr>
        <p:grpSpPr>
          <a:xfrm>
            <a:off x="5572900" y="3453831"/>
            <a:ext cx="448560" cy="435960"/>
            <a:chOff x="5572900" y="3453831"/>
            <a:chExt cx="44856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AEE5521-776E-164F-B5EF-12319B79F45E}"/>
                    </a:ext>
                  </a:extLst>
                </p14:cNvPr>
                <p14:cNvContentPartPr/>
                <p14:nvPr/>
              </p14:nvContentPartPr>
              <p14:xfrm>
                <a:off x="5572900" y="3528351"/>
                <a:ext cx="317880" cy="190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AEE5521-776E-164F-B5EF-12319B79F45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65340" y="3520791"/>
                  <a:ext cx="333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0F81F88-C03E-E14E-9392-9B3917E5DAD8}"/>
                    </a:ext>
                  </a:extLst>
                </p14:cNvPr>
                <p14:cNvContentPartPr/>
                <p14:nvPr/>
              </p14:nvContentPartPr>
              <p14:xfrm>
                <a:off x="5572900" y="3453831"/>
                <a:ext cx="261720" cy="33660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0F81F88-C03E-E14E-9392-9B3917E5DA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65340" y="3446271"/>
                  <a:ext cx="276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80D80F5-A39F-5E4A-B7AA-649348DD6406}"/>
                    </a:ext>
                  </a:extLst>
                </p14:cNvPr>
                <p14:cNvContentPartPr/>
                <p14:nvPr/>
              </p14:nvContentPartPr>
              <p14:xfrm>
                <a:off x="5597740" y="3665511"/>
                <a:ext cx="31320" cy="187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80D80F5-A39F-5E4A-B7AA-649348DD64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90180" y="365795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14293D0-3EAB-B54A-9226-F079F8A2EBC3}"/>
                    </a:ext>
                  </a:extLst>
                </p14:cNvPr>
                <p14:cNvContentPartPr/>
                <p14:nvPr/>
              </p14:nvContentPartPr>
              <p14:xfrm>
                <a:off x="5784580" y="3715191"/>
                <a:ext cx="236880" cy="1746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14293D0-3EAB-B54A-9226-F079F8A2EB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77020" y="3707631"/>
                  <a:ext cx="25200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3ADD2AF5-E118-2F4A-80D8-7069492D0503}"/>
                  </a:ext>
                </a:extLst>
              </p14:cNvPr>
              <p14:cNvContentPartPr/>
              <p14:nvPr/>
            </p14:nvContentPartPr>
            <p14:xfrm>
              <a:off x="6320620" y="3490911"/>
              <a:ext cx="342000" cy="37404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3ADD2AF5-E118-2F4A-80D8-7069492D050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313060" y="3483711"/>
                <a:ext cx="357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2AAD2F24-E9DA-6746-A25B-D390DFA9B5B1}"/>
                  </a:ext>
                </a:extLst>
              </p14:cNvPr>
              <p14:cNvContentPartPr/>
              <p14:nvPr/>
            </p14:nvContentPartPr>
            <p14:xfrm>
              <a:off x="7023340" y="3447351"/>
              <a:ext cx="366840" cy="54180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2AAD2F24-E9DA-6746-A25B-D390DFA9B5B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15780" y="3439791"/>
                <a:ext cx="381960" cy="55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0A3E05A6-CF96-F843-81CB-700437FD3F2B}"/>
              </a:ext>
            </a:extLst>
          </p:cNvPr>
          <p:cNvGrpSpPr/>
          <p:nvPr/>
        </p:nvGrpSpPr>
        <p:grpSpPr>
          <a:xfrm>
            <a:off x="7782940" y="3459951"/>
            <a:ext cx="398880" cy="355320"/>
            <a:chOff x="7782940" y="3459951"/>
            <a:chExt cx="39888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BE1DEC7F-BE6F-F04E-9608-D37B40B5B27C}"/>
                    </a:ext>
                  </a:extLst>
                </p14:cNvPr>
                <p14:cNvContentPartPr/>
                <p14:nvPr/>
              </p14:nvContentPartPr>
              <p14:xfrm>
                <a:off x="7782940" y="3459951"/>
                <a:ext cx="230760" cy="355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BE1DEC7F-BE6F-F04E-9608-D37B40B5B27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75380" y="3452391"/>
                  <a:ext cx="245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6C9C49D-4698-C142-9D0E-634F3EE44A98}"/>
                    </a:ext>
                  </a:extLst>
                </p14:cNvPr>
                <p14:cNvContentPartPr/>
                <p14:nvPr/>
              </p14:nvContentPartPr>
              <p14:xfrm>
                <a:off x="7832620" y="3721311"/>
                <a:ext cx="81360" cy="874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6C9C49D-4698-C142-9D0E-634F3EE44A9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25060" y="3713751"/>
                  <a:ext cx="96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B23F834-DBF1-044F-9CE7-868EB7AC15C6}"/>
                    </a:ext>
                  </a:extLst>
                </p14:cNvPr>
                <p14:cNvContentPartPr/>
                <p14:nvPr/>
              </p14:nvContentPartPr>
              <p14:xfrm>
                <a:off x="8094340" y="3740031"/>
                <a:ext cx="87480" cy="378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B23F834-DBF1-044F-9CE7-868EB7AC15C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86780" y="3732471"/>
                  <a:ext cx="1026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BFEA5C46-FD35-6C41-B0B0-9254F10DBDFB}"/>
              </a:ext>
            </a:extLst>
          </p:cNvPr>
          <p:cNvGrpSpPr/>
          <p:nvPr/>
        </p:nvGrpSpPr>
        <p:grpSpPr>
          <a:xfrm>
            <a:off x="8424100" y="3341511"/>
            <a:ext cx="1233000" cy="672840"/>
            <a:chOff x="8424100" y="3341511"/>
            <a:chExt cx="123300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93C1A19-4065-CD4B-ACFB-A062A03940C4}"/>
                    </a:ext>
                  </a:extLst>
                </p14:cNvPr>
                <p14:cNvContentPartPr/>
                <p14:nvPr/>
              </p14:nvContentPartPr>
              <p14:xfrm>
                <a:off x="8424100" y="3341511"/>
                <a:ext cx="504000" cy="142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93C1A19-4065-CD4B-ACFB-A062A03940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16540" y="3333951"/>
                  <a:ext cx="519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4FA1F78-A213-EF40-B042-C6EDB35BBAF7}"/>
                    </a:ext>
                  </a:extLst>
                </p14:cNvPr>
                <p14:cNvContentPartPr/>
                <p14:nvPr/>
              </p14:nvContentPartPr>
              <p14:xfrm>
                <a:off x="8430220" y="3634191"/>
                <a:ext cx="180720" cy="936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4FA1F78-A213-EF40-B042-C6EDB35BBAF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23020" y="3626631"/>
                  <a:ext cx="195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7F05F87-EB4E-854A-B21D-D7A789CCF6E7}"/>
                    </a:ext>
                  </a:extLst>
                </p14:cNvPr>
                <p14:cNvContentPartPr/>
                <p14:nvPr/>
              </p14:nvContentPartPr>
              <p14:xfrm>
                <a:off x="8635780" y="3603231"/>
                <a:ext cx="143640" cy="4050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7F05F87-EB4E-854A-B21D-D7A789CCF6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28220" y="3595671"/>
                  <a:ext cx="1587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DF9BDEB-88D9-CE49-981F-74DA9FB5BE24}"/>
                    </a:ext>
                  </a:extLst>
                </p14:cNvPr>
                <p14:cNvContentPartPr/>
                <p14:nvPr/>
              </p14:nvContentPartPr>
              <p14:xfrm>
                <a:off x="9127540" y="3354111"/>
                <a:ext cx="529560" cy="6602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DF9BDEB-88D9-CE49-981F-74DA9FB5BE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19980" y="3346551"/>
                  <a:ext cx="544680" cy="67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209A1C1B-43EF-984C-B285-DD08640968BA}"/>
              </a:ext>
            </a:extLst>
          </p:cNvPr>
          <p:cNvGrpSpPr/>
          <p:nvPr/>
        </p:nvGrpSpPr>
        <p:grpSpPr>
          <a:xfrm>
            <a:off x="9925300" y="3092751"/>
            <a:ext cx="1400400" cy="1108080"/>
            <a:chOff x="9925300" y="3092751"/>
            <a:chExt cx="1400400" cy="11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8A37C75-BB8F-8B41-9288-2F30F1C49648}"/>
                    </a:ext>
                  </a:extLst>
                </p14:cNvPr>
                <p14:cNvContentPartPr/>
                <p14:nvPr/>
              </p14:nvContentPartPr>
              <p14:xfrm>
                <a:off x="9925300" y="3354111"/>
                <a:ext cx="286200" cy="436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8A37C75-BB8F-8B41-9288-2F30F1C496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17740" y="3346551"/>
                  <a:ext cx="300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91714C6-C61F-444D-B719-B2FB80C62E38}"/>
                    </a:ext>
                  </a:extLst>
                </p14:cNvPr>
                <p14:cNvContentPartPr/>
                <p14:nvPr/>
              </p14:nvContentPartPr>
              <p14:xfrm>
                <a:off x="10229500" y="3092751"/>
                <a:ext cx="342720" cy="7974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91714C6-C61F-444D-B719-B2FB80C62E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21940" y="3085191"/>
                  <a:ext cx="35784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235AC7C-1D39-A241-BCC9-6F168FB60966}"/>
                    </a:ext>
                  </a:extLst>
                </p14:cNvPr>
                <p14:cNvContentPartPr/>
                <p14:nvPr/>
              </p14:nvContentPartPr>
              <p14:xfrm>
                <a:off x="10734580" y="3217311"/>
                <a:ext cx="385560" cy="5482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235AC7C-1D39-A241-BCC9-6F168FB609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27020" y="3209751"/>
                  <a:ext cx="400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EF2EEB1E-F0C3-7746-A594-531F42697C11}"/>
                    </a:ext>
                  </a:extLst>
                </p14:cNvPr>
                <p14:cNvContentPartPr/>
                <p14:nvPr/>
              </p14:nvContentPartPr>
              <p14:xfrm>
                <a:off x="11213020" y="3297951"/>
                <a:ext cx="112680" cy="9028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EF2EEB1E-F0C3-7746-A594-531F42697C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05460" y="3290391"/>
                  <a:ext cx="127800" cy="9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327E9C37-222F-DC49-9068-09DF00AC3245}"/>
              </a:ext>
            </a:extLst>
          </p:cNvPr>
          <p:cNvGrpSpPr/>
          <p:nvPr/>
        </p:nvGrpSpPr>
        <p:grpSpPr>
          <a:xfrm>
            <a:off x="698140" y="4300551"/>
            <a:ext cx="1357560" cy="579240"/>
            <a:chOff x="698140" y="4300551"/>
            <a:chExt cx="1357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E4196AF-3500-AA4F-B95B-879AF0F1213D}"/>
                    </a:ext>
                  </a:extLst>
                </p14:cNvPr>
                <p14:cNvContentPartPr/>
                <p14:nvPr/>
              </p14:nvContentPartPr>
              <p14:xfrm>
                <a:off x="860140" y="4480911"/>
                <a:ext cx="360" cy="19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E4196AF-3500-AA4F-B95B-879AF0F121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2580" y="4473351"/>
                  <a:ext cx="15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564FBDE-C0B6-FF45-842D-26622A75C3D5}"/>
                    </a:ext>
                  </a:extLst>
                </p14:cNvPr>
                <p14:cNvContentPartPr/>
                <p14:nvPr/>
              </p14:nvContentPartPr>
              <p14:xfrm>
                <a:off x="698140" y="4344111"/>
                <a:ext cx="616680" cy="361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564FBDE-C0B6-FF45-842D-26622A75C3D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940" y="4336551"/>
                  <a:ext cx="631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D90399B-6AAD-0F4A-853F-0E39CB77BC57}"/>
                    </a:ext>
                  </a:extLst>
                </p14:cNvPr>
                <p14:cNvContentPartPr/>
                <p14:nvPr/>
              </p14:nvContentPartPr>
              <p14:xfrm>
                <a:off x="1613620" y="4424751"/>
                <a:ext cx="243000" cy="187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D90399B-6AAD-0F4A-853F-0E39CB77BC5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606060" y="4417191"/>
                  <a:ext cx="258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EB2A310-80CA-924D-9AFD-2F993D18E270}"/>
                    </a:ext>
                  </a:extLst>
                </p14:cNvPr>
                <p14:cNvContentPartPr/>
                <p14:nvPr/>
              </p14:nvContentPartPr>
              <p14:xfrm>
                <a:off x="1308340" y="4344111"/>
                <a:ext cx="187200" cy="535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EB2A310-80CA-924D-9AFD-2F993D18E27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300780" y="4336551"/>
                  <a:ext cx="2023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26E1491F-F7A7-FA48-A265-92D0EC5363CA}"/>
                    </a:ext>
                  </a:extLst>
                </p14:cNvPr>
                <p14:cNvContentPartPr/>
                <p14:nvPr/>
              </p14:nvContentPartPr>
              <p14:xfrm>
                <a:off x="1526860" y="4344111"/>
                <a:ext cx="99360" cy="3117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26E1491F-F7A7-FA48-A265-92D0EC5363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19300" y="4336551"/>
                  <a:ext cx="114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5589620-4095-1E4E-9B68-383F11E3FC77}"/>
                    </a:ext>
                  </a:extLst>
                </p14:cNvPr>
                <p14:cNvContentPartPr/>
                <p14:nvPr/>
              </p14:nvContentPartPr>
              <p14:xfrm>
                <a:off x="1874980" y="4300551"/>
                <a:ext cx="180720" cy="36144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5589620-4095-1E4E-9B68-383F11E3FC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867420" y="4292991"/>
                  <a:ext cx="1958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613513C4-C1EC-F640-99DF-D14011145CBA}"/>
              </a:ext>
            </a:extLst>
          </p:cNvPr>
          <p:cNvGrpSpPr/>
          <p:nvPr/>
        </p:nvGrpSpPr>
        <p:grpSpPr>
          <a:xfrm>
            <a:off x="2447740" y="4300551"/>
            <a:ext cx="1182960" cy="392400"/>
            <a:chOff x="2447740" y="4300551"/>
            <a:chExt cx="11829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C1FCE74-3030-2049-AF0A-FCABB574463E}"/>
                    </a:ext>
                  </a:extLst>
                </p14:cNvPr>
                <p14:cNvContentPartPr/>
                <p14:nvPr/>
              </p14:nvContentPartPr>
              <p14:xfrm>
                <a:off x="2453860" y="4300551"/>
                <a:ext cx="261720" cy="330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C1FCE74-3030-2049-AF0A-FCABB574463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46300" y="4292991"/>
                  <a:ext cx="276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1229350-579C-4D4D-8303-9E1AF4D13BAD}"/>
                    </a:ext>
                  </a:extLst>
                </p14:cNvPr>
                <p14:cNvContentPartPr/>
                <p14:nvPr/>
              </p14:nvContentPartPr>
              <p14:xfrm>
                <a:off x="2447740" y="4574151"/>
                <a:ext cx="498240" cy="118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1229350-579C-4D4D-8303-9E1AF4D13B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40180" y="4566951"/>
                  <a:ext cx="513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E6D6126-2F49-8142-B7B3-FEF4A446F14E}"/>
                    </a:ext>
                  </a:extLst>
                </p14:cNvPr>
                <p14:cNvContentPartPr/>
                <p14:nvPr/>
              </p14:nvContentPartPr>
              <p14:xfrm>
                <a:off x="3095020" y="4368951"/>
                <a:ext cx="31320" cy="149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E6D6126-2F49-8142-B7B3-FEF4A446F14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87460" y="4361391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46CF86B-4A8F-5144-B629-CED19FACB490}"/>
                    </a:ext>
                  </a:extLst>
                </p14:cNvPr>
                <p14:cNvContentPartPr/>
                <p14:nvPr/>
              </p14:nvContentPartPr>
              <p14:xfrm>
                <a:off x="3032740" y="4375071"/>
                <a:ext cx="579240" cy="2865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46CF86B-4A8F-5144-B629-CED19FACB4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25180" y="4367511"/>
                  <a:ext cx="5943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484D599-B6A1-B740-B992-5766162C2EE1}"/>
                    </a:ext>
                  </a:extLst>
                </p14:cNvPr>
                <p14:cNvContentPartPr/>
                <p14:nvPr/>
              </p14:nvContentPartPr>
              <p14:xfrm>
                <a:off x="3387700" y="4480911"/>
                <a:ext cx="243000" cy="1188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484D599-B6A1-B740-B992-5766162C2E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80140" y="4473351"/>
                  <a:ext cx="258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AB49B1C0-4AA6-E748-922F-2BD655580C16}"/>
              </a:ext>
            </a:extLst>
          </p:cNvPr>
          <p:cNvGrpSpPr/>
          <p:nvPr/>
        </p:nvGrpSpPr>
        <p:grpSpPr>
          <a:xfrm>
            <a:off x="3941740" y="4144671"/>
            <a:ext cx="1108440" cy="685440"/>
            <a:chOff x="3941740" y="4144671"/>
            <a:chExt cx="1108440" cy="68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934613C-19A8-9A4C-992A-F22CA17C2949}"/>
                    </a:ext>
                  </a:extLst>
                </p14:cNvPr>
                <p14:cNvContentPartPr/>
                <p14:nvPr/>
              </p14:nvContentPartPr>
              <p14:xfrm>
                <a:off x="3997900" y="4344111"/>
                <a:ext cx="93600" cy="813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934613C-19A8-9A4C-992A-F22CA17C294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0340" y="4336551"/>
                  <a:ext cx="108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621C678-13D3-3740-96DC-9578952FD15E}"/>
                    </a:ext>
                  </a:extLst>
                </p14:cNvPr>
                <p14:cNvContentPartPr/>
                <p14:nvPr/>
              </p14:nvContentPartPr>
              <p14:xfrm>
                <a:off x="3941740" y="4543191"/>
                <a:ext cx="386280" cy="93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621C678-13D3-3740-96DC-9578952FD1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34180" y="4535631"/>
                  <a:ext cx="401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DCFD651-A0A3-8B4D-8998-FCBAAF574422}"/>
                    </a:ext>
                  </a:extLst>
                </p14:cNvPr>
                <p14:cNvContentPartPr/>
                <p14:nvPr/>
              </p14:nvContentPartPr>
              <p14:xfrm>
                <a:off x="4595500" y="4144671"/>
                <a:ext cx="167760" cy="752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DCFD651-A0A3-8B4D-8998-FCBAAF57442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87940" y="4137111"/>
                  <a:ext cx="182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48155F0-7F38-A345-8C2C-B0F9117E490C}"/>
                    </a:ext>
                  </a:extLst>
                </p14:cNvPr>
                <p14:cNvContentPartPr/>
                <p14:nvPr/>
              </p14:nvContentPartPr>
              <p14:xfrm>
                <a:off x="4632940" y="4312791"/>
                <a:ext cx="186480" cy="212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48155F0-7F38-A345-8C2C-B0F9117E490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25380" y="4305231"/>
                  <a:ext cx="201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6E1284D-2BAD-3349-9BA0-9B0399C96AB9}"/>
                    </a:ext>
                  </a:extLst>
                </p14:cNvPr>
                <p14:cNvContentPartPr/>
                <p14:nvPr/>
              </p14:nvContentPartPr>
              <p14:xfrm>
                <a:off x="4545820" y="4636431"/>
                <a:ext cx="6480" cy="1249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6E1284D-2BAD-3349-9BA0-9B0399C96AB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38260" y="4628871"/>
                  <a:ext cx="21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131E7B1-5FB9-D444-BE08-4B460FD63647}"/>
                    </a:ext>
                  </a:extLst>
                </p14:cNvPr>
                <p14:cNvContentPartPr/>
                <p14:nvPr/>
              </p14:nvContentPartPr>
              <p14:xfrm>
                <a:off x="4732300" y="4412511"/>
                <a:ext cx="317880" cy="4176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131E7B1-5FB9-D444-BE08-4B460FD636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24740" y="4404951"/>
                  <a:ext cx="333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D496265-B419-DE46-AD93-8B9D9D4E85E4}"/>
                    </a:ext>
                  </a:extLst>
                </p14:cNvPr>
                <p14:cNvContentPartPr/>
                <p14:nvPr/>
              </p14:nvContentPartPr>
              <p14:xfrm>
                <a:off x="4757500" y="4543191"/>
                <a:ext cx="100080" cy="75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D496265-B419-DE46-AD93-8B9D9D4E85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49940" y="4535631"/>
                  <a:ext cx="115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902A0F8-E373-4D45-8669-96544C5092D9}"/>
                    </a:ext>
                  </a:extLst>
                </p14:cNvPr>
                <p14:cNvContentPartPr/>
                <p14:nvPr/>
              </p14:nvContentPartPr>
              <p14:xfrm>
                <a:off x="4770460" y="4642911"/>
                <a:ext cx="99360" cy="9360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902A0F8-E373-4D45-8669-96544C5092D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62900" y="4635351"/>
                  <a:ext cx="11448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EDA4E98A-0A18-F54F-8B02-9BDA132ACE15}"/>
              </a:ext>
            </a:extLst>
          </p:cNvPr>
          <p:cNvGrpSpPr/>
          <p:nvPr/>
        </p:nvGrpSpPr>
        <p:grpSpPr>
          <a:xfrm>
            <a:off x="5342500" y="4157991"/>
            <a:ext cx="1027440" cy="771840"/>
            <a:chOff x="5342500" y="4157991"/>
            <a:chExt cx="1027440" cy="77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3E7ABE7-F6AC-F444-8692-02F9B74DDEB1}"/>
                    </a:ext>
                  </a:extLst>
                </p14:cNvPr>
                <p14:cNvContentPartPr/>
                <p14:nvPr/>
              </p14:nvContentPartPr>
              <p14:xfrm>
                <a:off x="5529340" y="4157991"/>
                <a:ext cx="81360" cy="2610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3E7ABE7-F6AC-F444-8692-02F9B74DDE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21780" y="4150431"/>
                  <a:ext cx="96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5D0F5275-D66D-0146-A01E-7A6F3FCBBDEE}"/>
                    </a:ext>
                  </a:extLst>
                </p14:cNvPr>
                <p14:cNvContentPartPr/>
                <p14:nvPr/>
              </p14:nvContentPartPr>
              <p14:xfrm>
                <a:off x="5342500" y="4537071"/>
                <a:ext cx="492120" cy="2181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5D0F5275-D66D-0146-A01E-7A6F3FCBBDE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334940" y="4529511"/>
                  <a:ext cx="507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BC5E327-AB5F-C24D-B637-6F0391C82DB2}"/>
                    </a:ext>
                  </a:extLst>
                </p14:cNvPr>
                <p14:cNvContentPartPr/>
                <p14:nvPr/>
              </p14:nvContentPartPr>
              <p14:xfrm>
                <a:off x="6064660" y="4779711"/>
                <a:ext cx="131040" cy="1062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BC5E327-AB5F-C24D-B637-6F0391C82D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57100" y="4772151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FDCBE7-EBFF-0140-9638-CE7773C46214}"/>
                    </a:ext>
                  </a:extLst>
                </p14:cNvPr>
                <p14:cNvContentPartPr/>
                <p14:nvPr/>
              </p14:nvContentPartPr>
              <p14:xfrm>
                <a:off x="6347620" y="4873311"/>
                <a:ext cx="22320" cy="565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FDCBE7-EBFF-0140-9638-CE7773C4621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0060" y="4865751"/>
                  <a:ext cx="374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229B6BE7-82A4-4F44-8EAD-359523A25BCE}"/>
              </a:ext>
            </a:extLst>
          </p:cNvPr>
          <p:cNvGrpSpPr/>
          <p:nvPr/>
        </p:nvGrpSpPr>
        <p:grpSpPr>
          <a:xfrm>
            <a:off x="773020" y="5726151"/>
            <a:ext cx="566280" cy="616680"/>
            <a:chOff x="773020" y="5726151"/>
            <a:chExt cx="56628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9E95181-59E0-2145-8020-93AC04074F24}"/>
                    </a:ext>
                  </a:extLst>
                </p14:cNvPr>
                <p14:cNvContentPartPr/>
                <p14:nvPr/>
              </p14:nvContentPartPr>
              <p14:xfrm>
                <a:off x="773020" y="5881671"/>
                <a:ext cx="293040" cy="37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9E95181-59E0-2145-8020-93AC04074F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5460" y="5874111"/>
                  <a:ext cx="30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DF5F6FA-4B07-CA4C-ACA0-90E4317484A3}"/>
                    </a:ext>
                  </a:extLst>
                </p14:cNvPr>
                <p14:cNvContentPartPr/>
                <p14:nvPr/>
              </p14:nvContentPartPr>
              <p14:xfrm>
                <a:off x="785620" y="6012351"/>
                <a:ext cx="355320" cy="439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DF5F6FA-4B07-CA4C-ACA0-90E4317484A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8060" y="6004791"/>
                  <a:ext cx="370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0BD4721-9480-3C47-9A1B-3DA9E0FB66AF}"/>
                    </a:ext>
                  </a:extLst>
                </p14:cNvPr>
                <p14:cNvContentPartPr/>
                <p14:nvPr/>
              </p14:nvContentPartPr>
              <p14:xfrm>
                <a:off x="966700" y="5726151"/>
                <a:ext cx="372600" cy="6166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0BD4721-9480-3C47-9A1B-3DA9E0FB66A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59140" y="5718591"/>
                  <a:ext cx="387720" cy="63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97507098-5BC7-D442-A38E-5AC731F51286}"/>
                  </a:ext>
                </a:extLst>
              </p14:cNvPr>
              <p14:cNvContentPartPr/>
              <p14:nvPr/>
            </p14:nvContentPartPr>
            <p14:xfrm>
              <a:off x="1719460" y="5757831"/>
              <a:ext cx="261000" cy="54756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97507098-5BC7-D442-A38E-5AC731F5128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711900" y="5750271"/>
                <a:ext cx="276120" cy="56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04548C95-1F10-AF4A-B33D-202F7A22EC2C}"/>
              </a:ext>
            </a:extLst>
          </p:cNvPr>
          <p:cNvGrpSpPr/>
          <p:nvPr/>
        </p:nvGrpSpPr>
        <p:grpSpPr>
          <a:xfrm>
            <a:off x="2380060" y="5613831"/>
            <a:ext cx="852480" cy="554400"/>
            <a:chOff x="2380060" y="5613831"/>
            <a:chExt cx="8524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C5B485E-BB6E-694A-AD31-FE4C0FEFA311}"/>
                    </a:ext>
                  </a:extLst>
                </p14:cNvPr>
                <p14:cNvContentPartPr/>
                <p14:nvPr/>
              </p14:nvContentPartPr>
              <p14:xfrm>
                <a:off x="2491300" y="5900391"/>
                <a:ext cx="43920" cy="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C5B485E-BB6E-694A-AD31-FE4C0FEFA31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83740" y="5892831"/>
                  <a:ext cx="590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FE60202-0AE0-5349-B269-9A61B470A28C}"/>
                    </a:ext>
                  </a:extLst>
                </p14:cNvPr>
                <p14:cNvContentPartPr/>
                <p14:nvPr/>
              </p14:nvContentPartPr>
              <p14:xfrm>
                <a:off x="2380060" y="5613831"/>
                <a:ext cx="591120" cy="554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FE60202-0AE0-5349-B269-9A61B470A28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372500" y="5606271"/>
                  <a:ext cx="6062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43C1FFAC-6951-FE4D-A99E-7C6BFC2D7F10}"/>
                    </a:ext>
                  </a:extLst>
                </p14:cNvPr>
                <p14:cNvContentPartPr/>
                <p14:nvPr/>
              </p14:nvContentPartPr>
              <p14:xfrm>
                <a:off x="3070180" y="5925231"/>
                <a:ext cx="162360" cy="37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43C1FFAC-6951-FE4D-A99E-7C6BFC2D7F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62620" y="5917671"/>
                  <a:ext cx="1771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09458F45-B987-1245-ADED-3959F1B67B10}"/>
              </a:ext>
            </a:extLst>
          </p:cNvPr>
          <p:cNvGrpSpPr/>
          <p:nvPr/>
        </p:nvGrpSpPr>
        <p:grpSpPr>
          <a:xfrm>
            <a:off x="3561940" y="5682591"/>
            <a:ext cx="106200" cy="442080"/>
            <a:chOff x="3561940" y="5682591"/>
            <a:chExt cx="106200" cy="44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E8EAE2E-C8E0-D34A-A8FA-1B29707B5BBF}"/>
                    </a:ext>
                  </a:extLst>
                </p14:cNvPr>
                <p14:cNvContentPartPr/>
                <p14:nvPr/>
              </p14:nvContentPartPr>
              <p14:xfrm>
                <a:off x="3561940" y="5682591"/>
                <a:ext cx="106200" cy="1371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E8EAE2E-C8E0-D34A-A8FA-1B29707B5BB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554380" y="5675031"/>
                  <a:ext cx="12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03018618-62BF-6F47-AE66-60B0E27168C3}"/>
                    </a:ext>
                  </a:extLst>
                </p14:cNvPr>
                <p14:cNvContentPartPr/>
                <p14:nvPr/>
              </p14:nvContentPartPr>
              <p14:xfrm>
                <a:off x="3630700" y="5912631"/>
                <a:ext cx="19080" cy="21204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03018618-62BF-6F47-AE66-60B0E27168C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23140" y="590543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725B66E9-B65B-BA49-8235-570079231B0A}"/>
              </a:ext>
            </a:extLst>
          </p:cNvPr>
          <p:cNvGrpSpPr/>
          <p:nvPr/>
        </p:nvGrpSpPr>
        <p:grpSpPr>
          <a:xfrm>
            <a:off x="4047580" y="5533191"/>
            <a:ext cx="529560" cy="573120"/>
            <a:chOff x="4047580" y="5533191"/>
            <a:chExt cx="5295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FB91C8A-B048-944C-B1B0-3242FE272C74}"/>
                    </a:ext>
                  </a:extLst>
                </p14:cNvPr>
                <p14:cNvContentPartPr/>
                <p14:nvPr/>
              </p14:nvContentPartPr>
              <p14:xfrm>
                <a:off x="4047580" y="5713551"/>
                <a:ext cx="137160" cy="34128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FB91C8A-B048-944C-B1B0-3242FE272C7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40020" y="5705991"/>
                  <a:ext cx="1522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E8538469-016D-BE45-82CD-3E5A23CA4C5D}"/>
                    </a:ext>
                  </a:extLst>
                </p14:cNvPr>
                <p14:cNvContentPartPr/>
                <p14:nvPr/>
              </p14:nvContentPartPr>
              <p14:xfrm>
                <a:off x="4078900" y="5881671"/>
                <a:ext cx="143640" cy="1249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E8538469-016D-BE45-82CD-3E5A23CA4C5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071340" y="587411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79BAD41-12E1-F94A-926D-8DF401CA3B3E}"/>
                    </a:ext>
                  </a:extLst>
                </p14:cNvPr>
                <p14:cNvContentPartPr/>
                <p14:nvPr/>
              </p14:nvContentPartPr>
              <p14:xfrm>
                <a:off x="4402540" y="5533191"/>
                <a:ext cx="174600" cy="57312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79BAD41-12E1-F94A-926D-8DF401CA3B3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394980" y="5525631"/>
                  <a:ext cx="189720" cy="58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6F1179B7-8AB3-3049-A07A-DAF025734A63}"/>
                  </a:ext>
                </a:extLst>
              </p14:cNvPr>
              <p14:cNvContentPartPr/>
              <p14:nvPr/>
            </p14:nvContentPartPr>
            <p14:xfrm>
              <a:off x="4888180" y="5750991"/>
              <a:ext cx="491400" cy="243000"/>
            </p14:xfrm>
          </p:contentPart>
        </mc:Choice>
        <mc:Fallback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6F1179B7-8AB3-3049-A07A-DAF025734A63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80620" y="5743431"/>
                <a:ext cx="506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39EE657F-EE5F-B848-9291-C8EFA9BE4B87}"/>
                  </a:ext>
                </a:extLst>
              </p14:cNvPr>
              <p14:cNvContentPartPr/>
              <p14:nvPr/>
            </p14:nvContentPartPr>
            <p14:xfrm>
              <a:off x="5759740" y="5588991"/>
              <a:ext cx="162360" cy="504720"/>
            </p14:xfrm>
          </p:contentPart>
        </mc:Choice>
        <mc:Fallback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39EE657F-EE5F-B848-9291-C8EFA9BE4B8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752180" y="5581431"/>
                <a:ext cx="1771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C315FF7D-A3CF-644E-B8C1-89D9AC1BF4EB}"/>
                  </a:ext>
                </a:extLst>
              </p14:cNvPr>
              <p14:cNvContentPartPr/>
              <p14:nvPr/>
            </p14:nvContentPartPr>
            <p14:xfrm>
              <a:off x="6039820" y="5570271"/>
              <a:ext cx="93600" cy="3132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C315FF7D-A3CF-644E-B8C1-89D9AC1BF4E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032260" y="5562711"/>
                <a:ext cx="10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2CE6FC12-C364-EE49-A5CD-B25D4366FE9B}"/>
                  </a:ext>
                </a:extLst>
              </p14:cNvPr>
              <p14:cNvContentPartPr/>
              <p14:nvPr/>
            </p14:nvContentPartPr>
            <p14:xfrm>
              <a:off x="6170500" y="5539311"/>
              <a:ext cx="672840" cy="523440"/>
            </p14:xfrm>
          </p:contentPart>
        </mc:Choice>
        <mc:Fallback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2CE6FC12-C364-EE49-A5CD-B25D4366FE9B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162940" y="5531751"/>
                <a:ext cx="687960" cy="53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0A483CF5-6553-424D-A96C-D216DFE1D3BF}"/>
              </a:ext>
            </a:extLst>
          </p:cNvPr>
          <p:cNvGrpSpPr/>
          <p:nvPr/>
        </p:nvGrpSpPr>
        <p:grpSpPr>
          <a:xfrm>
            <a:off x="7079500" y="6074631"/>
            <a:ext cx="355320" cy="106200"/>
            <a:chOff x="7079500" y="6074631"/>
            <a:chExt cx="355320" cy="106200"/>
          </a:xfrm>
        </p:grpSpPr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C6010460-1300-7A4E-83A1-A05D73CF729D}"/>
                </a:ext>
              </a:extLst>
            </p:cNvPr>
            <p:cNvGrpSpPr/>
            <p:nvPr/>
          </p:nvGrpSpPr>
          <p:grpSpPr>
            <a:xfrm>
              <a:off x="7079500" y="6074631"/>
              <a:ext cx="355320" cy="106200"/>
              <a:chOff x="7079500" y="6074631"/>
              <a:chExt cx="355320" cy="106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05FE7802-1160-674C-A621-8AD5E99575F1}"/>
                      </a:ext>
                    </a:extLst>
                  </p14:cNvPr>
                  <p14:cNvContentPartPr/>
                  <p14:nvPr/>
                </p14:nvContentPartPr>
                <p14:xfrm>
                  <a:off x="7079500" y="6074631"/>
                  <a:ext cx="106200" cy="105480"/>
                </p14:xfrm>
              </p:contentPart>
            </mc:Choice>
            <mc:Fallback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05FE7802-1160-674C-A621-8AD5E99575F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7071940" y="6067071"/>
                    <a:ext cx="1213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0F346625-EE91-374B-A83C-F4C88A01C9AE}"/>
                      </a:ext>
                    </a:extLst>
                  </p14:cNvPr>
                  <p14:cNvContentPartPr/>
                  <p14:nvPr/>
                </p14:nvContentPartPr>
                <p14:xfrm>
                  <a:off x="7407460" y="6136911"/>
                  <a:ext cx="27360" cy="43920"/>
                </p14:xfrm>
              </p:contentPart>
            </mc:Choice>
            <mc:Fallback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0F346625-EE91-374B-A83C-F4C88A01C9AE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399900" y="6129351"/>
                    <a:ext cx="4248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3370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A98E417-BE74-7B4C-9D6A-BEB79004F28A}"/>
                  </a:ext>
                </a:extLst>
              </p14:cNvPr>
              <p14:cNvContentPartPr/>
              <p14:nvPr/>
            </p14:nvContentPartPr>
            <p14:xfrm>
              <a:off x="891460" y="285111"/>
              <a:ext cx="149760" cy="447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A98E417-BE74-7B4C-9D6A-BEB79004F2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900" y="277551"/>
                <a:ext cx="164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395404-22A9-9E41-89C0-5A500308E34B}"/>
                  </a:ext>
                </a:extLst>
              </p14:cNvPr>
              <p14:cNvContentPartPr/>
              <p14:nvPr/>
            </p14:nvContentPartPr>
            <p14:xfrm>
              <a:off x="1264780" y="452871"/>
              <a:ext cx="37800" cy="167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395404-22A9-9E41-89C0-5A500308E3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7220" y="445671"/>
                <a:ext cx="52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8B59AE8-6C6F-534E-9683-BA547DA6CF9F}"/>
                  </a:ext>
                </a:extLst>
              </p14:cNvPr>
              <p14:cNvContentPartPr/>
              <p14:nvPr/>
            </p14:nvContentPartPr>
            <p14:xfrm>
              <a:off x="1476460" y="390951"/>
              <a:ext cx="87480" cy="280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8B59AE8-6C6F-534E-9683-BA547DA6CF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8900" y="383391"/>
                <a:ext cx="102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D6ED00D-FD2E-3A4B-98CE-9BDE1D1468C8}"/>
                  </a:ext>
                </a:extLst>
              </p14:cNvPr>
              <p14:cNvContentPartPr/>
              <p14:nvPr/>
            </p14:nvContentPartPr>
            <p14:xfrm>
              <a:off x="1750420" y="639711"/>
              <a:ext cx="19080" cy="313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D6ED00D-FD2E-3A4B-98CE-9BDE1D1468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860" y="632151"/>
                <a:ext cx="3420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9FCAF185-3DD3-4448-A438-85DCEC7190F8}"/>
              </a:ext>
            </a:extLst>
          </p:cNvPr>
          <p:cNvGrpSpPr/>
          <p:nvPr/>
        </p:nvGrpSpPr>
        <p:grpSpPr>
          <a:xfrm>
            <a:off x="2229940" y="247671"/>
            <a:ext cx="429840" cy="486000"/>
            <a:chOff x="2229940" y="247671"/>
            <a:chExt cx="4298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E6661C8-8101-AF49-8A27-10375519E698}"/>
                    </a:ext>
                  </a:extLst>
                </p14:cNvPr>
                <p14:cNvContentPartPr/>
                <p14:nvPr/>
              </p14:nvContentPartPr>
              <p14:xfrm>
                <a:off x="2229940" y="428031"/>
                <a:ext cx="19080" cy="192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E6661C8-8101-AF49-8A27-10375519E6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2380" y="420471"/>
                  <a:ext cx="34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101987-7AC0-E449-B627-1D722D41C6AB}"/>
                    </a:ext>
                  </a:extLst>
                </p14:cNvPr>
                <p14:cNvContentPartPr/>
                <p14:nvPr/>
              </p14:nvContentPartPr>
              <p14:xfrm>
                <a:off x="2379340" y="247671"/>
                <a:ext cx="280440" cy="486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101987-7AC0-E449-B627-1D722D41C6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1780" y="240111"/>
                  <a:ext cx="295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262ED5B-9D9B-BF4E-B032-4163253F0B5F}"/>
                    </a:ext>
                  </a:extLst>
                </p14:cNvPr>
                <p14:cNvContentPartPr/>
                <p14:nvPr/>
              </p14:nvContentPartPr>
              <p14:xfrm>
                <a:off x="2341900" y="409311"/>
                <a:ext cx="118800" cy="124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262ED5B-9D9B-BF4E-B032-4163253F0B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4340" y="401751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252379-23DA-0D4D-97BB-F45C6B0A79C0}"/>
                    </a:ext>
                  </a:extLst>
                </p14:cNvPr>
                <p14:cNvContentPartPr/>
                <p14:nvPr/>
              </p14:nvContentPartPr>
              <p14:xfrm>
                <a:off x="2503540" y="421911"/>
                <a:ext cx="75240" cy="112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252379-23DA-0D4D-97BB-F45C6B0A79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6340" y="414351"/>
                  <a:ext cx="9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6B40236-734F-184E-BE29-9647EF6F5FCA}"/>
                    </a:ext>
                  </a:extLst>
                </p14:cNvPr>
                <p14:cNvContentPartPr/>
                <p14:nvPr/>
              </p14:nvContentPartPr>
              <p14:xfrm>
                <a:off x="2503540" y="502911"/>
                <a:ext cx="124920" cy="37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6B40236-734F-184E-BE29-9647EF6F5F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6340" y="4953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412883-7846-AD41-8EAF-DE2BDFE98264}"/>
              </a:ext>
            </a:extLst>
          </p:cNvPr>
          <p:cNvGrpSpPr/>
          <p:nvPr/>
        </p:nvGrpSpPr>
        <p:grpSpPr>
          <a:xfrm>
            <a:off x="2970460" y="135711"/>
            <a:ext cx="486000" cy="479880"/>
            <a:chOff x="2970460" y="135711"/>
            <a:chExt cx="486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064F8D8-B748-C242-955B-C6F0C0C43554}"/>
                    </a:ext>
                  </a:extLst>
                </p14:cNvPr>
                <p14:cNvContentPartPr/>
                <p14:nvPr/>
              </p14:nvContentPartPr>
              <p14:xfrm>
                <a:off x="2970460" y="272511"/>
                <a:ext cx="155880" cy="330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064F8D8-B748-C242-955B-C6F0C0C435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63260" y="264951"/>
                  <a:ext cx="171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24BA4E4-48CB-BC47-8F82-CAD700F5850D}"/>
                    </a:ext>
                  </a:extLst>
                </p14:cNvPr>
                <p14:cNvContentPartPr/>
                <p14:nvPr/>
              </p14:nvContentPartPr>
              <p14:xfrm>
                <a:off x="3225700" y="135711"/>
                <a:ext cx="230760" cy="479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24BA4E4-48CB-BC47-8F82-CAD700F585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8500" y="128151"/>
                  <a:ext cx="2458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F49802-F20A-7046-A1C1-6DFE3F958EA2}"/>
              </a:ext>
            </a:extLst>
          </p:cNvPr>
          <p:cNvGrpSpPr/>
          <p:nvPr/>
        </p:nvGrpSpPr>
        <p:grpSpPr>
          <a:xfrm>
            <a:off x="3761380" y="602271"/>
            <a:ext cx="87480" cy="153360"/>
            <a:chOff x="3761380" y="602271"/>
            <a:chExt cx="8748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13F6C9A-3AF9-2144-B3D4-3F3C1B65627B}"/>
                    </a:ext>
                  </a:extLst>
                </p14:cNvPr>
                <p14:cNvContentPartPr/>
                <p14:nvPr/>
              </p14:nvContentPartPr>
              <p14:xfrm>
                <a:off x="3761380" y="602271"/>
                <a:ext cx="19080" cy="31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13F6C9A-3AF9-2144-B3D4-3F3C1B6562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3820" y="59507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23D2E9-2D16-4F45-9D76-542BC9CE3E2E}"/>
                    </a:ext>
                  </a:extLst>
                </p14:cNvPr>
                <p14:cNvContentPartPr/>
                <p14:nvPr/>
              </p14:nvContentPartPr>
              <p14:xfrm>
                <a:off x="3835900" y="739431"/>
                <a:ext cx="12960" cy="16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23D2E9-2D16-4F45-9D76-542BC9CE3E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28340" y="731871"/>
                  <a:ext cx="277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F00E7C7-029B-514F-8546-5F31A43F2C9D}"/>
              </a:ext>
            </a:extLst>
          </p:cNvPr>
          <p:cNvGrpSpPr/>
          <p:nvPr/>
        </p:nvGrpSpPr>
        <p:grpSpPr>
          <a:xfrm>
            <a:off x="636220" y="1119231"/>
            <a:ext cx="398520" cy="579240"/>
            <a:chOff x="636220" y="1119231"/>
            <a:chExt cx="39852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2DD3776-3772-A542-8B9D-2425ABB5747C}"/>
                    </a:ext>
                  </a:extLst>
                </p14:cNvPr>
                <p14:cNvContentPartPr/>
                <p14:nvPr/>
              </p14:nvContentPartPr>
              <p14:xfrm>
                <a:off x="636220" y="1280871"/>
                <a:ext cx="50040" cy="311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2DD3776-3772-A542-8B9D-2425ABB574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8660" y="1273671"/>
                  <a:ext cx="65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BE5C584-D5CE-9043-AC30-5451964FFAF5}"/>
                    </a:ext>
                  </a:extLst>
                </p14:cNvPr>
                <p14:cNvContentPartPr/>
                <p14:nvPr/>
              </p14:nvContentPartPr>
              <p14:xfrm>
                <a:off x="797860" y="1119231"/>
                <a:ext cx="236880" cy="579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BE5C584-D5CE-9043-AC30-5451964FFA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300" y="1111671"/>
                  <a:ext cx="252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8BC32C-1A5E-344F-B75B-FD81DB0B667C}"/>
                    </a:ext>
                  </a:extLst>
                </p14:cNvPr>
                <p14:cNvContentPartPr/>
                <p14:nvPr/>
              </p14:nvContentPartPr>
              <p14:xfrm>
                <a:off x="742420" y="1361871"/>
                <a:ext cx="136800" cy="143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8BC32C-1A5E-344F-B75B-FD81DB0B66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5220" y="1354311"/>
                  <a:ext cx="151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9E71CED-D065-1A48-9E29-0E5D22A860CE}"/>
                    </a:ext>
                  </a:extLst>
                </p14:cNvPr>
                <p14:cNvContentPartPr/>
                <p14:nvPr/>
              </p14:nvContentPartPr>
              <p14:xfrm>
                <a:off x="878860" y="1393191"/>
                <a:ext cx="93600" cy="118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9E71CED-D065-1A48-9E29-0E5D22A860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1300" y="1385631"/>
                  <a:ext cx="1087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F67C70F-1C2A-3747-9E95-C294F5CD5C1D}"/>
              </a:ext>
            </a:extLst>
          </p:cNvPr>
          <p:cNvGrpSpPr/>
          <p:nvPr/>
        </p:nvGrpSpPr>
        <p:grpSpPr>
          <a:xfrm>
            <a:off x="1215100" y="1150191"/>
            <a:ext cx="448560" cy="454680"/>
            <a:chOff x="1215100" y="1150191"/>
            <a:chExt cx="44856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A81BE94-B6FA-6445-BB46-B3D6A7B52655}"/>
                    </a:ext>
                  </a:extLst>
                </p14:cNvPr>
                <p14:cNvContentPartPr/>
                <p14:nvPr/>
              </p14:nvContentPartPr>
              <p14:xfrm>
                <a:off x="1215100" y="1212471"/>
                <a:ext cx="106200" cy="374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A81BE94-B6FA-6445-BB46-B3D6A7B526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07540" y="1204911"/>
                  <a:ext cx="121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2F67DF8-BBD3-F141-BF0A-6DAC16E348E9}"/>
                    </a:ext>
                  </a:extLst>
                </p14:cNvPr>
                <p14:cNvContentPartPr/>
                <p14:nvPr/>
              </p14:nvContentPartPr>
              <p14:xfrm>
                <a:off x="1421020" y="1150191"/>
                <a:ext cx="242640" cy="454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2F67DF8-BBD3-F141-BF0A-6DAC16E348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13460" y="1142631"/>
                  <a:ext cx="25740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706B16-C77D-2143-89D3-CDAE9756B9A9}"/>
              </a:ext>
            </a:extLst>
          </p:cNvPr>
          <p:cNvGrpSpPr/>
          <p:nvPr/>
        </p:nvGrpSpPr>
        <p:grpSpPr>
          <a:xfrm>
            <a:off x="2273500" y="1206351"/>
            <a:ext cx="367560" cy="311760"/>
            <a:chOff x="2273500" y="1206351"/>
            <a:chExt cx="3675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C918D8-0B22-554E-A428-3E13F40C4251}"/>
                    </a:ext>
                  </a:extLst>
                </p14:cNvPr>
                <p14:cNvContentPartPr/>
                <p14:nvPr/>
              </p14:nvContentPartPr>
              <p14:xfrm>
                <a:off x="2273500" y="1274751"/>
                <a:ext cx="87480" cy="2307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C918D8-0B22-554E-A428-3E13F40C425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65940" y="126719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526D623-E098-E243-99AA-CFDC167E5D06}"/>
                    </a:ext>
                  </a:extLst>
                </p14:cNvPr>
                <p14:cNvContentPartPr/>
                <p14:nvPr/>
              </p14:nvContentPartPr>
              <p14:xfrm>
                <a:off x="2366740" y="1206351"/>
                <a:ext cx="274320" cy="311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526D623-E098-E243-99AA-CFDC167E5D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59180" y="1198791"/>
                  <a:ext cx="28944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7E64B331-7227-CE48-A487-DD67FCD634B5}"/>
                  </a:ext>
                </a:extLst>
              </p14:cNvPr>
              <p14:cNvContentPartPr/>
              <p14:nvPr/>
            </p14:nvContentPartPr>
            <p14:xfrm>
              <a:off x="4380080" y="1239497"/>
              <a:ext cx="264960" cy="2217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7E64B331-7227-CE48-A487-DD67FCD634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72520" y="1231937"/>
                <a:ext cx="2797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0EC7014-167F-A648-A917-861D35EB2510}"/>
                  </a:ext>
                </a:extLst>
              </p14:cNvPr>
              <p14:cNvContentPartPr/>
              <p14:nvPr/>
            </p14:nvContentPartPr>
            <p14:xfrm>
              <a:off x="4742960" y="1473137"/>
              <a:ext cx="43560" cy="496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0EC7014-167F-A648-A917-861D35EB25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5400" y="1465577"/>
                <a:ext cx="5832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2F4632F5-EF77-1243-BEB9-4DDF55DA9DB0}"/>
              </a:ext>
            </a:extLst>
          </p:cNvPr>
          <p:cNvGrpSpPr/>
          <p:nvPr/>
        </p:nvGrpSpPr>
        <p:grpSpPr>
          <a:xfrm>
            <a:off x="5065520" y="1184417"/>
            <a:ext cx="1135080" cy="424440"/>
            <a:chOff x="5065520" y="1184417"/>
            <a:chExt cx="113508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9C6DF43-2C31-2648-AA0F-B6970CB4327C}"/>
                    </a:ext>
                  </a:extLst>
                </p14:cNvPr>
                <p14:cNvContentPartPr/>
                <p14:nvPr/>
              </p14:nvContentPartPr>
              <p14:xfrm>
                <a:off x="5065520" y="1276577"/>
                <a:ext cx="126720" cy="221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9C6DF43-2C31-2648-AA0F-B6970CB432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57960" y="1269017"/>
                  <a:ext cx="14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2AEBE6E-77B0-CB4B-B942-0C8EC240FB9F}"/>
                    </a:ext>
                  </a:extLst>
                </p14:cNvPr>
                <p14:cNvContentPartPr/>
                <p14:nvPr/>
              </p14:nvContentPartPr>
              <p14:xfrm>
                <a:off x="5357840" y="1485737"/>
                <a:ext cx="55800" cy="80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2AEBE6E-77B0-CB4B-B942-0C8EC240FB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50280" y="1478177"/>
                  <a:ext cx="70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865DF47-3EC4-B34B-BE06-964B226007AE}"/>
                    </a:ext>
                  </a:extLst>
                </p14:cNvPr>
                <p14:cNvContentPartPr/>
                <p14:nvPr/>
              </p14:nvContentPartPr>
              <p14:xfrm>
                <a:off x="5678240" y="1184417"/>
                <a:ext cx="116640" cy="307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865DF47-3EC4-B34B-BE06-964B226007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70680" y="1176857"/>
                  <a:ext cx="131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FD0D9FF-A588-DC4F-9916-D38F3E36931F}"/>
                    </a:ext>
                  </a:extLst>
                </p14:cNvPr>
                <p14:cNvContentPartPr/>
                <p14:nvPr/>
              </p14:nvContentPartPr>
              <p14:xfrm>
                <a:off x="5597600" y="1294937"/>
                <a:ext cx="234000" cy="49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FD0D9FF-A588-DC4F-9916-D38F3E3693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90040" y="1287377"/>
                  <a:ext cx="249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116AA4E-1BFD-F047-9FA0-3D5900428A7D}"/>
                    </a:ext>
                  </a:extLst>
                </p14:cNvPr>
                <p14:cNvContentPartPr/>
                <p14:nvPr/>
              </p14:nvContentPartPr>
              <p14:xfrm>
                <a:off x="5874440" y="1202777"/>
                <a:ext cx="326160" cy="406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116AA4E-1BFD-F047-9FA0-3D5900428A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66880" y="1195217"/>
                  <a:ext cx="34128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A4ACBA-F015-024E-A96C-418631E56FA4}"/>
              </a:ext>
            </a:extLst>
          </p:cNvPr>
          <p:cNvGrpSpPr/>
          <p:nvPr/>
        </p:nvGrpSpPr>
        <p:grpSpPr>
          <a:xfrm>
            <a:off x="2877220" y="1187631"/>
            <a:ext cx="1257840" cy="417240"/>
            <a:chOff x="2877220" y="1187631"/>
            <a:chExt cx="12578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1CCAE2-F60A-924A-A98D-E0B4B30C8FD7}"/>
                    </a:ext>
                  </a:extLst>
                </p14:cNvPr>
                <p14:cNvContentPartPr/>
                <p14:nvPr/>
              </p14:nvContentPartPr>
              <p14:xfrm>
                <a:off x="2902060" y="1343151"/>
                <a:ext cx="100080" cy="19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1CCAE2-F60A-924A-A98D-E0B4B30C8F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4500" y="1335591"/>
                  <a:ext cx="11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2A1BAD0-A948-4349-8F8A-7FE07C513454}"/>
                    </a:ext>
                  </a:extLst>
                </p14:cNvPr>
                <p14:cNvContentPartPr/>
                <p14:nvPr/>
              </p14:nvContentPartPr>
              <p14:xfrm>
                <a:off x="2877220" y="1480311"/>
                <a:ext cx="11232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2A1BAD0-A948-4349-8F8A-7FE07C5134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9660" y="14727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64A6820-C59E-F148-959C-8BC26F11E37B}"/>
                    </a:ext>
                  </a:extLst>
                </p14:cNvPr>
                <p14:cNvContentPartPr/>
                <p14:nvPr/>
              </p14:nvContentPartPr>
              <p14:xfrm>
                <a:off x="3767500" y="1231191"/>
                <a:ext cx="25200" cy="205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64A6820-C59E-F148-959C-8BC26F11E3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9940" y="1223631"/>
                  <a:ext cx="40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D8CB768-017C-C44E-8AEE-FC2C77DD61C7}"/>
                    </a:ext>
                  </a:extLst>
                </p14:cNvPr>
                <p14:cNvContentPartPr/>
                <p14:nvPr/>
              </p14:nvContentPartPr>
              <p14:xfrm>
                <a:off x="3605500" y="1187631"/>
                <a:ext cx="336600" cy="305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D8CB768-017C-C44E-8AEE-FC2C77DD61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97940" y="1180071"/>
                  <a:ext cx="351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BF81E5F-55C1-E042-92BF-45CB5BE44121}"/>
                    </a:ext>
                  </a:extLst>
                </p14:cNvPr>
                <p14:cNvContentPartPr/>
                <p14:nvPr/>
              </p14:nvContentPartPr>
              <p14:xfrm>
                <a:off x="4022740" y="1492551"/>
                <a:ext cx="112320" cy="112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BF81E5F-55C1-E042-92BF-45CB5BE4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5180" y="148499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29F4552-5FA5-BF42-9FFA-DC735FF86136}"/>
                    </a:ext>
                  </a:extLst>
                </p14:cNvPr>
                <p14:cNvContentPartPr/>
                <p14:nvPr/>
              </p14:nvContentPartPr>
              <p14:xfrm>
                <a:off x="3168680" y="1282697"/>
                <a:ext cx="351000" cy="215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29F4552-5FA5-BF42-9FFA-DC735FF861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61120" y="1275137"/>
                  <a:ext cx="36612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F293063A-E692-F64A-91A5-AB38B3D19458}"/>
                  </a:ext>
                </a:extLst>
              </p14:cNvPr>
              <p14:cNvContentPartPr/>
              <p14:nvPr/>
            </p14:nvContentPartPr>
            <p14:xfrm>
              <a:off x="1311440" y="1989737"/>
              <a:ext cx="98640" cy="1108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F293063A-E692-F64A-91A5-AB38B3D1945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03880" y="1982177"/>
                <a:ext cx="11376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E659FD9D-7B79-8542-8E38-162B1FBF92E2}"/>
              </a:ext>
            </a:extLst>
          </p:cNvPr>
          <p:cNvGrpSpPr/>
          <p:nvPr/>
        </p:nvGrpSpPr>
        <p:grpSpPr>
          <a:xfrm>
            <a:off x="2787440" y="2112857"/>
            <a:ext cx="24840" cy="98640"/>
            <a:chOff x="2787440" y="2112857"/>
            <a:chExt cx="24840" cy="9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24C822-C62B-B645-933C-FBF706001355}"/>
                    </a:ext>
                  </a:extLst>
                </p14:cNvPr>
                <p14:cNvContentPartPr/>
                <p14:nvPr/>
              </p14:nvContentPartPr>
              <p14:xfrm>
                <a:off x="2787440" y="2112857"/>
                <a:ext cx="24840" cy="126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24C822-C62B-B645-933C-FBF7060013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79880" y="2105297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70EF99E-866C-7B4D-A8AD-848E2E20CE36}"/>
                    </a:ext>
                  </a:extLst>
                </p14:cNvPr>
                <p14:cNvContentPartPr/>
                <p14:nvPr/>
              </p14:nvContentPartPr>
              <p14:xfrm>
                <a:off x="2787440" y="2198897"/>
                <a:ext cx="12600" cy="12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70EF99E-866C-7B4D-A8AD-848E2E20CE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9880" y="2191337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402889-02B8-FD4E-A993-2BE896BBF005}"/>
              </a:ext>
            </a:extLst>
          </p:cNvPr>
          <p:cNvGrpSpPr/>
          <p:nvPr/>
        </p:nvGrpSpPr>
        <p:grpSpPr>
          <a:xfrm>
            <a:off x="3218360" y="1780577"/>
            <a:ext cx="307080" cy="430920"/>
            <a:chOff x="3218360" y="1780577"/>
            <a:chExt cx="3070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57837CC-D8A8-9447-A6CA-92D8E4FD71BC}"/>
                    </a:ext>
                  </a:extLst>
                </p14:cNvPr>
                <p14:cNvContentPartPr/>
                <p14:nvPr/>
              </p14:nvContentPartPr>
              <p14:xfrm>
                <a:off x="3218360" y="1780577"/>
                <a:ext cx="307080" cy="3816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57837CC-D8A8-9447-A6CA-92D8E4FD71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11160" y="1773377"/>
                  <a:ext cx="322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5795B30-6BB6-A24B-8335-B8D8C76D59B9}"/>
                    </a:ext>
                  </a:extLst>
                </p14:cNvPr>
                <p14:cNvContentPartPr/>
                <p14:nvPr/>
              </p14:nvContentPartPr>
              <p14:xfrm>
                <a:off x="3402320" y="1971377"/>
                <a:ext cx="110880" cy="240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5795B30-6BB6-A24B-8335-B8D8C76D59B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760" y="1963817"/>
                  <a:ext cx="12600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91E6344-5A5C-3A4C-AAB8-1B0562245535}"/>
              </a:ext>
            </a:extLst>
          </p:cNvPr>
          <p:cNvGrpSpPr/>
          <p:nvPr/>
        </p:nvGrpSpPr>
        <p:grpSpPr>
          <a:xfrm>
            <a:off x="3740720" y="1860857"/>
            <a:ext cx="406080" cy="331920"/>
            <a:chOff x="3740720" y="1860857"/>
            <a:chExt cx="40608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A67450E-9DF8-AA4A-95B9-429E791D57EA}"/>
                    </a:ext>
                  </a:extLst>
                </p14:cNvPr>
                <p14:cNvContentPartPr/>
                <p14:nvPr/>
              </p14:nvContentPartPr>
              <p14:xfrm>
                <a:off x="3740720" y="1860857"/>
                <a:ext cx="147960" cy="277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A67450E-9DF8-AA4A-95B9-429E791D57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33160" y="1853297"/>
                  <a:ext cx="163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90C92BC-10AF-324C-B547-9C7BE21EA999}"/>
                    </a:ext>
                  </a:extLst>
                </p14:cNvPr>
                <p14:cNvContentPartPr/>
                <p14:nvPr/>
              </p14:nvContentPartPr>
              <p14:xfrm>
                <a:off x="3869600" y="1934657"/>
                <a:ext cx="277200" cy="258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90C92BC-10AF-324C-B547-9C7BE21EA9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62040" y="1927097"/>
                  <a:ext cx="292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D247C93-7BCB-7944-B2DD-0FBFC7164E29}"/>
                    </a:ext>
                  </a:extLst>
                </p14:cNvPr>
                <p14:cNvContentPartPr/>
                <p14:nvPr/>
              </p14:nvContentPartPr>
              <p14:xfrm>
                <a:off x="3872480" y="2045177"/>
                <a:ext cx="90000" cy="49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D247C93-7BCB-7944-B2DD-0FBFC7164E2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4920" y="2037617"/>
                  <a:ext cx="10476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36CBB67-1615-1B46-9818-DC9F5A4887ED}"/>
              </a:ext>
            </a:extLst>
          </p:cNvPr>
          <p:cNvGrpSpPr/>
          <p:nvPr/>
        </p:nvGrpSpPr>
        <p:grpSpPr>
          <a:xfrm>
            <a:off x="4417160" y="1756097"/>
            <a:ext cx="393840" cy="529200"/>
            <a:chOff x="4417160" y="1756097"/>
            <a:chExt cx="39384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FE4F440-9A01-564D-BE13-7669235E40DB}"/>
                    </a:ext>
                  </a:extLst>
                </p14:cNvPr>
                <p14:cNvContentPartPr/>
                <p14:nvPr/>
              </p14:nvContentPartPr>
              <p14:xfrm>
                <a:off x="4417160" y="1922057"/>
                <a:ext cx="37080" cy="234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FE4F440-9A01-564D-BE13-7669235E40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09600" y="1914497"/>
                  <a:ext cx="52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3EBB81A-EADD-F840-96AE-7585B8D72E68}"/>
                    </a:ext>
                  </a:extLst>
                </p14:cNvPr>
                <p14:cNvContentPartPr/>
                <p14:nvPr/>
              </p14:nvContentPartPr>
              <p14:xfrm>
                <a:off x="4539920" y="1756097"/>
                <a:ext cx="271080" cy="529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3EBB81A-EADD-F840-96AE-7585B8D72E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2360" y="1748537"/>
                  <a:ext cx="2858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45A4A08-A2F9-584A-A8CA-B8C968BEFBCE}"/>
                    </a:ext>
                  </a:extLst>
                </p14:cNvPr>
                <p14:cNvContentPartPr/>
                <p14:nvPr/>
              </p14:nvContentPartPr>
              <p14:xfrm>
                <a:off x="4534520" y="1866977"/>
                <a:ext cx="227160" cy="387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45A4A08-A2F9-584A-A8CA-B8C968BEFB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6960" y="1859417"/>
                  <a:ext cx="2422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0C202F5-2758-7241-87E0-A948A2262488}"/>
              </a:ext>
            </a:extLst>
          </p:cNvPr>
          <p:cNvGrpSpPr/>
          <p:nvPr/>
        </p:nvGrpSpPr>
        <p:grpSpPr>
          <a:xfrm>
            <a:off x="2159960" y="1922057"/>
            <a:ext cx="406080" cy="313920"/>
            <a:chOff x="2159960" y="1922057"/>
            <a:chExt cx="40608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5CD4362-AB14-DB47-851B-0465AD9B3172}"/>
                    </a:ext>
                  </a:extLst>
                </p14:cNvPr>
                <p14:cNvContentPartPr/>
                <p14:nvPr/>
              </p14:nvContentPartPr>
              <p14:xfrm>
                <a:off x="2313680" y="1995857"/>
                <a:ext cx="61920" cy="234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5CD4362-AB14-DB47-851B-0465AD9B31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6480" y="1988297"/>
                  <a:ext cx="77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A128DB5-FB05-E746-A52A-D11D546C0B44}"/>
                    </a:ext>
                  </a:extLst>
                </p14:cNvPr>
                <p14:cNvContentPartPr/>
                <p14:nvPr/>
              </p14:nvContentPartPr>
              <p14:xfrm>
                <a:off x="2159960" y="1922057"/>
                <a:ext cx="406080" cy="31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A128DB5-FB05-E746-A52A-D11D546C0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52760" y="1914497"/>
                  <a:ext cx="421200" cy="32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971570F1-E5E0-0544-86A7-1B84DCA23309}"/>
                  </a:ext>
                </a:extLst>
              </p14:cNvPr>
              <p14:cNvContentPartPr/>
              <p14:nvPr/>
            </p14:nvContentPartPr>
            <p14:xfrm>
              <a:off x="5308520" y="2125097"/>
              <a:ext cx="98640" cy="13572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971570F1-E5E0-0544-86A7-1B84DCA2330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01320" y="2117537"/>
                <a:ext cx="113760" cy="15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组合 76">
            <a:extLst>
              <a:ext uri="{FF2B5EF4-FFF2-40B4-BE49-F238E27FC236}">
                <a16:creationId xmlns:a16="http://schemas.microsoft.com/office/drawing/2014/main" id="{73A84DE9-D93A-524C-9F06-007299F8A8A2}"/>
              </a:ext>
            </a:extLst>
          </p:cNvPr>
          <p:cNvGrpSpPr/>
          <p:nvPr/>
        </p:nvGrpSpPr>
        <p:grpSpPr>
          <a:xfrm>
            <a:off x="5739080" y="1817657"/>
            <a:ext cx="313920" cy="350280"/>
            <a:chOff x="5739080" y="1817657"/>
            <a:chExt cx="313920" cy="35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FF02B66-E6D6-FA40-8192-FECF9E8F5C7D}"/>
                    </a:ext>
                  </a:extLst>
                </p14:cNvPr>
                <p14:cNvContentPartPr/>
                <p14:nvPr/>
              </p14:nvContentPartPr>
              <p14:xfrm>
                <a:off x="5868320" y="1909817"/>
                <a:ext cx="24840" cy="215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FF02B66-E6D6-FA40-8192-FECF9E8F5C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60760" y="1902257"/>
                  <a:ext cx="3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60F338B-EB34-9D4F-82C5-8DD695FE36D3}"/>
                    </a:ext>
                  </a:extLst>
                </p14:cNvPr>
                <p14:cNvContentPartPr/>
                <p14:nvPr/>
              </p14:nvContentPartPr>
              <p14:xfrm>
                <a:off x="5739080" y="1817657"/>
                <a:ext cx="313920" cy="350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60F338B-EB34-9D4F-82C5-8DD695FE36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1520" y="1810097"/>
                  <a:ext cx="32904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1F12D79-A483-544B-BF19-1CE553CF0256}"/>
              </a:ext>
            </a:extLst>
          </p:cNvPr>
          <p:cNvGrpSpPr/>
          <p:nvPr/>
        </p:nvGrpSpPr>
        <p:grpSpPr>
          <a:xfrm>
            <a:off x="6324080" y="1719377"/>
            <a:ext cx="1167840" cy="412200"/>
            <a:chOff x="6324080" y="1719377"/>
            <a:chExt cx="116784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B4FB248-8857-664D-B15E-E3A28F9CE634}"/>
                    </a:ext>
                  </a:extLst>
                </p14:cNvPr>
                <p14:cNvContentPartPr/>
                <p14:nvPr/>
              </p14:nvContentPartPr>
              <p14:xfrm>
                <a:off x="6341720" y="1922057"/>
                <a:ext cx="117360" cy="55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B4FB248-8857-664D-B15E-E3A28F9CE6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34160" y="1914497"/>
                  <a:ext cx="132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F77D5FC-F3C4-5849-8AB8-28FDD9E907E9}"/>
                    </a:ext>
                  </a:extLst>
                </p14:cNvPr>
                <p14:cNvContentPartPr/>
                <p14:nvPr/>
              </p14:nvContentPartPr>
              <p14:xfrm>
                <a:off x="6324080" y="2045177"/>
                <a:ext cx="147240" cy="309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F77D5FC-F3C4-5849-8AB8-28FDD9E907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16520" y="2037617"/>
                  <a:ext cx="162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0A3D3D3-3D56-1C49-91A2-872933817CC8}"/>
                    </a:ext>
                  </a:extLst>
                </p14:cNvPr>
                <p14:cNvContentPartPr/>
                <p14:nvPr/>
              </p14:nvContentPartPr>
              <p14:xfrm>
                <a:off x="6667880" y="1823777"/>
                <a:ext cx="300960" cy="2523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0A3D3D3-3D56-1C49-91A2-872933817C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0320" y="1816217"/>
                  <a:ext cx="316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ED69A73-4D3C-1944-8E2A-44ED8A9EBA7D}"/>
                    </a:ext>
                  </a:extLst>
                </p14:cNvPr>
                <p14:cNvContentPartPr/>
                <p14:nvPr/>
              </p14:nvContentPartPr>
              <p14:xfrm>
                <a:off x="7116800" y="1719377"/>
                <a:ext cx="326160" cy="3387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ED69A73-4D3C-1944-8E2A-44ED8A9EBA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09240" y="1711817"/>
                  <a:ext cx="341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40DCE79-344D-0642-BA34-2BCBFA157CB9}"/>
                    </a:ext>
                  </a:extLst>
                </p14:cNvPr>
                <p14:cNvContentPartPr/>
                <p14:nvPr/>
              </p14:nvContentPartPr>
              <p14:xfrm>
                <a:off x="7381040" y="2032937"/>
                <a:ext cx="110880" cy="986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40DCE79-344D-0642-BA34-2BCBFA157C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73480" y="2025377"/>
                  <a:ext cx="1260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D4B93AE-C56A-C84D-A0EC-07293253BB7A}"/>
              </a:ext>
            </a:extLst>
          </p:cNvPr>
          <p:cNvGrpSpPr/>
          <p:nvPr/>
        </p:nvGrpSpPr>
        <p:grpSpPr>
          <a:xfrm>
            <a:off x="7719440" y="1749977"/>
            <a:ext cx="707400" cy="412200"/>
            <a:chOff x="7719440" y="1749977"/>
            <a:chExt cx="707400" cy="41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1A0A80C-29CD-8140-B6D5-C9C1683A00EA}"/>
                    </a:ext>
                  </a:extLst>
                </p14:cNvPr>
                <p14:cNvContentPartPr/>
                <p14:nvPr/>
              </p14:nvContentPartPr>
              <p14:xfrm>
                <a:off x="7842200" y="1793177"/>
                <a:ext cx="24840" cy="126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1A0A80C-29CD-8140-B6D5-C9C1683A00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34640" y="1785617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786C4AF-9BF9-0E4F-ABFE-615EB7881C4B}"/>
                    </a:ext>
                  </a:extLst>
                </p14:cNvPr>
                <p14:cNvContentPartPr/>
                <p14:nvPr/>
              </p14:nvContentPartPr>
              <p14:xfrm>
                <a:off x="7719440" y="1749977"/>
                <a:ext cx="234000" cy="354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786C4AF-9BF9-0E4F-ABFE-615EB7881C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11880" y="1742417"/>
                  <a:ext cx="2491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0AB4AE7-1415-094C-BE78-F829E128D6D8}"/>
                    </a:ext>
                  </a:extLst>
                </p14:cNvPr>
                <p14:cNvContentPartPr/>
                <p14:nvPr/>
              </p14:nvContentPartPr>
              <p14:xfrm>
                <a:off x="7891520" y="1780577"/>
                <a:ext cx="104760" cy="320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0AB4AE7-1415-094C-BE78-F829E128D6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3960" y="1773377"/>
                  <a:ext cx="119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7380391-8B99-AF4E-8410-DB368979BF32}"/>
                    </a:ext>
                  </a:extLst>
                </p14:cNvPr>
                <p14:cNvContentPartPr/>
                <p14:nvPr/>
              </p14:nvContentPartPr>
              <p14:xfrm>
                <a:off x="7805480" y="1946897"/>
                <a:ext cx="203400" cy="37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7380391-8B99-AF4E-8410-DB368979BF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97920" y="1939337"/>
                  <a:ext cx="218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971F25B-D378-7942-94FD-2D8BF9B46340}"/>
                    </a:ext>
                  </a:extLst>
                </p14:cNvPr>
                <p14:cNvContentPartPr/>
                <p14:nvPr/>
              </p14:nvContentPartPr>
              <p14:xfrm>
                <a:off x="8039120" y="1780577"/>
                <a:ext cx="387720" cy="381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971F25B-D378-7942-94FD-2D8BF9B463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31560" y="1773377"/>
                  <a:ext cx="40284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A95A4A4-BDD6-D34D-B216-1C9DA0442654}"/>
                  </a:ext>
                </a:extLst>
              </p14:cNvPr>
              <p14:cNvContentPartPr/>
              <p14:nvPr/>
            </p14:nvContentPartPr>
            <p14:xfrm>
              <a:off x="1422320" y="2733857"/>
              <a:ext cx="153360" cy="19728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A95A4A4-BDD6-D34D-B216-1C9DA04426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14760" y="2726297"/>
                <a:ext cx="1684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76BC5450-87B9-4F47-9F8D-8CAB2B1885E8}"/>
                  </a:ext>
                </a:extLst>
              </p14:cNvPr>
              <p14:cNvContentPartPr/>
              <p14:nvPr/>
            </p14:nvContentPartPr>
            <p14:xfrm>
              <a:off x="2289200" y="2795417"/>
              <a:ext cx="227880" cy="20952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76BC5450-87B9-4F47-9F8D-8CAB2B1885E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81640" y="2787857"/>
                <a:ext cx="2430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组合 87">
            <a:extLst>
              <a:ext uri="{FF2B5EF4-FFF2-40B4-BE49-F238E27FC236}">
                <a16:creationId xmlns:a16="http://schemas.microsoft.com/office/drawing/2014/main" id="{91673011-0DEA-704B-A970-5FA713B58810}"/>
              </a:ext>
            </a:extLst>
          </p:cNvPr>
          <p:cNvGrpSpPr/>
          <p:nvPr/>
        </p:nvGrpSpPr>
        <p:grpSpPr>
          <a:xfrm>
            <a:off x="2781320" y="2967497"/>
            <a:ext cx="49680" cy="160200"/>
            <a:chOff x="2781320" y="2967497"/>
            <a:chExt cx="49680" cy="16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D1EC6F3-7814-0546-AA28-0E9E47E30648}"/>
                    </a:ext>
                  </a:extLst>
                </p14:cNvPr>
                <p14:cNvContentPartPr/>
                <p14:nvPr/>
              </p14:nvContentPartPr>
              <p14:xfrm>
                <a:off x="2781320" y="2967497"/>
                <a:ext cx="49680" cy="126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D1EC6F3-7814-0546-AA28-0E9E47E306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3760" y="2959937"/>
                  <a:ext cx="64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69C6BCA-ACC5-004B-AEE9-FF519395FCB6}"/>
                    </a:ext>
                  </a:extLst>
                </p14:cNvPr>
                <p14:cNvContentPartPr/>
                <p14:nvPr/>
              </p14:nvContentPartPr>
              <p14:xfrm>
                <a:off x="2799680" y="3102857"/>
                <a:ext cx="24840" cy="248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69C6BCA-ACC5-004B-AEE9-FF519395FC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92120" y="3095297"/>
                  <a:ext cx="39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7E184F0-DC87-3A49-8F55-E75CDD4FCCE0}"/>
              </a:ext>
            </a:extLst>
          </p:cNvPr>
          <p:cNvGrpSpPr/>
          <p:nvPr/>
        </p:nvGrpSpPr>
        <p:grpSpPr>
          <a:xfrm>
            <a:off x="3301576" y="2668384"/>
            <a:ext cx="278640" cy="334080"/>
            <a:chOff x="3301576" y="2668384"/>
            <a:chExt cx="27864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F669D1B-F6AD-6B4E-9854-83D954BF290C}"/>
                    </a:ext>
                  </a:extLst>
                </p14:cNvPr>
                <p14:cNvContentPartPr/>
                <p14:nvPr/>
              </p14:nvContentPartPr>
              <p14:xfrm>
                <a:off x="3301576" y="2668384"/>
                <a:ext cx="167400" cy="334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F669D1B-F6AD-6B4E-9854-83D954BF29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4016" y="2660824"/>
                  <a:ext cx="182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213A063-A92C-F246-85DB-E6FCE600C132}"/>
                    </a:ext>
                  </a:extLst>
                </p14:cNvPr>
                <p14:cNvContentPartPr/>
                <p14:nvPr/>
              </p14:nvContentPartPr>
              <p14:xfrm>
                <a:off x="3443776" y="2687104"/>
                <a:ext cx="136440" cy="297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213A063-A92C-F246-85DB-E6FCE600C1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36216" y="2679544"/>
                  <a:ext cx="151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360864A-973E-E04D-BF4B-5D715A222F6D}"/>
                    </a:ext>
                  </a:extLst>
                </p14:cNvPr>
                <p14:cNvContentPartPr/>
                <p14:nvPr/>
              </p14:nvContentPartPr>
              <p14:xfrm>
                <a:off x="3425056" y="2872504"/>
                <a:ext cx="130320" cy="374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360864A-973E-E04D-BF4B-5D715A222F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17496" y="2864944"/>
                  <a:ext cx="1450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5F4F866-46BC-CE40-89A4-5F80BB02F8FB}"/>
              </a:ext>
            </a:extLst>
          </p:cNvPr>
          <p:cNvGrpSpPr/>
          <p:nvPr/>
        </p:nvGrpSpPr>
        <p:grpSpPr>
          <a:xfrm>
            <a:off x="4018696" y="2767384"/>
            <a:ext cx="445320" cy="185760"/>
            <a:chOff x="4018696" y="2767384"/>
            <a:chExt cx="44532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4DDCE69-E12F-8D43-BAAB-C1B46E13DE9D}"/>
                    </a:ext>
                  </a:extLst>
                </p14:cNvPr>
                <p14:cNvContentPartPr/>
                <p14:nvPr/>
              </p14:nvContentPartPr>
              <p14:xfrm>
                <a:off x="4018696" y="2816704"/>
                <a:ext cx="333360" cy="31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4DDCE69-E12F-8D43-BAAB-C1B46E13DE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11136" y="2809144"/>
                  <a:ext cx="348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51F66F-5F92-4A49-82C5-E09FD8B02A72}"/>
                    </a:ext>
                  </a:extLst>
                </p14:cNvPr>
                <p14:cNvContentPartPr/>
                <p14:nvPr/>
              </p14:nvContentPartPr>
              <p14:xfrm>
                <a:off x="4241176" y="2767384"/>
                <a:ext cx="222840" cy="1857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51F66F-5F92-4A49-82C5-E09FD8B02A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3616" y="2759824"/>
                  <a:ext cx="23796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EFF3B2F-F911-0F4D-B1DA-C49473AE493A}"/>
                  </a:ext>
                </a:extLst>
              </p14:cNvPr>
              <p14:cNvContentPartPr/>
              <p14:nvPr/>
            </p14:nvContentPartPr>
            <p14:xfrm>
              <a:off x="4871896" y="2693224"/>
              <a:ext cx="266040" cy="29088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EFF3B2F-F911-0F4D-B1DA-C49473AE493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64336" y="2685664"/>
                <a:ext cx="281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C11252C1-EEAD-684C-97BE-76C4C3842BE7}"/>
                  </a:ext>
                </a:extLst>
              </p14:cNvPr>
              <p14:cNvContentPartPr/>
              <p14:nvPr/>
            </p14:nvContentPartPr>
            <p14:xfrm>
              <a:off x="5384896" y="3002824"/>
              <a:ext cx="62280" cy="79920"/>
            </p14:xfrm>
          </p:contentPart>
        </mc:Choice>
        <mc:Fallback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C11252C1-EEAD-684C-97BE-76C4C3842BE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77336" y="2995264"/>
                <a:ext cx="774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1081E1D-6E0E-3645-8A37-17805236DB66}"/>
              </a:ext>
            </a:extLst>
          </p:cNvPr>
          <p:cNvGrpSpPr/>
          <p:nvPr/>
        </p:nvGrpSpPr>
        <p:grpSpPr>
          <a:xfrm>
            <a:off x="5811496" y="2476864"/>
            <a:ext cx="729720" cy="618480"/>
            <a:chOff x="5811496" y="2476864"/>
            <a:chExt cx="72972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CA966A4-E013-3046-BDD4-5556C2875F4F}"/>
                    </a:ext>
                  </a:extLst>
                </p14:cNvPr>
                <p14:cNvContentPartPr/>
                <p14:nvPr/>
              </p14:nvContentPartPr>
              <p14:xfrm>
                <a:off x="5910496" y="2482984"/>
                <a:ext cx="130320" cy="435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CA966A4-E013-3046-BDD4-5556C2875F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02936" y="2475424"/>
                  <a:ext cx="145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59AA6879-0CC5-D34E-A0D4-4D00DEE0A8E6}"/>
                    </a:ext>
                  </a:extLst>
                </p14:cNvPr>
                <p14:cNvContentPartPr/>
                <p14:nvPr/>
              </p14:nvContentPartPr>
              <p14:xfrm>
                <a:off x="5811496" y="2637424"/>
                <a:ext cx="247680" cy="334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59AA6879-0CC5-D34E-A0D4-4D00DEE0A8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3936" y="2629864"/>
                  <a:ext cx="262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157272A-3B79-C24F-9834-1968F12D54DC}"/>
                    </a:ext>
                  </a:extLst>
                </p14:cNvPr>
                <p14:cNvContentPartPr/>
                <p14:nvPr/>
              </p14:nvContentPartPr>
              <p14:xfrm>
                <a:off x="5891776" y="2989864"/>
                <a:ext cx="161280" cy="105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157272A-3B79-C24F-9834-1968F12D54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84216" y="2982304"/>
                  <a:ext cx="176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A6ED784-3384-5B49-876D-AB9ED63F821B}"/>
                    </a:ext>
                  </a:extLst>
                </p14:cNvPr>
                <p14:cNvContentPartPr/>
                <p14:nvPr/>
              </p14:nvContentPartPr>
              <p14:xfrm>
                <a:off x="6262576" y="2476864"/>
                <a:ext cx="222840" cy="414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A6ED784-3384-5B49-876D-AB9ED63F82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55376" y="2469304"/>
                  <a:ext cx="237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D7439E8-A346-E94F-B8E3-7E1EE2599B55}"/>
                    </a:ext>
                  </a:extLst>
                </p14:cNvPr>
                <p14:cNvContentPartPr/>
                <p14:nvPr/>
              </p14:nvContentPartPr>
              <p14:xfrm>
                <a:off x="6256456" y="2717704"/>
                <a:ext cx="284760" cy="3776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D7439E8-A346-E94F-B8E3-7E1EE2599B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8896" y="2710144"/>
                  <a:ext cx="2998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B388563-3021-C14D-B575-850869CE9B0D}"/>
              </a:ext>
            </a:extLst>
          </p:cNvPr>
          <p:cNvGrpSpPr/>
          <p:nvPr/>
        </p:nvGrpSpPr>
        <p:grpSpPr>
          <a:xfrm>
            <a:off x="6881056" y="2644264"/>
            <a:ext cx="952200" cy="438480"/>
            <a:chOff x="6881056" y="2644264"/>
            <a:chExt cx="95220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1D41856-6FB8-8A44-BBDB-A38CEF0D1C16}"/>
                    </a:ext>
                  </a:extLst>
                </p14:cNvPr>
                <p14:cNvContentPartPr/>
                <p14:nvPr/>
              </p14:nvContentPartPr>
              <p14:xfrm>
                <a:off x="6881056" y="2644264"/>
                <a:ext cx="247680" cy="438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1D41856-6FB8-8A44-BBDB-A38CEF0D1C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73496" y="2636704"/>
                  <a:ext cx="262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CB8E530C-E47B-0647-B2B9-3CAAF80B75CC}"/>
                    </a:ext>
                  </a:extLst>
                </p14:cNvPr>
                <p14:cNvContentPartPr/>
                <p14:nvPr/>
              </p14:nvContentPartPr>
              <p14:xfrm>
                <a:off x="7332136" y="2841544"/>
                <a:ext cx="228960" cy="1303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CB8E530C-E47B-0647-B2B9-3CAAF80B75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4576" y="2833984"/>
                  <a:ext cx="244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DB4FA40-461F-7B41-8621-F2EEEE488520}"/>
                    </a:ext>
                  </a:extLst>
                </p14:cNvPr>
                <p14:cNvContentPartPr/>
                <p14:nvPr/>
              </p14:nvContentPartPr>
              <p14:xfrm>
                <a:off x="7443736" y="2804464"/>
                <a:ext cx="49680" cy="1479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DB4FA40-461F-7B41-8621-F2EEEE4885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36176" y="2796904"/>
                  <a:ext cx="64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D880F5B-064D-2949-9F2C-4775EDC6A87A}"/>
                    </a:ext>
                  </a:extLst>
                </p14:cNvPr>
                <p14:cNvContentPartPr/>
                <p14:nvPr/>
              </p14:nvContentPartPr>
              <p14:xfrm>
                <a:off x="7697176" y="2687104"/>
                <a:ext cx="105480" cy="684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D880F5B-064D-2949-9F2C-4775EDC6A87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89616" y="2679544"/>
                  <a:ext cx="120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5B7D6A0-A8C9-9E4E-927F-9CBE2732D97A}"/>
                    </a:ext>
                  </a:extLst>
                </p14:cNvPr>
                <p14:cNvContentPartPr/>
                <p14:nvPr/>
              </p14:nvContentPartPr>
              <p14:xfrm>
                <a:off x="7641376" y="2866384"/>
                <a:ext cx="191880" cy="1918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5B7D6A0-A8C9-9E4E-927F-9CBE2732D9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33816" y="2858824"/>
                  <a:ext cx="20700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9D45096A-A788-D543-88A9-743BD140046C}"/>
                  </a:ext>
                </a:extLst>
              </p14:cNvPr>
              <p14:cNvContentPartPr/>
              <p14:nvPr/>
            </p14:nvContentPartPr>
            <p14:xfrm>
              <a:off x="8105056" y="3187864"/>
              <a:ext cx="43560" cy="2520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9D45096A-A788-D543-88A9-743BD14004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97496" y="3180304"/>
                <a:ext cx="58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6593EAF8-04BD-1B41-A626-B1756F2278AF}"/>
                  </a:ext>
                </a:extLst>
              </p14:cNvPr>
              <p14:cNvContentPartPr/>
              <p14:nvPr/>
            </p14:nvContentPartPr>
            <p14:xfrm>
              <a:off x="1404016" y="3601864"/>
              <a:ext cx="104760" cy="142560"/>
            </p14:xfrm>
          </p:contentPart>
        </mc:Choice>
        <mc:Fallback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6593EAF8-04BD-1B41-A626-B1756F2278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96456" y="3594304"/>
                <a:ext cx="119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6131CC32-CC2F-294E-998D-8899D226F098}"/>
                  </a:ext>
                </a:extLst>
              </p14:cNvPr>
              <p14:cNvContentPartPr/>
              <p14:nvPr/>
            </p14:nvContentPartPr>
            <p14:xfrm>
              <a:off x="2392576" y="3521584"/>
              <a:ext cx="117720" cy="23544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6131CC32-CC2F-294E-998D-8899D226F09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385016" y="3514024"/>
                <a:ext cx="13284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FEEE909-C58F-2146-8C33-80AA19222023}"/>
              </a:ext>
            </a:extLst>
          </p:cNvPr>
          <p:cNvGrpSpPr/>
          <p:nvPr/>
        </p:nvGrpSpPr>
        <p:grpSpPr>
          <a:xfrm>
            <a:off x="2881096" y="3539944"/>
            <a:ext cx="198360" cy="316080"/>
            <a:chOff x="2881096" y="3539944"/>
            <a:chExt cx="198360" cy="3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2AD5699-638D-274F-998E-5C84F2DFBC53}"/>
                    </a:ext>
                  </a:extLst>
                </p14:cNvPr>
                <p14:cNvContentPartPr/>
                <p14:nvPr/>
              </p14:nvContentPartPr>
              <p14:xfrm>
                <a:off x="2905576" y="3682144"/>
                <a:ext cx="6480" cy="31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2AD5699-638D-274F-998E-5C84F2DFBC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98376" y="3674584"/>
                  <a:ext cx="21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A59F806-991D-8946-BF91-CDAD4D75DAAC}"/>
                    </a:ext>
                  </a:extLst>
                </p14:cNvPr>
                <p14:cNvContentPartPr/>
                <p14:nvPr/>
              </p14:nvContentPartPr>
              <p14:xfrm>
                <a:off x="2918176" y="3830824"/>
                <a:ext cx="12600" cy="252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A59F806-991D-8946-BF91-CDAD4D75DA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0616" y="3823264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B5AF227-430B-6844-A61F-F332C1B15BE0}"/>
                    </a:ext>
                  </a:extLst>
                </p14:cNvPr>
                <p14:cNvContentPartPr/>
                <p14:nvPr/>
              </p14:nvContentPartPr>
              <p14:xfrm>
                <a:off x="2881096" y="3620584"/>
                <a:ext cx="198360" cy="161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B5AF227-430B-6844-A61F-F332C1B15B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73536" y="3613024"/>
                  <a:ext cx="213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E058C1AF-39E7-BA45-B436-F6AF6866CE13}"/>
                    </a:ext>
                  </a:extLst>
                </p14:cNvPr>
                <p14:cNvContentPartPr/>
                <p14:nvPr/>
              </p14:nvContentPartPr>
              <p14:xfrm>
                <a:off x="2961376" y="3682144"/>
                <a:ext cx="99360" cy="252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E058C1AF-39E7-BA45-B436-F6AF6866CE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53816" y="3674584"/>
                  <a:ext cx="114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6F4075A-8391-EA42-855E-628ED0C20349}"/>
                    </a:ext>
                  </a:extLst>
                </p14:cNvPr>
                <p14:cNvContentPartPr/>
                <p14:nvPr/>
              </p14:nvContentPartPr>
              <p14:xfrm>
                <a:off x="2912056" y="3539944"/>
                <a:ext cx="117720" cy="10548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6F4075A-8391-EA42-855E-628ED0C2034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1976" y="3529864"/>
                  <a:ext cx="1378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598BCEB0-6D5B-AB4E-A9BF-19FDEBC0A1A7}"/>
              </a:ext>
            </a:extLst>
          </p:cNvPr>
          <p:cNvGrpSpPr/>
          <p:nvPr/>
        </p:nvGrpSpPr>
        <p:grpSpPr>
          <a:xfrm>
            <a:off x="3418936" y="3422584"/>
            <a:ext cx="532080" cy="377640"/>
            <a:chOff x="3418936" y="3422584"/>
            <a:chExt cx="53208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FF70872A-45DF-0F42-9CF2-03A276A588EE}"/>
                    </a:ext>
                  </a:extLst>
                </p14:cNvPr>
                <p14:cNvContentPartPr/>
                <p14:nvPr/>
              </p14:nvContentPartPr>
              <p14:xfrm>
                <a:off x="3418936" y="3422584"/>
                <a:ext cx="272520" cy="3398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FF70872A-45DF-0F42-9CF2-03A276A588E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11376" y="3415024"/>
                  <a:ext cx="287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F98CD51-E6E5-A44D-A67A-D9BBE7523E42}"/>
                    </a:ext>
                  </a:extLst>
                </p14:cNvPr>
                <p14:cNvContentPartPr/>
                <p14:nvPr/>
              </p14:nvContentPartPr>
              <p14:xfrm>
                <a:off x="3857776" y="3694744"/>
                <a:ext cx="93240" cy="105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F98CD51-E6E5-A44D-A67A-D9BBE7523E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50216" y="3687184"/>
                  <a:ext cx="10800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46C97C84-10E7-2B43-992E-0A27F576E6A0}"/>
              </a:ext>
            </a:extLst>
          </p:cNvPr>
          <p:cNvGrpSpPr/>
          <p:nvPr/>
        </p:nvGrpSpPr>
        <p:grpSpPr>
          <a:xfrm>
            <a:off x="4358536" y="3391624"/>
            <a:ext cx="847440" cy="550800"/>
            <a:chOff x="4358536" y="3391624"/>
            <a:chExt cx="84744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79786CE-193B-1C4C-8CAB-A6A13CB78CFA}"/>
                    </a:ext>
                  </a:extLst>
                </p14:cNvPr>
                <p14:cNvContentPartPr/>
                <p14:nvPr/>
              </p14:nvContentPartPr>
              <p14:xfrm>
                <a:off x="4408216" y="3478384"/>
                <a:ext cx="43560" cy="8676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79786CE-193B-1C4C-8CAB-A6A13CB78C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00656" y="3470824"/>
                  <a:ext cx="5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50E230F-985B-4143-B2E5-9DC52DBC5064}"/>
                    </a:ext>
                  </a:extLst>
                </p14:cNvPr>
                <p14:cNvContentPartPr/>
                <p14:nvPr/>
              </p14:nvContentPartPr>
              <p14:xfrm>
                <a:off x="4358536" y="3657664"/>
                <a:ext cx="80640" cy="2106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50E230F-985B-4143-B2E5-9DC52DBC50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50976" y="3650104"/>
                  <a:ext cx="95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5CA9C58-30B2-3544-A089-1528FCCC4FE1}"/>
                    </a:ext>
                  </a:extLst>
                </p14:cNvPr>
                <p14:cNvContentPartPr/>
                <p14:nvPr/>
              </p14:nvContentPartPr>
              <p14:xfrm>
                <a:off x="4655176" y="3391624"/>
                <a:ext cx="86760" cy="496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5CA9C58-30B2-3544-A089-1528FCCC4F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45096" y="3381544"/>
                  <a:ext cx="107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36D674E-2D37-2442-A01A-4DA4B6DD823C}"/>
                    </a:ext>
                  </a:extLst>
                </p14:cNvPr>
                <p14:cNvContentPartPr/>
                <p14:nvPr/>
              </p14:nvContentPartPr>
              <p14:xfrm>
                <a:off x="4618096" y="3558664"/>
                <a:ext cx="1260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36D674E-2D37-2442-A01A-4DA4B6DD823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10536" y="3551104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4E22B176-DA48-C84D-882E-C3BE19C8AF17}"/>
                    </a:ext>
                  </a:extLst>
                </p14:cNvPr>
                <p14:cNvContentPartPr/>
                <p14:nvPr/>
              </p14:nvContentPartPr>
              <p14:xfrm>
                <a:off x="4506856" y="3422584"/>
                <a:ext cx="228960" cy="5072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4E22B176-DA48-C84D-882E-C3BE19C8AF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499296" y="3415024"/>
                  <a:ext cx="244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DE673F7-3F0F-EA42-A1A7-8D6BB30D369A}"/>
                    </a:ext>
                  </a:extLst>
                </p14:cNvPr>
                <p14:cNvContentPartPr/>
                <p14:nvPr/>
              </p14:nvContentPartPr>
              <p14:xfrm>
                <a:off x="4785136" y="3527704"/>
                <a:ext cx="62280" cy="99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DE673F7-3F0F-EA42-A1A7-8D6BB30D369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77576" y="3520144"/>
                  <a:ext cx="77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CFA7FC52-97B6-0040-BE4B-D2B5641DDB8F}"/>
                    </a:ext>
                  </a:extLst>
                </p14:cNvPr>
                <p14:cNvContentPartPr/>
                <p14:nvPr/>
              </p14:nvContentPartPr>
              <p14:xfrm>
                <a:off x="4698736" y="3700864"/>
                <a:ext cx="507240" cy="241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CFA7FC52-97B6-0040-BE4B-D2B5641DDB8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91176" y="3693304"/>
                  <a:ext cx="522360" cy="25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655341B4-2A48-3442-8024-5181EB4DF3F7}"/>
                  </a:ext>
                </a:extLst>
              </p14:cNvPr>
              <p14:cNvContentPartPr/>
              <p14:nvPr/>
            </p14:nvContentPartPr>
            <p14:xfrm>
              <a:off x="1422016" y="4578904"/>
              <a:ext cx="130320" cy="1054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655341B4-2A48-3442-8024-5181EB4DF3F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14456" y="4571344"/>
                <a:ext cx="1450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C0374011-A515-694F-A3B3-3E632CC5D00B}"/>
              </a:ext>
            </a:extLst>
          </p:cNvPr>
          <p:cNvGrpSpPr/>
          <p:nvPr/>
        </p:nvGrpSpPr>
        <p:grpSpPr>
          <a:xfrm>
            <a:off x="2324536" y="4455064"/>
            <a:ext cx="278640" cy="284760"/>
            <a:chOff x="2324536" y="4455064"/>
            <a:chExt cx="27864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F8CE3BB-C831-5B49-90AF-6E709E4C4DB1}"/>
                    </a:ext>
                  </a:extLst>
                </p14:cNvPr>
                <p14:cNvContentPartPr/>
                <p14:nvPr/>
              </p14:nvContentPartPr>
              <p14:xfrm>
                <a:off x="2411296" y="4455064"/>
                <a:ext cx="86760" cy="284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F8CE3BB-C831-5B49-90AF-6E709E4C4D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03736" y="4447504"/>
                  <a:ext cx="101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65FE9F3-D9FC-8D45-A4C2-27A17F25970D}"/>
                    </a:ext>
                  </a:extLst>
                </p14:cNvPr>
                <p14:cNvContentPartPr/>
                <p14:nvPr/>
              </p14:nvContentPartPr>
              <p14:xfrm>
                <a:off x="2324536" y="4523104"/>
                <a:ext cx="278640" cy="1116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65FE9F3-D9FC-8D45-A4C2-27A17F2597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16976" y="4515544"/>
                  <a:ext cx="2937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9DF6B95-8486-C049-904C-88FD1695058A}"/>
              </a:ext>
            </a:extLst>
          </p:cNvPr>
          <p:cNvGrpSpPr/>
          <p:nvPr/>
        </p:nvGrpSpPr>
        <p:grpSpPr>
          <a:xfrm>
            <a:off x="3005296" y="4467304"/>
            <a:ext cx="185040" cy="210600"/>
            <a:chOff x="3005296" y="4467304"/>
            <a:chExt cx="18504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1FF8070-DF6C-1D43-A650-6678E26ECAD3}"/>
                    </a:ext>
                  </a:extLst>
                </p14:cNvPr>
                <p14:cNvContentPartPr/>
                <p14:nvPr/>
              </p14:nvContentPartPr>
              <p14:xfrm>
                <a:off x="3005296" y="4467304"/>
                <a:ext cx="147960" cy="2106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1FF8070-DF6C-1D43-A650-6678E26ECA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97736" y="4459744"/>
                  <a:ext cx="163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69D54ED-D25E-124A-9297-BF81A07E7DE5}"/>
                    </a:ext>
                  </a:extLst>
                </p14:cNvPr>
                <p14:cNvContentPartPr/>
                <p14:nvPr/>
              </p14:nvContentPartPr>
              <p14:xfrm>
                <a:off x="3084856" y="4578904"/>
                <a:ext cx="105480" cy="43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69D54ED-D25E-124A-9297-BF81A07E7D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77656" y="4571344"/>
                  <a:ext cx="12060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1A092EC9-AF81-674D-9361-EECC873273F2}"/>
              </a:ext>
            </a:extLst>
          </p:cNvPr>
          <p:cNvGrpSpPr/>
          <p:nvPr/>
        </p:nvGrpSpPr>
        <p:grpSpPr>
          <a:xfrm>
            <a:off x="3579496" y="4325104"/>
            <a:ext cx="525960" cy="439200"/>
            <a:chOff x="3579496" y="4325104"/>
            <a:chExt cx="52596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658A3EF-F4F8-534B-84D5-03BC9F1AC532}"/>
                    </a:ext>
                  </a:extLst>
                </p14:cNvPr>
                <p14:cNvContentPartPr/>
                <p14:nvPr/>
              </p14:nvContentPartPr>
              <p14:xfrm>
                <a:off x="3579496" y="4325104"/>
                <a:ext cx="315000" cy="439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658A3EF-F4F8-534B-84D5-03BC9F1AC5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71936" y="4317904"/>
                  <a:ext cx="330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0E9902A-6662-ED47-AFD5-338204C6E97C}"/>
                    </a:ext>
                  </a:extLst>
                </p14:cNvPr>
                <p14:cNvContentPartPr/>
                <p14:nvPr/>
              </p14:nvContentPartPr>
              <p14:xfrm>
                <a:off x="4030936" y="4667464"/>
                <a:ext cx="74520" cy="788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0E9902A-6662-ED47-AFD5-338204C6E9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23376" y="4659904"/>
                  <a:ext cx="8964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540FB81D-27EC-2F41-8055-46E5942D5D2C}"/>
                  </a:ext>
                </a:extLst>
              </p14:cNvPr>
              <p14:cNvContentPartPr/>
              <p14:nvPr/>
            </p14:nvContentPartPr>
            <p14:xfrm>
              <a:off x="4779016" y="4343824"/>
              <a:ext cx="111600" cy="10548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540FB81D-27EC-2F41-8055-46E5942D5D2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71456" y="4336264"/>
                <a:ext cx="12672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C6AFD1BC-660C-C14C-A987-9A1471ABE2A8}"/>
              </a:ext>
            </a:extLst>
          </p:cNvPr>
          <p:cNvGrpSpPr/>
          <p:nvPr/>
        </p:nvGrpSpPr>
        <p:grpSpPr>
          <a:xfrm>
            <a:off x="4377256" y="4566304"/>
            <a:ext cx="760680" cy="284760"/>
            <a:chOff x="4377256" y="4566304"/>
            <a:chExt cx="76068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3568510-22AF-AE4A-9221-B9D4D1FE1C92}"/>
                    </a:ext>
                  </a:extLst>
                </p14:cNvPr>
                <p14:cNvContentPartPr/>
                <p14:nvPr/>
              </p14:nvContentPartPr>
              <p14:xfrm>
                <a:off x="4377256" y="4566304"/>
                <a:ext cx="185760" cy="2476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3568510-22AF-AE4A-9221-B9D4D1FE1C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69696" y="4558744"/>
                  <a:ext cx="200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FF2E377E-F782-EB41-AEC2-A83EF689C97B}"/>
                    </a:ext>
                  </a:extLst>
                </p14:cNvPr>
                <p14:cNvContentPartPr/>
                <p14:nvPr/>
              </p14:nvContentPartPr>
              <p14:xfrm>
                <a:off x="4717816" y="4640464"/>
                <a:ext cx="420120" cy="210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FF2E377E-F782-EB41-AEC2-A83EF689C9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10256" y="4632904"/>
                  <a:ext cx="43524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1145D5B9-FBCB-DB4F-B0D2-2A0835A2E187}"/>
                  </a:ext>
                </a:extLst>
              </p14:cNvPr>
              <p14:cNvContentPartPr/>
              <p14:nvPr/>
            </p14:nvContentPartPr>
            <p14:xfrm>
              <a:off x="5452936" y="4498984"/>
              <a:ext cx="111600" cy="333360"/>
            </p14:xfrm>
          </p:contentPart>
        </mc:Choice>
        <mc:Fallback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1145D5B9-FBCB-DB4F-B0D2-2A0835A2E18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445376" y="4491424"/>
                <a:ext cx="12672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F1DB28CB-02D0-2846-87E3-2FDAE86BE254}"/>
              </a:ext>
            </a:extLst>
          </p:cNvPr>
          <p:cNvGrpSpPr/>
          <p:nvPr/>
        </p:nvGrpSpPr>
        <p:grpSpPr>
          <a:xfrm>
            <a:off x="5978536" y="4393144"/>
            <a:ext cx="877320" cy="643320"/>
            <a:chOff x="5978536" y="4393144"/>
            <a:chExt cx="877320" cy="64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E524F8B-A9CF-0846-A5BA-C7C3297AC018}"/>
                    </a:ext>
                  </a:extLst>
                </p14:cNvPr>
                <p14:cNvContentPartPr/>
                <p14:nvPr/>
              </p14:nvContentPartPr>
              <p14:xfrm>
                <a:off x="6009136" y="4430944"/>
                <a:ext cx="49680" cy="986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E524F8B-A9CF-0846-A5BA-C7C3297AC01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01576" y="4423384"/>
                  <a:ext cx="64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A02DC08-72E8-4749-8B15-A81C94DF787B}"/>
                    </a:ext>
                  </a:extLst>
                </p14:cNvPr>
                <p14:cNvContentPartPr/>
                <p14:nvPr/>
              </p14:nvContentPartPr>
              <p14:xfrm>
                <a:off x="5978536" y="4702384"/>
                <a:ext cx="37440" cy="1116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A02DC08-72E8-4749-8B15-A81C94DF78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70976" y="4694824"/>
                  <a:ext cx="52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C957592-A5F1-1E41-B7E3-EB13BE0AB782}"/>
                    </a:ext>
                  </a:extLst>
                </p14:cNvPr>
                <p14:cNvContentPartPr/>
                <p14:nvPr/>
              </p14:nvContentPartPr>
              <p14:xfrm>
                <a:off x="6269056" y="4430224"/>
                <a:ext cx="178920" cy="435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C957592-A5F1-1E41-B7E3-EB13BE0AB7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61496" y="4422664"/>
                  <a:ext cx="1940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9DCABAD-2C76-504C-A89F-40721827AC52}"/>
                    </a:ext>
                  </a:extLst>
                </p14:cNvPr>
                <p14:cNvContentPartPr/>
                <p14:nvPr/>
              </p14:nvContentPartPr>
              <p14:xfrm>
                <a:off x="6269056" y="4622104"/>
                <a:ext cx="210600" cy="1911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9DCABAD-2C76-504C-A89F-40721827AC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61496" y="4614544"/>
                  <a:ext cx="225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FDB7E36-1E4B-AF42-9F43-0AD8F5CF1C77}"/>
                    </a:ext>
                  </a:extLst>
                </p14:cNvPr>
                <p14:cNvContentPartPr/>
                <p14:nvPr/>
              </p14:nvContentPartPr>
              <p14:xfrm>
                <a:off x="6540856" y="4393144"/>
                <a:ext cx="315000" cy="6433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FDB7E36-1E4B-AF42-9F43-0AD8F5CF1C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3296" y="4385584"/>
                  <a:ext cx="330120" cy="65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55DA71F6-88E5-A443-BFA5-8E9208D82491}"/>
                  </a:ext>
                </a:extLst>
              </p14:cNvPr>
              <p14:cNvContentPartPr/>
              <p14:nvPr/>
            </p14:nvContentPartPr>
            <p14:xfrm>
              <a:off x="7344736" y="4992904"/>
              <a:ext cx="73800" cy="110880"/>
            </p14:xfrm>
          </p:contentPart>
        </mc:Choice>
        <mc:Fallback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55DA71F6-88E5-A443-BFA5-8E9208D8249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37176" y="4985344"/>
                <a:ext cx="8892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4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85760787-98C5-D044-BA8D-5F293857BB33}"/>
              </a:ext>
            </a:extLst>
          </p:cNvPr>
          <p:cNvGrpSpPr/>
          <p:nvPr/>
        </p:nvGrpSpPr>
        <p:grpSpPr>
          <a:xfrm>
            <a:off x="2086660" y="1411911"/>
            <a:ext cx="7533360" cy="4550760"/>
            <a:chOff x="2086660" y="1411911"/>
            <a:chExt cx="7533360" cy="455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14:cNvPr>
                <p14:cNvContentPartPr/>
                <p14:nvPr/>
              </p14:nvContentPartPr>
              <p14:xfrm>
                <a:off x="2790100" y="3509631"/>
                <a:ext cx="149040" cy="143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6F76A72-96EA-A94F-B127-3E328CA017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82540" y="3502071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14:cNvPr>
                <p14:cNvContentPartPr/>
                <p14:nvPr/>
              </p14:nvContentPartPr>
              <p14:xfrm>
                <a:off x="2783980" y="2121471"/>
                <a:ext cx="1444680" cy="1506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A251BEA-C225-9049-9378-4C33576246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6420" y="2113911"/>
                  <a:ext cx="145980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14:cNvPr>
                <p14:cNvContentPartPr/>
                <p14:nvPr/>
              </p14:nvContentPartPr>
              <p14:xfrm>
                <a:off x="4141180" y="1978191"/>
                <a:ext cx="2422080" cy="180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CF4E5DA-4E13-984F-8C0F-53DA4C17BC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33620" y="1970631"/>
                  <a:ext cx="2437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14:cNvPr>
                <p14:cNvContentPartPr/>
                <p14:nvPr/>
              </p14:nvContentPartPr>
              <p14:xfrm>
                <a:off x="6518980" y="1966671"/>
                <a:ext cx="224640" cy="173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220CCD0-9F70-6E42-AC6D-64F4CBE9C7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1780" y="1959111"/>
                  <a:ext cx="239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14:cNvPr>
                <p14:cNvContentPartPr/>
                <p14:nvPr/>
              </p14:nvContentPartPr>
              <p14:xfrm>
                <a:off x="4109860" y="2018511"/>
                <a:ext cx="180720" cy="209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03BE376-D7E4-C943-8102-722A6AAC8B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02300" y="2010951"/>
                  <a:ext cx="195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14:cNvPr>
                <p14:cNvContentPartPr/>
                <p14:nvPr/>
              </p14:nvContentPartPr>
              <p14:xfrm>
                <a:off x="2802700" y="3596751"/>
                <a:ext cx="1500840" cy="1600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084B38C-47F5-C447-BB51-F73C7E839D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5140" y="3589551"/>
                  <a:ext cx="151560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14:cNvPr>
                <p14:cNvContentPartPr/>
                <p14:nvPr/>
              </p14:nvContentPartPr>
              <p14:xfrm>
                <a:off x="4228300" y="5048271"/>
                <a:ext cx="317880" cy="261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5D6A2D-88A4-5742-AFEA-F063D77888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0740" y="5040711"/>
                  <a:ext cx="333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3FDDF5A-779B-5B46-9C49-FE6C862A75E0}"/>
                    </a:ext>
                  </a:extLst>
                </p14:cNvPr>
                <p14:cNvContentPartPr/>
                <p14:nvPr/>
              </p14:nvContentPartPr>
              <p14:xfrm>
                <a:off x="4427380" y="5091111"/>
                <a:ext cx="2988720" cy="249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3FDDF5A-779B-5B46-9C49-FE6C862A75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9820" y="5083551"/>
                  <a:ext cx="3003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14:cNvPr>
                <p14:cNvContentPartPr/>
                <p14:nvPr/>
              </p14:nvContentPartPr>
              <p14:xfrm>
                <a:off x="6680980" y="2152431"/>
                <a:ext cx="2110680" cy="1376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35D2AF-CD69-7244-AA30-41E41676B3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73420" y="2145231"/>
                  <a:ext cx="2125800" cy="13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14:cNvPr>
                <p14:cNvContentPartPr/>
                <p14:nvPr/>
              </p14:nvContentPartPr>
              <p14:xfrm>
                <a:off x="8523820" y="3372831"/>
                <a:ext cx="274320" cy="18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F908A44-1C50-F948-9C34-E01C7F84B9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6260" y="3365271"/>
                  <a:ext cx="28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14:cNvPr>
                <p14:cNvContentPartPr/>
                <p14:nvPr/>
              </p14:nvContentPartPr>
              <p14:xfrm>
                <a:off x="7048180" y="3485511"/>
                <a:ext cx="1687320" cy="1724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E162C7D-7ADA-294F-A35A-D9424A07F1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0620" y="3477951"/>
                  <a:ext cx="1702440" cy="17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14:cNvPr>
                <p14:cNvContentPartPr/>
                <p14:nvPr/>
              </p14:nvContentPartPr>
              <p14:xfrm>
                <a:off x="4290580" y="2096631"/>
                <a:ext cx="2278800" cy="3063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C54D77-4812-5A4E-8AAE-4248C330F1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3020" y="2089071"/>
                  <a:ext cx="2293920" cy="30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14:cNvPr>
                <p14:cNvContentPartPr/>
                <p14:nvPr/>
              </p14:nvContentPartPr>
              <p14:xfrm>
                <a:off x="4196980" y="2153151"/>
                <a:ext cx="3000960" cy="3124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34B51E-B9D3-FD40-B8F0-3B04DC471D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9420" y="2145591"/>
                  <a:ext cx="3016080" cy="31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14:cNvPr>
                <p14:cNvContentPartPr/>
                <p14:nvPr/>
              </p14:nvContentPartPr>
              <p14:xfrm>
                <a:off x="3194740" y="2955591"/>
                <a:ext cx="274320" cy="31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245FFC0-2F43-B042-BFC0-242487F24A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7180" y="2948031"/>
                  <a:ext cx="289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14:cNvPr>
                <p14:cNvContentPartPr/>
                <p14:nvPr/>
              </p14:nvContentPartPr>
              <p14:xfrm>
                <a:off x="5211820" y="1928511"/>
                <a:ext cx="386280" cy="30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44514-A9EB-EE42-99A7-32AD7B6D1B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4260" y="1920951"/>
                  <a:ext cx="401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14:cNvPr>
                <p14:cNvContentPartPr/>
                <p14:nvPr/>
              </p14:nvContentPartPr>
              <p14:xfrm>
                <a:off x="5043700" y="4045311"/>
                <a:ext cx="467280" cy="217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10CAC80-7483-CF45-92D6-BC2CC6F0D5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6140" y="4037751"/>
                  <a:ext cx="482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14:cNvPr>
                <p14:cNvContentPartPr/>
                <p14:nvPr/>
              </p14:nvContentPartPr>
              <p14:xfrm>
                <a:off x="5136940" y="3185991"/>
                <a:ext cx="7524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56BE431-94D7-474B-8BC5-49B2B39051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9740" y="3178431"/>
                  <a:ext cx="90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14:cNvPr>
                <p14:cNvContentPartPr/>
                <p14:nvPr/>
              </p14:nvContentPartPr>
              <p14:xfrm>
                <a:off x="5149540" y="3185991"/>
                <a:ext cx="355320" cy="43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37576F-58A5-C84D-B66D-D884854436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1980" y="3178431"/>
                  <a:ext cx="370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14:cNvPr>
                <p14:cNvContentPartPr/>
                <p14:nvPr/>
              </p14:nvContentPartPr>
              <p14:xfrm>
                <a:off x="5398660" y="5016231"/>
                <a:ext cx="311760" cy="330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1A18EA3-B594-7443-BBF7-19883283CD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91100" y="5008671"/>
                  <a:ext cx="326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14:cNvPr>
                <p14:cNvContentPartPr/>
                <p14:nvPr/>
              </p14:nvContentPartPr>
              <p14:xfrm>
                <a:off x="7378300" y="2725191"/>
                <a:ext cx="361440" cy="317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D46112-25A8-EF46-86AA-0A333A5FCE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0740" y="2717631"/>
                  <a:ext cx="3765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3004113-D2AE-0945-9783-129CB44B6579}"/>
                    </a:ext>
                  </a:extLst>
                </p14:cNvPr>
                <p14:cNvContentPartPr/>
                <p14:nvPr/>
              </p14:nvContentPartPr>
              <p14:xfrm>
                <a:off x="7776820" y="4157271"/>
                <a:ext cx="236880" cy="249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3004113-D2AE-0945-9783-129CB44B65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69260" y="4149711"/>
                  <a:ext cx="252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14:cNvPr>
                <p14:cNvContentPartPr/>
                <p14:nvPr/>
              </p14:nvContentPartPr>
              <p14:xfrm>
                <a:off x="2086660" y="3677751"/>
                <a:ext cx="13104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3F99EF1-FA87-DF4F-B179-42F45CDD5C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79100" y="3670191"/>
                  <a:ext cx="146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14:cNvPr>
                <p14:cNvContentPartPr/>
                <p14:nvPr/>
              </p14:nvContentPartPr>
              <p14:xfrm>
                <a:off x="9371260" y="3104991"/>
                <a:ext cx="142920" cy="348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914753-0331-8B43-9BA1-8B88C19EE7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63700" y="3097431"/>
                  <a:ext cx="158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14:cNvPr>
                <p14:cNvContentPartPr/>
                <p14:nvPr/>
              </p14:nvContentPartPr>
              <p14:xfrm>
                <a:off x="9308260" y="3229551"/>
                <a:ext cx="31176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C5C80D3-3F4C-1548-8823-12BCFFF583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00700" y="3221991"/>
                  <a:ext cx="326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14:cNvPr>
                <p14:cNvContentPartPr/>
                <p14:nvPr/>
              </p14:nvContentPartPr>
              <p14:xfrm>
                <a:off x="3699100" y="1411911"/>
                <a:ext cx="305280" cy="280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C3FEED-8133-C545-82E5-C1DB01B351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91540" y="1404351"/>
                  <a:ext cx="320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14:cNvPr>
                <p14:cNvContentPartPr/>
                <p14:nvPr/>
              </p14:nvContentPartPr>
              <p14:xfrm>
                <a:off x="7204060" y="1442871"/>
                <a:ext cx="187200" cy="3614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1FE84B-4451-1F4E-9D9F-C055DB8856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96500" y="1435311"/>
                  <a:ext cx="2023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14:cNvPr>
                <p14:cNvContentPartPr/>
                <p14:nvPr/>
              </p14:nvContentPartPr>
              <p14:xfrm>
                <a:off x="3686500" y="5719671"/>
                <a:ext cx="507960" cy="162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D9A6-0726-A744-BABD-D81022C180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8940" y="5712111"/>
                  <a:ext cx="52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14:cNvPr>
                <p14:cNvContentPartPr/>
                <p14:nvPr/>
              </p14:nvContentPartPr>
              <p14:xfrm>
                <a:off x="7372180" y="5570271"/>
                <a:ext cx="280440" cy="392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4004A22-06F0-D447-AA49-8E325AAE9BC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64620" y="5562711"/>
                  <a:ext cx="295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DD5BD09-06C7-FD44-BB31-1C008115BE45}"/>
                    </a:ext>
                  </a:extLst>
                </p14:cNvPr>
                <p14:cNvContentPartPr/>
                <p14:nvPr/>
              </p14:nvContentPartPr>
              <p14:xfrm>
                <a:off x="2908540" y="2357991"/>
                <a:ext cx="243000" cy="348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DD5BD09-06C7-FD44-BB31-1C008115BE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00980" y="2350431"/>
                  <a:ext cx="2581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14:cNvPr>
                <p14:cNvContentPartPr/>
                <p14:nvPr/>
              </p14:nvContentPartPr>
              <p14:xfrm>
                <a:off x="3287980" y="4306671"/>
                <a:ext cx="31320" cy="56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5C2D936-12BC-B94C-861D-F1B035437B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0420" y="4299111"/>
                  <a:ext cx="46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14:cNvPr>
                <p14:cNvContentPartPr/>
                <p14:nvPr/>
              </p14:nvContentPartPr>
              <p14:xfrm>
                <a:off x="3306700" y="4070151"/>
                <a:ext cx="249480" cy="374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199DA7-AAE1-E84B-8AAB-966F49903E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99140" y="4062591"/>
                  <a:ext cx="264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9D17BB5-52E3-1F41-9B4F-EA4215BD1A9D}"/>
                    </a:ext>
                  </a:extLst>
                </p14:cNvPr>
                <p14:cNvContentPartPr/>
                <p14:nvPr/>
              </p14:nvContentPartPr>
              <p14:xfrm>
                <a:off x="3176020" y="4873311"/>
                <a:ext cx="19080" cy="12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9D17BB5-52E3-1F41-9B4F-EA4215BD1A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8460" y="4865751"/>
                  <a:ext cx="34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AD1BE66-1E97-444A-8D6A-F3A8C25F9A8E}"/>
                    </a:ext>
                  </a:extLst>
                </p14:cNvPr>
                <p14:cNvContentPartPr/>
                <p14:nvPr/>
              </p14:nvContentPartPr>
              <p14:xfrm>
                <a:off x="2952100" y="4568031"/>
                <a:ext cx="212040" cy="436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AD1BE66-1E97-444A-8D6A-F3A8C25F9A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44540" y="4560471"/>
                  <a:ext cx="227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720C2F4-3B0C-6548-ADC1-BB8A3D26687A}"/>
                    </a:ext>
                  </a:extLst>
                </p14:cNvPr>
                <p14:cNvContentPartPr/>
                <p14:nvPr/>
              </p14:nvContentPartPr>
              <p14:xfrm>
                <a:off x="5168260" y="1455471"/>
                <a:ext cx="342720" cy="236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720C2F4-3B0C-6548-ADC1-BB8A3D2668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0700" y="1447911"/>
                  <a:ext cx="357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E1FB111-DAD2-7048-82FB-56CB882509CA}"/>
                    </a:ext>
                  </a:extLst>
                </p14:cNvPr>
                <p14:cNvContentPartPr/>
                <p14:nvPr/>
              </p14:nvContentPartPr>
              <p14:xfrm>
                <a:off x="5224420" y="1536111"/>
                <a:ext cx="199440" cy="3614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E1FB111-DAD2-7048-82FB-56CB882509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16860" y="152891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7E9FB4F-8618-784E-B96B-999855FF6304}"/>
                    </a:ext>
                  </a:extLst>
                </p14:cNvPr>
                <p14:cNvContentPartPr/>
                <p14:nvPr/>
              </p14:nvContentPartPr>
              <p14:xfrm>
                <a:off x="4265380" y="2903031"/>
                <a:ext cx="261720" cy="476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7E9FB4F-8618-784E-B96B-999855FF63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57820" y="2895471"/>
                  <a:ext cx="276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5D9D269-B46E-234F-825F-FBA211548DF4}"/>
                    </a:ext>
                  </a:extLst>
                </p14:cNvPr>
                <p14:cNvContentPartPr/>
                <p14:nvPr/>
              </p14:nvContentPartPr>
              <p14:xfrm>
                <a:off x="6077260" y="2883591"/>
                <a:ext cx="143640" cy="396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5D9D269-B46E-234F-825F-FBA211548D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69700" y="2876031"/>
                  <a:ext cx="1587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A7948B5-3E4D-3141-A5A2-855213F9D1E2}"/>
                    </a:ext>
                  </a:extLst>
                </p14:cNvPr>
                <p14:cNvContentPartPr/>
                <p14:nvPr/>
              </p14:nvContentPartPr>
              <p14:xfrm>
                <a:off x="6238900" y="3049191"/>
                <a:ext cx="268200" cy="50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A7948B5-3E4D-3141-A5A2-855213F9D1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31340" y="3041631"/>
                  <a:ext cx="282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BDC33E5-19DD-9E45-8698-20E5A04F1A2F}"/>
                    </a:ext>
                  </a:extLst>
                </p14:cNvPr>
                <p14:cNvContentPartPr/>
                <p14:nvPr/>
              </p14:nvContentPartPr>
              <p14:xfrm>
                <a:off x="7914340" y="2046591"/>
                <a:ext cx="366840" cy="6292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BDC33E5-19DD-9E45-8698-20E5A04F1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06780" y="2039391"/>
                  <a:ext cx="38196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6CFCD71-1279-DC4A-BD86-FE15C005B4A2}"/>
                    </a:ext>
                  </a:extLst>
                </p14:cNvPr>
                <p14:cNvContentPartPr/>
                <p14:nvPr/>
              </p14:nvContentPartPr>
              <p14:xfrm>
                <a:off x="5846860" y="5420871"/>
                <a:ext cx="218160" cy="454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6CFCD71-1279-DC4A-BD86-FE15C005B4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39300" y="5413311"/>
                  <a:ext cx="23328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E7CA8647-D1BB-A840-B6D7-90D79E1EA086}"/>
                  </a:ext>
                </a:extLst>
              </p14:cNvPr>
              <p14:cNvContentPartPr/>
              <p14:nvPr/>
            </p14:nvContentPartPr>
            <p14:xfrm>
              <a:off x="8094340" y="4419351"/>
              <a:ext cx="261720" cy="49140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E7CA8647-D1BB-A840-B6D7-90D79E1EA08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86780" y="4411791"/>
                <a:ext cx="276840" cy="50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DB2D008B-AA2B-694D-90CD-3D9CFF75A2DB}"/>
              </a:ext>
            </a:extLst>
          </p:cNvPr>
          <p:cNvGrpSpPr/>
          <p:nvPr/>
        </p:nvGrpSpPr>
        <p:grpSpPr>
          <a:xfrm>
            <a:off x="9868420" y="975951"/>
            <a:ext cx="454680" cy="579240"/>
            <a:chOff x="9868420" y="975951"/>
            <a:chExt cx="45468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6904DA6-084E-0D44-8E82-EF92E47D1649}"/>
                    </a:ext>
                  </a:extLst>
                </p14:cNvPr>
                <p14:cNvContentPartPr/>
                <p14:nvPr/>
              </p14:nvContentPartPr>
              <p14:xfrm>
                <a:off x="9868420" y="1156671"/>
                <a:ext cx="19080" cy="268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6904DA6-084E-0D44-8E82-EF92E47D16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58340" y="1146231"/>
                  <a:ext cx="39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0495B8A-EE85-DC43-AE75-6AA664A95024}"/>
                    </a:ext>
                  </a:extLst>
                </p14:cNvPr>
                <p14:cNvContentPartPr/>
                <p14:nvPr/>
              </p14:nvContentPartPr>
              <p14:xfrm>
                <a:off x="10042660" y="975951"/>
                <a:ext cx="280440" cy="5792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0495B8A-EE85-DC43-AE75-6AA664A950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2580" y="965871"/>
                  <a:ext cx="3006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0306071-3972-E043-8F6C-2F6DFB261CD8}"/>
                    </a:ext>
                  </a:extLst>
                </p14:cNvPr>
                <p14:cNvContentPartPr/>
                <p14:nvPr/>
              </p14:nvContentPartPr>
              <p14:xfrm>
                <a:off x="10030420" y="1206351"/>
                <a:ext cx="131040" cy="149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0306071-3972-E043-8F6C-2F6DFB261C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22860" y="1198791"/>
                  <a:ext cx="146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FEF9E2D-B648-C546-AD22-78C47AF5E5DE}"/>
                    </a:ext>
                  </a:extLst>
                </p14:cNvPr>
                <p14:cNvContentPartPr/>
                <p14:nvPr/>
              </p14:nvContentPartPr>
              <p14:xfrm>
                <a:off x="10067860" y="1262511"/>
                <a:ext cx="62640" cy="68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FEF9E2D-B648-C546-AD22-78C47AF5E5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60300" y="125495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B0DE813-C5A8-544E-AB11-EB6D95FC212C}"/>
                    </a:ext>
                  </a:extLst>
                </p14:cNvPr>
                <p14:cNvContentPartPr/>
                <p14:nvPr/>
              </p14:nvContentPartPr>
              <p14:xfrm>
                <a:off x="10204660" y="1225071"/>
                <a:ext cx="62640" cy="1123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B0DE813-C5A8-544E-AB11-EB6D95FC21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97100" y="121751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21FFC3D-BF98-DA42-8AB7-C841DF3FA125}"/>
                    </a:ext>
                  </a:extLst>
                </p14:cNvPr>
                <p14:cNvContentPartPr/>
                <p14:nvPr/>
              </p14:nvContentPartPr>
              <p14:xfrm>
                <a:off x="10198540" y="1299591"/>
                <a:ext cx="81360" cy="50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21FFC3D-BF98-DA42-8AB7-C841DF3FA1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90980" y="1292031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AEBD117-BBEB-5A4E-BB54-5436A6DC48A9}"/>
              </a:ext>
            </a:extLst>
          </p:cNvPr>
          <p:cNvGrpSpPr/>
          <p:nvPr/>
        </p:nvGrpSpPr>
        <p:grpSpPr>
          <a:xfrm>
            <a:off x="10585180" y="957231"/>
            <a:ext cx="559800" cy="511200"/>
            <a:chOff x="10585180" y="957231"/>
            <a:chExt cx="55980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0E496E7-3E9F-7A46-A7F1-29C0F2A6FAE0}"/>
                    </a:ext>
                  </a:extLst>
                </p14:cNvPr>
                <p14:cNvContentPartPr/>
                <p14:nvPr/>
              </p14:nvContentPartPr>
              <p14:xfrm>
                <a:off x="10585180" y="988551"/>
                <a:ext cx="86760" cy="479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0E496E7-3E9F-7A46-A7F1-29C0F2A6FAE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75100" y="978471"/>
                  <a:ext cx="1069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38E2BD2-E377-6841-B9D9-D2A9A17D6A72}"/>
                    </a:ext>
                  </a:extLst>
                </p14:cNvPr>
                <p14:cNvContentPartPr/>
                <p14:nvPr/>
              </p14:nvContentPartPr>
              <p14:xfrm>
                <a:off x="10752580" y="957231"/>
                <a:ext cx="367560" cy="311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38E2BD2-E377-6841-B9D9-D2A9A17D6A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45020" y="949671"/>
                  <a:ext cx="382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0C1A5D8-DAF0-7347-94D8-3EBAFF1DA0E9}"/>
                    </a:ext>
                  </a:extLst>
                </p14:cNvPr>
                <p14:cNvContentPartPr/>
                <p14:nvPr/>
              </p14:nvContentPartPr>
              <p14:xfrm>
                <a:off x="10932940" y="1299591"/>
                <a:ext cx="212040" cy="155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0C1A5D8-DAF0-7347-94D8-3EBAFF1DA0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25380" y="1292031"/>
                  <a:ext cx="22716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BF1DA36D-9F4B-D042-B33E-7A445B5E72DA}"/>
                  </a:ext>
                </a:extLst>
              </p14:cNvPr>
              <p14:cNvContentPartPr/>
              <p14:nvPr/>
            </p14:nvContentPartPr>
            <p14:xfrm>
              <a:off x="2522260" y="3422511"/>
              <a:ext cx="548280" cy="3862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BF1DA36D-9F4B-D042-B33E-7A445B5E72D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14700" y="3414951"/>
                <a:ext cx="563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14:cNvPr>
              <p14:cNvContentPartPr/>
              <p14:nvPr/>
            </p14:nvContentPartPr>
            <p14:xfrm>
              <a:off x="8436700" y="3285711"/>
              <a:ext cx="473400" cy="38628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C7939901-A9E6-9F41-A903-97FCA02467B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29140" y="3278151"/>
                <a:ext cx="48852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37510D39-8DD3-9D4C-AF88-172989C5D01D}"/>
              </a:ext>
            </a:extLst>
          </p:cNvPr>
          <p:cNvGrpSpPr/>
          <p:nvPr/>
        </p:nvGrpSpPr>
        <p:grpSpPr>
          <a:xfrm>
            <a:off x="1009540" y="253791"/>
            <a:ext cx="598320" cy="635400"/>
            <a:chOff x="1009540" y="253791"/>
            <a:chExt cx="5983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A34A7B5-26FA-2645-9C93-99E92BB10917}"/>
                    </a:ext>
                  </a:extLst>
                </p14:cNvPr>
                <p14:cNvContentPartPr/>
                <p14:nvPr/>
              </p14:nvContentPartPr>
              <p14:xfrm>
                <a:off x="1009540" y="721431"/>
                <a:ext cx="87480" cy="167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A34A7B5-26FA-2645-9C93-99E92BB109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1980" y="713871"/>
                  <a:ext cx="102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8481E1A-40CA-A541-AE3D-24AF2AE72128}"/>
                    </a:ext>
                  </a:extLst>
                </p14:cNvPr>
                <p14:cNvContentPartPr/>
                <p14:nvPr/>
              </p14:nvContentPartPr>
              <p14:xfrm>
                <a:off x="1071820" y="384471"/>
                <a:ext cx="43920" cy="626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8481E1A-40CA-A541-AE3D-24AF2AE721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4260" y="3769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7F8D6C4-F80D-1A45-84BA-E36FFEF76E79}"/>
                    </a:ext>
                  </a:extLst>
                </p14:cNvPr>
                <p14:cNvContentPartPr/>
                <p14:nvPr/>
              </p14:nvContentPartPr>
              <p14:xfrm>
                <a:off x="1339660" y="253791"/>
                <a:ext cx="93600" cy="378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7F8D6C4-F80D-1A45-84BA-E36FFEF76E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32100" y="24623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A4A2D3B-2755-864B-9BB6-40AF7C39CA79}"/>
                    </a:ext>
                  </a:extLst>
                </p14:cNvPr>
                <p14:cNvContentPartPr/>
                <p14:nvPr/>
              </p14:nvContentPartPr>
              <p14:xfrm>
                <a:off x="1252540" y="434511"/>
                <a:ext cx="355320" cy="442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A4A2D3B-2755-864B-9BB6-40AF7C39CA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44980" y="426951"/>
                  <a:ext cx="370440" cy="45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417C096-8668-D040-8464-B793348F12A0}"/>
                  </a:ext>
                </a:extLst>
              </p14:cNvPr>
              <p14:cNvContentPartPr/>
              <p14:nvPr/>
            </p14:nvContentPartPr>
            <p14:xfrm>
              <a:off x="1937260" y="328671"/>
              <a:ext cx="224640" cy="54828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417C096-8668-D040-8464-B793348F12A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929700" y="321111"/>
                <a:ext cx="239400" cy="56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449E1493-92EA-A94A-BE66-970A28C53D81}"/>
              </a:ext>
            </a:extLst>
          </p:cNvPr>
          <p:cNvGrpSpPr/>
          <p:nvPr/>
        </p:nvGrpSpPr>
        <p:grpSpPr>
          <a:xfrm>
            <a:off x="2565820" y="297351"/>
            <a:ext cx="1569240" cy="716400"/>
            <a:chOff x="2565820" y="297351"/>
            <a:chExt cx="15692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9C536C7-69C9-164C-A326-6F83B1598CC1}"/>
                    </a:ext>
                  </a:extLst>
                </p14:cNvPr>
                <p14:cNvContentPartPr/>
                <p14:nvPr/>
              </p14:nvContentPartPr>
              <p14:xfrm>
                <a:off x="2565820" y="347031"/>
                <a:ext cx="461160" cy="3481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9C536C7-69C9-164C-A326-6F83B1598C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58260" y="339831"/>
                  <a:ext cx="476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4DF8D43-22CE-AD4D-9940-CB2AB57E7657}"/>
                    </a:ext>
                  </a:extLst>
                </p14:cNvPr>
                <p14:cNvContentPartPr/>
                <p14:nvPr/>
              </p14:nvContentPartPr>
              <p14:xfrm>
                <a:off x="2958220" y="502911"/>
                <a:ext cx="100080" cy="12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4DF8D43-22CE-AD4D-9940-CB2AB57E76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50660" y="49535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9E6BC16-3B89-0E4E-A3E5-89B6D81B74C5}"/>
                    </a:ext>
                  </a:extLst>
                </p14:cNvPr>
                <p14:cNvContentPartPr/>
                <p14:nvPr/>
              </p14:nvContentPartPr>
              <p14:xfrm>
                <a:off x="2964340" y="372231"/>
                <a:ext cx="155880" cy="93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9E6BC16-3B89-0E4E-A3E5-89B6D81B74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56780" y="36467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AC422EA-07A6-7244-B122-1CADE5BB13E1}"/>
                    </a:ext>
                  </a:extLst>
                </p14:cNvPr>
                <p14:cNvContentPartPr/>
                <p14:nvPr/>
              </p14:nvContentPartPr>
              <p14:xfrm>
                <a:off x="2852380" y="533871"/>
                <a:ext cx="187200" cy="25344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AC422EA-07A6-7244-B122-1CADE5BB13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44820" y="526311"/>
                  <a:ext cx="202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6F9265F-8068-0943-9333-51DFA5AAED70}"/>
                    </a:ext>
                  </a:extLst>
                </p14:cNvPr>
                <p14:cNvContentPartPr/>
                <p14:nvPr/>
              </p14:nvContentPartPr>
              <p14:xfrm>
                <a:off x="2833660" y="671031"/>
                <a:ext cx="498240" cy="1558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6F9265F-8068-0943-9333-51DFA5AAED7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26100" y="663471"/>
                  <a:ext cx="513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F2272DA-E4CE-5843-8B73-AC55C221BD5F}"/>
                    </a:ext>
                  </a:extLst>
                </p14:cNvPr>
                <p14:cNvContentPartPr/>
                <p14:nvPr/>
              </p14:nvContentPartPr>
              <p14:xfrm>
                <a:off x="3624220" y="297351"/>
                <a:ext cx="187200" cy="6476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F2272DA-E4CE-5843-8B73-AC55C221BD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6660" y="289791"/>
                  <a:ext cx="2023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DAC2FBB-604A-BC4F-8F15-02032DA6F4D5}"/>
                    </a:ext>
                  </a:extLst>
                </p14:cNvPr>
                <p14:cNvContentPartPr/>
                <p14:nvPr/>
              </p14:nvContentPartPr>
              <p14:xfrm>
                <a:off x="3506140" y="614871"/>
                <a:ext cx="361440" cy="252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DAC2FBB-604A-BC4F-8F15-02032DA6F4D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98580" y="607311"/>
                  <a:ext cx="37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11EFCA9-1CC0-1D43-8704-694D6F40F9FC}"/>
                    </a:ext>
                  </a:extLst>
                </p14:cNvPr>
                <p14:cNvContentPartPr/>
                <p14:nvPr/>
              </p14:nvContentPartPr>
              <p14:xfrm>
                <a:off x="4072420" y="776871"/>
                <a:ext cx="56520" cy="43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11EFCA9-1CC0-1D43-8704-694D6F40F9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64860" y="7693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82CE42B-26FC-C348-B524-71E2C1A251BA}"/>
                    </a:ext>
                  </a:extLst>
                </p14:cNvPr>
                <p14:cNvContentPartPr/>
                <p14:nvPr/>
              </p14:nvContentPartPr>
              <p14:xfrm>
                <a:off x="4091140" y="958671"/>
                <a:ext cx="43920" cy="550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82CE42B-26FC-C348-B524-71E2C1A251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83580" y="951111"/>
                  <a:ext cx="5904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91F25687-8ADB-6D42-B4F6-5201FFBEF847}"/>
                  </a:ext>
                </a:extLst>
              </p14:cNvPr>
              <p14:cNvContentPartPr/>
              <p14:nvPr/>
            </p14:nvContentPartPr>
            <p14:xfrm>
              <a:off x="3344140" y="4779711"/>
              <a:ext cx="62640" cy="1000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91F25687-8ADB-6D42-B4F6-5201FFBEF84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36580" y="4772151"/>
                <a:ext cx="77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1ED60641-1297-0F4D-A240-1F36C41F02BB}"/>
                  </a:ext>
                </a:extLst>
              </p14:cNvPr>
              <p14:cNvContentPartPr/>
              <p14:nvPr/>
            </p14:nvContentPartPr>
            <p14:xfrm>
              <a:off x="3213460" y="2638071"/>
              <a:ext cx="43920" cy="13104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1ED60641-1297-0F4D-A240-1F36C41F02B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03380" y="2627991"/>
                <a:ext cx="64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ADDC35BE-226D-9B49-93B2-E1A4921CA6DA}"/>
                  </a:ext>
                </a:extLst>
              </p14:cNvPr>
              <p14:cNvContentPartPr/>
              <p14:nvPr/>
            </p14:nvContentPartPr>
            <p14:xfrm>
              <a:off x="3474820" y="2189871"/>
              <a:ext cx="118800" cy="32400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ADDC35BE-226D-9B49-93B2-E1A4921CA6D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467260" y="2182311"/>
                <a:ext cx="1335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32F9F447-BD15-CB48-9450-49D4F94A297F}"/>
                  </a:ext>
                </a:extLst>
              </p14:cNvPr>
              <p14:cNvContentPartPr/>
              <p14:nvPr/>
            </p14:nvContentPartPr>
            <p14:xfrm>
              <a:off x="3624940" y="4804551"/>
              <a:ext cx="286200" cy="19332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32F9F447-BD15-CB48-9450-49D4F94A297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617380" y="4796991"/>
                <a:ext cx="3009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组合 98">
            <a:extLst>
              <a:ext uri="{FF2B5EF4-FFF2-40B4-BE49-F238E27FC236}">
                <a16:creationId xmlns:a16="http://schemas.microsoft.com/office/drawing/2014/main" id="{D74C9899-D1C3-A348-BBA2-44974D95A835}"/>
              </a:ext>
            </a:extLst>
          </p:cNvPr>
          <p:cNvGrpSpPr/>
          <p:nvPr/>
        </p:nvGrpSpPr>
        <p:grpSpPr>
          <a:xfrm>
            <a:off x="6151780" y="5464431"/>
            <a:ext cx="380160" cy="361800"/>
            <a:chOff x="6151780" y="5464431"/>
            <a:chExt cx="38016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53595D1C-8BB7-8041-A8AD-462FBCFAE287}"/>
                    </a:ext>
                  </a:extLst>
                </p14:cNvPr>
                <p14:cNvContentPartPr/>
                <p14:nvPr/>
              </p14:nvContentPartPr>
              <p14:xfrm>
                <a:off x="6151780" y="5788431"/>
                <a:ext cx="50040" cy="378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53595D1C-8BB7-8041-A8AD-462FBCFAE2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44220" y="5780871"/>
                  <a:ext cx="6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B48C855-50E5-7448-9E58-3DD6872FD00E}"/>
                    </a:ext>
                  </a:extLst>
                </p14:cNvPr>
                <p14:cNvContentPartPr/>
                <p14:nvPr/>
              </p14:nvContentPartPr>
              <p14:xfrm>
                <a:off x="6407020" y="5464431"/>
                <a:ext cx="124920" cy="249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B48C855-50E5-7448-9E58-3DD6872FD0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99460" y="5456871"/>
                  <a:ext cx="14004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7B02707-A87C-CC4C-A61F-7DE17EEBC342}"/>
              </a:ext>
            </a:extLst>
          </p:cNvPr>
          <p:cNvGrpSpPr/>
          <p:nvPr/>
        </p:nvGrpSpPr>
        <p:grpSpPr>
          <a:xfrm>
            <a:off x="6376060" y="2955591"/>
            <a:ext cx="367560" cy="361440"/>
            <a:chOff x="6376060" y="2955591"/>
            <a:chExt cx="3675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3538616-1456-3240-A12C-43FD808A5CDB}"/>
                    </a:ext>
                  </a:extLst>
                </p14:cNvPr>
                <p14:cNvContentPartPr/>
                <p14:nvPr/>
              </p14:nvContentPartPr>
              <p14:xfrm>
                <a:off x="6376060" y="3291831"/>
                <a:ext cx="37800" cy="252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3538616-1456-3240-A12C-43FD808A5CD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8500" y="3284271"/>
                  <a:ext cx="52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BE2CD6C-A894-274A-9C6C-A7F19EDDFF8A}"/>
                    </a:ext>
                  </a:extLst>
                </p14:cNvPr>
                <p14:cNvContentPartPr/>
                <p14:nvPr/>
              </p14:nvContentPartPr>
              <p14:xfrm>
                <a:off x="6699700" y="2955591"/>
                <a:ext cx="43920" cy="3427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BE2CD6C-A894-274A-9C6C-A7F19EDDFF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92140" y="2948031"/>
                  <a:ext cx="590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B73BB69-C821-304C-9925-48CDBF49598B}"/>
              </a:ext>
            </a:extLst>
          </p:cNvPr>
          <p:cNvGrpSpPr/>
          <p:nvPr/>
        </p:nvGrpSpPr>
        <p:grpSpPr>
          <a:xfrm>
            <a:off x="4576780" y="3223431"/>
            <a:ext cx="330480" cy="249480"/>
            <a:chOff x="4576780" y="3223431"/>
            <a:chExt cx="33048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186B58B-338F-9147-A4BC-EC532E04FAD4}"/>
                    </a:ext>
                  </a:extLst>
                </p14:cNvPr>
                <p14:cNvContentPartPr/>
                <p14:nvPr/>
              </p14:nvContentPartPr>
              <p14:xfrm>
                <a:off x="4576780" y="3416391"/>
                <a:ext cx="31320" cy="25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186B58B-338F-9147-A4BC-EC532E04FA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69220" y="340883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146BB09-0269-2945-826D-5717DE07A252}"/>
                    </a:ext>
                  </a:extLst>
                </p14:cNvPr>
                <p14:cNvContentPartPr/>
                <p14:nvPr/>
              </p14:nvContentPartPr>
              <p14:xfrm>
                <a:off x="4869460" y="3223431"/>
                <a:ext cx="37800" cy="249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146BB09-0269-2945-826D-5717DE07A2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61900" y="3215871"/>
                  <a:ext cx="5292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FA92ED3-8A48-BB4F-BCD8-E605CA43B889}"/>
              </a:ext>
            </a:extLst>
          </p:cNvPr>
          <p:cNvGrpSpPr/>
          <p:nvPr/>
        </p:nvGrpSpPr>
        <p:grpSpPr>
          <a:xfrm>
            <a:off x="5548060" y="1436751"/>
            <a:ext cx="828360" cy="554400"/>
            <a:chOff x="5548060" y="1436751"/>
            <a:chExt cx="82836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0278FC0-05D9-2B4C-BE3D-590A6F7EFAFC}"/>
                    </a:ext>
                  </a:extLst>
                </p14:cNvPr>
                <p14:cNvContentPartPr/>
                <p14:nvPr/>
              </p14:nvContentPartPr>
              <p14:xfrm>
                <a:off x="5548060" y="1915911"/>
                <a:ext cx="81360" cy="752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0278FC0-05D9-2B4C-BE3D-590A6F7EFA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40500" y="190835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02CFE33-A5B1-D24A-BDCF-74601D36432C}"/>
                    </a:ext>
                  </a:extLst>
                </p14:cNvPr>
                <p14:cNvContentPartPr/>
                <p14:nvPr/>
              </p14:nvContentPartPr>
              <p14:xfrm>
                <a:off x="5734900" y="1735551"/>
                <a:ext cx="62640" cy="1310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02CFE33-A5B1-D24A-BDCF-74601D3643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27340" y="1727991"/>
                  <a:ext cx="7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10CD104-8FA3-0440-B5B9-B1B37FEBEE92}"/>
                    </a:ext>
                  </a:extLst>
                </p14:cNvPr>
                <p14:cNvContentPartPr/>
                <p14:nvPr/>
              </p14:nvContentPartPr>
              <p14:xfrm>
                <a:off x="5996260" y="1436751"/>
                <a:ext cx="380160" cy="2120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10CD104-8FA3-0440-B5B9-B1B37FEBEE9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88700" y="1429191"/>
                  <a:ext cx="395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1854ACB-39E5-884B-8347-E1CDA464168D}"/>
                    </a:ext>
                  </a:extLst>
                </p14:cNvPr>
                <p14:cNvContentPartPr/>
                <p14:nvPr/>
              </p14:nvContentPartPr>
              <p14:xfrm>
                <a:off x="6145660" y="1486431"/>
                <a:ext cx="106200" cy="293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1854ACB-39E5-884B-8347-E1CDA464168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38100" y="1478871"/>
                  <a:ext cx="12132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6BC17015-B071-5F4A-8601-CE97CFA211D8}"/>
              </a:ext>
            </a:extLst>
          </p:cNvPr>
          <p:cNvGrpSpPr/>
          <p:nvPr/>
        </p:nvGrpSpPr>
        <p:grpSpPr>
          <a:xfrm>
            <a:off x="8249860" y="2364111"/>
            <a:ext cx="374040" cy="374040"/>
            <a:chOff x="8249860" y="2364111"/>
            <a:chExt cx="3740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112C3A2-E983-6F4F-98B6-F49A55A392C4}"/>
                    </a:ext>
                  </a:extLst>
                </p14:cNvPr>
                <p14:cNvContentPartPr/>
                <p14:nvPr/>
              </p14:nvContentPartPr>
              <p14:xfrm>
                <a:off x="8249860" y="2669391"/>
                <a:ext cx="75240" cy="687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112C3A2-E983-6F4F-98B6-F49A55A392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39780" y="2659311"/>
                  <a:ext cx="95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3FB38EE-B4FC-524B-BC3C-6ED2129E7C3A}"/>
                    </a:ext>
                  </a:extLst>
                </p14:cNvPr>
                <p14:cNvContentPartPr/>
                <p14:nvPr/>
              </p14:nvContentPartPr>
              <p14:xfrm>
                <a:off x="8480260" y="2364111"/>
                <a:ext cx="143640" cy="3740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3FB38EE-B4FC-524B-BC3C-6ED2129E7C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70180" y="2354031"/>
                  <a:ext cx="16380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AB4BF1A-1043-7D42-A066-2D12042FEA86}"/>
              </a:ext>
            </a:extLst>
          </p:cNvPr>
          <p:cNvGrpSpPr/>
          <p:nvPr/>
        </p:nvGrpSpPr>
        <p:grpSpPr>
          <a:xfrm>
            <a:off x="8592220" y="4375071"/>
            <a:ext cx="840600" cy="479520"/>
            <a:chOff x="8592220" y="4375071"/>
            <a:chExt cx="84060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1C6A8207-EA37-0A42-82E7-2ABF8E53F089}"/>
                    </a:ext>
                  </a:extLst>
                </p14:cNvPr>
                <p14:cNvContentPartPr/>
                <p14:nvPr/>
              </p14:nvContentPartPr>
              <p14:xfrm>
                <a:off x="8592220" y="4742271"/>
                <a:ext cx="43200" cy="1123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1C6A8207-EA37-0A42-82E7-2ABF8E53F0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84660" y="4734711"/>
                  <a:ext cx="58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BC6ECE7-6820-CA4F-99FF-A90116E17DD0}"/>
                    </a:ext>
                  </a:extLst>
                </p14:cNvPr>
                <p14:cNvContentPartPr/>
                <p14:nvPr/>
              </p14:nvContentPartPr>
              <p14:xfrm>
                <a:off x="8872300" y="4375071"/>
                <a:ext cx="560520" cy="211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BC6ECE7-6820-CA4F-99FF-A90116E17D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4740" y="4367511"/>
                  <a:ext cx="5756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239D41AE-5AD3-064B-B6A5-4DAC67A52476}"/>
                  </a:ext>
                </a:extLst>
              </p14:cNvPr>
              <p14:cNvContentPartPr/>
              <p14:nvPr/>
            </p14:nvContentPartPr>
            <p14:xfrm>
              <a:off x="3817180" y="1822671"/>
              <a:ext cx="747360" cy="5792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239D41AE-5AD3-064B-B6A5-4DAC67A5247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07100" y="1812591"/>
                <a:ext cx="767520" cy="59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72D98F5-8824-C64B-9BF4-722959AAA393}"/>
              </a:ext>
            </a:extLst>
          </p:cNvPr>
          <p:cNvGrpSpPr/>
          <p:nvPr/>
        </p:nvGrpSpPr>
        <p:grpSpPr>
          <a:xfrm>
            <a:off x="4869460" y="129231"/>
            <a:ext cx="1463400" cy="753480"/>
            <a:chOff x="4869460" y="129231"/>
            <a:chExt cx="146340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9FC8FBF-DD5F-F44E-A7F4-ED48F9F9D057}"/>
                    </a:ext>
                  </a:extLst>
                </p14:cNvPr>
                <p14:cNvContentPartPr/>
                <p14:nvPr/>
              </p14:nvContentPartPr>
              <p14:xfrm>
                <a:off x="5062420" y="253791"/>
                <a:ext cx="268200" cy="648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9FC8FBF-DD5F-F44E-A7F4-ED48F9F9D0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54860" y="246231"/>
                  <a:ext cx="282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4BE40E6-3977-D348-98F0-AD862206DED9}"/>
                    </a:ext>
                  </a:extLst>
                </p14:cNvPr>
                <p14:cNvContentPartPr/>
                <p14:nvPr/>
              </p14:nvContentPartPr>
              <p14:xfrm>
                <a:off x="5074660" y="328671"/>
                <a:ext cx="261720" cy="1623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4BE40E6-3977-D348-98F0-AD862206DED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7460" y="321111"/>
                  <a:ext cx="276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991AEC11-A020-C849-8C1B-5D0009CD5334}"/>
                    </a:ext>
                  </a:extLst>
                </p14:cNvPr>
                <p14:cNvContentPartPr/>
                <p14:nvPr/>
              </p14:nvContentPartPr>
              <p14:xfrm>
                <a:off x="4869460" y="714591"/>
                <a:ext cx="143640" cy="1490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991AEC11-A020-C849-8C1B-5D0009CD53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61900" y="707031"/>
                  <a:ext cx="15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78CBE0E-BF49-5741-AECA-F98E19410CE4}"/>
                    </a:ext>
                  </a:extLst>
                </p14:cNvPr>
                <p14:cNvContentPartPr/>
                <p14:nvPr/>
              </p14:nvContentPartPr>
              <p14:xfrm>
                <a:off x="5074660" y="677151"/>
                <a:ext cx="68760" cy="162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78CBE0E-BF49-5741-AECA-F98E19410C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67460" y="669591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68D0798F-B52F-374C-A44D-D1DD1B3A4185}"/>
                    </a:ext>
                  </a:extLst>
                </p14:cNvPr>
                <p14:cNvContentPartPr/>
                <p14:nvPr/>
              </p14:nvContentPartPr>
              <p14:xfrm>
                <a:off x="5174380" y="652311"/>
                <a:ext cx="112320" cy="14364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68D0798F-B52F-374C-A44D-D1DD1B3A418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66820" y="644751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3216701A-AD5E-6C43-9E2A-09E63BC5CECE}"/>
                    </a:ext>
                  </a:extLst>
                </p14:cNvPr>
                <p14:cNvContentPartPr/>
                <p14:nvPr/>
              </p14:nvContentPartPr>
              <p14:xfrm>
                <a:off x="5361220" y="658431"/>
                <a:ext cx="62640" cy="196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3216701A-AD5E-6C43-9E2A-09E63BC5CE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53660" y="650871"/>
                  <a:ext cx="77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33DFC48-5D2D-634A-9F22-D615B4A93909}"/>
                    </a:ext>
                  </a:extLst>
                </p14:cNvPr>
                <p14:cNvContentPartPr/>
                <p14:nvPr/>
              </p14:nvContentPartPr>
              <p14:xfrm>
                <a:off x="5566780" y="714591"/>
                <a:ext cx="93600" cy="190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33DFC48-5D2D-634A-9F22-D615B4A93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59220" y="707031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73626F1-9C4F-2743-A0BA-70C7A64F67A4}"/>
                    </a:ext>
                  </a:extLst>
                </p14:cNvPr>
                <p14:cNvContentPartPr/>
                <p14:nvPr/>
              </p14:nvContentPartPr>
              <p14:xfrm>
                <a:off x="5572900" y="782991"/>
                <a:ext cx="131040" cy="1908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73626F1-9C4F-2743-A0BA-70C7A64F67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65340" y="775431"/>
                  <a:ext cx="14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3F1AF78-7011-1E47-967C-44B4D0E72DFF}"/>
                    </a:ext>
                  </a:extLst>
                </p14:cNvPr>
                <p14:cNvContentPartPr/>
                <p14:nvPr/>
              </p14:nvContentPartPr>
              <p14:xfrm>
                <a:off x="5765860" y="726831"/>
                <a:ext cx="187200" cy="155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3F1AF78-7011-1E47-967C-44B4D0E72D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58300" y="71927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2BE8DF7-4776-B642-9AD2-9082329C2A54}"/>
                    </a:ext>
                  </a:extLst>
                </p14:cNvPr>
                <p14:cNvContentPartPr/>
                <p14:nvPr/>
              </p14:nvContentPartPr>
              <p14:xfrm>
                <a:off x="5572900" y="129231"/>
                <a:ext cx="155880" cy="4546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2BE8DF7-4776-B642-9AD2-9082329C2A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65340" y="121671"/>
                  <a:ext cx="1710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BE83B63-F74B-0B44-8E8D-2E3CEB3A8278}"/>
                    </a:ext>
                  </a:extLst>
                </p14:cNvPr>
                <p14:cNvContentPartPr/>
                <p14:nvPr/>
              </p14:nvContentPartPr>
              <p14:xfrm>
                <a:off x="5529340" y="322191"/>
                <a:ext cx="224640" cy="3132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BE83B63-F74B-0B44-8E8D-2E3CEB3A827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21780" y="314631"/>
                  <a:ext cx="239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37CBEC8-381B-874E-A770-1C2F5BF097FD}"/>
                    </a:ext>
                  </a:extLst>
                </p14:cNvPr>
                <p14:cNvContentPartPr/>
                <p14:nvPr/>
              </p14:nvContentPartPr>
              <p14:xfrm>
                <a:off x="5871700" y="297351"/>
                <a:ext cx="56520" cy="131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37CBEC8-381B-874E-A770-1C2F5BF097F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64140" y="289791"/>
                  <a:ext cx="7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4B5D5AD-A73A-2045-9711-F3D97F34E155}"/>
                    </a:ext>
                  </a:extLst>
                </p14:cNvPr>
                <p14:cNvContentPartPr/>
                <p14:nvPr/>
              </p14:nvContentPartPr>
              <p14:xfrm>
                <a:off x="5996260" y="241191"/>
                <a:ext cx="124920" cy="1872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4B5D5AD-A73A-2045-9711-F3D97F34E15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88700" y="233991"/>
                  <a:ext cx="14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2CB2170-12CD-7147-B7B7-FB67749B14FF}"/>
                    </a:ext>
                  </a:extLst>
                </p14:cNvPr>
                <p14:cNvContentPartPr/>
                <p14:nvPr/>
              </p14:nvContentPartPr>
              <p14:xfrm>
                <a:off x="6295060" y="216351"/>
                <a:ext cx="37800" cy="2617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2CB2170-12CD-7147-B7B7-FB67749B14F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87500" y="208791"/>
                  <a:ext cx="529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DB59339-CD72-EE4E-B4C8-837291B5AD3D}"/>
              </a:ext>
            </a:extLst>
          </p:cNvPr>
          <p:cNvGrpSpPr/>
          <p:nvPr/>
        </p:nvGrpSpPr>
        <p:grpSpPr>
          <a:xfrm>
            <a:off x="6830380" y="372231"/>
            <a:ext cx="262080" cy="137160"/>
            <a:chOff x="6830380" y="372231"/>
            <a:chExt cx="26208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F4AE385-8B7D-A146-888D-CF1032AE1755}"/>
                    </a:ext>
                  </a:extLst>
                </p14:cNvPr>
                <p14:cNvContentPartPr/>
                <p14:nvPr/>
              </p14:nvContentPartPr>
              <p14:xfrm>
                <a:off x="6830380" y="372231"/>
                <a:ext cx="187200" cy="190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F4AE385-8B7D-A146-888D-CF1032AE175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22820" y="364671"/>
                  <a:ext cx="202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0F3806D-D739-784F-831B-895309373DF7}"/>
                    </a:ext>
                  </a:extLst>
                </p14:cNvPr>
                <p14:cNvContentPartPr/>
                <p14:nvPr/>
              </p14:nvContentPartPr>
              <p14:xfrm>
                <a:off x="6867820" y="484191"/>
                <a:ext cx="224640" cy="252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0F3806D-D739-784F-831B-895309373D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60260" y="476631"/>
                  <a:ext cx="2394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BBC7723-04B3-7A45-AE0B-EBB970FFC77B}"/>
              </a:ext>
            </a:extLst>
          </p:cNvPr>
          <p:cNvGrpSpPr/>
          <p:nvPr/>
        </p:nvGrpSpPr>
        <p:grpSpPr>
          <a:xfrm>
            <a:off x="7328620" y="253791"/>
            <a:ext cx="547920" cy="554400"/>
            <a:chOff x="7328620" y="253791"/>
            <a:chExt cx="547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C73CB32-63F7-5844-BAFD-62F631AD47BB}"/>
                    </a:ext>
                  </a:extLst>
                </p14:cNvPr>
                <p14:cNvContentPartPr/>
                <p14:nvPr/>
              </p14:nvContentPartPr>
              <p14:xfrm>
                <a:off x="7328620" y="253791"/>
                <a:ext cx="355320" cy="2865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C73CB32-63F7-5844-BAFD-62F631AD47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1060" y="246231"/>
                  <a:ext cx="370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A6FA92D-06E8-DA4E-B6B3-D8AFD996FA81}"/>
                    </a:ext>
                  </a:extLst>
                </p14:cNvPr>
                <p14:cNvContentPartPr/>
                <p14:nvPr/>
              </p14:nvContentPartPr>
              <p14:xfrm>
                <a:off x="7533820" y="384471"/>
                <a:ext cx="43920" cy="2246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A6FA92D-06E8-DA4E-B6B3-D8AFD996FA8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6260" y="376911"/>
                  <a:ext cx="59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265459B-D678-1F46-BC52-E279525F171A}"/>
                    </a:ext>
                  </a:extLst>
                </p14:cNvPr>
                <p14:cNvContentPartPr/>
                <p14:nvPr/>
              </p14:nvContentPartPr>
              <p14:xfrm>
                <a:off x="7782940" y="683271"/>
                <a:ext cx="93600" cy="1249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265459B-D678-1F46-BC52-E279525F17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75380" y="675711"/>
                  <a:ext cx="108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5A243FAA-5F2D-0548-BD89-B32FAB64FB55}"/>
              </a:ext>
            </a:extLst>
          </p:cNvPr>
          <p:cNvGrpSpPr/>
          <p:nvPr/>
        </p:nvGrpSpPr>
        <p:grpSpPr>
          <a:xfrm>
            <a:off x="8455420" y="160551"/>
            <a:ext cx="1245240" cy="479880"/>
            <a:chOff x="8455420" y="160551"/>
            <a:chExt cx="12452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9CECBA42-B528-D848-8C32-F3A9535D5458}"/>
                    </a:ext>
                  </a:extLst>
                </p14:cNvPr>
                <p14:cNvContentPartPr/>
                <p14:nvPr/>
              </p14:nvContentPartPr>
              <p14:xfrm>
                <a:off x="8455420" y="303471"/>
                <a:ext cx="324000" cy="378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9CECBA42-B528-D848-8C32-F3A9535D54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47860" y="295911"/>
                  <a:ext cx="339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2A4AD1F-9C9D-FA45-A8F5-57DEAE60C65C}"/>
                    </a:ext>
                  </a:extLst>
                </p14:cNvPr>
                <p14:cNvContentPartPr/>
                <p14:nvPr/>
              </p14:nvContentPartPr>
              <p14:xfrm>
                <a:off x="8542540" y="415791"/>
                <a:ext cx="224640" cy="1746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2A4AD1F-9C9D-FA45-A8F5-57DEAE60C65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34980" y="408231"/>
                  <a:ext cx="239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2B1C84BA-1701-534D-B4E6-854E92208766}"/>
                    </a:ext>
                  </a:extLst>
                </p14:cNvPr>
                <p14:cNvContentPartPr/>
                <p14:nvPr/>
              </p14:nvContentPartPr>
              <p14:xfrm>
                <a:off x="8990740" y="160551"/>
                <a:ext cx="100080" cy="47988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2B1C84BA-1701-534D-B4E6-854E9220876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83180" y="152991"/>
                  <a:ext cx="1152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F0098F89-61B9-5D47-A73A-7ACC14DB512F}"/>
                    </a:ext>
                  </a:extLst>
                </p14:cNvPr>
                <p14:cNvContentPartPr/>
                <p14:nvPr/>
              </p14:nvContentPartPr>
              <p14:xfrm>
                <a:off x="8984620" y="415791"/>
                <a:ext cx="106200" cy="129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F0098F89-61B9-5D47-A73A-7ACC14DB51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77060" y="40823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B418084-2814-2F41-9895-9D6A821991CB}"/>
                    </a:ext>
                  </a:extLst>
                </p14:cNvPr>
                <p14:cNvContentPartPr/>
                <p14:nvPr/>
              </p14:nvContentPartPr>
              <p14:xfrm>
                <a:off x="9264700" y="322191"/>
                <a:ext cx="37800" cy="1807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B418084-2814-2F41-9895-9D6A821991C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57140" y="31463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7868DD5E-D83C-C24C-85AC-30EFB48444E2}"/>
                    </a:ext>
                  </a:extLst>
                </p14:cNvPr>
                <p14:cNvContentPartPr/>
                <p14:nvPr/>
              </p14:nvContentPartPr>
              <p14:xfrm>
                <a:off x="9382780" y="303471"/>
                <a:ext cx="112320" cy="162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7868DD5E-D83C-C24C-85AC-30EFB48444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75220" y="295911"/>
                  <a:ext cx="127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82DF39B-0E49-1E47-8D34-C6C6376B849F}"/>
                    </a:ext>
                  </a:extLst>
                </p14:cNvPr>
                <p14:cNvContentPartPr/>
                <p14:nvPr/>
              </p14:nvContentPartPr>
              <p14:xfrm>
                <a:off x="9650620" y="322191"/>
                <a:ext cx="50040" cy="187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82DF39B-0E49-1E47-8D34-C6C6376B849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43060" y="31463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65D911AB-33D7-F947-8D6F-31AD88069810}"/>
              </a:ext>
            </a:extLst>
          </p:cNvPr>
          <p:cNvGrpSpPr/>
          <p:nvPr/>
        </p:nvGrpSpPr>
        <p:grpSpPr>
          <a:xfrm>
            <a:off x="8206300" y="832671"/>
            <a:ext cx="1189440" cy="230760"/>
            <a:chOff x="8206300" y="832671"/>
            <a:chExt cx="11894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D7F41C7-1C61-C34B-940B-5209B057B452}"/>
                    </a:ext>
                  </a:extLst>
                </p14:cNvPr>
                <p14:cNvContentPartPr/>
                <p14:nvPr/>
              </p14:nvContentPartPr>
              <p14:xfrm>
                <a:off x="8206300" y="882711"/>
                <a:ext cx="124920" cy="190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D7F41C7-1C61-C34B-940B-5209B057B4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98740" y="875151"/>
                  <a:ext cx="140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6CC3BCA6-B75A-8542-A0DB-AB5A172E97D3}"/>
                    </a:ext>
                  </a:extLst>
                </p14:cNvPr>
                <p14:cNvContentPartPr/>
                <p14:nvPr/>
              </p14:nvContentPartPr>
              <p14:xfrm>
                <a:off x="8249860" y="932391"/>
                <a:ext cx="149760" cy="131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6CC3BCA6-B75A-8542-A0DB-AB5A172E97D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42300" y="92483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522FA49-CA17-EF4A-833A-37AFC9E8590D}"/>
                    </a:ext>
                  </a:extLst>
                </p14:cNvPr>
                <p14:cNvContentPartPr/>
                <p14:nvPr/>
              </p14:nvContentPartPr>
              <p14:xfrm>
                <a:off x="8424100" y="870111"/>
                <a:ext cx="50040" cy="155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522FA49-CA17-EF4A-833A-37AFC9E859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16540" y="862551"/>
                  <a:ext cx="65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9D7A58E-4539-1A4A-9BC3-8D6CA5C52C44}"/>
                    </a:ext>
                  </a:extLst>
                </p14:cNvPr>
                <p14:cNvContentPartPr/>
                <p14:nvPr/>
              </p14:nvContentPartPr>
              <p14:xfrm>
                <a:off x="8536060" y="839151"/>
                <a:ext cx="131040" cy="1807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9D7A58E-4539-1A4A-9BC3-8D6CA5C52C4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28500" y="83159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AB3E5BAB-C6CF-0243-9814-96A904A96B74}"/>
                    </a:ext>
                  </a:extLst>
                </p14:cNvPr>
                <p14:cNvContentPartPr/>
                <p14:nvPr/>
              </p14:nvContentPartPr>
              <p14:xfrm>
                <a:off x="8779060" y="832671"/>
                <a:ext cx="43920" cy="187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AB3E5BAB-C6CF-0243-9814-96A904A96B7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71500" y="82511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410F4A3-049A-1B48-9B25-70B19CD44AF8}"/>
                    </a:ext>
                  </a:extLst>
                </p14:cNvPr>
                <p14:cNvContentPartPr/>
                <p14:nvPr/>
              </p14:nvContentPartPr>
              <p14:xfrm>
                <a:off x="8940700" y="919791"/>
                <a:ext cx="81360" cy="252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410F4A3-049A-1B48-9B25-70B19CD44A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33500" y="91259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E7582AB-1BC7-3941-AD13-D7940A5FC458}"/>
                    </a:ext>
                  </a:extLst>
                </p14:cNvPr>
                <p14:cNvContentPartPr/>
                <p14:nvPr/>
              </p14:nvContentPartPr>
              <p14:xfrm>
                <a:off x="8934580" y="1007271"/>
                <a:ext cx="143640" cy="12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E7582AB-1BC7-3941-AD13-D7940A5FC45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27020" y="999711"/>
                  <a:ext cx="158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18EF45BD-D5BC-4841-97AA-6F28A2ED4F27}"/>
                    </a:ext>
                  </a:extLst>
                </p14:cNvPr>
                <p14:cNvContentPartPr/>
                <p14:nvPr/>
              </p14:nvContentPartPr>
              <p14:xfrm>
                <a:off x="9164980" y="882711"/>
                <a:ext cx="230760" cy="137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18EF45BD-D5BC-4841-97AA-6F28A2ED4F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57420" y="875151"/>
                  <a:ext cx="245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26146C1-15BD-3E41-98C0-E7B48F2C774A}"/>
              </a:ext>
            </a:extLst>
          </p:cNvPr>
          <p:cNvGrpSpPr/>
          <p:nvPr/>
        </p:nvGrpSpPr>
        <p:grpSpPr>
          <a:xfrm>
            <a:off x="9936820" y="421911"/>
            <a:ext cx="268200" cy="143640"/>
            <a:chOff x="9936820" y="421911"/>
            <a:chExt cx="26820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CDA3A9E-B308-CE47-AE27-D47E2FB31194}"/>
                    </a:ext>
                  </a:extLst>
                </p14:cNvPr>
                <p14:cNvContentPartPr/>
                <p14:nvPr/>
              </p14:nvContentPartPr>
              <p14:xfrm>
                <a:off x="9936820" y="421911"/>
                <a:ext cx="168480" cy="3780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CDA3A9E-B308-CE47-AE27-D47E2FB311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9260" y="414351"/>
                  <a:ext cx="18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0FC558A1-3407-CE4D-BDAC-B4599DFB7D8F}"/>
                    </a:ext>
                  </a:extLst>
                </p14:cNvPr>
                <p14:cNvContentPartPr/>
                <p14:nvPr/>
              </p14:nvContentPartPr>
              <p14:xfrm>
                <a:off x="9936820" y="527751"/>
                <a:ext cx="268200" cy="3780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0FC558A1-3407-CE4D-BDAC-B4599DFB7D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29260" y="520191"/>
                  <a:ext cx="2829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3E7C876C-E356-5841-99FC-D61B27F20991}"/>
              </a:ext>
            </a:extLst>
          </p:cNvPr>
          <p:cNvGrpSpPr/>
          <p:nvPr/>
        </p:nvGrpSpPr>
        <p:grpSpPr>
          <a:xfrm>
            <a:off x="10366660" y="322191"/>
            <a:ext cx="635040" cy="255600"/>
            <a:chOff x="10366660" y="322191"/>
            <a:chExt cx="63504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8EB4B1F-662C-B142-A31E-79A78D0F755D}"/>
                    </a:ext>
                  </a:extLst>
                </p14:cNvPr>
                <p14:cNvContentPartPr/>
                <p14:nvPr/>
              </p14:nvContentPartPr>
              <p14:xfrm>
                <a:off x="10441180" y="322191"/>
                <a:ext cx="100080" cy="2307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8EB4B1F-662C-B142-A31E-79A78D0F755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31100" y="312111"/>
                  <a:ext cx="120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F719E41-F41B-854C-B96F-40C7194F9916}"/>
                    </a:ext>
                  </a:extLst>
                </p14:cNvPr>
                <p14:cNvContentPartPr/>
                <p14:nvPr/>
              </p14:nvContentPartPr>
              <p14:xfrm>
                <a:off x="10366660" y="328671"/>
                <a:ext cx="118800" cy="25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F719E41-F41B-854C-B96F-40C7194F991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56580" y="318591"/>
                  <a:ext cx="13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CCF30D4-62CF-D14A-AE7E-0399DEFB95C2}"/>
                    </a:ext>
                  </a:extLst>
                </p14:cNvPr>
                <p14:cNvContentPartPr/>
                <p14:nvPr/>
              </p14:nvContentPartPr>
              <p14:xfrm>
                <a:off x="10702540" y="415791"/>
                <a:ext cx="149760" cy="19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CCF30D4-62CF-D14A-AE7E-0399DEFB95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92460" y="405711"/>
                  <a:ext cx="169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34A3CC6-3247-D34F-9DB6-0CA975B9F53F}"/>
                    </a:ext>
                  </a:extLst>
                </p14:cNvPr>
                <p14:cNvContentPartPr/>
                <p14:nvPr/>
              </p14:nvContentPartPr>
              <p14:xfrm>
                <a:off x="10796140" y="390951"/>
                <a:ext cx="19080" cy="143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34A3CC6-3247-D34F-9DB6-0CA975B9F5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88580" y="383391"/>
                  <a:ext cx="34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4E29E352-A2F1-F24B-A517-6FCE9D46F01C}"/>
                    </a:ext>
                  </a:extLst>
                </p14:cNvPr>
                <p14:cNvContentPartPr/>
                <p14:nvPr/>
              </p14:nvContentPartPr>
              <p14:xfrm>
                <a:off x="10995220" y="347031"/>
                <a:ext cx="6480" cy="2307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4E29E352-A2F1-F24B-A517-6FCE9D46F01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987660" y="339831"/>
                  <a:ext cx="216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1570DE90-E38E-CC48-B885-39810285EF34}"/>
              </a:ext>
            </a:extLst>
          </p:cNvPr>
          <p:cNvGrpSpPr/>
          <p:nvPr/>
        </p:nvGrpSpPr>
        <p:grpSpPr>
          <a:xfrm>
            <a:off x="11275300" y="428031"/>
            <a:ext cx="131040" cy="118800"/>
            <a:chOff x="11275300" y="428031"/>
            <a:chExt cx="13104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D06AF1A-B1BA-BF41-9675-DC4B4D64E519}"/>
                    </a:ext>
                  </a:extLst>
                </p14:cNvPr>
                <p14:cNvContentPartPr/>
                <p14:nvPr/>
              </p14:nvContentPartPr>
              <p14:xfrm>
                <a:off x="11287900" y="428031"/>
                <a:ext cx="81360" cy="190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D06AF1A-B1BA-BF41-9675-DC4B4D64E51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80340" y="42047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C2EEF40-02B3-DF4C-B0E0-E4BA6C06016F}"/>
                    </a:ext>
                  </a:extLst>
                </p14:cNvPr>
                <p14:cNvContentPartPr/>
                <p14:nvPr/>
              </p14:nvContentPartPr>
              <p14:xfrm>
                <a:off x="11275300" y="521631"/>
                <a:ext cx="131040" cy="2520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C2EEF40-02B3-DF4C-B0E0-E4BA6C06016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67740" y="51407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9E4027C9-FEE0-BA4E-B0CD-DFE6C8731B48}"/>
              </a:ext>
            </a:extLst>
          </p:cNvPr>
          <p:cNvGrpSpPr/>
          <p:nvPr/>
        </p:nvGrpSpPr>
        <p:grpSpPr>
          <a:xfrm>
            <a:off x="11630260" y="297351"/>
            <a:ext cx="224640" cy="392760"/>
            <a:chOff x="11630260" y="297351"/>
            <a:chExt cx="224640" cy="3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6A4D237D-2C11-594A-AFF3-74906E76EC48}"/>
                    </a:ext>
                  </a:extLst>
                </p14:cNvPr>
                <p14:cNvContentPartPr/>
                <p14:nvPr/>
              </p14:nvContentPartPr>
              <p14:xfrm>
                <a:off x="11630260" y="297351"/>
                <a:ext cx="224640" cy="2556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6A4D237D-2C11-594A-AFF3-74906E76EC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620180" y="287271"/>
                  <a:ext cx="244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B2A7DC6D-8EC3-BB41-8F6F-6C0E227EB047}"/>
                    </a:ext>
                  </a:extLst>
                </p14:cNvPr>
                <p14:cNvContentPartPr/>
                <p14:nvPr/>
              </p14:nvContentPartPr>
              <p14:xfrm>
                <a:off x="11767420" y="360351"/>
                <a:ext cx="50040" cy="3297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B2A7DC6D-8EC3-BB41-8F6F-6C0E227EB04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759860" y="352791"/>
                  <a:ext cx="6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D08188FC-C49D-6041-9647-AB2971843205}"/>
              </a:ext>
            </a:extLst>
          </p:cNvPr>
          <p:cNvGrpSpPr/>
          <p:nvPr/>
        </p:nvGrpSpPr>
        <p:grpSpPr>
          <a:xfrm>
            <a:off x="8523820" y="5669991"/>
            <a:ext cx="1874160" cy="573120"/>
            <a:chOff x="8523820" y="5669991"/>
            <a:chExt cx="187416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1863A2DB-A39F-7E42-82DC-00A2976FF586}"/>
                    </a:ext>
                  </a:extLst>
                </p14:cNvPr>
                <p14:cNvContentPartPr/>
                <p14:nvPr/>
              </p14:nvContentPartPr>
              <p14:xfrm>
                <a:off x="8523820" y="5669991"/>
                <a:ext cx="311760" cy="45468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1863A2DB-A39F-7E42-82DC-00A2976FF58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16260" y="5662431"/>
                  <a:ext cx="326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19B5A060-2876-BD4A-B50C-F3645914134D}"/>
                    </a:ext>
                  </a:extLst>
                </p14:cNvPr>
                <p14:cNvContentPartPr/>
                <p14:nvPr/>
              </p14:nvContentPartPr>
              <p14:xfrm>
                <a:off x="8767180" y="5974911"/>
                <a:ext cx="198720" cy="1746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19B5A060-2876-BD4A-B50C-F3645914134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59620" y="5967351"/>
                  <a:ext cx="213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C17E3D7-76E5-2840-A51D-C451B9C57AA3}"/>
                    </a:ext>
                  </a:extLst>
                </p14:cNvPr>
                <p14:cNvContentPartPr/>
                <p14:nvPr/>
              </p14:nvContentPartPr>
              <p14:xfrm>
                <a:off x="9021700" y="5825511"/>
                <a:ext cx="137160" cy="3553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C17E3D7-76E5-2840-A51D-C451B9C57A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14140" y="5817951"/>
                  <a:ext cx="15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BC7C996-5443-F844-B573-DF0CB724F128}"/>
                    </a:ext>
                  </a:extLst>
                </p14:cNvPr>
                <p14:cNvContentPartPr/>
                <p14:nvPr/>
              </p14:nvContentPartPr>
              <p14:xfrm>
                <a:off x="9301780" y="5850711"/>
                <a:ext cx="106200" cy="2984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BC7C996-5443-F844-B573-DF0CB724F1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94580" y="5843151"/>
                  <a:ext cx="121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D2C9B19-3A02-5C42-A0FF-475663C091BF}"/>
                    </a:ext>
                  </a:extLst>
                </p14:cNvPr>
                <p14:cNvContentPartPr/>
                <p14:nvPr/>
              </p14:nvContentPartPr>
              <p14:xfrm>
                <a:off x="9538660" y="5781951"/>
                <a:ext cx="93600" cy="4611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D2C9B19-3A02-5C42-A0FF-475663C091B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31100" y="5774391"/>
                  <a:ext cx="1087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8524D234-7ECE-F743-B03E-85157EFF3F6D}"/>
                    </a:ext>
                  </a:extLst>
                </p14:cNvPr>
                <p14:cNvContentPartPr/>
                <p14:nvPr/>
              </p14:nvContentPartPr>
              <p14:xfrm>
                <a:off x="9526060" y="6006231"/>
                <a:ext cx="180720" cy="439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8524D234-7ECE-F743-B03E-85157EFF3F6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18500" y="599867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9A2BF43-F562-FA47-808E-1EBF61574D6D}"/>
                    </a:ext>
                  </a:extLst>
                </p14:cNvPr>
                <p14:cNvContentPartPr/>
                <p14:nvPr/>
              </p14:nvContentPartPr>
              <p14:xfrm>
                <a:off x="9862300" y="5785551"/>
                <a:ext cx="81360" cy="3456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9A2BF43-F562-FA47-808E-1EBF61574D6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54740" y="5777991"/>
                  <a:ext cx="964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074AF6B2-ABA7-E24E-B72F-50CE9907C2F1}"/>
                    </a:ext>
                  </a:extLst>
                </p14:cNvPr>
                <p14:cNvContentPartPr/>
                <p14:nvPr/>
              </p14:nvContentPartPr>
              <p14:xfrm>
                <a:off x="10242100" y="5875551"/>
                <a:ext cx="100080" cy="313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074AF6B2-ABA7-E24E-B72F-50CE9907C2F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34540" y="586799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7DCE206-FD61-1249-B186-3C41C0465C6C}"/>
                    </a:ext>
                  </a:extLst>
                </p14:cNvPr>
                <p14:cNvContentPartPr/>
                <p14:nvPr/>
              </p14:nvContentPartPr>
              <p14:xfrm>
                <a:off x="10254340" y="5993631"/>
                <a:ext cx="143640" cy="6264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7DCE206-FD61-1249-B186-3C41C0465C6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246780" y="5986071"/>
                  <a:ext cx="15876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F362E241-F321-A441-A08B-574A6DE32392}"/>
              </a:ext>
            </a:extLst>
          </p:cNvPr>
          <p:cNvGrpSpPr/>
          <p:nvPr/>
        </p:nvGrpSpPr>
        <p:grpSpPr>
          <a:xfrm>
            <a:off x="10684180" y="5750991"/>
            <a:ext cx="896760" cy="411120"/>
            <a:chOff x="10684180" y="5750991"/>
            <a:chExt cx="8967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8ACA7755-F277-CD4A-B8B5-A92B2B492BBC}"/>
                    </a:ext>
                  </a:extLst>
                </p14:cNvPr>
                <p14:cNvContentPartPr/>
                <p14:nvPr/>
              </p14:nvContentPartPr>
              <p14:xfrm>
                <a:off x="10684180" y="5750991"/>
                <a:ext cx="137160" cy="411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8ACA7755-F277-CD4A-B8B5-A92B2B492B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76620" y="5743431"/>
                  <a:ext cx="1522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51E32CC-4D84-A146-80A7-8A792DD567D2}"/>
                    </a:ext>
                  </a:extLst>
                </p14:cNvPr>
                <p14:cNvContentPartPr/>
                <p14:nvPr/>
              </p14:nvContentPartPr>
              <p14:xfrm>
                <a:off x="10964260" y="5950071"/>
                <a:ext cx="187200" cy="3132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51E32CC-4D84-A146-80A7-8A792DD567D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56700" y="594251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5B54DE3-61D9-7244-B7F2-93DB8AB58CC0}"/>
                    </a:ext>
                  </a:extLst>
                </p14:cNvPr>
                <p14:cNvContentPartPr/>
                <p14:nvPr/>
              </p14:nvContentPartPr>
              <p14:xfrm>
                <a:off x="11032660" y="5875551"/>
                <a:ext cx="68760" cy="255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5B54DE3-61D9-7244-B7F2-93DB8AB58CC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025100" y="5867991"/>
                  <a:ext cx="83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5873311D-7826-5F4A-B8B7-B26D2140F1FA}"/>
                    </a:ext>
                  </a:extLst>
                </p14:cNvPr>
                <p14:cNvContentPartPr/>
                <p14:nvPr/>
              </p14:nvContentPartPr>
              <p14:xfrm>
                <a:off x="11356300" y="5794551"/>
                <a:ext cx="224640" cy="236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5873311D-7826-5F4A-B8B7-B26D2140F1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48740" y="5786991"/>
                  <a:ext cx="23940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ADC50D5D-D811-D64D-AC50-03B6C5982B13}"/>
              </a:ext>
            </a:extLst>
          </p:cNvPr>
          <p:cNvGrpSpPr/>
          <p:nvPr/>
        </p:nvGrpSpPr>
        <p:grpSpPr>
          <a:xfrm>
            <a:off x="10049140" y="6398271"/>
            <a:ext cx="896400" cy="324000"/>
            <a:chOff x="10049140" y="6398271"/>
            <a:chExt cx="8964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94ECE2B-78E9-2245-8072-6A445DF4B809}"/>
                    </a:ext>
                  </a:extLst>
                </p14:cNvPr>
                <p14:cNvContentPartPr/>
                <p14:nvPr/>
              </p14:nvContentPartPr>
              <p14:xfrm>
                <a:off x="10049140" y="6491871"/>
                <a:ext cx="286560" cy="687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94ECE2B-78E9-2245-8072-6A445DF4B8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041580" y="6484311"/>
                  <a:ext cx="30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41D644DD-5FE9-C943-8223-7C037FC93048}"/>
                    </a:ext>
                  </a:extLst>
                </p14:cNvPr>
                <p14:cNvContentPartPr/>
                <p14:nvPr/>
              </p14:nvContentPartPr>
              <p14:xfrm>
                <a:off x="10111420" y="6591231"/>
                <a:ext cx="305280" cy="874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41D644DD-5FE9-C943-8223-7C037FC9304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03860" y="6583671"/>
                  <a:ext cx="320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DFDE1763-9F9B-234D-9D6E-91ABC942B03E}"/>
                    </a:ext>
                  </a:extLst>
                </p14:cNvPr>
                <p14:cNvContentPartPr/>
                <p14:nvPr/>
              </p14:nvContentPartPr>
              <p14:xfrm>
                <a:off x="10584460" y="6398271"/>
                <a:ext cx="81360" cy="32400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DFDE1763-9F9B-234D-9D6E-91ABC942B03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576900" y="6390711"/>
                  <a:ext cx="964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1A255260-0A0B-8D4E-AA3E-2BD0C8DD69F0}"/>
                    </a:ext>
                  </a:extLst>
                </p14:cNvPr>
                <p14:cNvContentPartPr/>
                <p14:nvPr/>
              </p14:nvContentPartPr>
              <p14:xfrm>
                <a:off x="10553140" y="6448311"/>
                <a:ext cx="392400" cy="687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1A255260-0A0B-8D4E-AA3E-2BD0C8DD69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545580" y="6440751"/>
                  <a:ext cx="40752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506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776801-BD21-0F4B-A363-94C2EB31303C}"/>
              </a:ext>
            </a:extLst>
          </p:cNvPr>
          <p:cNvGrpSpPr/>
          <p:nvPr/>
        </p:nvGrpSpPr>
        <p:grpSpPr>
          <a:xfrm>
            <a:off x="941140" y="247671"/>
            <a:ext cx="466920" cy="622080"/>
            <a:chOff x="941140" y="247671"/>
            <a:chExt cx="466920" cy="62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A5F04DA-F309-FE4D-A125-A19F8147E621}"/>
                    </a:ext>
                  </a:extLst>
                </p14:cNvPr>
                <p14:cNvContentPartPr/>
                <p14:nvPr/>
              </p14:nvContentPartPr>
              <p14:xfrm>
                <a:off x="941140" y="390951"/>
                <a:ext cx="75240" cy="687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A5F04DA-F309-FE4D-A125-A19F8147E6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80" y="383391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3917FC-DAEC-6848-B43E-EFA7042584AC}"/>
                    </a:ext>
                  </a:extLst>
                </p14:cNvPr>
                <p14:cNvContentPartPr/>
                <p14:nvPr/>
              </p14:nvContentPartPr>
              <p14:xfrm>
                <a:off x="947260" y="614871"/>
                <a:ext cx="100080" cy="236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3917FC-DAEC-6848-B43E-EFA7042584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9700" y="607311"/>
                  <a:ext cx="115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8D76B16-6E7F-8F47-954C-E4A558B11741}"/>
                    </a:ext>
                  </a:extLst>
                </p14:cNvPr>
                <p14:cNvContentPartPr/>
                <p14:nvPr/>
              </p14:nvContentPartPr>
              <p14:xfrm>
                <a:off x="1221220" y="247671"/>
                <a:ext cx="56520" cy="43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8D76B16-6E7F-8F47-954C-E4A558B117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3660" y="240111"/>
                  <a:ext cx="71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61011D0-3E3B-1B4D-9E9B-B167B6BAAD34}"/>
                    </a:ext>
                  </a:extLst>
                </p14:cNvPr>
                <p14:cNvContentPartPr/>
                <p14:nvPr/>
              </p14:nvContentPartPr>
              <p14:xfrm>
                <a:off x="1152820" y="452871"/>
                <a:ext cx="236880" cy="311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61011D0-3E3B-1B4D-9E9B-B167B6BAAD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45260" y="445671"/>
                  <a:ext cx="252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6F007FE-872B-3C44-A3E3-B092572A2C2E}"/>
                    </a:ext>
                  </a:extLst>
                </p14:cNvPr>
                <p14:cNvContentPartPr/>
                <p14:nvPr/>
              </p14:nvContentPartPr>
              <p14:xfrm>
                <a:off x="1165060" y="771111"/>
                <a:ext cx="243000" cy="98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6F007FE-872B-3C44-A3E3-B092572A2C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860" y="763551"/>
                  <a:ext cx="2581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442CD34-F21B-554A-A251-66B82952FA5B}"/>
              </a:ext>
            </a:extLst>
          </p:cNvPr>
          <p:cNvGrpSpPr/>
          <p:nvPr/>
        </p:nvGrpSpPr>
        <p:grpSpPr>
          <a:xfrm>
            <a:off x="1725580" y="368631"/>
            <a:ext cx="834480" cy="558000"/>
            <a:chOff x="1725580" y="368631"/>
            <a:chExt cx="83448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FDED4B3-7A6E-1C44-8E55-380686A6FBA1}"/>
                    </a:ext>
                  </a:extLst>
                </p14:cNvPr>
                <p14:cNvContentPartPr/>
                <p14:nvPr/>
              </p14:nvContentPartPr>
              <p14:xfrm>
                <a:off x="1725580" y="415791"/>
                <a:ext cx="205200" cy="510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FDED4B3-7A6E-1C44-8E55-380686A6FB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8020" y="408231"/>
                  <a:ext cx="220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8922DFF-7E4D-914B-A610-B133D47E1854}"/>
                    </a:ext>
                  </a:extLst>
                </p14:cNvPr>
                <p14:cNvContentPartPr/>
                <p14:nvPr/>
              </p14:nvContentPartPr>
              <p14:xfrm>
                <a:off x="2098900" y="552591"/>
                <a:ext cx="273600" cy="199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8922DFF-7E4D-914B-A610-B133D47E18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1700" y="545031"/>
                  <a:ext cx="288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0A3AF3E-C1A2-1C46-A720-2E9F19C9BBF6}"/>
                    </a:ext>
                  </a:extLst>
                </p14:cNvPr>
                <p14:cNvContentPartPr/>
                <p14:nvPr/>
              </p14:nvContentPartPr>
              <p14:xfrm>
                <a:off x="2354140" y="368631"/>
                <a:ext cx="174600" cy="122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0A3AF3E-C1A2-1C46-A720-2E9F19C9BB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940" y="361071"/>
                  <a:ext cx="18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74DED97-B415-8246-9639-2E96C5676488}"/>
                    </a:ext>
                  </a:extLst>
                </p14:cNvPr>
                <p14:cNvContentPartPr/>
                <p14:nvPr/>
              </p14:nvContentPartPr>
              <p14:xfrm>
                <a:off x="2416420" y="639711"/>
                <a:ext cx="143640" cy="143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74DED97-B415-8246-9639-2E96C56764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8860" y="632151"/>
                  <a:ext cx="1587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098EDF-0204-2E43-BC63-022331253A84}"/>
              </a:ext>
            </a:extLst>
          </p:cNvPr>
          <p:cNvGrpSpPr/>
          <p:nvPr/>
        </p:nvGrpSpPr>
        <p:grpSpPr>
          <a:xfrm>
            <a:off x="2846260" y="322191"/>
            <a:ext cx="280440" cy="616680"/>
            <a:chOff x="2846260" y="322191"/>
            <a:chExt cx="2804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C028130-1A86-E642-B58C-FBF0F4C5D3A9}"/>
                    </a:ext>
                  </a:extLst>
                </p14:cNvPr>
                <p14:cNvContentPartPr/>
                <p14:nvPr/>
              </p14:nvContentPartPr>
              <p14:xfrm>
                <a:off x="2946340" y="708111"/>
                <a:ext cx="24480" cy="12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C028130-1A86-E642-B58C-FBF0F4C5D3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8780" y="700911"/>
                  <a:ext cx="39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D99B513-36ED-4C4F-89C6-AA8EB215172A}"/>
                    </a:ext>
                  </a:extLst>
                </p14:cNvPr>
                <p14:cNvContentPartPr/>
                <p14:nvPr/>
              </p14:nvContentPartPr>
              <p14:xfrm>
                <a:off x="2945620" y="820431"/>
                <a:ext cx="12960" cy="6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D99B513-36ED-4C4F-89C6-AA8EB21517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8060" y="8128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DA2534-141B-4346-B3B1-98B74DD4A019}"/>
                    </a:ext>
                  </a:extLst>
                </p14:cNvPr>
                <p14:cNvContentPartPr/>
                <p14:nvPr/>
              </p14:nvContentPartPr>
              <p14:xfrm>
                <a:off x="2889820" y="322191"/>
                <a:ext cx="199440" cy="616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DA2534-141B-4346-B3B1-98B74DD4A0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2260" y="314631"/>
                  <a:ext cx="2145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8AB65FD-66E3-2349-B5E0-CB847BC42680}"/>
                    </a:ext>
                  </a:extLst>
                </p14:cNvPr>
                <p14:cNvContentPartPr/>
                <p14:nvPr/>
              </p14:nvContentPartPr>
              <p14:xfrm>
                <a:off x="2846260" y="633591"/>
                <a:ext cx="280440" cy="25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8AB65FD-66E3-2349-B5E0-CB847BC426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8700" y="626031"/>
                  <a:ext cx="2955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765A99A-4A04-744E-BFE8-A4C07D12CEF8}"/>
                  </a:ext>
                </a:extLst>
              </p14:cNvPr>
              <p14:cNvContentPartPr/>
              <p14:nvPr/>
            </p14:nvContentPartPr>
            <p14:xfrm>
              <a:off x="3350260" y="739431"/>
              <a:ext cx="37800" cy="378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765A99A-4A04-744E-BFE8-A4C07D12CE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42700" y="731871"/>
                <a:ext cx="52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F0CAFD26-3204-FC41-93F9-F591D6741C8D}"/>
                  </a:ext>
                </a:extLst>
              </p14:cNvPr>
              <p14:cNvContentPartPr/>
              <p14:nvPr/>
            </p14:nvContentPartPr>
            <p14:xfrm>
              <a:off x="3368980" y="901431"/>
              <a:ext cx="31320" cy="190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F0CAFD26-3204-FC41-93F9-F591D6741C8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1420" y="893871"/>
                <a:ext cx="4644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69F74B99-E2FD-E84A-8C57-AC8FE3794E1C}"/>
              </a:ext>
            </a:extLst>
          </p:cNvPr>
          <p:cNvGrpSpPr/>
          <p:nvPr/>
        </p:nvGrpSpPr>
        <p:grpSpPr>
          <a:xfrm>
            <a:off x="3741092" y="387609"/>
            <a:ext cx="264600" cy="415800"/>
            <a:chOff x="3741092" y="387609"/>
            <a:chExt cx="26460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806C4E6-6D31-FA4C-AA3A-6B46F83BD52F}"/>
                    </a:ext>
                  </a:extLst>
                </p14:cNvPr>
                <p14:cNvContentPartPr/>
                <p14:nvPr/>
              </p14:nvContentPartPr>
              <p14:xfrm>
                <a:off x="3741092" y="387609"/>
                <a:ext cx="113760" cy="415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806C4E6-6D31-FA4C-AA3A-6B46F83BD5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3532" y="380049"/>
                  <a:ext cx="1288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4ED8745-047B-E743-8988-D30398774D14}"/>
                    </a:ext>
                  </a:extLst>
                </p14:cNvPr>
                <p14:cNvContentPartPr/>
                <p14:nvPr/>
              </p14:nvContentPartPr>
              <p14:xfrm>
                <a:off x="3841532" y="425409"/>
                <a:ext cx="164160" cy="327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4ED8745-047B-E743-8988-D30398774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4332" y="417849"/>
                  <a:ext cx="179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ECF90D4-DFBC-B94E-8FAC-D211D10404F1}"/>
                    </a:ext>
                  </a:extLst>
                </p14:cNvPr>
                <p14:cNvContentPartPr/>
                <p14:nvPr/>
              </p14:nvContentPartPr>
              <p14:xfrm>
                <a:off x="3848012" y="627009"/>
                <a:ext cx="151560" cy="38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ECF90D4-DFBC-B94E-8FAC-D211D10404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452" y="619449"/>
                  <a:ext cx="1666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0377F0-35C6-5E44-BBE6-971B1D897321}"/>
              </a:ext>
            </a:extLst>
          </p:cNvPr>
          <p:cNvGrpSpPr/>
          <p:nvPr/>
        </p:nvGrpSpPr>
        <p:grpSpPr>
          <a:xfrm>
            <a:off x="4521572" y="444129"/>
            <a:ext cx="516600" cy="220680"/>
            <a:chOff x="4521572" y="444129"/>
            <a:chExt cx="51660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E597CF-B048-7344-8B18-98D34CC6234E}"/>
                    </a:ext>
                  </a:extLst>
                </p14:cNvPr>
                <p14:cNvContentPartPr/>
                <p14:nvPr/>
              </p14:nvContentPartPr>
              <p14:xfrm>
                <a:off x="4521572" y="526209"/>
                <a:ext cx="371880" cy="1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E597CF-B048-7344-8B18-98D34CC623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4012" y="518649"/>
                  <a:ext cx="387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4069E52-653C-EF4D-B3D9-6954B6CEDA1E}"/>
                    </a:ext>
                  </a:extLst>
                </p14:cNvPr>
                <p14:cNvContentPartPr/>
                <p14:nvPr/>
              </p14:nvContentPartPr>
              <p14:xfrm>
                <a:off x="4804892" y="444129"/>
                <a:ext cx="233280" cy="220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4069E52-653C-EF4D-B3D9-6954B6CEDA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97692" y="436929"/>
                  <a:ext cx="2484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D7E250-A506-144A-A686-443F49269EF9}"/>
              </a:ext>
            </a:extLst>
          </p:cNvPr>
          <p:cNvGrpSpPr/>
          <p:nvPr/>
        </p:nvGrpSpPr>
        <p:grpSpPr>
          <a:xfrm>
            <a:off x="5428412" y="368889"/>
            <a:ext cx="667800" cy="365400"/>
            <a:chOff x="5428412" y="368889"/>
            <a:chExt cx="66780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46E9F66-6E01-2A4A-B69D-314F258089E9}"/>
                    </a:ext>
                  </a:extLst>
                </p14:cNvPr>
                <p14:cNvContentPartPr/>
                <p14:nvPr/>
              </p14:nvContentPartPr>
              <p14:xfrm>
                <a:off x="5428412" y="444129"/>
                <a:ext cx="214560" cy="290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46E9F66-6E01-2A4A-B69D-314F258089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20852" y="436929"/>
                  <a:ext cx="229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2330620-C247-BD43-B0E9-9A4DFE2186B7}"/>
                    </a:ext>
                  </a:extLst>
                </p14:cNvPr>
                <p14:cNvContentPartPr/>
                <p14:nvPr/>
              </p14:nvContentPartPr>
              <p14:xfrm>
                <a:off x="5661332" y="425409"/>
                <a:ext cx="151560" cy="25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2330620-C247-BD43-B0E9-9A4DFE2186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3772" y="417849"/>
                  <a:ext cx="166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A2422B5-1DA1-A04B-BCCB-16D3B51BA3EA}"/>
                    </a:ext>
                  </a:extLst>
                </p14:cNvPr>
                <p14:cNvContentPartPr/>
                <p14:nvPr/>
              </p14:nvContentPartPr>
              <p14:xfrm>
                <a:off x="5730452" y="368889"/>
                <a:ext cx="12960" cy="151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A2422B5-1DA1-A04B-BCCB-16D3B51BA3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3252" y="361329"/>
                  <a:ext cx="2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A49B993-F6C1-6743-9FE3-D40DA1A1C3C5}"/>
                    </a:ext>
                  </a:extLst>
                </p14:cNvPr>
                <p14:cNvContentPartPr/>
                <p14:nvPr/>
              </p14:nvContentPartPr>
              <p14:xfrm>
                <a:off x="5969852" y="501009"/>
                <a:ext cx="126360" cy="208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A49B993-F6C1-6743-9FE3-D40DA1A1C3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2292" y="493449"/>
                  <a:ext cx="14148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2B9B225-271B-AC44-9B7E-4B19C4E7D9F7}"/>
              </a:ext>
            </a:extLst>
          </p:cNvPr>
          <p:cNvGrpSpPr/>
          <p:nvPr/>
        </p:nvGrpSpPr>
        <p:grpSpPr>
          <a:xfrm>
            <a:off x="6316172" y="293289"/>
            <a:ext cx="522720" cy="604800"/>
            <a:chOff x="6316172" y="293289"/>
            <a:chExt cx="522720" cy="60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45BFE45-0BAB-3C46-8DF9-C4531630757A}"/>
                    </a:ext>
                  </a:extLst>
                </p14:cNvPr>
                <p14:cNvContentPartPr/>
                <p14:nvPr/>
              </p14:nvContentPartPr>
              <p14:xfrm>
                <a:off x="6316172" y="337209"/>
                <a:ext cx="88560" cy="415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45BFE45-0BAB-3C46-8DF9-C453163075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8612" y="329649"/>
                  <a:ext cx="1036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EB426BE-9DD1-3748-840E-3D87BDCC82B4}"/>
                    </a:ext>
                  </a:extLst>
                </p14:cNvPr>
                <p14:cNvContentPartPr/>
                <p14:nvPr/>
              </p14:nvContentPartPr>
              <p14:xfrm>
                <a:off x="6505172" y="538809"/>
                <a:ext cx="63360" cy="113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EB426BE-9DD1-3748-840E-3D87BDCC82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7612" y="531249"/>
                  <a:ext cx="78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543B89F-1B49-4441-9490-214855EE3CDF}"/>
                    </a:ext>
                  </a:extLst>
                </p14:cNvPr>
                <p14:cNvContentPartPr/>
                <p14:nvPr/>
              </p14:nvContentPartPr>
              <p14:xfrm>
                <a:off x="6731612" y="293289"/>
                <a:ext cx="107280" cy="604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543B89F-1B49-4441-9490-214855EE3C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4052" y="285729"/>
                  <a:ext cx="122400" cy="61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120A6C3-2D86-174E-9FBE-FA41CDABFC5F}"/>
                  </a:ext>
                </a:extLst>
              </p14:cNvPr>
              <p14:cNvContentPartPr/>
              <p14:nvPr/>
            </p14:nvContentPartPr>
            <p14:xfrm>
              <a:off x="7040132" y="796929"/>
              <a:ext cx="113760" cy="1198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120A6C3-2D86-174E-9FBE-FA41CDABFC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32932" y="789369"/>
                <a:ext cx="12888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1A3F5729-7FCD-064F-B03D-A784BB2E15C7}"/>
              </a:ext>
            </a:extLst>
          </p:cNvPr>
          <p:cNvGrpSpPr/>
          <p:nvPr/>
        </p:nvGrpSpPr>
        <p:grpSpPr>
          <a:xfrm>
            <a:off x="7688852" y="299409"/>
            <a:ext cx="1203120" cy="466200"/>
            <a:chOff x="7688852" y="299409"/>
            <a:chExt cx="1203120" cy="4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F2E8070-4EBC-4044-B9AF-ACE9093C7CFC}"/>
                    </a:ext>
                  </a:extLst>
                </p14:cNvPr>
                <p14:cNvContentPartPr/>
                <p14:nvPr/>
              </p14:nvContentPartPr>
              <p14:xfrm>
                <a:off x="7757972" y="394089"/>
                <a:ext cx="107280" cy="94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F2E8070-4EBC-4044-B9AF-ACE9093C7C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50412" y="386529"/>
                  <a:ext cx="122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022451B-3361-6A47-BA52-48846B1848E5}"/>
                    </a:ext>
                  </a:extLst>
                </p14:cNvPr>
                <p14:cNvContentPartPr/>
                <p14:nvPr/>
              </p14:nvContentPartPr>
              <p14:xfrm>
                <a:off x="7688852" y="620529"/>
                <a:ext cx="44280" cy="126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022451B-3361-6A47-BA52-48846B1848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1292" y="612969"/>
                  <a:ext cx="59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E09A241-8F8E-2B46-BE31-74E0D4AF868B}"/>
                    </a:ext>
                  </a:extLst>
                </p14:cNvPr>
                <p14:cNvContentPartPr/>
                <p14:nvPr/>
              </p14:nvContentPartPr>
              <p14:xfrm>
                <a:off x="7978292" y="513609"/>
                <a:ext cx="293400" cy="38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E09A241-8F8E-2B46-BE31-74E0D4AF86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71092" y="506049"/>
                  <a:ext cx="308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AE81ED-425D-C547-8ACE-F81BB593C095}"/>
                    </a:ext>
                  </a:extLst>
                </p14:cNvPr>
                <p14:cNvContentPartPr/>
                <p14:nvPr/>
              </p14:nvContentPartPr>
              <p14:xfrm>
                <a:off x="8053892" y="507129"/>
                <a:ext cx="12960" cy="119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AE81ED-425D-C547-8ACE-F81BB593C0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6332" y="499569"/>
                  <a:ext cx="2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8F3662E-EBB7-DA45-8C37-FA3679A12AE2}"/>
                    </a:ext>
                  </a:extLst>
                </p14:cNvPr>
                <p14:cNvContentPartPr/>
                <p14:nvPr/>
              </p14:nvContentPartPr>
              <p14:xfrm>
                <a:off x="8079092" y="431529"/>
                <a:ext cx="132480" cy="2962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8F3662E-EBB7-DA45-8C37-FA3679A12A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1532" y="424329"/>
                  <a:ext cx="147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1CD6CFF-86A3-F144-A845-5325F15D2E95}"/>
                    </a:ext>
                  </a:extLst>
                </p14:cNvPr>
                <p14:cNvContentPartPr/>
                <p14:nvPr/>
              </p14:nvContentPartPr>
              <p14:xfrm>
                <a:off x="8431892" y="299409"/>
                <a:ext cx="460080" cy="466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1CD6CFF-86A3-F144-A845-5325F15D2E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4332" y="291849"/>
                  <a:ext cx="47520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57A92758-3A52-8646-8023-2F2E53CE92FB}"/>
                  </a:ext>
                </a:extLst>
              </p14:cNvPr>
              <p14:cNvContentPartPr/>
              <p14:nvPr/>
            </p14:nvContentPartPr>
            <p14:xfrm>
              <a:off x="9168452" y="903849"/>
              <a:ext cx="6480" cy="1296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57A92758-3A52-8646-8023-2F2E53CE92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60892" y="896289"/>
                <a:ext cx="2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59B99D5-5F13-AE40-B0DA-50FBC8258092}"/>
                  </a:ext>
                </a:extLst>
              </p14:cNvPr>
              <p14:cNvContentPartPr/>
              <p14:nvPr/>
            </p14:nvContentPartPr>
            <p14:xfrm>
              <a:off x="9143252" y="1086369"/>
              <a:ext cx="50760" cy="316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59B99D5-5F13-AE40-B0DA-50FBC82580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35692" y="1079169"/>
                <a:ext cx="6588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70D4EC20-84C6-5F42-9109-7C56173E04FE}"/>
              </a:ext>
            </a:extLst>
          </p:cNvPr>
          <p:cNvGrpSpPr/>
          <p:nvPr/>
        </p:nvGrpSpPr>
        <p:grpSpPr>
          <a:xfrm>
            <a:off x="1373372" y="1539969"/>
            <a:ext cx="415800" cy="352800"/>
            <a:chOff x="1373372" y="1539969"/>
            <a:chExt cx="41580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002A6B-9C25-9941-8D60-DC1942A3DA86}"/>
                    </a:ext>
                  </a:extLst>
                </p14:cNvPr>
                <p14:cNvContentPartPr/>
                <p14:nvPr/>
              </p14:nvContentPartPr>
              <p14:xfrm>
                <a:off x="1581092" y="1615569"/>
                <a:ext cx="25560" cy="189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002A6B-9C25-9941-8D60-DC1942A3DA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73892" y="1608009"/>
                  <a:ext cx="40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AC562C2-0090-C441-86A8-14543E0CA4D9}"/>
                    </a:ext>
                  </a:extLst>
                </p14:cNvPr>
                <p14:cNvContentPartPr/>
                <p14:nvPr/>
              </p14:nvContentPartPr>
              <p14:xfrm>
                <a:off x="1373372" y="1539969"/>
                <a:ext cx="415800" cy="352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AC562C2-0090-C441-86A8-14543E0CA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65812" y="1532409"/>
                  <a:ext cx="43092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B7319DF-2BFA-F143-9F6A-8DBCCB5A3BE6}"/>
              </a:ext>
            </a:extLst>
          </p:cNvPr>
          <p:cNvGrpSpPr/>
          <p:nvPr/>
        </p:nvGrpSpPr>
        <p:grpSpPr>
          <a:xfrm>
            <a:off x="3545612" y="1307049"/>
            <a:ext cx="718200" cy="604080"/>
            <a:chOff x="3545612" y="1307049"/>
            <a:chExt cx="71820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7A503EA-69D9-C649-9288-070BAAC9BD63}"/>
                    </a:ext>
                  </a:extLst>
                </p14:cNvPr>
                <p14:cNvContentPartPr/>
                <p14:nvPr/>
              </p14:nvContentPartPr>
              <p14:xfrm>
                <a:off x="3602492" y="1307049"/>
                <a:ext cx="119880" cy="604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7A503EA-69D9-C649-9288-070BAAC9BD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932" y="1299489"/>
                  <a:ext cx="13500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06BB882-907C-5148-B14D-3EA87A78E2C0}"/>
                    </a:ext>
                  </a:extLst>
                </p14:cNvPr>
                <p14:cNvContentPartPr/>
                <p14:nvPr/>
              </p14:nvContentPartPr>
              <p14:xfrm>
                <a:off x="3545612" y="1602969"/>
                <a:ext cx="220680" cy="12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06BB882-907C-5148-B14D-3EA87A78E2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38052" y="1595409"/>
                  <a:ext cx="235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BFF7940-6178-954E-A00D-9D662C00F0CC}"/>
                    </a:ext>
                  </a:extLst>
                </p14:cNvPr>
                <p14:cNvContentPartPr/>
                <p14:nvPr/>
              </p14:nvContentPartPr>
              <p14:xfrm>
                <a:off x="3942332" y="1539969"/>
                <a:ext cx="82080" cy="176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BFF7940-6178-954E-A00D-9D662C00F0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4772" y="1532409"/>
                  <a:ext cx="9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0249CC1-B346-4A49-949C-320B89E1F992}"/>
                    </a:ext>
                  </a:extLst>
                </p14:cNvPr>
                <p14:cNvContentPartPr/>
                <p14:nvPr/>
              </p14:nvContentPartPr>
              <p14:xfrm>
                <a:off x="4118732" y="1495689"/>
                <a:ext cx="145080" cy="182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0249CC1-B346-4A49-949C-320B89E1F9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11172" y="1488129"/>
                  <a:ext cx="1602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D1427266-C32A-2B4B-9659-FE2C2794D3BC}"/>
                  </a:ext>
                </a:extLst>
              </p14:cNvPr>
              <p14:cNvContentPartPr/>
              <p14:nvPr/>
            </p14:nvContentPartPr>
            <p14:xfrm>
              <a:off x="4452452" y="1470489"/>
              <a:ext cx="63360" cy="2332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D1427266-C32A-2B4B-9659-FE2C2794D3B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44892" y="1462929"/>
                <a:ext cx="7848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65E4CC8E-6DFD-4248-96CD-C5C5CB0C8C69}"/>
              </a:ext>
            </a:extLst>
          </p:cNvPr>
          <p:cNvGrpSpPr/>
          <p:nvPr/>
        </p:nvGrpSpPr>
        <p:grpSpPr>
          <a:xfrm>
            <a:off x="2972852" y="1583889"/>
            <a:ext cx="340200" cy="296280"/>
            <a:chOff x="2972852" y="1583889"/>
            <a:chExt cx="340200" cy="2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5C8B8E2-DA2F-1E47-BB94-2378D7DB9A4C}"/>
                    </a:ext>
                  </a:extLst>
                </p14:cNvPr>
                <p14:cNvContentPartPr/>
                <p14:nvPr/>
              </p14:nvContentPartPr>
              <p14:xfrm>
                <a:off x="3048452" y="1798089"/>
                <a:ext cx="227160" cy="82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5C8B8E2-DA2F-1E47-BB94-2378D7DB9A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40892" y="1790529"/>
                  <a:ext cx="242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4612F3C-AB0A-3741-BFD8-F974F3C65FD7}"/>
                    </a:ext>
                  </a:extLst>
                </p14:cNvPr>
                <p14:cNvContentPartPr/>
                <p14:nvPr/>
              </p14:nvContentPartPr>
              <p14:xfrm>
                <a:off x="2972852" y="1583889"/>
                <a:ext cx="340200" cy="227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4612F3C-AB0A-3741-BFD8-F974F3C65F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5292" y="1576329"/>
                  <a:ext cx="35532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10D9447-CD71-9F4D-99B3-FF931EF20DA3}"/>
                  </a:ext>
                </a:extLst>
              </p14:cNvPr>
              <p14:cNvContentPartPr/>
              <p14:nvPr/>
            </p14:nvContentPartPr>
            <p14:xfrm>
              <a:off x="2559932" y="1665969"/>
              <a:ext cx="205200" cy="2019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10D9447-CD71-9F4D-99B3-FF931EF20D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52372" y="1658409"/>
                <a:ext cx="22032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7A10BB94-B455-6844-8D32-E943CB5B90D0}"/>
              </a:ext>
            </a:extLst>
          </p:cNvPr>
          <p:cNvGrpSpPr/>
          <p:nvPr/>
        </p:nvGrpSpPr>
        <p:grpSpPr>
          <a:xfrm>
            <a:off x="4830092" y="1489569"/>
            <a:ext cx="1530360" cy="365400"/>
            <a:chOff x="4830092" y="1489569"/>
            <a:chExt cx="153036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57A15D5-2F28-E14C-8E70-38809473CDF5}"/>
                    </a:ext>
                  </a:extLst>
                </p14:cNvPr>
                <p14:cNvContentPartPr/>
                <p14:nvPr/>
              </p14:nvContentPartPr>
              <p14:xfrm>
                <a:off x="4830092" y="1502169"/>
                <a:ext cx="220680" cy="189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57A15D5-2F28-E14C-8E70-38809473CD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22532" y="1494609"/>
                  <a:ext cx="235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E804464-9EB6-A84A-8283-0B334D68EEDE}"/>
                    </a:ext>
                  </a:extLst>
                </p14:cNvPr>
                <p14:cNvContentPartPr/>
                <p14:nvPr/>
              </p14:nvContentPartPr>
              <p14:xfrm>
                <a:off x="4849172" y="1735089"/>
                <a:ext cx="258480" cy="31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E804464-9EB6-A84A-8283-0B334D68EED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41612" y="1727529"/>
                  <a:ext cx="27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3FD14E0-C10D-7045-90A6-840B08AC37FA}"/>
                    </a:ext>
                  </a:extLst>
                </p14:cNvPr>
                <p14:cNvContentPartPr/>
                <p14:nvPr/>
              </p14:nvContentPartPr>
              <p14:xfrm>
                <a:off x="5289812" y="1533489"/>
                <a:ext cx="264960" cy="195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3FD14E0-C10D-7045-90A6-840B08AC37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82252" y="1525929"/>
                  <a:ext cx="279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361C4AC-52CC-F948-9126-B4438F9C9CEE}"/>
                    </a:ext>
                  </a:extLst>
                </p14:cNvPr>
                <p14:cNvContentPartPr/>
                <p14:nvPr/>
              </p14:nvContentPartPr>
              <p14:xfrm>
                <a:off x="5674652" y="1533489"/>
                <a:ext cx="125640" cy="170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361C4AC-52CC-F948-9126-B4438F9C9CE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67092" y="1525929"/>
                  <a:ext cx="14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D74D37D-E8B9-8C40-A10D-189AAD1F5698}"/>
                    </a:ext>
                  </a:extLst>
                </p14:cNvPr>
                <p14:cNvContentPartPr/>
                <p14:nvPr/>
              </p14:nvContentPartPr>
              <p14:xfrm>
                <a:off x="5876252" y="1489569"/>
                <a:ext cx="181440" cy="233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D74D37D-E8B9-8C40-A10D-189AAD1F56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68692" y="1482009"/>
                  <a:ext cx="196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5F2D5A4-972E-5B40-B18A-32550CBD81EE}"/>
                    </a:ext>
                  </a:extLst>
                </p14:cNvPr>
                <p14:cNvContentPartPr/>
                <p14:nvPr/>
              </p14:nvContentPartPr>
              <p14:xfrm>
                <a:off x="6215372" y="1495689"/>
                <a:ext cx="145080" cy="3592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5F2D5A4-972E-5B40-B18A-32550CBD81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07812" y="1488129"/>
                  <a:ext cx="16020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1292B6C-4D1C-1E48-A707-511F172FE0DD}"/>
              </a:ext>
            </a:extLst>
          </p:cNvPr>
          <p:cNvGrpSpPr/>
          <p:nvPr/>
        </p:nvGrpSpPr>
        <p:grpSpPr>
          <a:xfrm>
            <a:off x="1357602" y="2502052"/>
            <a:ext cx="457560" cy="469800"/>
            <a:chOff x="1357602" y="2502052"/>
            <a:chExt cx="45756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F6078BC-70A5-EF42-8B8C-DE79055DA988}"/>
                    </a:ext>
                  </a:extLst>
                </p14:cNvPr>
                <p14:cNvContentPartPr/>
                <p14:nvPr/>
              </p14:nvContentPartPr>
              <p14:xfrm>
                <a:off x="1613562" y="2642092"/>
                <a:ext cx="122400" cy="128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F6078BC-70A5-EF42-8B8C-DE79055DA98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06002" y="2634532"/>
                  <a:ext cx="137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A7CE2FA-16B9-864A-A9B4-8D259A67FCCA}"/>
                    </a:ext>
                  </a:extLst>
                </p14:cNvPr>
                <p14:cNvContentPartPr/>
                <p14:nvPr/>
              </p14:nvContentPartPr>
              <p14:xfrm>
                <a:off x="1357602" y="2502052"/>
                <a:ext cx="457560" cy="469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A7CE2FA-16B9-864A-A9B4-8D259A67FC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50042" y="2494492"/>
                  <a:ext cx="47268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0318CE70-CFF8-634B-827A-CF3767DD17C7}"/>
              </a:ext>
            </a:extLst>
          </p:cNvPr>
          <p:cNvGrpSpPr/>
          <p:nvPr/>
        </p:nvGrpSpPr>
        <p:grpSpPr>
          <a:xfrm>
            <a:off x="2845482" y="2745772"/>
            <a:ext cx="366120" cy="342000"/>
            <a:chOff x="2845482" y="2745772"/>
            <a:chExt cx="3661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41902D0-53FF-2746-964F-F4A33A0CC7AB}"/>
                    </a:ext>
                  </a:extLst>
                </p14:cNvPr>
                <p14:cNvContentPartPr/>
                <p14:nvPr/>
              </p14:nvContentPartPr>
              <p14:xfrm>
                <a:off x="2845482" y="2745772"/>
                <a:ext cx="366120" cy="24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41902D0-53FF-2746-964F-F4A33A0CC7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37922" y="2738212"/>
                  <a:ext cx="381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0560AEE-B554-4340-97B0-6E2DECBB2EFB}"/>
                    </a:ext>
                  </a:extLst>
                </p14:cNvPr>
                <p14:cNvContentPartPr/>
                <p14:nvPr/>
              </p14:nvContentPartPr>
              <p14:xfrm>
                <a:off x="2881842" y="2861692"/>
                <a:ext cx="286920" cy="226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0560AEE-B554-4340-97B0-6E2DECBB2E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74642" y="2854132"/>
                  <a:ext cx="3020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4016BC7-74B9-794E-99C9-BB9120CE58C3}"/>
              </a:ext>
            </a:extLst>
          </p:cNvPr>
          <p:cNvGrpSpPr/>
          <p:nvPr/>
        </p:nvGrpSpPr>
        <p:grpSpPr>
          <a:xfrm>
            <a:off x="3650442" y="2629852"/>
            <a:ext cx="1091880" cy="567360"/>
            <a:chOff x="3650442" y="2629852"/>
            <a:chExt cx="1091880" cy="56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2834C59-D59E-1641-B176-E6B28207F51A}"/>
                    </a:ext>
                  </a:extLst>
                </p14:cNvPr>
                <p14:cNvContentPartPr/>
                <p14:nvPr/>
              </p14:nvContentPartPr>
              <p14:xfrm>
                <a:off x="3729642" y="2629852"/>
                <a:ext cx="219960" cy="567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2834C59-D59E-1641-B176-E6B28207F5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22082" y="2622292"/>
                  <a:ext cx="2350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44205D6-5974-484A-85CD-09E8444CCD5A}"/>
                    </a:ext>
                  </a:extLst>
                </p14:cNvPr>
                <p14:cNvContentPartPr/>
                <p14:nvPr/>
              </p14:nvContentPartPr>
              <p14:xfrm>
                <a:off x="3650442" y="2922532"/>
                <a:ext cx="250560" cy="309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44205D6-5974-484A-85CD-09E8444CCD5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42882" y="2914972"/>
                  <a:ext cx="265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45FF80D-7B7C-E548-8302-2BA7247C9100}"/>
                    </a:ext>
                  </a:extLst>
                </p14:cNvPr>
                <p14:cNvContentPartPr/>
                <p14:nvPr/>
              </p14:nvContentPartPr>
              <p14:xfrm>
                <a:off x="4132122" y="2824972"/>
                <a:ext cx="55080" cy="2199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45FF80D-7B7C-E548-8302-2BA7247C91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24562" y="2817412"/>
                  <a:ext cx="70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7F930A2-6080-5045-920E-970692152197}"/>
                    </a:ext>
                  </a:extLst>
                </p14:cNvPr>
                <p14:cNvContentPartPr/>
                <p14:nvPr/>
              </p14:nvContentPartPr>
              <p14:xfrm>
                <a:off x="4266402" y="2794732"/>
                <a:ext cx="200880" cy="24444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7F930A2-6080-5045-920E-9706921521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58842" y="2787172"/>
                  <a:ext cx="216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BCD5821-6661-C740-8814-2CE9F2C40254}"/>
                    </a:ext>
                  </a:extLst>
                </p14:cNvPr>
                <p14:cNvContentPartPr/>
                <p14:nvPr/>
              </p14:nvContentPartPr>
              <p14:xfrm>
                <a:off x="4589682" y="2800852"/>
                <a:ext cx="152640" cy="317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BCD5821-6661-C740-8814-2CE9F2C402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2122" y="2793292"/>
                  <a:ext cx="1677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6D6CFD0-B7B1-A743-9E61-D59C67878883}"/>
              </a:ext>
            </a:extLst>
          </p:cNvPr>
          <p:cNvGrpSpPr/>
          <p:nvPr/>
        </p:nvGrpSpPr>
        <p:grpSpPr>
          <a:xfrm>
            <a:off x="2241762" y="3648292"/>
            <a:ext cx="549360" cy="226080"/>
            <a:chOff x="2241762" y="3648292"/>
            <a:chExt cx="54936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C3071B0-690C-7F4F-8BD4-D2B5F2278EF2}"/>
                    </a:ext>
                  </a:extLst>
                </p14:cNvPr>
                <p14:cNvContentPartPr/>
                <p14:nvPr/>
              </p14:nvContentPartPr>
              <p14:xfrm>
                <a:off x="2241762" y="3685012"/>
                <a:ext cx="122400" cy="1893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C3071B0-690C-7F4F-8BD4-D2B5F2278E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34202" y="3677452"/>
                  <a:ext cx="137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385FB26-432C-A640-B957-816EA174A524}"/>
                    </a:ext>
                  </a:extLst>
                </p14:cNvPr>
                <p14:cNvContentPartPr/>
                <p14:nvPr/>
              </p14:nvContentPartPr>
              <p14:xfrm>
                <a:off x="2491602" y="3666652"/>
                <a:ext cx="85680" cy="177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385FB26-432C-A640-B957-816EA174A52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84042" y="3659092"/>
                  <a:ext cx="10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86E1C9B-10C3-4141-8CEA-85C8CC4CFA8B}"/>
                    </a:ext>
                  </a:extLst>
                </p14:cNvPr>
                <p14:cNvContentPartPr/>
                <p14:nvPr/>
              </p14:nvContentPartPr>
              <p14:xfrm>
                <a:off x="2656482" y="3648292"/>
                <a:ext cx="134640" cy="2016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86E1C9B-10C3-4141-8CEA-85C8CC4CFA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48922" y="3640732"/>
                  <a:ext cx="14976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EE97FE56-AA39-7142-8B8F-6981AB658585}"/>
                  </a:ext>
                </a:extLst>
              </p14:cNvPr>
              <p14:cNvContentPartPr/>
              <p14:nvPr/>
            </p14:nvContentPartPr>
            <p14:xfrm>
              <a:off x="2991642" y="3636052"/>
              <a:ext cx="79560" cy="26856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EE97FE56-AA39-7142-8B8F-6981AB6585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84082" y="3628492"/>
                <a:ext cx="9468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7407A403-E917-A247-8A23-D36C50F8E8CA}"/>
              </a:ext>
            </a:extLst>
          </p:cNvPr>
          <p:cNvGrpSpPr/>
          <p:nvPr/>
        </p:nvGrpSpPr>
        <p:grpSpPr>
          <a:xfrm>
            <a:off x="3272442" y="3733612"/>
            <a:ext cx="128160" cy="128520"/>
            <a:chOff x="3272442" y="3733612"/>
            <a:chExt cx="12816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64ED453-430B-344B-9E5E-202A6DE819F6}"/>
                    </a:ext>
                  </a:extLst>
                </p14:cNvPr>
                <p14:cNvContentPartPr/>
                <p14:nvPr/>
              </p14:nvContentPartPr>
              <p14:xfrm>
                <a:off x="3272442" y="3733612"/>
                <a:ext cx="110160" cy="248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64ED453-430B-344B-9E5E-202A6DE819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64882" y="3726052"/>
                  <a:ext cx="125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83337F6-EFB5-3A40-9C10-11C1DFA2B920}"/>
                    </a:ext>
                  </a:extLst>
                </p14:cNvPr>
                <p14:cNvContentPartPr/>
                <p14:nvPr/>
              </p14:nvContentPartPr>
              <p14:xfrm>
                <a:off x="3284322" y="3849532"/>
                <a:ext cx="116280" cy="12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83337F6-EFB5-3A40-9C10-11C1DFA2B9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77122" y="3841972"/>
                  <a:ext cx="1314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5B300159-D0D8-AD4B-84BD-1720441FBF80}"/>
                  </a:ext>
                </a:extLst>
              </p14:cNvPr>
              <p14:cNvContentPartPr/>
              <p14:nvPr/>
            </p14:nvContentPartPr>
            <p14:xfrm>
              <a:off x="3613722" y="3678892"/>
              <a:ext cx="171000" cy="1893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5B300159-D0D8-AD4B-84BD-1720441FBF8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606162" y="3671332"/>
                <a:ext cx="1861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A5FAC7DC-51E7-8741-A5D1-309309A840AF}"/>
                  </a:ext>
                </a:extLst>
              </p14:cNvPr>
              <p14:cNvContentPartPr/>
              <p14:nvPr/>
            </p14:nvContentPartPr>
            <p14:xfrm>
              <a:off x="5126082" y="2977612"/>
              <a:ext cx="421200" cy="4320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A5FAC7DC-51E7-8741-A5D1-309309A840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18522" y="2970052"/>
                <a:ext cx="43632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2D6B992E-3B79-CB4B-9E45-3441FC6023B5}"/>
              </a:ext>
            </a:extLst>
          </p:cNvPr>
          <p:cNvGrpSpPr/>
          <p:nvPr/>
        </p:nvGrpSpPr>
        <p:grpSpPr>
          <a:xfrm>
            <a:off x="6175122" y="2794732"/>
            <a:ext cx="341280" cy="280440"/>
            <a:chOff x="6175122" y="2794732"/>
            <a:chExt cx="3412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9AF26A5-FCA7-7D40-95AB-5D9932626701}"/>
                    </a:ext>
                  </a:extLst>
                </p14:cNvPr>
                <p14:cNvContentPartPr/>
                <p14:nvPr/>
              </p14:nvContentPartPr>
              <p14:xfrm>
                <a:off x="6175122" y="2794732"/>
                <a:ext cx="341280" cy="49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9AF26A5-FCA7-7D40-95AB-5D99326267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67562" y="2787172"/>
                  <a:ext cx="356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3A34FE3-4783-2B47-9889-D3B0E58C77B3}"/>
                    </a:ext>
                  </a:extLst>
                </p14:cNvPr>
                <p14:cNvContentPartPr/>
                <p14:nvPr/>
              </p14:nvContentPartPr>
              <p14:xfrm>
                <a:off x="6217962" y="2916412"/>
                <a:ext cx="250560" cy="158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3A34FE3-4783-2B47-9889-D3B0E58C77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0402" y="2908852"/>
                  <a:ext cx="26532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4AC479B-BDA0-1B4C-B528-23A88A53078F}"/>
              </a:ext>
            </a:extLst>
          </p:cNvPr>
          <p:cNvGrpSpPr/>
          <p:nvPr/>
        </p:nvGrpSpPr>
        <p:grpSpPr>
          <a:xfrm>
            <a:off x="6815562" y="2611492"/>
            <a:ext cx="1079640" cy="610200"/>
            <a:chOff x="6815562" y="2611492"/>
            <a:chExt cx="10796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05ED778-435B-AE42-845D-01515B8BC722}"/>
                    </a:ext>
                  </a:extLst>
                </p14:cNvPr>
                <p14:cNvContentPartPr/>
                <p14:nvPr/>
              </p14:nvContentPartPr>
              <p14:xfrm>
                <a:off x="6900882" y="2611492"/>
                <a:ext cx="140760" cy="610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05ED778-435B-AE42-845D-01515B8BC7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93322" y="2603932"/>
                  <a:ext cx="1555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B1D4557C-3A16-9446-B218-A97F8F1C61F4}"/>
                    </a:ext>
                  </a:extLst>
                </p14:cNvPr>
                <p14:cNvContentPartPr/>
                <p14:nvPr/>
              </p14:nvContentPartPr>
              <p14:xfrm>
                <a:off x="6815562" y="2922532"/>
                <a:ext cx="250560" cy="187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B1D4557C-3A16-9446-B218-A97F8F1C61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8002" y="2914972"/>
                  <a:ext cx="265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BA79EFC2-5A79-8F45-A43A-A61BF133095D}"/>
                    </a:ext>
                  </a:extLst>
                </p14:cNvPr>
                <p14:cNvContentPartPr/>
                <p14:nvPr/>
              </p14:nvContentPartPr>
              <p14:xfrm>
                <a:off x="7205802" y="2867812"/>
                <a:ext cx="73440" cy="201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BA79EFC2-5A79-8F45-A43A-A61BF1330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98242" y="2860252"/>
                  <a:ext cx="88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C66BB6C-DD2B-224F-9DAB-D29F08C833B4}"/>
                    </a:ext>
                  </a:extLst>
                </p14:cNvPr>
                <p14:cNvContentPartPr/>
                <p14:nvPr/>
              </p14:nvContentPartPr>
              <p14:xfrm>
                <a:off x="7401642" y="2892292"/>
                <a:ext cx="140040" cy="2077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C66BB6C-DD2B-224F-9DAB-D29F08C833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94082" y="2884732"/>
                  <a:ext cx="155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B217AE1-C21E-7449-BEB9-616DA190374F}"/>
                    </a:ext>
                  </a:extLst>
                </p14:cNvPr>
                <p14:cNvContentPartPr/>
                <p14:nvPr/>
              </p14:nvContentPartPr>
              <p14:xfrm>
                <a:off x="7730322" y="2904532"/>
                <a:ext cx="164880" cy="2624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B217AE1-C21E-7449-BEB9-616DA190374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22762" y="2896972"/>
                  <a:ext cx="1800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DC9BE3B6-08A6-D44A-A1E5-6EB420A9EA13}"/>
              </a:ext>
            </a:extLst>
          </p:cNvPr>
          <p:cNvGrpSpPr/>
          <p:nvPr/>
        </p:nvGrpSpPr>
        <p:grpSpPr>
          <a:xfrm>
            <a:off x="5870202" y="3678892"/>
            <a:ext cx="969840" cy="244440"/>
            <a:chOff x="5870202" y="3678892"/>
            <a:chExt cx="96984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733AE94-7265-554E-84BC-74FD391F4851}"/>
                    </a:ext>
                  </a:extLst>
                </p14:cNvPr>
                <p14:cNvContentPartPr/>
                <p14:nvPr/>
              </p14:nvContentPartPr>
              <p14:xfrm>
                <a:off x="5870202" y="3697252"/>
                <a:ext cx="207720" cy="126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733AE94-7265-554E-84BC-74FD391F48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62642" y="3689692"/>
                  <a:ext cx="22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3302200-B129-6246-8FFE-B6619D862270}"/>
                    </a:ext>
                  </a:extLst>
                </p14:cNvPr>
                <p14:cNvContentPartPr/>
                <p14:nvPr/>
              </p14:nvContentPartPr>
              <p14:xfrm>
                <a:off x="5943282" y="3727492"/>
                <a:ext cx="146880" cy="1224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3302200-B129-6246-8FFE-B6619D8622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5722" y="3719932"/>
                  <a:ext cx="161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E24C17E-D739-054C-BC72-B29731702F2B}"/>
                    </a:ext>
                  </a:extLst>
                </p14:cNvPr>
                <p14:cNvContentPartPr/>
                <p14:nvPr/>
              </p14:nvContentPartPr>
              <p14:xfrm>
                <a:off x="6266562" y="3678892"/>
                <a:ext cx="97920" cy="1710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E24C17E-D739-054C-BC72-B29731702F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59002" y="3671332"/>
                  <a:ext cx="113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F62C28B-9C5F-6F4A-A399-2B6CCB927A6C}"/>
                    </a:ext>
                  </a:extLst>
                </p14:cNvPr>
                <p14:cNvContentPartPr/>
                <p14:nvPr/>
              </p14:nvContentPartPr>
              <p14:xfrm>
                <a:off x="6467802" y="3697252"/>
                <a:ext cx="140760" cy="201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F62C28B-9C5F-6F4A-A399-2B6CCB927A6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0242" y="3689692"/>
                  <a:ext cx="155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1C60DE9-6A11-4F43-9BC1-FE87689CE9F7}"/>
                    </a:ext>
                  </a:extLst>
                </p14:cNvPr>
                <p14:cNvContentPartPr/>
                <p14:nvPr/>
              </p14:nvContentPartPr>
              <p14:xfrm>
                <a:off x="6760482" y="3697252"/>
                <a:ext cx="79560" cy="22608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1C60DE9-6A11-4F43-9BC1-FE87689CE9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52922" y="3689692"/>
                  <a:ext cx="9468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3A676D7-848A-EE41-922A-311EE961D673}"/>
              </a:ext>
            </a:extLst>
          </p:cNvPr>
          <p:cNvGrpSpPr/>
          <p:nvPr/>
        </p:nvGrpSpPr>
        <p:grpSpPr>
          <a:xfrm>
            <a:off x="7065402" y="3654412"/>
            <a:ext cx="530280" cy="238320"/>
            <a:chOff x="7065402" y="3654412"/>
            <a:chExt cx="5302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2B2444A-6099-124B-B14E-5B76D647208E}"/>
                    </a:ext>
                  </a:extLst>
                </p14:cNvPr>
                <p14:cNvContentPartPr/>
                <p14:nvPr/>
              </p14:nvContentPartPr>
              <p14:xfrm>
                <a:off x="7065402" y="3751972"/>
                <a:ext cx="146880" cy="18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2B2444A-6099-124B-B14E-5B76D64720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57842" y="3744412"/>
                  <a:ext cx="161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5499EF1D-591A-DD48-A2D7-FE0BB9148E4A}"/>
                    </a:ext>
                  </a:extLst>
                </p14:cNvPr>
                <p14:cNvContentPartPr/>
                <p14:nvPr/>
              </p14:nvContentPartPr>
              <p14:xfrm>
                <a:off x="7086282" y="3831172"/>
                <a:ext cx="137880" cy="64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5499EF1D-591A-DD48-A2D7-FE0BB9148E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79082" y="3823612"/>
                  <a:ext cx="153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13AA862-6320-4C4D-A5B8-DFDCB0120B66}"/>
                    </a:ext>
                  </a:extLst>
                </p14:cNvPr>
                <p14:cNvContentPartPr/>
                <p14:nvPr/>
              </p14:nvContentPartPr>
              <p14:xfrm>
                <a:off x="7407042" y="3654412"/>
                <a:ext cx="188640" cy="238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13AA862-6320-4C4D-A5B8-DFDCB0120B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99482" y="3646852"/>
                  <a:ext cx="20376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ED8E5EE2-3D80-C747-80CA-384C2687FC7A}"/>
              </a:ext>
            </a:extLst>
          </p:cNvPr>
          <p:cNvGrpSpPr/>
          <p:nvPr/>
        </p:nvGrpSpPr>
        <p:grpSpPr>
          <a:xfrm>
            <a:off x="8297322" y="2824972"/>
            <a:ext cx="775080" cy="201600"/>
            <a:chOff x="8297322" y="2824972"/>
            <a:chExt cx="77508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19E809C1-A0EA-F245-B953-F3B71285E70A}"/>
                    </a:ext>
                  </a:extLst>
                </p14:cNvPr>
                <p14:cNvContentPartPr/>
                <p14:nvPr/>
              </p14:nvContentPartPr>
              <p14:xfrm>
                <a:off x="8297322" y="2904532"/>
                <a:ext cx="226080" cy="12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19E809C1-A0EA-F245-B953-F3B71285E70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89762" y="2896972"/>
                  <a:ext cx="241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E80BF0E-CDD1-6046-AF33-29334C180A00}"/>
                    </a:ext>
                  </a:extLst>
                </p14:cNvPr>
                <p14:cNvContentPartPr/>
                <p14:nvPr/>
              </p14:nvContentPartPr>
              <p14:xfrm>
                <a:off x="8312082" y="2995972"/>
                <a:ext cx="345240" cy="18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E80BF0E-CDD1-6046-AF33-29334C180A0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04522" y="2988412"/>
                  <a:ext cx="360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3A89FC6F-0129-4F4B-8ED1-F3419EE05800}"/>
                    </a:ext>
                  </a:extLst>
                </p14:cNvPr>
                <p14:cNvContentPartPr/>
                <p14:nvPr/>
              </p14:nvContentPartPr>
              <p14:xfrm>
                <a:off x="8834082" y="2824972"/>
                <a:ext cx="238320" cy="2016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3A89FC6F-0129-4F4B-8ED1-F3419EE058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26522" y="2817412"/>
                  <a:ext cx="25344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0A46ADD3-95EA-3B46-83C3-6D6750DB661B}"/>
                  </a:ext>
                </a:extLst>
              </p14:cNvPr>
              <p14:cNvContentPartPr/>
              <p14:nvPr/>
            </p14:nvContentPartPr>
            <p14:xfrm>
              <a:off x="9328002" y="3599692"/>
              <a:ext cx="238320" cy="2505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0A46ADD3-95EA-3B46-83C3-6D6750DB661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20442" y="3592132"/>
                <a:ext cx="2534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292F7A93-E0C2-6B48-A151-9219609E84D7}"/>
              </a:ext>
            </a:extLst>
          </p:cNvPr>
          <p:cNvGrpSpPr/>
          <p:nvPr/>
        </p:nvGrpSpPr>
        <p:grpSpPr>
          <a:xfrm>
            <a:off x="9882762" y="3428692"/>
            <a:ext cx="781200" cy="469800"/>
            <a:chOff x="9882762" y="3428692"/>
            <a:chExt cx="78120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AE534F0-0D78-8B41-903F-5DC49C669FCD}"/>
                    </a:ext>
                  </a:extLst>
                </p14:cNvPr>
                <p14:cNvContentPartPr/>
                <p14:nvPr/>
              </p14:nvContentPartPr>
              <p14:xfrm>
                <a:off x="9882762" y="3648292"/>
                <a:ext cx="116280" cy="219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AE534F0-0D78-8B41-903F-5DC49C669F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875202" y="3640732"/>
                  <a:ext cx="131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3E1EA6F-6FDE-0046-A21F-8D21540E866D}"/>
                    </a:ext>
                  </a:extLst>
                </p14:cNvPr>
                <p14:cNvContentPartPr/>
                <p14:nvPr/>
              </p14:nvContentPartPr>
              <p14:xfrm>
                <a:off x="9922002" y="3764212"/>
                <a:ext cx="156240" cy="309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3E1EA6F-6FDE-0046-A21F-8D21540E866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14802" y="3756652"/>
                  <a:ext cx="171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8D62985-D1CA-B448-B25E-664A81E5CB44}"/>
                    </a:ext>
                  </a:extLst>
                </p14:cNvPr>
                <p14:cNvContentPartPr/>
                <p14:nvPr/>
              </p14:nvContentPartPr>
              <p14:xfrm>
                <a:off x="10230522" y="3428692"/>
                <a:ext cx="354240" cy="469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8D62985-D1CA-B448-B25E-664A81E5CB4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22962" y="3421132"/>
                  <a:ext cx="3690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9B43E07-0132-2249-B155-CE233223B271}"/>
                    </a:ext>
                  </a:extLst>
                </p14:cNvPr>
                <p14:cNvContentPartPr/>
                <p14:nvPr/>
              </p14:nvContentPartPr>
              <p14:xfrm>
                <a:off x="10547682" y="3764212"/>
                <a:ext cx="116280" cy="370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9B43E07-0132-2249-B155-CE233223B27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40122" y="3756652"/>
                  <a:ext cx="1314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F7F7333-872D-544F-8DEA-23A1B3C4D6AD}"/>
              </a:ext>
            </a:extLst>
          </p:cNvPr>
          <p:cNvGrpSpPr/>
          <p:nvPr/>
        </p:nvGrpSpPr>
        <p:grpSpPr>
          <a:xfrm>
            <a:off x="10864842" y="3538492"/>
            <a:ext cx="451440" cy="415080"/>
            <a:chOff x="10864842" y="3538492"/>
            <a:chExt cx="45144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BE2E889-E135-944C-A044-A273A0CDD903}"/>
                    </a:ext>
                  </a:extLst>
                </p14:cNvPr>
                <p14:cNvContentPartPr/>
                <p14:nvPr/>
              </p14:nvContentPartPr>
              <p14:xfrm>
                <a:off x="10864842" y="3538492"/>
                <a:ext cx="183240" cy="4150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BE2E889-E135-944C-A044-A273A0CDD9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57282" y="3530932"/>
                  <a:ext cx="1983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C194724-9DFA-9D49-AA18-4B727EE330A0}"/>
                    </a:ext>
                  </a:extLst>
                </p14:cNvPr>
                <p14:cNvContentPartPr/>
                <p14:nvPr/>
              </p14:nvContentPartPr>
              <p14:xfrm>
                <a:off x="11133042" y="3685012"/>
                <a:ext cx="104040" cy="2138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C194724-9DFA-9D49-AA18-4B727EE330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25482" y="3677452"/>
                  <a:ext cx="119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80CE580-5059-3342-87DC-A6CF0F29BF6D}"/>
                    </a:ext>
                  </a:extLst>
                </p14:cNvPr>
                <p14:cNvContentPartPr/>
                <p14:nvPr/>
              </p14:nvContentPartPr>
              <p14:xfrm>
                <a:off x="11315922" y="3898492"/>
                <a:ext cx="360" cy="309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80CE580-5059-3342-87DC-A6CF0F29BF6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08362" y="3890932"/>
                  <a:ext cx="154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006E7C35-B467-5540-A188-215D7A6ECDFF}"/>
              </a:ext>
            </a:extLst>
          </p:cNvPr>
          <p:cNvGrpSpPr/>
          <p:nvPr/>
        </p:nvGrpSpPr>
        <p:grpSpPr>
          <a:xfrm>
            <a:off x="11539482" y="3508252"/>
            <a:ext cx="307440" cy="720000"/>
            <a:chOff x="11539482" y="3508252"/>
            <a:chExt cx="307440" cy="72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05C5B42-B8C0-A64D-879A-249E66B3C1A7}"/>
                    </a:ext>
                  </a:extLst>
                </p14:cNvPr>
                <p14:cNvContentPartPr/>
                <p14:nvPr/>
              </p14:nvContentPartPr>
              <p14:xfrm>
                <a:off x="11566122" y="3642892"/>
                <a:ext cx="104040" cy="2678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05C5B42-B8C0-A64D-879A-249E66B3C1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58562" y="3635332"/>
                  <a:ext cx="119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2E7F56E-2ACA-5043-8961-AE254F19E44E}"/>
                    </a:ext>
                  </a:extLst>
                </p14:cNvPr>
                <p14:cNvContentPartPr/>
                <p14:nvPr/>
              </p14:nvContentPartPr>
              <p14:xfrm>
                <a:off x="11539482" y="3739732"/>
                <a:ext cx="136440" cy="30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2E7F56E-2ACA-5043-8961-AE254F19E4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531922" y="3732172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ACAFEAE7-F6B7-B544-8B95-A153A2816CDA}"/>
                    </a:ext>
                  </a:extLst>
                </p14:cNvPr>
                <p14:cNvContentPartPr/>
                <p14:nvPr/>
              </p14:nvContentPartPr>
              <p14:xfrm>
                <a:off x="11730642" y="3508252"/>
                <a:ext cx="116280" cy="7200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ACAFEAE7-F6B7-B544-8B95-A153A2816C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23082" y="3500692"/>
                  <a:ext cx="131400" cy="7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5676D9CF-F4E3-334F-9FEB-89AF5B40DC6E}"/>
                  </a:ext>
                </a:extLst>
              </p14:cNvPr>
              <p14:cNvContentPartPr/>
              <p14:nvPr/>
            </p14:nvContentPartPr>
            <p14:xfrm>
              <a:off x="1985442" y="4392412"/>
              <a:ext cx="6760800" cy="14688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5676D9CF-F4E3-334F-9FEB-89AF5B40DC6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977882" y="4384852"/>
                <a:ext cx="6775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BBF4A633-9E94-4249-977C-3107CFF983A5}"/>
                  </a:ext>
                </a:extLst>
              </p14:cNvPr>
              <p14:cNvContentPartPr/>
              <p14:nvPr/>
            </p14:nvContentPartPr>
            <p14:xfrm>
              <a:off x="2497722" y="5015212"/>
              <a:ext cx="146880" cy="3412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BBF4A633-9E94-4249-977C-3107CFF983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490162" y="5007652"/>
                <a:ext cx="16164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04FC67C6-09AD-FF47-9217-7DE5D18FE1BC}"/>
              </a:ext>
            </a:extLst>
          </p:cNvPr>
          <p:cNvGrpSpPr/>
          <p:nvPr/>
        </p:nvGrpSpPr>
        <p:grpSpPr>
          <a:xfrm>
            <a:off x="2863842" y="4837372"/>
            <a:ext cx="256320" cy="549360"/>
            <a:chOff x="2863842" y="4837372"/>
            <a:chExt cx="25632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DC6FD02-A129-3845-BCE7-E9113D9A5B71}"/>
                    </a:ext>
                  </a:extLst>
                </p14:cNvPr>
                <p14:cNvContentPartPr/>
                <p14:nvPr/>
              </p14:nvContentPartPr>
              <p14:xfrm>
                <a:off x="2894082" y="4837372"/>
                <a:ext cx="140760" cy="549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DC6FD02-A129-3845-BCE7-E9113D9A5B7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86522" y="4830172"/>
                  <a:ext cx="1555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66E5D24-87DA-9B4C-AC64-5A1F2ABDC945}"/>
                    </a:ext>
                  </a:extLst>
                </p14:cNvPr>
                <p14:cNvContentPartPr/>
                <p14:nvPr/>
              </p14:nvContentPartPr>
              <p14:xfrm>
                <a:off x="2863842" y="5319412"/>
                <a:ext cx="128520" cy="309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66E5D24-87DA-9B4C-AC64-5A1F2ABDC94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56282" y="5311852"/>
                  <a:ext cx="143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F9DC0F9-3177-3E44-84E0-E2BCF7FB9415}"/>
                    </a:ext>
                  </a:extLst>
                </p14:cNvPr>
                <p14:cNvContentPartPr/>
                <p14:nvPr/>
              </p14:nvContentPartPr>
              <p14:xfrm>
                <a:off x="3034482" y="5319412"/>
                <a:ext cx="85680" cy="12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F9DC0F9-3177-3E44-84E0-E2BCF7FB941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26922" y="5311852"/>
                  <a:ext cx="10080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B5863330-B188-764B-8646-CB4CAA912A4D}"/>
                  </a:ext>
                </a:extLst>
              </p14:cNvPr>
              <p14:cNvContentPartPr/>
              <p14:nvPr/>
            </p14:nvContentPartPr>
            <p14:xfrm>
              <a:off x="3388722" y="5044732"/>
              <a:ext cx="97200" cy="26244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B5863330-B188-764B-8646-CB4CAA912A4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381162" y="5037172"/>
                <a:ext cx="11232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B080A9A-DA96-F94F-9CEC-39CFCBFC5D0E}"/>
              </a:ext>
            </a:extLst>
          </p:cNvPr>
          <p:cNvGrpSpPr/>
          <p:nvPr/>
        </p:nvGrpSpPr>
        <p:grpSpPr>
          <a:xfrm>
            <a:off x="4150482" y="5020612"/>
            <a:ext cx="280800" cy="329400"/>
            <a:chOff x="4150482" y="5020612"/>
            <a:chExt cx="2808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03C916C-CCA1-CB40-A4D1-16C89E1F5853}"/>
                    </a:ext>
                  </a:extLst>
                </p14:cNvPr>
                <p14:cNvContentPartPr/>
                <p14:nvPr/>
              </p14:nvContentPartPr>
              <p14:xfrm>
                <a:off x="4150482" y="5020612"/>
                <a:ext cx="104040" cy="2685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03C916C-CCA1-CB40-A4D1-16C89E1F585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42922" y="5013052"/>
                  <a:ext cx="11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7596DA2-DDD0-904B-B561-D24666A2AEE6}"/>
                    </a:ext>
                  </a:extLst>
                </p14:cNvPr>
                <p14:cNvContentPartPr/>
                <p14:nvPr/>
              </p14:nvContentPartPr>
              <p14:xfrm>
                <a:off x="4406442" y="5270452"/>
                <a:ext cx="24840" cy="795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7596DA2-DDD0-904B-B561-D24666A2AE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98882" y="5262892"/>
                  <a:ext cx="39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E42E417-8FD3-354E-A789-92078C0EBFB6}"/>
              </a:ext>
            </a:extLst>
          </p:cNvPr>
          <p:cNvGrpSpPr/>
          <p:nvPr/>
        </p:nvGrpSpPr>
        <p:grpSpPr>
          <a:xfrm>
            <a:off x="4815762" y="4965532"/>
            <a:ext cx="286200" cy="342000"/>
            <a:chOff x="4815762" y="4965532"/>
            <a:chExt cx="28620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4C13068-7D1D-8345-82B1-7C8EC0535ED4}"/>
                    </a:ext>
                  </a:extLst>
                </p14:cNvPr>
                <p14:cNvContentPartPr/>
                <p14:nvPr/>
              </p14:nvContentPartPr>
              <p14:xfrm>
                <a:off x="4876242" y="4965532"/>
                <a:ext cx="128520" cy="3420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4C13068-7D1D-8345-82B1-7C8EC0535ED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68682" y="4957972"/>
                  <a:ext cx="143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0F73043-5B72-6E4E-8A67-8678D6ADCDAD}"/>
                    </a:ext>
                  </a:extLst>
                </p14:cNvPr>
                <p14:cNvContentPartPr/>
                <p14:nvPr/>
              </p14:nvContentPartPr>
              <p14:xfrm>
                <a:off x="4815762" y="5105932"/>
                <a:ext cx="286200" cy="24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0F73043-5B72-6E4E-8A67-8678D6ADCD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8202" y="5098372"/>
                  <a:ext cx="3013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10BF953-E0B2-9245-BE10-638B02E08713}"/>
              </a:ext>
            </a:extLst>
          </p:cNvPr>
          <p:cNvGrpSpPr/>
          <p:nvPr/>
        </p:nvGrpSpPr>
        <p:grpSpPr>
          <a:xfrm>
            <a:off x="5223642" y="4782652"/>
            <a:ext cx="2708280" cy="829800"/>
            <a:chOff x="5223642" y="4782652"/>
            <a:chExt cx="2708280" cy="82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C4DC1568-333A-BC49-8F8E-0BAE886E7A46}"/>
                    </a:ext>
                  </a:extLst>
                </p14:cNvPr>
                <p14:cNvContentPartPr/>
                <p14:nvPr/>
              </p14:nvContentPartPr>
              <p14:xfrm>
                <a:off x="5242002" y="5267932"/>
                <a:ext cx="48600" cy="106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C4DC1568-333A-BC49-8F8E-0BAE886E7A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34442" y="5260372"/>
                  <a:ext cx="63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C83C02B-FB35-8C48-A093-DD14693892F7}"/>
                    </a:ext>
                  </a:extLst>
                </p14:cNvPr>
                <p14:cNvContentPartPr/>
                <p14:nvPr/>
              </p14:nvContentPartPr>
              <p14:xfrm>
                <a:off x="5223642" y="5050852"/>
                <a:ext cx="244440" cy="4082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C83C02B-FB35-8C48-A093-DD14693892F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16082" y="5043292"/>
                  <a:ext cx="259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DC00285-AE78-B04A-870D-20481F9D37FB}"/>
                    </a:ext>
                  </a:extLst>
                </p14:cNvPr>
                <p14:cNvContentPartPr/>
                <p14:nvPr/>
              </p14:nvContentPartPr>
              <p14:xfrm>
                <a:off x="5559162" y="4904692"/>
                <a:ext cx="85680" cy="152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DC00285-AE78-B04A-870D-20481F9D37F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51602" y="4897132"/>
                  <a:ext cx="100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D34904E9-C3D0-0349-9E50-8B69846528E6}"/>
                    </a:ext>
                  </a:extLst>
                </p14:cNvPr>
                <p14:cNvContentPartPr/>
                <p14:nvPr/>
              </p14:nvContentPartPr>
              <p14:xfrm>
                <a:off x="5534682" y="4874092"/>
                <a:ext cx="67320" cy="738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D34904E9-C3D0-0349-9E50-8B69846528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7122" y="4866532"/>
                  <a:ext cx="8244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37350387-77A3-964D-9C3D-9FEC0B417CE3}"/>
                    </a:ext>
                  </a:extLst>
                </p14:cNvPr>
                <p14:cNvContentPartPr/>
                <p14:nvPr/>
              </p14:nvContentPartPr>
              <p14:xfrm>
                <a:off x="5687322" y="5234092"/>
                <a:ext cx="97920" cy="856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37350387-77A3-964D-9C3D-9FEC0B417CE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79762" y="5226532"/>
                  <a:ext cx="113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093EF1F-80FE-E24C-8EF8-2E82EFAE6085}"/>
                    </a:ext>
                  </a:extLst>
                </p14:cNvPr>
                <p14:cNvContentPartPr/>
                <p14:nvPr/>
              </p14:nvContentPartPr>
              <p14:xfrm>
                <a:off x="5967762" y="5410852"/>
                <a:ext cx="43200" cy="9180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093EF1F-80FE-E24C-8EF8-2E82EFAE60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60202" y="5403292"/>
                  <a:ext cx="57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BE71DA6-B8B3-A442-B4E6-9E6FA90875A0}"/>
                    </a:ext>
                  </a:extLst>
                </p14:cNvPr>
                <p14:cNvContentPartPr/>
                <p14:nvPr/>
              </p14:nvContentPartPr>
              <p14:xfrm>
                <a:off x="6382482" y="4965532"/>
                <a:ext cx="274680" cy="673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BE71DA6-B8B3-A442-B4E6-9E6FA90875A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74922" y="4957972"/>
                  <a:ext cx="289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E4D4DE6-006A-7046-AADD-90BA72F341B4}"/>
                    </a:ext>
                  </a:extLst>
                </p14:cNvPr>
                <p14:cNvContentPartPr/>
                <p14:nvPr/>
              </p14:nvContentPartPr>
              <p14:xfrm>
                <a:off x="6467802" y="4923052"/>
                <a:ext cx="30960" cy="323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E4D4DE6-006A-7046-AADD-90BA72F341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60242" y="4915492"/>
                  <a:ext cx="46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274399E8-D66E-5F40-8A71-2187A1124514}"/>
                    </a:ext>
                  </a:extLst>
                </p14:cNvPr>
                <p14:cNvContentPartPr/>
                <p14:nvPr/>
              </p14:nvContentPartPr>
              <p14:xfrm>
                <a:off x="6073962" y="4807852"/>
                <a:ext cx="771480" cy="5965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274399E8-D66E-5F40-8A71-2187A11245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66762" y="4800292"/>
                  <a:ext cx="7866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F4E2BF5-1435-494C-BD18-2254DC2D16CF}"/>
                    </a:ext>
                  </a:extLst>
                </p14:cNvPr>
                <p14:cNvContentPartPr/>
                <p14:nvPr/>
              </p14:nvContentPartPr>
              <p14:xfrm>
                <a:off x="6431082" y="5404732"/>
                <a:ext cx="91800" cy="126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F4E2BF5-1435-494C-BD18-2254DC2D16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23522" y="5397172"/>
                  <a:ext cx="106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EF7F702-D74D-364A-82C9-7C3324425346}"/>
                    </a:ext>
                  </a:extLst>
                </p14:cNvPr>
                <p14:cNvContentPartPr/>
                <p14:nvPr/>
              </p14:nvContentPartPr>
              <p14:xfrm>
                <a:off x="6681282" y="5404732"/>
                <a:ext cx="18720" cy="612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EF7F702-D74D-364A-82C9-7C332442534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73722" y="5397172"/>
                  <a:ext cx="33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EAAE87EB-A631-A64F-8F89-E2C4ABBAFD18}"/>
                    </a:ext>
                  </a:extLst>
                </p14:cNvPr>
                <p14:cNvContentPartPr/>
                <p14:nvPr/>
              </p14:nvContentPartPr>
              <p14:xfrm>
                <a:off x="7077642" y="4782652"/>
                <a:ext cx="164880" cy="683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EAAE87EB-A631-A64F-8F89-E2C4ABBAFD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70082" y="4775092"/>
                  <a:ext cx="1800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A28C7A9-89E0-9C4B-A0C6-E3A05B6E4DEE}"/>
                    </a:ext>
                  </a:extLst>
                </p14:cNvPr>
                <p14:cNvContentPartPr/>
                <p14:nvPr/>
              </p14:nvContentPartPr>
              <p14:xfrm>
                <a:off x="7056762" y="5386372"/>
                <a:ext cx="70200" cy="126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A28C7A9-89E0-9C4B-A0C6-E3A05B6E4DE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49202" y="5378812"/>
                  <a:ext cx="85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9B54C7E-AE91-0C47-89C4-BC10CD674DEE}"/>
                    </a:ext>
                  </a:extLst>
                </p14:cNvPr>
                <p14:cNvContentPartPr/>
                <p14:nvPr/>
              </p14:nvContentPartPr>
              <p14:xfrm>
                <a:off x="7315602" y="5392492"/>
                <a:ext cx="30960" cy="64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9B54C7E-AE91-0C47-89C4-BC10CD674DE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08042" y="5384932"/>
                  <a:ext cx="46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D48E934-72B6-0F4B-88E6-995E8D16111B}"/>
                    </a:ext>
                  </a:extLst>
                </p14:cNvPr>
                <p14:cNvContentPartPr/>
                <p14:nvPr/>
              </p14:nvContentPartPr>
              <p14:xfrm>
                <a:off x="7516842" y="5056972"/>
                <a:ext cx="104040" cy="2746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D48E934-72B6-0F4B-88E6-995E8D1611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09282" y="5049412"/>
                  <a:ext cx="119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8F9F8823-7C52-8E40-9317-87DB71CD042A}"/>
                    </a:ext>
                  </a:extLst>
                </p14:cNvPr>
                <p14:cNvContentPartPr/>
                <p14:nvPr/>
              </p14:nvContentPartPr>
              <p14:xfrm>
                <a:off x="7730322" y="4874092"/>
                <a:ext cx="201600" cy="4698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8F9F8823-7C52-8E40-9317-87DB71CD042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22762" y="4866532"/>
                  <a:ext cx="21672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40B27777-CFE4-6542-816D-3671919D1DB5}"/>
              </a:ext>
            </a:extLst>
          </p:cNvPr>
          <p:cNvGrpSpPr/>
          <p:nvPr/>
        </p:nvGrpSpPr>
        <p:grpSpPr>
          <a:xfrm>
            <a:off x="8266722" y="4758172"/>
            <a:ext cx="3378240" cy="762120"/>
            <a:chOff x="8266722" y="4758172"/>
            <a:chExt cx="337824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A6CEC44-8C57-6041-AE50-B91F47357064}"/>
                    </a:ext>
                  </a:extLst>
                </p14:cNvPr>
                <p14:cNvContentPartPr/>
                <p14:nvPr/>
              </p14:nvContentPartPr>
              <p14:xfrm>
                <a:off x="8334042" y="4758172"/>
                <a:ext cx="61200" cy="85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A6CEC44-8C57-6041-AE50-B91F473570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26482" y="4750612"/>
                  <a:ext cx="76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3F0B1C9-F52D-224F-A726-7AA8FDCD235C}"/>
                    </a:ext>
                  </a:extLst>
                </p14:cNvPr>
                <p14:cNvContentPartPr/>
                <p14:nvPr/>
              </p14:nvContentPartPr>
              <p14:xfrm>
                <a:off x="8266722" y="4821892"/>
                <a:ext cx="232200" cy="54648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3F0B1C9-F52D-224F-A726-7AA8FDCD235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59162" y="4814332"/>
                  <a:ext cx="2473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0835ABF-83CE-204A-A6A0-2C7151FA1FFE}"/>
                    </a:ext>
                  </a:extLst>
                </p14:cNvPr>
                <p14:cNvContentPartPr/>
                <p14:nvPr/>
              </p14:nvContentPartPr>
              <p14:xfrm>
                <a:off x="8785122" y="4929172"/>
                <a:ext cx="329760" cy="856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0835ABF-83CE-204A-A6A0-2C7151FA1FF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77562" y="4921612"/>
                  <a:ext cx="344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51F6837-F4AA-6248-A5E6-3D7C48EEFBF9}"/>
                    </a:ext>
                  </a:extLst>
                </p14:cNvPr>
                <p14:cNvContentPartPr/>
                <p14:nvPr/>
              </p14:nvContentPartPr>
              <p14:xfrm>
                <a:off x="8876562" y="4965532"/>
                <a:ext cx="219960" cy="134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51F6837-F4AA-6248-A5E6-3D7C48EEFBF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69002" y="4957972"/>
                  <a:ext cx="235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FE9758C-9021-F34E-A750-70A3C64CB4E5}"/>
                    </a:ext>
                  </a:extLst>
                </p14:cNvPr>
                <p14:cNvContentPartPr/>
                <p14:nvPr/>
              </p14:nvContentPartPr>
              <p14:xfrm>
                <a:off x="8937762" y="4850332"/>
                <a:ext cx="116280" cy="365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FE9758C-9021-F34E-A750-70A3C64CB4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30202" y="4842772"/>
                  <a:ext cx="131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53C10CD-5DEF-D943-A166-894DEA64490D}"/>
                    </a:ext>
                  </a:extLst>
                </p14:cNvPr>
                <p14:cNvContentPartPr/>
                <p14:nvPr/>
              </p14:nvContentPartPr>
              <p14:xfrm>
                <a:off x="8687562" y="5197372"/>
                <a:ext cx="463680" cy="1224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53C10CD-5DEF-D943-A166-894DEA6449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80002" y="5189812"/>
                  <a:ext cx="47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DBD450C-8AF9-4D49-A0E0-2F7DB3E6E49D}"/>
                    </a:ext>
                  </a:extLst>
                </p14:cNvPr>
                <p14:cNvContentPartPr/>
                <p14:nvPr/>
              </p14:nvContentPartPr>
              <p14:xfrm>
                <a:off x="9376602" y="4819372"/>
                <a:ext cx="512640" cy="591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DBD450C-8AF9-4D49-A0E0-2F7DB3E6E4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69042" y="4811812"/>
                  <a:ext cx="5277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166D678-B9A8-4448-95F0-ED4FF73EB336}"/>
                    </a:ext>
                  </a:extLst>
                </p14:cNvPr>
                <p14:cNvContentPartPr/>
                <p14:nvPr/>
              </p14:nvContentPartPr>
              <p14:xfrm>
                <a:off x="10071762" y="5002252"/>
                <a:ext cx="256320" cy="256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166D678-B9A8-4448-95F0-ED4FF73EB3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64562" y="4994692"/>
                  <a:ext cx="271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86C03BD-233A-3141-B3D5-BA3553390AB7}"/>
                    </a:ext>
                  </a:extLst>
                </p14:cNvPr>
                <p14:cNvContentPartPr/>
                <p14:nvPr/>
              </p14:nvContentPartPr>
              <p14:xfrm>
                <a:off x="10348962" y="4801012"/>
                <a:ext cx="326880" cy="5673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86C03BD-233A-3141-B3D5-BA3553390A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41402" y="4793452"/>
                  <a:ext cx="3420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6E632CE-5277-6B4C-AA8F-FEF444614B23}"/>
                    </a:ext>
                  </a:extLst>
                </p14:cNvPr>
                <p14:cNvContentPartPr/>
                <p14:nvPr/>
              </p14:nvContentPartPr>
              <p14:xfrm>
                <a:off x="10864842" y="4855732"/>
                <a:ext cx="128520" cy="4942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6E632CE-5277-6B4C-AA8F-FEF444614B2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57282" y="4848172"/>
                  <a:ext cx="1436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C82B87CA-5038-9348-956A-F38F913791DF}"/>
                    </a:ext>
                  </a:extLst>
                </p14:cNvPr>
                <p14:cNvContentPartPr/>
                <p14:nvPr/>
              </p14:nvContentPartPr>
              <p14:xfrm>
                <a:off x="11011002" y="4788772"/>
                <a:ext cx="232200" cy="5796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C82B87CA-5038-9348-956A-F38F913791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03442" y="4781212"/>
                  <a:ext cx="24732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60402D1-772D-0043-B229-9B6541ED962F}"/>
                    </a:ext>
                  </a:extLst>
                </p14:cNvPr>
                <p14:cNvContentPartPr/>
                <p14:nvPr/>
              </p14:nvContentPartPr>
              <p14:xfrm>
                <a:off x="11401242" y="4898572"/>
                <a:ext cx="243720" cy="6217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60402D1-772D-0043-B229-9B6541ED96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93682" y="4891012"/>
                  <a:ext cx="258840" cy="63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54A0C6A-1C44-484E-9B10-50DA4FD85F62}"/>
              </a:ext>
            </a:extLst>
          </p:cNvPr>
          <p:cNvGrpSpPr/>
          <p:nvPr/>
        </p:nvGrpSpPr>
        <p:grpSpPr>
          <a:xfrm>
            <a:off x="1863762" y="3569092"/>
            <a:ext cx="2073960" cy="561240"/>
            <a:chOff x="1863762" y="3569092"/>
            <a:chExt cx="207396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C3272A9-8C3F-9240-88CE-BC84C63D55DC}"/>
                    </a:ext>
                  </a:extLst>
                </p14:cNvPr>
                <p14:cNvContentPartPr/>
                <p14:nvPr/>
              </p14:nvContentPartPr>
              <p14:xfrm>
                <a:off x="2138082" y="4044652"/>
                <a:ext cx="73440" cy="8568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C3272A9-8C3F-9240-88CE-BC84C63D55D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130522" y="4037092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E07A00DB-D0AF-924D-A1BF-33D67A86990C}"/>
                    </a:ext>
                  </a:extLst>
                </p14:cNvPr>
                <p14:cNvContentPartPr/>
                <p14:nvPr/>
              </p14:nvContentPartPr>
              <p14:xfrm>
                <a:off x="1863762" y="3569092"/>
                <a:ext cx="2073960" cy="5612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E07A00DB-D0AF-924D-A1BF-33D67A8699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53322" y="3559012"/>
                  <a:ext cx="2094120" cy="5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CF810CD5-6969-944F-9224-65B6272EE051}"/>
                  </a:ext>
                </a:extLst>
              </p14:cNvPr>
              <p14:cNvContentPartPr/>
              <p14:nvPr/>
            </p14:nvContentPartPr>
            <p14:xfrm>
              <a:off x="5723682" y="3447052"/>
              <a:ext cx="2147040" cy="701640"/>
            </p14:xfrm>
          </p:contentPart>
        </mc:Choice>
        <mc:Fallback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CF810CD5-6969-944F-9224-65B6272EE05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716122" y="3439492"/>
                <a:ext cx="2162160" cy="71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F236EC39-CDC4-FC43-81BE-B6265FE51281}"/>
              </a:ext>
            </a:extLst>
          </p:cNvPr>
          <p:cNvGrpSpPr/>
          <p:nvPr/>
        </p:nvGrpSpPr>
        <p:grpSpPr>
          <a:xfrm>
            <a:off x="1140220" y="5794551"/>
            <a:ext cx="1058760" cy="772560"/>
            <a:chOff x="1140220" y="5794551"/>
            <a:chExt cx="1058760" cy="77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856C39A-64CC-334D-9512-ECEFCA1F986A}"/>
                    </a:ext>
                  </a:extLst>
                </p14:cNvPr>
                <p14:cNvContentPartPr/>
                <p14:nvPr/>
              </p14:nvContentPartPr>
              <p14:xfrm>
                <a:off x="1177660" y="5956191"/>
                <a:ext cx="50040" cy="93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856C39A-64CC-334D-9512-ECEFCA1F986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70100" y="5948991"/>
                  <a:ext cx="65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410091E-309E-FB47-B3AE-20E291CB3F99}"/>
                    </a:ext>
                  </a:extLst>
                </p14:cNvPr>
                <p14:cNvContentPartPr/>
                <p14:nvPr/>
              </p14:nvContentPartPr>
              <p14:xfrm>
                <a:off x="1140220" y="6205311"/>
                <a:ext cx="106200" cy="199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410091E-309E-FB47-B3AE-20E291CB3F9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2660" y="6197751"/>
                  <a:ext cx="12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2B99C03-C0B7-DC4C-B75C-19504344B376}"/>
                    </a:ext>
                  </a:extLst>
                </p14:cNvPr>
                <p14:cNvContentPartPr/>
                <p14:nvPr/>
              </p14:nvContentPartPr>
              <p14:xfrm>
                <a:off x="1501300" y="5794551"/>
                <a:ext cx="56520" cy="56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2B99C03-C0B7-DC4C-B75C-19504344B37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93740" y="5786991"/>
                  <a:ext cx="71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A3368E9-24F2-2240-856A-A6C11B6CFA7F}"/>
                    </a:ext>
                  </a:extLst>
                </p14:cNvPr>
                <p14:cNvContentPartPr/>
                <p14:nvPr/>
              </p14:nvContentPartPr>
              <p14:xfrm>
                <a:off x="1364500" y="6018471"/>
                <a:ext cx="336600" cy="4298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A3368E9-24F2-2240-856A-A6C11B6CFA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56940" y="6010911"/>
                  <a:ext cx="351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B28FC77-1BDF-834F-84F9-D88536D8A501}"/>
                    </a:ext>
                  </a:extLst>
                </p14:cNvPr>
                <p14:cNvContentPartPr/>
                <p14:nvPr/>
              </p14:nvContentPartPr>
              <p14:xfrm>
                <a:off x="1943380" y="5819391"/>
                <a:ext cx="93600" cy="1782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B28FC77-1BDF-834F-84F9-D88536D8A5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35820" y="5811831"/>
                  <a:ext cx="10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120C9AF-21CF-944F-8B27-E66A12E9BEF5}"/>
                    </a:ext>
                  </a:extLst>
                </p14:cNvPr>
                <p14:cNvContentPartPr/>
                <p14:nvPr/>
              </p14:nvContentPartPr>
              <p14:xfrm>
                <a:off x="2055340" y="5806791"/>
                <a:ext cx="56520" cy="180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120C9AF-21CF-944F-8B27-E66A12E9BE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047780" y="5799591"/>
                  <a:ext cx="7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0F9B8A96-4E33-5B48-A438-1B21E3A24327}"/>
                    </a:ext>
                  </a:extLst>
                </p14:cNvPr>
                <p14:cNvContentPartPr/>
                <p14:nvPr/>
              </p14:nvContentPartPr>
              <p14:xfrm>
                <a:off x="2036980" y="5881671"/>
                <a:ext cx="43920" cy="62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0F9B8A96-4E33-5B48-A438-1B21E3A2432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29420" y="5874111"/>
                  <a:ext cx="59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852F3FA8-592D-4F42-ADCD-3EE8CDFA7DC3}"/>
                    </a:ext>
                  </a:extLst>
                </p14:cNvPr>
                <p14:cNvContentPartPr/>
                <p14:nvPr/>
              </p14:nvContentPartPr>
              <p14:xfrm>
                <a:off x="2011780" y="5968791"/>
                <a:ext cx="100080" cy="378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852F3FA8-592D-4F42-ADCD-3EE8CDFA7DC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04220" y="596123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B0E5A190-BDE0-2845-99D2-2AC0A1CFC6D1}"/>
                    </a:ext>
                  </a:extLst>
                </p14:cNvPr>
                <p14:cNvContentPartPr/>
                <p14:nvPr/>
              </p14:nvContentPartPr>
              <p14:xfrm>
                <a:off x="1700740" y="6114951"/>
                <a:ext cx="498240" cy="4521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B0E5A190-BDE0-2845-99D2-2AC0A1CFC6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93180" y="6107391"/>
                  <a:ext cx="513360" cy="4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8FD02D5F-E98E-D74E-835F-C77FB7B3C04C}"/>
                  </a:ext>
                </a:extLst>
              </p14:cNvPr>
              <p14:cNvContentPartPr/>
              <p14:nvPr/>
            </p14:nvContentPartPr>
            <p14:xfrm>
              <a:off x="2453860" y="6454431"/>
              <a:ext cx="37800" cy="131040"/>
            </p14:xfrm>
          </p:contentPart>
        </mc:Choice>
        <mc:Fallback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8FD02D5F-E98E-D74E-835F-C77FB7B3C04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446300" y="6446871"/>
                <a:ext cx="52920" cy="14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635F291B-6E5D-4D4C-B556-4A827C7FF523}"/>
              </a:ext>
            </a:extLst>
          </p:cNvPr>
          <p:cNvGrpSpPr/>
          <p:nvPr/>
        </p:nvGrpSpPr>
        <p:grpSpPr>
          <a:xfrm>
            <a:off x="2653300" y="5956191"/>
            <a:ext cx="1537920" cy="585720"/>
            <a:chOff x="2653300" y="5956191"/>
            <a:chExt cx="153792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5D9E1D5A-F8FB-874E-9F6C-23BD09D82271}"/>
                    </a:ext>
                  </a:extLst>
                </p14:cNvPr>
                <p14:cNvContentPartPr/>
                <p14:nvPr/>
              </p14:nvContentPartPr>
              <p14:xfrm>
                <a:off x="2653300" y="5987511"/>
                <a:ext cx="224640" cy="44244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5D9E1D5A-F8FB-874E-9F6C-23BD09D822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45740" y="5979951"/>
                  <a:ext cx="239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6F0DF1AC-664E-9F4E-976B-1258E5C9F2C7}"/>
                    </a:ext>
                  </a:extLst>
                </p14:cNvPr>
                <p14:cNvContentPartPr/>
                <p14:nvPr/>
              </p14:nvContentPartPr>
              <p14:xfrm>
                <a:off x="2908540" y="6261471"/>
                <a:ext cx="168480" cy="1123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6F0DF1AC-664E-9F4E-976B-1258E5C9F2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00980" y="6253911"/>
                  <a:ext cx="183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CE375121-86CE-AA4B-94E1-DB7E016CAF47}"/>
                    </a:ext>
                  </a:extLst>
                </p14:cNvPr>
                <p14:cNvContentPartPr/>
                <p14:nvPr/>
              </p14:nvContentPartPr>
              <p14:xfrm>
                <a:off x="3101500" y="5956191"/>
                <a:ext cx="118800" cy="4798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CE375121-86CE-AA4B-94E1-DB7E016CAF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093940" y="5948991"/>
                  <a:ext cx="133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0610911-0EE1-AE47-9952-91CEBEC3E094}"/>
                    </a:ext>
                  </a:extLst>
                </p14:cNvPr>
                <p14:cNvContentPartPr/>
                <p14:nvPr/>
              </p14:nvContentPartPr>
              <p14:xfrm>
                <a:off x="3332260" y="6155631"/>
                <a:ext cx="99360" cy="31176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0610911-0EE1-AE47-9952-91CEBEC3E0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324700" y="6148071"/>
                  <a:ext cx="1144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B996983-D2C9-9C42-8DB8-4CD2663340B2}"/>
                    </a:ext>
                  </a:extLst>
                </p14:cNvPr>
                <p14:cNvContentPartPr/>
                <p14:nvPr/>
              </p14:nvContentPartPr>
              <p14:xfrm>
                <a:off x="3530980" y="6074631"/>
                <a:ext cx="106200" cy="4672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B996983-D2C9-9C42-8DB8-4CD2663340B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23420" y="6067071"/>
                  <a:ext cx="121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ACDFF6AB-4889-5343-BA50-92AAD139FD23}"/>
                    </a:ext>
                  </a:extLst>
                </p14:cNvPr>
                <p14:cNvContentPartPr/>
                <p14:nvPr/>
              </p14:nvContentPartPr>
              <p14:xfrm>
                <a:off x="3468700" y="6323751"/>
                <a:ext cx="168480" cy="313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ACDFF6AB-4889-5343-BA50-92AAD139FD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61140" y="631619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BDA1C570-5041-E44A-9D0B-6BEB21243EF5}"/>
                    </a:ext>
                  </a:extLst>
                </p14:cNvPr>
                <p14:cNvContentPartPr/>
                <p14:nvPr/>
              </p14:nvContentPartPr>
              <p14:xfrm>
                <a:off x="3736180" y="6217911"/>
                <a:ext cx="75240" cy="261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BDA1C570-5041-E44A-9D0B-6BEB21243EF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728980" y="6210351"/>
                  <a:ext cx="90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79877897-09C4-E64F-8660-B61A5BD6A962}"/>
                    </a:ext>
                  </a:extLst>
                </p14:cNvPr>
                <p14:cNvContentPartPr/>
                <p14:nvPr/>
              </p14:nvContentPartPr>
              <p14:xfrm>
                <a:off x="3991780" y="6311151"/>
                <a:ext cx="100080" cy="129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79877897-09C4-E64F-8660-B61A5BD6A96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84220" y="630359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B412FB9-ECD9-2B4A-B4B9-195BA186792B}"/>
                    </a:ext>
                  </a:extLst>
                </p14:cNvPr>
                <p14:cNvContentPartPr/>
                <p14:nvPr/>
              </p14:nvContentPartPr>
              <p14:xfrm>
                <a:off x="4004020" y="6392151"/>
                <a:ext cx="187200" cy="129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B412FB9-ECD9-2B4A-B4B9-195BA186792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96460" y="638459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83783242-F926-0F4C-B589-821E7A7E21E6}"/>
              </a:ext>
            </a:extLst>
          </p:cNvPr>
          <p:cNvGrpSpPr/>
          <p:nvPr/>
        </p:nvGrpSpPr>
        <p:grpSpPr>
          <a:xfrm>
            <a:off x="4701340" y="5974911"/>
            <a:ext cx="442440" cy="330120"/>
            <a:chOff x="4701340" y="5974911"/>
            <a:chExt cx="44244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706F6D90-56F9-A741-801A-504910FFA96D}"/>
                    </a:ext>
                  </a:extLst>
                </p14:cNvPr>
                <p14:cNvContentPartPr/>
                <p14:nvPr/>
              </p14:nvContentPartPr>
              <p14:xfrm>
                <a:off x="4701340" y="5974911"/>
                <a:ext cx="442440" cy="378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706F6D90-56F9-A741-801A-504910FFA96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93780" y="5967351"/>
                  <a:ext cx="45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91108822-EA67-E347-BBB9-B31C72BEDEA5}"/>
                    </a:ext>
                  </a:extLst>
                </p14:cNvPr>
                <p14:cNvContentPartPr/>
                <p14:nvPr/>
              </p14:nvContentPartPr>
              <p14:xfrm>
                <a:off x="4732300" y="6062031"/>
                <a:ext cx="374040" cy="2430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91108822-EA67-E347-BBB9-B31C72BEDEA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24740" y="6054831"/>
                  <a:ext cx="3888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8134897A-796A-7149-8967-554B5864A500}"/>
              </a:ext>
            </a:extLst>
          </p:cNvPr>
          <p:cNvGrpSpPr/>
          <p:nvPr/>
        </p:nvGrpSpPr>
        <p:grpSpPr>
          <a:xfrm>
            <a:off x="4302820" y="6554151"/>
            <a:ext cx="1214280" cy="286920"/>
            <a:chOff x="4302820" y="6554151"/>
            <a:chExt cx="121428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16FF9A9E-C370-A34A-A8D7-21B79814F6BB}"/>
                    </a:ext>
                  </a:extLst>
                </p14:cNvPr>
                <p14:cNvContentPartPr/>
                <p14:nvPr/>
              </p14:nvContentPartPr>
              <p14:xfrm>
                <a:off x="4302820" y="6572871"/>
                <a:ext cx="131040" cy="1371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16FF9A9E-C370-A34A-A8D7-21B79814F6B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95260" y="6565311"/>
                  <a:ext cx="14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A7EA297-0855-4B47-87A3-7C2277EBD578}"/>
                    </a:ext>
                  </a:extLst>
                </p14:cNvPr>
                <p14:cNvContentPartPr/>
                <p14:nvPr/>
              </p14:nvContentPartPr>
              <p14:xfrm>
                <a:off x="4527100" y="6572871"/>
                <a:ext cx="93600" cy="1436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A7EA297-0855-4B47-87A3-7C2277EBD5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19540" y="6565311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2260376B-0C17-2E44-BAAE-EC54A4952C91}"/>
                    </a:ext>
                  </a:extLst>
                </p14:cNvPr>
                <p14:cNvContentPartPr/>
                <p14:nvPr/>
              </p14:nvContentPartPr>
              <p14:xfrm>
                <a:off x="4651660" y="6560271"/>
                <a:ext cx="131040" cy="16236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2260376B-0C17-2E44-BAAE-EC54A4952C9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44100" y="655271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27E93D7-432C-0F45-B6EC-168BCC559D9D}"/>
                    </a:ext>
                  </a:extLst>
                </p14:cNvPr>
                <p14:cNvContentPartPr/>
                <p14:nvPr/>
              </p14:nvContentPartPr>
              <p14:xfrm>
                <a:off x="4925260" y="6554151"/>
                <a:ext cx="75240" cy="2120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27E93D7-432C-0F45-B6EC-168BCC559D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918060" y="6546591"/>
                  <a:ext cx="90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3E5F149-3EDC-5C44-9351-4EBAADF19918}"/>
                    </a:ext>
                  </a:extLst>
                </p14:cNvPr>
                <p14:cNvContentPartPr/>
                <p14:nvPr/>
              </p14:nvContentPartPr>
              <p14:xfrm>
                <a:off x="5099860" y="6634791"/>
                <a:ext cx="118800" cy="25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3E5F149-3EDC-5C44-9351-4EBAADF199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92300" y="6627591"/>
                  <a:ext cx="133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2A531E9-D4BA-0043-9159-306DC1A58A04}"/>
                    </a:ext>
                  </a:extLst>
                </p14:cNvPr>
                <p14:cNvContentPartPr/>
                <p14:nvPr/>
              </p14:nvContentPartPr>
              <p14:xfrm>
                <a:off x="5112820" y="6728391"/>
                <a:ext cx="136800" cy="1908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2A531E9-D4BA-0043-9159-306DC1A58A0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05260" y="6720831"/>
                  <a:ext cx="151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C70B85F-0D5C-5D4C-9631-3A6FC8D3E4F8}"/>
                    </a:ext>
                  </a:extLst>
                </p14:cNvPr>
                <p14:cNvContentPartPr/>
                <p14:nvPr/>
              </p14:nvContentPartPr>
              <p14:xfrm>
                <a:off x="5410900" y="6572871"/>
                <a:ext cx="106200" cy="2682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C70B85F-0D5C-5D4C-9631-3A6FC8D3E4F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03340" y="6565311"/>
                  <a:ext cx="12132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45CE6E0-587F-E245-A7F6-7B5DC7CE0CED}"/>
              </a:ext>
            </a:extLst>
          </p:cNvPr>
          <p:cNvGrpSpPr/>
          <p:nvPr/>
        </p:nvGrpSpPr>
        <p:grpSpPr>
          <a:xfrm>
            <a:off x="5410900" y="5888151"/>
            <a:ext cx="1208160" cy="516960"/>
            <a:chOff x="5410900" y="5888151"/>
            <a:chExt cx="12081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0AB4A86-FA54-E347-ABAE-4F1E3C56E86A}"/>
                    </a:ext>
                  </a:extLst>
                </p14:cNvPr>
                <p14:cNvContentPartPr/>
                <p14:nvPr/>
              </p14:nvContentPartPr>
              <p14:xfrm>
                <a:off x="5442220" y="5888151"/>
                <a:ext cx="124920" cy="51696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0AB4A86-FA54-E347-ABAE-4F1E3C56E86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434660" y="5880591"/>
                  <a:ext cx="1400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38C9B7F6-1812-1C43-BF20-13B348E2FC84}"/>
                    </a:ext>
                  </a:extLst>
                </p14:cNvPr>
                <p14:cNvContentPartPr/>
                <p14:nvPr/>
              </p14:nvContentPartPr>
              <p14:xfrm>
                <a:off x="5410900" y="6130791"/>
                <a:ext cx="193320" cy="500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38C9B7F6-1812-1C43-BF20-13B348E2FC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403340" y="6123231"/>
                  <a:ext cx="208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7C711B80-0AD5-D948-B06F-291060728D8E}"/>
                    </a:ext>
                  </a:extLst>
                </p14:cNvPr>
                <p14:cNvContentPartPr/>
                <p14:nvPr/>
              </p14:nvContentPartPr>
              <p14:xfrm>
                <a:off x="5703580" y="6087231"/>
                <a:ext cx="43920" cy="14364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7C711B80-0AD5-D948-B06F-291060728D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96020" y="6079671"/>
                  <a:ext cx="59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678757F-1C00-5A4D-A537-5EF8F0718654}"/>
                    </a:ext>
                  </a:extLst>
                </p14:cNvPr>
                <p14:cNvContentPartPr/>
                <p14:nvPr/>
              </p14:nvContentPartPr>
              <p14:xfrm>
                <a:off x="5852980" y="6081111"/>
                <a:ext cx="112320" cy="1994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678757F-1C00-5A4D-A537-5EF8F071865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45420" y="607355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7EDFC8A-7191-AB4D-A2E0-E28364F31BEF}"/>
                    </a:ext>
                  </a:extLst>
                </p14:cNvPr>
                <p14:cNvContentPartPr/>
                <p14:nvPr/>
              </p14:nvContentPartPr>
              <p14:xfrm>
                <a:off x="6120820" y="6062391"/>
                <a:ext cx="75240" cy="22464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7EDFC8A-7191-AB4D-A2E0-E28364F31BE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113260" y="6054831"/>
                  <a:ext cx="90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B4D85E00-4A8D-714F-9111-3ECD77C9E3CC}"/>
                    </a:ext>
                  </a:extLst>
                </p14:cNvPr>
                <p14:cNvContentPartPr/>
                <p14:nvPr/>
              </p14:nvContentPartPr>
              <p14:xfrm>
                <a:off x="6407020" y="6149511"/>
                <a:ext cx="212040" cy="4392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B4D85E00-4A8D-714F-9111-3ECD77C9E3C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99460" y="6141951"/>
                  <a:ext cx="227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EC3C7465-7497-4447-8E1B-D716F4ABECDE}"/>
              </a:ext>
            </a:extLst>
          </p:cNvPr>
          <p:cNvGrpSpPr/>
          <p:nvPr/>
        </p:nvGrpSpPr>
        <p:grpSpPr>
          <a:xfrm>
            <a:off x="6973660" y="5987871"/>
            <a:ext cx="361440" cy="218160"/>
            <a:chOff x="6973660" y="5987871"/>
            <a:chExt cx="3614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9B93E54-B1FB-5D43-862F-158F03BC26C0}"/>
                    </a:ext>
                  </a:extLst>
                </p14:cNvPr>
                <p14:cNvContentPartPr/>
                <p14:nvPr/>
              </p14:nvContentPartPr>
              <p14:xfrm>
                <a:off x="6973660" y="5987871"/>
                <a:ext cx="324000" cy="313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9B93E54-B1FB-5D43-862F-158F03BC26C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66100" y="5980311"/>
                  <a:ext cx="339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F4F2F63-5E71-8047-81F8-CAD8C568C7E3}"/>
                    </a:ext>
                  </a:extLst>
                </p14:cNvPr>
                <p14:cNvContentPartPr/>
                <p14:nvPr/>
              </p14:nvContentPartPr>
              <p14:xfrm>
                <a:off x="7036660" y="6056271"/>
                <a:ext cx="298440" cy="1497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F4F2F63-5E71-8047-81F8-CAD8C568C7E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29100" y="6048711"/>
                  <a:ext cx="31356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2CF62ADE-DEEC-9842-A702-423570153651}"/>
              </a:ext>
            </a:extLst>
          </p:cNvPr>
          <p:cNvGrpSpPr/>
          <p:nvPr/>
        </p:nvGrpSpPr>
        <p:grpSpPr>
          <a:xfrm>
            <a:off x="6719140" y="6504471"/>
            <a:ext cx="1387800" cy="311400"/>
            <a:chOff x="6719140" y="6504471"/>
            <a:chExt cx="138780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FB6ACD65-A4BB-E14C-B81E-BBA2DE4F86D1}"/>
                    </a:ext>
                  </a:extLst>
                </p14:cNvPr>
                <p14:cNvContentPartPr/>
                <p14:nvPr/>
              </p14:nvContentPartPr>
              <p14:xfrm>
                <a:off x="6719140" y="6504471"/>
                <a:ext cx="186480" cy="2520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FB6ACD65-A4BB-E14C-B81E-BBA2DE4F86D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11580" y="6496911"/>
                  <a:ext cx="201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8F877138-9C9B-A349-8B2B-9FFDBF7BBA1A}"/>
                    </a:ext>
                  </a:extLst>
                </p14:cNvPr>
                <p14:cNvContentPartPr/>
                <p14:nvPr/>
              </p14:nvContentPartPr>
              <p14:xfrm>
                <a:off x="6761980" y="6591591"/>
                <a:ext cx="162360" cy="1429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8F877138-9C9B-A349-8B2B-9FFDBF7BBA1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54420" y="6584031"/>
                  <a:ext cx="17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BC841CD-B324-FD47-B1FA-727168DC64ED}"/>
                    </a:ext>
                  </a:extLst>
                </p14:cNvPr>
                <p14:cNvContentPartPr/>
                <p14:nvPr/>
              </p14:nvContentPartPr>
              <p14:xfrm>
                <a:off x="7029820" y="6510591"/>
                <a:ext cx="68760" cy="1933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BC841CD-B324-FD47-B1FA-727168DC64E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22260" y="650303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CCAA1A45-2CCB-A546-BC75-309A8AA95760}"/>
                    </a:ext>
                  </a:extLst>
                </p14:cNvPr>
                <p14:cNvContentPartPr/>
                <p14:nvPr/>
              </p14:nvContentPartPr>
              <p14:xfrm>
                <a:off x="7185340" y="6548031"/>
                <a:ext cx="131040" cy="162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CCAA1A45-2CCB-A546-BC75-309A8AA9576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77780" y="654047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A1C47A24-041E-1E47-A152-6097BBFDABA9}"/>
                    </a:ext>
                  </a:extLst>
                </p14:cNvPr>
                <p14:cNvContentPartPr/>
                <p14:nvPr/>
              </p14:nvContentPartPr>
              <p14:xfrm>
                <a:off x="7415740" y="6541911"/>
                <a:ext cx="62640" cy="2120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A1C47A24-041E-1E47-A152-6097BBFDABA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08180" y="6534351"/>
                  <a:ext cx="77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94EF9D40-4A88-504E-87E5-930A6EDB7432}"/>
                    </a:ext>
                  </a:extLst>
                </p14:cNvPr>
                <p14:cNvContentPartPr/>
                <p14:nvPr/>
              </p14:nvContentPartPr>
              <p14:xfrm>
                <a:off x="7664500" y="6572871"/>
                <a:ext cx="93600" cy="378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94EF9D40-4A88-504E-87E5-930A6EDB743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656940" y="6565311"/>
                  <a:ext cx="108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9867155E-C0F4-9548-9614-A5AF84E1B028}"/>
                    </a:ext>
                  </a:extLst>
                </p14:cNvPr>
                <p14:cNvContentPartPr/>
                <p14:nvPr/>
              </p14:nvContentPartPr>
              <p14:xfrm>
                <a:off x="7670980" y="6697431"/>
                <a:ext cx="155880" cy="576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9867155E-C0F4-9548-9614-A5AF84E1B02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63420" y="6689871"/>
                  <a:ext cx="171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34387D0-ACB0-BB41-9435-E01B8F65AAFB}"/>
                    </a:ext>
                  </a:extLst>
                </p14:cNvPr>
                <p14:cNvContentPartPr/>
                <p14:nvPr/>
              </p14:nvContentPartPr>
              <p14:xfrm>
                <a:off x="8000740" y="6536151"/>
                <a:ext cx="106200" cy="27972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34387D0-ACB0-BB41-9435-E01B8F65AAF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93180" y="6528591"/>
                  <a:ext cx="12132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5D9FB3C9-EA27-7E47-BD44-36A6B2BC67D7}"/>
              </a:ext>
            </a:extLst>
          </p:cNvPr>
          <p:cNvGrpSpPr/>
          <p:nvPr/>
        </p:nvGrpSpPr>
        <p:grpSpPr>
          <a:xfrm>
            <a:off x="7813900" y="5788431"/>
            <a:ext cx="810000" cy="529560"/>
            <a:chOff x="7813900" y="5788431"/>
            <a:chExt cx="8100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494228D-35CD-9C42-9330-47C1768E5A8E}"/>
                    </a:ext>
                  </a:extLst>
                </p14:cNvPr>
                <p14:cNvContentPartPr/>
                <p14:nvPr/>
              </p14:nvContentPartPr>
              <p14:xfrm>
                <a:off x="7876180" y="5788431"/>
                <a:ext cx="193320" cy="5295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494228D-35CD-9C42-9330-47C1768E5A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68620" y="5780871"/>
                  <a:ext cx="2084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5800BC24-F6E8-2C48-9CF8-A089C8E3A9B4}"/>
                    </a:ext>
                  </a:extLst>
                </p14:cNvPr>
                <p14:cNvContentPartPr/>
                <p14:nvPr/>
              </p14:nvContentPartPr>
              <p14:xfrm>
                <a:off x="7813900" y="6043671"/>
                <a:ext cx="205920" cy="43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5800BC24-F6E8-2C48-9CF8-A089C8E3A9B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06700" y="6036111"/>
                  <a:ext cx="22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21A10D8-5B68-C042-894D-E917410A6B3F}"/>
                    </a:ext>
                  </a:extLst>
                </p14:cNvPr>
                <p14:cNvContentPartPr/>
                <p14:nvPr/>
              </p14:nvContentPartPr>
              <p14:xfrm>
                <a:off x="8112700" y="6037551"/>
                <a:ext cx="75240" cy="13716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21A10D8-5B68-C042-894D-E917410A6B3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105500" y="6029991"/>
                  <a:ext cx="90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5308A31D-4097-084D-85AD-205F0D3D8FA5}"/>
                    </a:ext>
                  </a:extLst>
                </p14:cNvPr>
                <p14:cNvContentPartPr/>
                <p14:nvPr/>
              </p14:nvContentPartPr>
              <p14:xfrm>
                <a:off x="8268580" y="6024951"/>
                <a:ext cx="137160" cy="15588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5308A31D-4097-084D-85AD-205F0D3D8FA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61020" y="6017391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2C89AF1-E8C4-0B4D-BE99-C0D900D0A846}"/>
                    </a:ext>
                  </a:extLst>
                </p14:cNvPr>
                <p14:cNvContentPartPr/>
                <p14:nvPr/>
              </p14:nvContentPartPr>
              <p14:xfrm>
                <a:off x="8517700" y="6024951"/>
                <a:ext cx="106200" cy="25560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2C89AF1-E8C4-0B4D-BE99-C0D900D0A8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0140" y="601739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86742062-AF06-8042-8EB7-7C02B481DA51}"/>
              </a:ext>
            </a:extLst>
          </p:cNvPr>
          <p:cNvGrpSpPr/>
          <p:nvPr/>
        </p:nvGrpSpPr>
        <p:grpSpPr>
          <a:xfrm>
            <a:off x="8984620" y="6118551"/>
            <a:ext cx="236880" cy="162360"/>
            <a:chOff x="8984620" y="6118551"/>
            <a:chExt cx="2368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814E4B3-2E4A-294A-92DC-B31216484F83}"/>
                    </a:ext>
                  </a:extLst>
                </p14:cNvPr>
                <p14:cNvContentPartPr/>
                <p14:nvPr/>
              </p14:nvContentPartPr>
              <p14:xfrm>
                <a:off x="8984620" y="6118551"/>
                <a:ext cx="187200" cy="687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814E4B3-2E4A-294A-92DC-B31216484F8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7060" y="6110991"/>
                  <a:ext cx="20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BC9E66F-34D3-C34A-AAC2-494F5FF987A3}"/>
                    </a:ext>
                  </a:extLst>
                </p14:cNvPr>
                <p14:cNvContentPartPr/>
                <p14:nvPr/>
              </p14:nvContentPartPr>
              <p14:xfrm>
                <a:off x="9009460" y="6261831"/>
                <a:ext cx="212040" cy="1908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BC9E66F-34D3-C34A-AAC2-494F5FF987A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001900" y="6254271"/>
                  <a:ext cx="2271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组合 247">
            <a:extLst>
              <a:ext uri="{FF2B5EF4-FFF2-40B4-BE49-F238E27FC236}">
                <a16:creationId xmlns:a16="http://schemas.microsoft.com/office/drawing/2014/main" id="{B9DFD6CD-8230-A540-8DB2-C95FF308CA59}"/>
              </a:ext>
            </a:extLst>
          </p:cNvPr>
          <p:cNvGrpSpPr/>
          <p:nvPr/>
        </p:nvGrpSpPr>
        <p:grpSpPr>
          <a:xfrm>
            <a:off x="9248860" y="6548031"/>
            <a:ext cx="321120" cy="212040"/>
            <a:chOff x="9248860" y="6548031"/>
            <a:chExt cx="32112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6987212-1D0B-2049-A914-E3B093A9D8A7}"/>
                    </a:ext>
                  </a:extLst>
                </p14:cNvPr>
                <p14:cNvContentPartPr/>
                <p14:nvPr/>
              </p14:nvContentPartPr>
              <p14:xfrm>
                <a:off x="9264700" y="6548031"/>
                <a:ext cx="149760" cy="31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6987212-1D0B-2049-A914-E3B093A9D8A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57140" y="6540471"/>
                  <a:ext cx="164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F9F32FF0-5424-B84F-AC40-15491451D6D6}"/>
                    </a:ext>
                  </a:extLst>
                </p14:cNvPr>
                <p14:cNvContentPartPr/>
                <p14:nvPr/>
              </p14:nvContentPartPr>
              <p14:xfrm>
                <a:off x="9248860" y="6659991"/>
                <a:ext cx="153360" cy="10008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F9F32FF0-5424-B84F-AC40-15491451D6D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241300" y="6652431"/>
                  <a:ext cx="168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69737138-A60D-0244-8513-7F377F8E99EE}"/>
                    </a:ext>
                  </a:extLst>
                </p14:cNvPr>
                <p14:cNvContentPartPr/>
                <p14:nvPr/>
              </p14:nvContentPartPr>
              <p14:xfrm>
                <a:off x="9476380" y="6578991"/>
                <a:ext cx="93600" cy="1623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69737138-A60D-0244-8513-7F377F8E99E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468820" y="6571791"/>
                  <a:ext cx="1087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C8295D3C-0A27-F940-9195-7B327525647D}"/>
              </a:ext>
            </a:extLst>
          </p:cNvPr>
          <p:cNvGrpSpPr/>
          <p:nvPr/>
        </p:nvGrpSpPr>
        <p:grpSpPr>
          <a:xfrm>
            <a:off x="9632620" y="6548391"/>
            <a:ext cx="765360" cy="298800"/>
            <a:chOff x="9632620" y="6548391"/>
            <a:chExt cx="76536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3B4EF2FD-18CE-7F4F-B2BA-821F401A58B9}"/>
                    </a:ext>
                  </a:extLst>
                </p14:cNvPr>
                <p14:cNvContentPartPr/>
                <p14:nvPr/>
              </p14:nvContentPartPr>
              <p14:xfrm>
                <a:off x="9632620" y="6560631"/>
                <a:ext cx="149040" cy="21744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3B4EF2FD-18CE-7F4F-B2BA-821F401A58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25060" y="6553071"/>
                  <a:ext cx="164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05F982F8-BD6B-334B-9A8F-B6AE0F5F5829}"/>
                    </a:ext>
                  </a:extLst>
                </p14:cNvPr>
                <p14:cNvContentPartPr/>
                <p14:nvPr/>
              </p14:nvContentPartPr>
              <p14:xfrm>
                <a:off x="9849700" y="6578991"/>
                <a:ext cx="62640" cy="26820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05F982F8-BD6B-334B-9A8F-B6AE0F5F582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42140" y="6571791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7F47055-A9BB-DC4D-A60A-C873D459C3BC}"/>
                    </a:ext>
                  </a:extLst>
                </p14:cNvPr>
                <p14:cNvContentPartPr/>
                <p14:nvPr/>
              </p14:nvContentPartPr>
              <p14:xfrm>
                <a:off x="10017820" y="6654231"/>
                <a:ext cx="62640" cy="25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7F47055-A9BB-DC4D-A60A-C873D459C3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10260" y="6646671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AE9C1BD1-11A1-8447-83EF-C3E929CD4BDB}"/>
                    </a:ext>
                  </a:extLst>
                </p14:cNvPr>
                <p14:cNvContentPartPr/>
                <p14:nvPr/>
              </p14:nvContentPartPr>
              <p14:xfrm>
                <a:off x="10001980" y="6716511"/>
                <a:ext cx="159480" cy="5652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AE9C1BD1-11A1-8447-83EF-C3E929CD4BD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994420" y="6708951"/>
                  <a:ext cx="174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F69389C9-AA45-3D49-B12D-360815DFCB80}"/>
                    </a:ext>
                  </a:extLst>
                </p14:cNvPr>
                <p14:cNvContentPartPr/>
                <p14:nvPr/>
              </p14:nvContentPartPr>
              <p14:xfrm>
                <a:off x="10242100" y="6548391"/>
                <a:ext cx="106200" cy="2556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F69389C9-AA45-3D49-B12D-360815DFCB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34540" y="6540831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45A56396-105B-8144-813A-F86947E4C52F}"/>
                    </a:ext>
                  </a:extLst>
                </p14:cNvPr>
                <p14:cNvContentPartPr/>
                <p14:nvPr/>
              </p14:nvContentPartPr>
              <p14:xfrm>
                <a:off x="10230220" y="6616791"/>
                <a:ext cx="167760" cy="626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45A56396-105B-8144-813A-F86947E4C52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222660" y="6609231"/>
                  <a:ext cx="1828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D6101F72-C9A3-6E47-9016-691DCA22C3BF}"/>
              </a:ext>
            </a:extLst>
          </p:cNvPr>
          <p:cNvGrpSpPr/>
          <p:nvPr/>
        </p:nvGrpSpPr>
        <p:grpSpPr>
          <a:xfrm>
            <a:off x="9569620" y="5907231"/>
            <a:ext cx="1251360" cy="529560"/>
            <a:chOff x="9569620" y="5907231"/>
            <a:chExt cx="12513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805CCBCF-6393-3549-9534-C926071BE423}"/>
                    </a:ext>
                  </a:extLst>
                </p14:cNvPr>
                <p14:cNvContentPartPr/>
                <p14:nvPr/>
              </p14:nvContentPartPr>
              <p14:xfrm>
                <a:off x="9569620" y="5981391"/>
                <a:ext cx="243000" cy="8136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805CCBCF-6393-3549-9534-C926071BE42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62060" y="5973831"/>
                  <a:ext cx="25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D09F9A28-5F25-2547-B4D8-6989DB847908}"/>
                    </a:ext>
                  </a:extLst>
                </p14:cNvPr>
                <p14:cNvContentPartPr/>
                <p14:nvPr/>
              </p14:nvContentPartPr>
              <p14:xfrm>
                <a:off x="9619300" y="6105951"/>
                <a:ext cx="293040" cy="1684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D09F9A28-5F25-2547-B4D8-6989DB84790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11740" y="6098391"/>
                  <a:ext cx="308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E63A44F-1D26-4444-9C4F-C88BB76EF2E9}"/>
                    </a:ext>
                  </a:extLst>
                </p14:cNvPr>
                <p14:cNvContentPartPr/>
                <p14:nvPr/>
              </p14:nvContentPartPr>
              <p14:xfrm>
                <a:off x="9962020" y="5907231"/>
                <a:ext cx="168480" cy="52956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E63A44F-1D26-4444-9C4F-C88BB76EF2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954460" y="5899671"/>
                  <a:ext cx="18360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468ED99-E423-2342-B452-9ED0B198EB48}"/>
                    </a:ext>
                  </a:extLst>
                </p14:cNvPr>
                <p14:cNvContentPartPr/>
                <p14:nvPr/>
              </p14:nvContentPartPr>
              <p14:xfrm>
                <a:off x="9930700" y="6149871"/>
                <a:ext cx="193320" cy="25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468ED99-E423-2342-B452-9ED0B198EB4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923140" y="6142311"/>
                  <a:ext cx="208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E6BB9FE-A400-EA40-BDCA-E305F9261E61}"/>
                    </a:ext>
                  </a:extLst>
                </p14:cNvPr>
                <p14:cNvContentPartPr/>
                <p14:nvPr/>
              </p14:nvContentPartPr>
              <p14:xfrm>
                <a:off x="10154980" y="6088311"/>
                <a:ext cx="62640" cy="18648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E6BB9FE-A400-EA40-BDCA-E305F9261E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47420" y="6080751"/>
                  <a:ext cx="77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42E8BF8C-4018-F54B-A4F9-DC3D325D3939}"/>
                    </a:ext>
                  </a:extLst>
                </p14:cNvPr>
                <p14:cNvContentPartPr/>
                <p14:nvPr/>
              </p14:nvContentPartPr>
              <p14:xfrm>
                <a:off x="10229500" y="6125031"/>
                <a:ext cx="118800" cy="14976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42E8BF8C-4018-F54B-A4F9-DC3D325D393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221940" y="6117471"/>
                  <a:ext cx="133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2312BC28-49E2-7F41-9D96-BCDF81B62B8B}"/>
                    </a:ext>
                  </a:extLst>
                </p14:cNvPr>
                <p14:cNvContentPartPr/>
                <p14:nvPr/>
              </p14:nvContentPartPr>
              <p14:xfrm>
                <a:off x="10453780" y="6106311"/>
                <a:ext cx="31320" cy="18072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2312BC28-49E2-7F41-9D96-BCDF81B62B8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446220" y="6098751"/>
                  <a:ext cx="46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E61D287C-0039-EC44-947D-D03D0CEC7259}"/>
                    </a:ext>
                  </a:extLst>
                </p14:cNvPr>
                <p14:cNvContentPartPr/>
                <p14:nvPr/>
              </p14:nvContentPartPr>
              <p14:xfrm>
                <a:off x="10640260" y="6131151"/>
                <a:ext cx="180720" cy="6264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E61D287C-0039-EC44-947D-D03D0CEC7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33060" y="6123591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11301E7F-2CF1-9947-82BC-35B9103BED5A}"/>
              </a:ext>
            </a:extLst>
          </p:cNvPr>
          <p:cNvGrpSpPr/>
          <p:nvPr/>
        </p:nvGrpSpPr>
        <p:grpSpPr>
          <a:xfrm>
            <a:off x="11035540" y="5857191"/>
            <a:ext cx="912600" cy="454680"/>
            <a:chOff x="11035540" y="5857191"/>
            <a:chExt cx="9126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92AFB3C-89F8-0542-945E-3D8E71DB7C11}"/>
                    </a:ext>
                  </a:extLst>
                </p14:cNvPr>
                <p14:cNvContentPartPr/>
                <p14:nvPr/>
              </p14:nvContentPartPr>
              <p14:xfrm>
                <a:off x="11045260" y="5981751"/>
                <a:ext cx="180720" cy="439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92AFB3C-89F8-0542-945E-3D8E71DB7C1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037700" y="597419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579B7272-4A69-E642-9C07-1C6506633B3C}"/>
                    </a:ext>
                  </a:extLst>
                </p14:cNvPr>
                <p14:cNvContentPartPr/>
                <p14:nvPr/>
              </p14:nvContentPartPr>
              <p14:xfrm>
                <a:off x="11035540" y="6068871"/>
                <a:ext cx="196920" cy="17460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579B7272-4A69-E642-9C07-1C6506633B3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27980" y="6061311"/>
                  <a:ext cx="21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BF3B7D6-8F9B-1442-BA5D-65C4A9F282E3}"/>
                    </a:ext>
                  </a:extLst>
                </p14:cNvPr>
                <p14:cNvContentPartPr/>
                <p14:nvPr/>
              </p14:nvContentPartPr>
              <p14:xfrm>
                <a:off x="11387620" y="5857191"/>
                <a:ext cx="131040" cy="4546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BF3B7D6-8F9B-1442-BA5D-65C4A9F282E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380060" y="5849631"/>
                  <a:ext cx="1461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098B967F-BF24-174D-B8C2-0A39E7D036C1}"/>
                    </a:ext>
                  </a:extLst>
                </p14:cNvPr>
                <p14:cNvContentPartPr/>
                <p14:nvPr/>
              </p14:nvContentPartPr>
              <p14:xfrm>
                <a:off x="11344060" y="6093711"/>
                <a:ext cx="193320" cy="1908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098B967F-BF24-174D-B8C2-0A39E7D036C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336500" y="608615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3B060A3A-1162-4245-A18E-09388B2F493B}"/>
                    </a:ext>
                  </a:extLst>
                </p14:cNvPr>
                <p14:cNvContentPartPr/>
                <p14:nvPr/>
              </p14:nvContentPartPr>
              <p14:xfrm>
                <a:off x="11605420" y="6000471"/>
                <a:ext cx="62640" cy="19944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3B060A3A-1162-4245-A18E-09388B2F493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597860" y="5992911"/>
                  <a:ext cx="77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DA2437E0-A331-AF4F-ABFE-A6E1315B0562}"/>
                    </a:ext>
                  </a:extLst>
                </p14:cNvPr>
                <p14:cNvContentPartPr/>
                <p14:nvPr/>
              </p14:nvContentPartPr>
              <p14:xfrm>
                <a:off x="11705140" y="6031431"/>
                <a:ext cx="81360" cy="1746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DA2437E0-A331-AF4F-ABFE-A6E1315B056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697580" y="6023871"/>
                  <a:ext cx="96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EE60332D-13C5-0F44-A046-CB33182B2B16}"/>
                    </a:ext>
                  </a:extLst>
                </p14:cNvPr>
                <p14:cNvContentPartPr/>
                <p14:nvPr/>
              </p14:nvContentPartPr>
              <p14:xfrm>
                <a:off x="11904220" y="6000471"/>
                <a:ext cx="43920" cy="24300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EE60332D-13C5-0F44-A046-CB33182B2B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896660" y="5992911"/>
                  <a:ext cx="590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7FF95C11-87CC-E546-B642-25FB0E448B9E}"/>
              </a:ext>
            </a:extLst>
          </p:cNvPr>
          <p:cNvGrpSpPr/>
          <p:nvPr/>
        </p:nvGrpSpPr>
        <p:grpSpPr>
          <a:xfrm>
            <a:off x="10764820" y="6604191"/>
            <a:ext cx="1114920" cy="268200"/>
            <a:chOff x="10764820" y="6604191"/>
            <a:chExt cx="11149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DADEA483-52BA-C54E-98D9-F6E8D708BB30}"/>
                    </a:ext>
                  </a:extLst>
                </p14:cNvPr>
                <p14:cNvContentPartPr/>
                <p14:nvPr/>
              </p14:nvContentPartPr>
              <p14:xfrm>
                <a:off x="10764820" y="6604191"/>
                <a:ext cx="131040" cy="1623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DADEA483-52BA-C54E-98D9-F6E8D708BB3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757260" y="659663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F69503F5-C621-2E42-B4D4-C526C8B05BD6}"/>
                    </a:ext>
                  </a:extLst>
                </p14:cNvPr>
                <p14:cNvContentPartPr/>
                <p14:nvPr/>
              </p14:nvContentPartPr>
              <p14:xfrm>
                <a:off x="10982980" y="6611391"/>
                <a:ext cx="81360" cy="2113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F69503F5-C621-2E42-B4D4-C526C8B05BD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975420" y="6603831"/>
                  <a:ext cx="96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F9CCB4E6-8081-AF4C-AE3B-29CF05BFC5F1}"/>
                    </a:ext>
                  </a:extLst>
                </p14:cNvPr>
                <p14:cNvContentPartPr/>
                <p14:nvPr/>
              </p14:nvContentPartPr>
              <p14:xfrm>
                <a:off x="11119780" y="6622911"/>
                <a:ext cx="106200" cy="173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F9CCB4E6-8081-AF4C-AE3B-29CF05BFC5F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12220" y="6615351"/>
                  <a:ext cx="121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CDFB1C93-4BC3-1F44-A01A-C7CC46703B90}"/>
                    </a:ext>
                  </a:extLst>
                </p14:cNvPr>
                <p14:cNvContentPartPr/>
                <p14:nvPr/>
              </p14:nvContentPartPr>
              <p14:xfrm>
                <a:off x="11306620" y="6641631"/>
                <a:ext cx="87480" cy="23076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CDFB1C93-4BC3-1F44-A01A-C7CC46703B9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299060" y="6634071"/>
                  <a:ext cx="102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99CF5603-C569-AB4A-BA5D-EF08A6C02D2C}"/>
                    </a:ext>
                  </a:extLst>
                </p14:cNvPr>
                <p14:cNvContentPartPr/>
                <p14:nvPr/>
              </p14:nvContentPartPr>
              <p14:xfrm>
                <a:off x="11493460" y="6716871"/>
                <a:ext cx="93600" cy="129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99CF5603-C569-AB4A-BA5D-EF08A6C02D2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485900" y="6709311"/>
                  <a:ext cx="10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B54CACC1-BB3C-CD4C-AE9D-389C250FD906}"/>
                    </a:ext>
                  </a:extLst>
                </p14:cNvPr>
                <p14:cNvContentPartPr/>
                <p14:nvPr/>
              </p14:nvContentPartPr>
              <p14:xfrm>
                <a:off x="11493460" y="6785271"/>
                <a:ext cx="131040" cy="252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B54CACC1-BB3C-CD4C-AE9D-389C250FD90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485900" y="6777711"/>
                  <a:ext cx="1461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84A1ABFB-7C09-6F42-A105-643A07A1EA21}"/>
                    </a:ext>
                  </a:extLst>
                </p14:cNvPr>
                <p14:cNvContentPartPr/>
                <p14:nvPr/>
              </p14:nvContentPartPr>
              <p14:xfrm>
                <a:off x="11742220" y="6604911"/>
                <a:ext cx="75240" cy="23688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84A1ABFB-7C09-6F42-A105-643A07A1EA2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734660" y="6597351"/>
                  <a:ext cx="90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840A3677-21B0-8F44-8597-3B6CEB49A15F}"/>
                    </a:ext>
                  </a:extLst>
                </p14:cNvPr>
                <p14:cNvContentPartPr/>
                <p14:nvPr/>
              </p14:nvContentPartPr>
              <p14:xfrm>
                <a:off x="11711260" y="6673311"/>
                <a:ext cx="168480" cy="4392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840A3677-21B0-8F44-8597-3B6CEB49A15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703700" y="6665751"/>
                  <a:ext cx="18360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3863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14:cNvPr>
              <p14:cNvContentPartPr/>
              <p14:nvPr/>
            </p14:nvContentPartPr>
            <p14:xfrm>
              <a:off x="5373820" y="2196351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9500" y="2192031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CF4B050-110D-EF4C-9BD1-6920DF6E1375}"/>
              </a:ext>
            </a:extLst>
          </p:cNvPr>
          <p:cNvGrpSpPr/>
          <p:nvPr/>
        </p:nvGrpSpPr>
        <p:grpSpPr>
          <a:xfrm>
            <a:off x="8359300" y="434511"/>
            <a:ext cx="3383280" cy="3778920"/>
            <a:chOff x="8359300" y="434511"/>
            <a:chExt cx="3383280" cy="37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14:cNvPr>
                <p14:cNvContentPartPr/>
                <p14:nvPr/>
              </p14:nvContentPartPr>
              <p14:xfrm>
                <a:off x="10167220" y="4101111"/>
                <a:ext cx="230760" cy="112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59660" y="409355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14:cNvPr>
                <p14:cNvContentPartPr/>
                <p14:nvPr/>
              </p14:nvContentPartPr>
              <p14:xfrm>
                <a:off x="9911980" y="1542591"/>
                <a:ext cx="10620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04420" y="15350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14:cNvPr>
                <p14:cNvContentPartPr/>
                <p14:nvPr/>
              </p14:nvContentPartPr>
              <p14:xfrm>
                <a:off x="11175940" y="2526111"/>
                <a:ext cx="7524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8380" y="2518551"/>
                  <a:ext cx="9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14:cNvPr>
                <p14:cNvContentPartPr/>
                <p14:nvPr/>
              </p14:nvContentPartPr>
              <p14:xfrm>
                <a:off x="8934580" y="2871351"/>
                <a:ext cx="106200" cy="178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27020" y="2863791"/>
                  <a:ext cx="121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14:cNvPr>
                <p14:cNvContentPartPr/>
                <p14:nvPr/>
              </p14:nvContentPartPr>
              <p14:xfrm>
                <a:off x="10291780" y="3565791"/>
                <a:ext cx="124920" cy="112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4198" y="3558255"/>
                  <a:ext cx="140084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14:cNvPr>
                <p14:cNvContentPartPr/>
                <p14:nvPr/>
              </p14:nvContentPartPr>
              <p14:xfrm>
                <a:off x="9364060" y="839151"/>
                <a:ext cx="1033920" cy="8035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56500" y="831591"/>
                  <a:ext cx="104904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14:cNvPr>
                <p14:cNvContentPartPr/>
                <p14:nvPr/>
              </p14:nvContentPartPr>
              <p14:xfrm>
                <a:off x="10472500" y="1424151"/>
                <a:ext cx="243000" cy="180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40" y="1416591"/>
                  <a:ext cx="25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14:cNvPr>
                <p14:cNvContentPartPr/>
                <p14:nvPr/>
              </p14:nvContentPartPr>
              <p14:xfrm>
                <a:off x="8554780" y="3472551"/>
                <a:ext cx="149040" cy="330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7220" y="3464991"/>
                  <a:ext cx="164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14:cNvPr>
                <p14:cNvContentPartPr/>
                <p14:nvPr/>
              </p14:nvContentPartPr>
              <p14:xfrm>
                <a:off x="11456020" y="2675511"/>
                <a:ext cx="286560" cy="473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48469" y="2667951"/>
                  <a:ext cx="301661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14:cNvPr>
                <p14:cNvContentPartPr/>
                <p14:nvPr/>
              </p14:nvContentPartPr>
              <p14:xfrm>
                <a:off x="9943300" y="1698111"/>
                <a:ext cx="648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32860" y="1687470"/>
                  <a:ext cx="26640" cy="3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14:cNvPr>
                <p14:cNvContentPartPr/>
                <p14:nvPr/>
              </p14:nvContentPartPr>
              <p14:xfrm>
                <a:off x="8947180" y="1704231"/>
                <a:ext cx="1021320" cy="1395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6740" y="1693788"/>
                  <a:ext cx="1041480" cy="1415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14:cNvPr>
                <p14:cNvContentPartPr/>
                <p14:nvPr/>
              </p14:nvContentPartPr>
              <p14:xfrm>
                <a:off x="8947180" y="2943351"/>
                <a:ext cx="1450800" cy="7412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39622" y="2935791"/>
                  <a:ext cx="1465916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14:cNvPr>
                <p14:cNvContentPartPr/>
                <p14:nvPr/>
              </p14:nvContentPartPr>
              <p14:xfrm>
                <a:off x="10192060" y="2675511"/>
                <a:ext cx="983880" cy="946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84500" y="2667948"/>
                  <a:ext cx="999000" cy="96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14:cNvPr>
                <p14:cNvContentPartPr/>
                <p14:nvPr/>
              </p14:nvContentPartPr>
              <p14:xfrm>
                <a:off x="9949420" y="1810071"/>
                <a:ext cx="1320120" cy="828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38983" y="1799631"/>
                  <a:ext cx="1340275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14:cNvPr>
                <p14:cNvContentPartPr/>
                <p14:nvPr/>
              </p14:nvContentPartPr>
              <p14:xfrm>
                <a:off x="9899740" y="1816551"/>
                <a:ext cx="1357560" cy="834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9300" y="1806111"/>
                  <a:ext cx="13777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14:cNvPr>
                <p14:cNvContentPartPr/>
                <p14:nvPr/>
              </p14:nvContentPartPr>
              <p14:xfrm>
                <a:off x="9096580" y="2395431"/>
                <a:ext cx="317880" cy="199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89020" y="2387885"/>
                  <a:ext cx="333000" cy="214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14:cNvPr>
                <p14:cNvContentPartPr/>
                <p14:nvPr/>
              </p14:nvContentPartPr>
              <p14:xfrm>
                <a:off x="9382780" y="3173751"/>
                <a:ext cx="230760" cy="255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75220" y="3166191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14:cNvPr>
                <p14:cNvContentPartPr/>
                <p14:nvPr/>
              </p14:nvContentPartPr>
              <p14:xfrm>
                <a:off x="10578340" y="3185991"/>
                <a:ext cx="205920" cy="199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70780" y="317843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14:cNvPr>
                <p14:cNvContentPartPr/>
                <p14:nvPr/>
              </p14:nvContentPartPr>
              <p14:xfrm>
                <a:off x="10721260" y="1860111"/>
                <a:ext cx="149760" cy="500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13700" y="1852605"/>
                  <a:ext cx="16488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14:cNvPr>
                <p14:cNvContentPartPr/>
                <p14:nvPr/>
              </p14:nvContentPartPr>
              <p14:xfrm>
                <a:off x="10217260" y="2395431"/>
                <a:ext cx="31320" cy="3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9786" y="2387957"/>
                  <a:ext cx="46268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14:cNvPr>
                <p14:cNvContentPartPr/>
                <p14:nvPr/>
              </p14:nvContentPartPr>
              <p14:xfrm>
                <a:off x="10235620" y="2345751"/>
                <a:ext cx="87480" cy="261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28060" y="233819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14:cNvPr>
                <p14:cNvContentPartPr/>
                <p14:nvPr/>
              </p14:nvContentPartPr>
              <p14:xfrm>
                <a:off x="10254340" y="2382831"/>
                <a:ext cx="22464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46768" y="2375271"/>
                  <a:ext cx="239784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14:cNvPr>
                <p14:cNvContentPartPr/>
                <p14:nvPr/>
              </p14:nvContentPartPr>
              <p14:xfrm>
                <a:off x="10478620" y="2059191"/>
                <a:ext cx="168480" cy="224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71060" y="2051619"/>
                  <a:ext cx="183600" cy="23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14:cNvPr>
                <p14:cNvContentPartPr/>
                <p14:nvPr/>
              </p14:nvContentPartPr>
              <p14:xfrm>
                <a:off x="10516060" y="2015631"/>
                <a:ext cx="168480" cy="280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08500" y="200807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14:cNvPr>
                <p14:cNvContentPartPr/>
                <p14:nvPr/>
              </p14:nvContentPartPr>
              <p14:xfrm>
                <a:off x="9675460" y="851391"/>
                <a:ext cx="23688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67900" y="84383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14:cNvPr>
                <p14:cNvContentPartPr/>
                <p14:nvPr/>
              </p14:nvContentPartPr>
              <p14:xfrm>
                <a:off x="10435060" y="434511"/>
                <a:ext cx="162360" cy="274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24620" y="424071"/>
                  <a:ext cx="182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14:cNvPr>
                <p14:cNvContentPartPr/>
                <p14:nvPr/>
              </p14:nvContentPartPr>
              <p14:xfrm>
                <a:off x="10820980" y="627471"/>
                <a:ext cx="12960" cy="131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13420" y="619911"/>
                  <a:ext cx="28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14:cNvPr>
                <p14:cNvContentPartPr/>
                <p14:nvPr/>
              </p14:nvContentPartPr>
              <p14:xfrm>
                <a:off x="8359300" y="2140191"/>
                <a:ext cx="208440" cy="248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48860" y="2129751"/>
                  <a:ext cx="228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14:cNvPr>
                <p14:cNvContentPartPr/>
                <p14:nvPr/>
              </p14:nvContentPartPr>
              <p14:xfrm>
                <a:off x="8698060" y="2333151"/>
                <a:ext cx="137160" cy="143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7620" y="2322711"/>
                  <a:ext cx="157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14:cNvPr>
                <p14:cNvContentPartPr/>
                <p14:nvPr/>
              </p14:nvContentPartPr>
              <p14:xfrm>
                <a:off x="9438940" y="3783591"/>
                <a:ext cx="174600" cy="299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31396" y="3776031"/>
                  <a:ext cx="189689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14:cNvPr>
                <p14:cNvContentPartPr/>
                <p14:nvPr/>
              </p14:nvContentPartPr>
              <p14:xfrm>
                <a:off x="9146260" y="3709071"/>
                <a:ext cx="355320" cy="199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38692" y="3701525"/>
                  <a:ext cx="370455" cy="214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14:cNvPr>
                <p14:cNvContentPartPr/>
                <p14:nvPr/>
              </p14:nvContentPartPr>
              <p14:xfrm>
                <a:off x="10889380" y="3229551"/>
                <a:ext cx="261720" cy="299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81820" y="3221991"/>
                  <a:ext cx="276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14:cNvPr>
                <p14:cNvContentPartPr/>
                <p14:nvPr/>
              </p14:nvContentPartPr>
              <p14:xfrm>
                <a:off x="11238940" y="3397671"/>
                <a:ext cx="230040" cy="1436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31380" y="3390092"/>
                  <a:ext cx="245160" cy="158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14:cNvPr>
                <p14:cNvContentPartPr/>
                <p14:nvPr/>
              </p14:nvContentPartPr>
              <p14:xfrm>
                <a:off x="11356300" y="3441231"/>
                <a:ext cx="37800" cy="205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48667" y="3433658"/>
                  <a:ext cx="53065" cy="221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14:cNvPr>
                <p14:cNvContentPartPr/>
                <p14:nvPr/>
              </p14:nvContentPartPr>
              <p14:xfrm>
                <a:off x="9962020" y="2544831"/>
                <a:ext cx="243000" cy="205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54460" y="2537271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14:cNvPr>
                <p14:cNvContentPartPr/>
                <p14:nvPr/>
              </p14:nvContentPartPr>
              <p14:xfrm>
                <a:off x="10297900" y="2644551"/>
                <a:ext cx="50040" cy="193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0340" y="263699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14:cNvPr>
                <p14:cNvContentPartPr/>
                <p14:nvPr/>
              </p14:nvContentPartPr>
              <p14:xfrm>
                <a:off x="10347940" y="2625831"/>
                <a:ext cx="10008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40380" y="26182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14:cNvPr>
                <p14:cNvContentPartPr/>
                <p14:nvPr/>
              </p14:nvContentPartPr>
              <p14:xfrm>
                <a:off x="10789660" y="1698111"/>
                <a:ext cx="230760" cy="317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82100" y="1690551"/>
                  <a:ext cx="24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14:cNvPr>
                <p14:cNvContentPartPr/>
                <p14:nvPr/>
              </p14:nvContentPartPr>
              <p14:xfrm>
                <a:off x="11113660" y="1903671"/>
                <a:ext cx="124920" cy="199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06100" y="1896125"/>
                  <a:ext cx="140040" cy="214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0D8D6A63-DA85-5046-A76C-1A12B24B0057}"/>
              </a:ext>
            </a:extLst>
          </p:cNvPr>
          <p:cNvGrpSpPr/>
          <p:nvPr/>
        </p:nvGrpSpPr>
        <p:grpSpPr>
          <a:xfrm>
            <a:off x="903700" y="428031"/>
            <a:ext cx="1270440" cy="778320"/>
            <a:chOff x="903700" y="428031"/>
            <a:chExt cx="1270440" cy="77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9FB6F71-7B26-214B-B352-776F89F9E4DE}"/>
                    </a:ext>
                  </a:extLst>
                </p14:cNvPr>
                <p14:cNvContentPartPr/>
                <p14:nvPr/>
              </p14:nvContentPartPr>
              <p14:xfrm>
                <a:off x="903700" y="428031"/>
                <a:ext cx="348840" cy="417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9FB6F71-7B26-214B-B352-776F89F9E4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6140" y="420471"/>
                  <a:ext cx="363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5E32E54-5BEF-4A4B-BC1B-793D30D12559}"/>
                    </a:ext>
                  </a:extLst>
                </p14:cNvPr>
                <p14:cNvContentPartPr/>
                <p14:nvPr/>
              </p14:nvContentPartPr>
              <p14:xfrm>
                <a:off x="1233820" y="602271"/>
                <a:ext cx="293040" cy="6040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5E32E54-5BEF-4A4B-BC1B-793D30D1255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6260" y="595071"/>
                  <a:ext cx="3081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D265F21-F942-2D4C-9C18-B089E4853ECE}"/>
                    </a:ext>
                  </a:extLst>
                </p14:cNvPr>
                <p14:cNvContentPartPr/>
                <p14:nvPr/>
              </p14:nvContentPartPr>
              <p14:xfrm>
                <a:off x="1644580" y="602271"/>
                <a:ext cx="93600" cy="230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D265F21-F942-2D4C-9C18-B089E4853E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7020" y="595071"/>
                  <a:ext cx="108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FD4AEC2-85D2-5D4F-9B5F-D37489535CF2}"/>
                    </a:ext>
                  </a:extLst>
                </p14:cNvPr>
                <p14:cNvContentPartPr/>
                <p14:nvPr/>
              </p14:nvContentPartPr>
              <p14:xfrm>
                <a:off x="1825300" y="646191"/>
                <a:ext cx="174600" cy="1558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FD4AEC2-85D2-5D4F-9B5F-D37489535C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17740" y="638631"/>
                  <a:ext cx="189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6FF82DF-1E93-FE4C-A18F-004B34A81AE4}"/>
                    </a:ext>
                  </a:extLst>
                </p14:cNvPr>
                <p14:cNvContentPartPr/>
                <p14:nvPr/>
              </p14:nvContentPartPr>
              <p14:xfrm>
                <a:off x="2092780" y="577431"/>
                <a:ext cx="81360" cy="2930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6FF82DF-1E93-FE4C-A18F-004B34A81A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85220" y="569871"/>
                  <a:ext cx="964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2347BBD8-6270-874E-B306-B620B398EA6C}"/>
              </a:ext>
            </a:extLst>
          </p:cNvPr>
          <p:cNvGrpSpPr/>
          <p:nvPr/>
        </p:nvGrpSpPr>
        <p:grpSpPr>
          <a:xfrm>
            <a:off x="1594900" y="309951"/>
            <a:ext cx="155880" cy="168480"/>
            <a:chOff x="1594900" y="309951"/>
            <a:chExt cx="1558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6F36113-8393-B54E-BB56-7DFA84F8F4AE}"/>
                    </a:ext>
                  </a:extLst>
                </p14:cNvPr>
                <p14:cNvContentPartPr/>
                <p14:nvPr/>
              </p14:nvContentPartPr>
              <p14:xfrm>
                <a:off x="1594900" y="378351"/>
                <a:ext cx="155880" cy="19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6F36113-8393-B54E-BB56-7DFA84F8F4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87340" y="3707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4649EFBC-CC82-DF4B-A5FF-172689F20CAC}"/>
                    </a:ext>
                  </a:extLst>
                </p14:cNvPr>
                <p14:cNvContentPartPr/>
                <p14:nvPr/>
              </p14:nvContentPartPr>
              <p14:xfrm>
                <a:off x="1700740" y="309951"/>
                <a:ext cx="19080" cy="16848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4649EFBC-CC82-DF4B-A5FF-172689F20C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3180" y="302391"/>
                  <a:ext cx="342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组合 285">
            <a:extLst>
              <a:ext uri="{FF2B5EF4-FFF2-40B4-BE49-F238E27FC236}">
                <a16:creationId xmlns:a16="http://schemas.microsoft.com/office/drawing/2014/main" id="{87D98272-7AAD-4C40-B00A-6DA154EFDFC1}"/>
              </a:ext>
            </a:extLst>
          </p:cNvPr>
          <p:cNvGrpSpPr/>
          <p:nvPr/>
        </p:nvGrpSpPr>
        <p:grpSpPr>
          <a:xfrm>
            <a:off x="2472580" y="565191"/>
            <a:ext cx="180720" cy="141480"/>
            <a:chOff x="2472580" y="565191"/>
            <a:chExt cx="18072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15E2594F-056C-614F-A43A-C43242EB370F}"/>
                    </a:ext>
                  </a:extLst>
                </p14:cNvPr>
                <p14:cNvContentPartPr/>
                <p14:nvPr/>
              </p14:nvContentPartPr>
              <p14:xfrm>
                <a:off x="2472580" y="565191"/>
                <a:ext cx="112320" cy="1296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15E2594F-056C-614F-A43A-C43242EB37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65020" y="55763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175E2BA4-8CB7-2F4B-897A-431C6E2D9118}"/>
                    </a:ext>
                  </a:extLst>
                </p14:cNvPr>
                <p14:cNvContentPartPr/>
                <p14:nvPr/>
              </p14:nvContentPartPr>
              <p14:xfrm>
                <a:off x="2497420" y="658431"/>
                <a:ext cx="155880" cy="4824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175E2BA4-8CB7-2F4B-897A-431C6E2D91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9860" y="650871"/>
                  <a:ext cx="17100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9" name="墨迹 288">
                <a:extLst>
                  <a:ext uri="{FF2B5EF4-FFF2-40B4-BE49-F238E27FC236}">
                    <a16:creationId xmlns:a16="http://schemas.microsoft.com/office/drawing/2014/main" id="{1C5B05EC-191B-1448-8C3B-EED3497C5328}"/>
                  </a:ext>
                </a:extLst>
              </p14:cNvPr>
              <p14:cNvContentPartPr/>
              <p14:nvPr/>
            </p14:nvContentPartPr>
            <p14:xfrm>
              <a:off x="2920780" y="490311"/>
              <a:ext cx="274320" cy="212040"/>
            </p14:xfrm>
          </p:contentPart>
        </mc:Choice>
        <mc:Fallback>
          <p:pic>
            <p:nvPicPr>
              <p:cNvPr id="289" name="墨迹 288">
                <a:extLst>
                  <a:ext uri="{FF2B5EF4-FFF2-40B4-BE49-F238E27FC236}">
                    <a16:creationId xmlns:a16="http://schemas.microsoft.com/office/drawing/2014/main" id="{1C5B05EC-191B-1448-8C3B-EED3497C532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13220" y="482751"/>
                <a:ext cx="2894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FAF206F7-F6B1-F747-9B31-1D05B32C7D4F}"/>
              </a:ext>
            </a:extLst>
          </p:cNvPr>
          <p:cNvGrpSpPr/>
          <p:nvPr/>
        </p:nvGrpSpPr>
        <p:grpSpPr>
          <a:xfrm>
            <a:off x="959860" y="1181511"/>
            <a:ext cx="1183320" cy="753480"/>
            <a:chOff x="959860" y="1181511"/>
            <a:chExt cx="118332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A5CDA911-8622-1C46-A757-E39C6325518C}"/>
                    </a:ext>
                  </a:extLst>
                </p14:cNvPr>
                <p14:cNvContentPartPr/>
                <p14:nvPr/>
              </p14:nvContentPartPr>
              <p14:xfrm>
                <a:off x="959860" y="1181511"/>
                <a:ext cx="498240" cy="7534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A5CDA911-8622-1C46-A757-E39C632551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2300" y="1173951"/>
                  <a:ext cx="51336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9150918B-EB5A-404A-A04E-B4FB8E153BC3}"/>
                    </a:ext>
                  </a:extLst>
                </p14:cNvPr>
                <p14:cNvContentPartPr/>
                <p14:nvPr/>
              </p14:nvContentPartPr>
              <p14:xfrm>
                <a:off x="1631980" y="1355751"/>
                <a:ext cx="19080" cy="500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9150918B-EB5A-404A-A04E-B4FB8E153B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24780" y="134819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96364D0A-22C6-2C46-AFCF-AC974BF553CE}"/>
                    </a:ext>
                  </a:extLst>
                </p14:cNvPr>
                <p14:cNvContentPartPr/>
                <p14:nvPr/>
              </p14:nvContentPartPr>
              <p14:xfrm>
                <a:off x="1806580" y="1319031"/>
                <a:ext cx="168480" cy="1303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96364D0A-22C6-2C46-AFCF-AC974BF553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99020" y="1311471"/>
                  <a:ext cx="183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5FE6F966-FA83-9746-95AD-0AE42CDDAD90}"/>
                    </a:ext>
                  </a:extLst>
                </p14:cNvPr>
                <p14:cNvContentPartPr/>
                <p14:nvPr/>
              </p14:nvContentPartPr>
              <p14:xfrm>
                <a:off x="2080540" y="1262511"/>
                <a:ext cx="62640" cy="2930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5FE6F966-FA83-9746-95AD-0AE42CDDAD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72980" y="1254951"/>
                  <a:ext cx="77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DDB61354-4ECA-0641-B939-ECE95C83A7F2}"/>
                    </a:ext>
                  </a:extLst>
                </p14:cNvPr>
                <p14:cNvContentPartPr/>
                <p14:nvPr/>
              </p14:nvContentPartPr>
              <p14:xfrm>
                <a:off x="1601020" y="1337031"/>
                <a:ext cx="131040" cy="1872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DDB61354-4ECA-0641-B939-ECE95C83A7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93460" y="1329471"/>
                  <a:ext cx="146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FD72CFA6-0A1D-934B-A87E-F172F2D4951C}"/>
                    </a:ext>
                  </a:extLst>
                </p14:cNvPr>
                <p14:cNvContentPartPr/>
                <p14:nvPr/>
              </p14:nvContentPartPr>
              <p14:xfrm>
                <a:off x="1594900" y="1206351"/>
                <a:ext cx="174600" cy="3780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FD72CFA6-0A1D-934B-A87E-F172F2D495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87340" y="119879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793123C2-727A-2641-B81B-29103457F0FA}"/>
              </a:ext>
            </a:extLst>
          </p:cNvPr>
          <p:cNvGrpSpPr/>
          <p:nvPr/>
        </p:nvGrpSpPr>
        <p:grpSpPr>
          <a:xfrm>
            <a:off x="2665540" y="1306071"/>
            <a:ext cx="224280" cy="137160"/>
            <a:chOff x="2665540" y="1306071"/>
            <a:chExt cx="22428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F8755FD8-77EC-444C-88D7-6CA6BD6A98FF}"/>
                    </a:ext>
                  </a:extLst>
                </p14:cNvPr>
                <p14:cNvContentPartPr/>
                <p14:nvPr/>
              </p14:nvContentPartPr>
              <p14:xfrm>
                <a:off x="2665540" y="1306071"/>
                <a:ext cx="124920" cy="1296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F8755FD8-77EC-444C-88D7-6CA6BD6A98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7980" y="1298511"/>
                  <a:ext cx="140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6B177AED-3050-FB44-825E-4BEA3B187FCF}"/>
                    </a:ext>
                  </a:extLst>
                </p14:cNvPr>
                <p14:cNvContentPartPr/>
                <p14:nvPr/>
              </p14:nvContentPartPr>
              <p14:xfrm>
                <a:off x="2709100" y="1399311"/>
                <a:ext cx="180720" cy="43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6B177AED-3050-FB44-825E-4BEA3B187F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01540" y="1391751"/>
                  <a:ext cx="1958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00" name="墨迹 299">
                <a:extLst>
                  <a:ext uri="{FF2B5EF4-FFF2-40B4-BE49-F238E27FC236}">
                    <a16:creationId xmlns:a16="http://schemas.microsoft.com/office/drawing/2014/main" id="{3B58E366-7BF3-A541-98C1-B3E499466580}"/>
                  </a:ext>
                </a:extLst>
              </p14:cNvPr>
              <p14:cNvContentPartPr/>
              <p14:nvPr/>
            </p14:nvContentPartPr>
            <p14:xfrm>
              <a:off x="3026620" y="1175031"/>
              <a:ext cx="124920" cy="342720"/>
            </p14:xfrm>
          </p:contentPart>
        </mc:Choice>
        <mc:Fallback>
          <p:pic>
            <p:nvPicPr>
              <p:cNvPr id="300" name="墨迹 299">
                <a:extLst>
                  <a:ext uri="{FF2B5EF4-FFF2-40B4-BE49-F238E27FC236}">
                    <a16:creationId xmlns:a16="http://schemas.microsoft.com/office/drawing/2014/main" id="{3B58E366-7BF3-A541-98C1-B3E49946658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19060" y="1167831"/>
                <a:ext cx="14004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组合 318">
            <a:extLst>
              <a:ext uri="{FF2B5EF4-FFF2-40B4-BE49-F238E27FC236}">
                <a16:creationId xmlns:a16="http://schemas.microsoft.com/office/drawing/2014/main" id="{4E103FE3-5000-1049-9628-BAEF0D3FD51A}"/>
              </a:ext>
            </a:extLst>
          </p:cNvPr>
          <p:cNvGrpSpPr/>
          <p:nvPr/>
        </p:nvGrpSpPr>
        <p:grpSpPr>
          <a:xfrm>
            <a:off x="904420" y="2077911"/>
            <a:ext cx="1207440" cy="666360"/>
            <a:chOff x="904420" y="2077911"/>
            <a:chExt cx="120744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2094DB5B-3EEE-4748-B6DB-0D1C92311FA1}"/>
                    </a:ext>
                  </a:extLst>
                </p14:cNvPr>
                <p14:cNvContentPartPr/>
                <p14:nvPr/>
              </p14:nvContentPartPr>
              <p14:xfrm>
                <a:off x="904420" y="2077911"/>
                <a:ext cx="553680" cy="6663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2094DB5B-3EEE-4748-B6DB-0D1C92311FA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6860" y="2070351"/>
                  <a:ext cx="56880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0BB8E02-2D33-934C-A8CD-04E5AD170CB3}"/>
                    </a:ext>
                  </a:extLst>
                </p14:cNvPr>
                <p14:cNvContentPartPr/>
                <p14:nvPr/>
              </p14:nvContentPartPr>
              <p14:xfrm>
                <a:off x="1607140" y="2252151"/>
                <a:ext cx="50040" cy="19944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0BB8E02-2D33-934C-A8CD-04E5AD170C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99580" y="2244591"/>
                  <a:ext cx="65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78A37A15-901F-AC46-8962-B2559483757F}"/>
                    </a:ext>
                  </a:extLst>
                </p14:cNvPr>
                <p14:cNvContentPartPr/>
                <p14:nvPr/>
              </p14:nvContentPartPr>
              <p14:xfrm>
                <a:off x="1744300" y="2258991"/>
                <a:ext cx="199440" cy="16776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78A37A15-901F-AC46-8962-B255948375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36740" y="2251431"/>
                  <a:ext cx="214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7462A061-BC93-3644-A44C-67B92DF67AD6}"/>
                    </a:ext>
                  </a:extLst>
                </p14:cNvPr>
                <p14:cNvContentPartPr/>
                <p14:nvPr/>
              </p14:nvContentPartPr>
              <p14:xfrm>
                <a:off x="2074060" y="2258271"/>
                <a:ext cx="37800" cy="16236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7462A061-BC93-3644-A44C-67B92DF67AD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6500" y="2251071"/>
                  <a:ext cx="529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3CD009AA-97BB-5348-BFAA-3D1F194BDC11}"/>
              </a:ext>
            </a:extLst>
          </p:cNvPr>
          <p:cNvGrpSpPr/>
          <p:nvPr/>
        </p:nvGrpSpPr>
        <p:grpSpPr>
          <a:xfrm>
            <a:off x="2615860" y="2283471"/>
            <a:ext cx="186840" cy="93600"/>
            <a:chOff x="2615860" y="2283471"/>
            <a:chExt cx="18684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119AE3DC-CD98-7D44-A430-9893889C78BF}"/>
                    </a:ext>
                  </a:extLst>
                </p14:cNvPr>
                <p14:cNvContentPartPr/>
                <p14:nvPr/>
              </p14:nvContentPartPr>
              <p14:xfrm>
                <a:off x="2615860" y="2283471"/>
                <a:ext cx="112320" cy="1296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119AE3DC-CD98-7D44-A430-9893889C78B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08300" y="227591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6428130-BC50-064E-9E18-A570C0473641}"/>
                    </a:ext>
                  </a:extLst>
                </p14:cNvPr>
                <p14:cNvContentPartPr/>
                <p14:nvPr/>
              </p14:nvContentPartPr>
              <p14:xfrm>
                <a:off x="2621980" y="2370591"/>
                <a:ext cx="180720" cy="64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6428130-BC50-064E-9E18-A570C047364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14420" y="2363031"/>
                  <a:ext cx="1958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07" name="墨迹 306">
                <a:extLst>
                  <a:ext uri="{FF2B5EF4-FFF2-40B4-BE49-F238E27FC236}">
                    <a16:creationId xmlns:a16="http://schemas.microsoft.com/office/drawing/2014/main" id="{E2099563-AD24-0942-8CE6-3033B163E8E4}"/>
                  </a:ext>
                </a:extLst>
              </p14:cNvPr>
              <p14:cNvContentPartPr/>
              <p14:nvPr/>
            </p14:nvContentPartPr>
            <p14:xfrm>
              <a:off x="3275740" y="2077911"/>
              <a:ext cx="168480" cy="193320"/>
            </p14:xfrm>
          </p:contentPart>
        </mc:Choice>
        <mc:Fallback>
          <p:pic>
            <p:nvPicPr>
              <p:cNvPr id="307" name="墨迹 306">
                <a:extLst>
                  <a:ext uri="{FF2B5EF4-FFF2-40B4-BE49-F238E27FC236}">
                    <a16:creationId xmlns:a16="http://schemas.microsoft.com/office/drawing/2014/main" id="{E2099563-AD24-0942-8CE6-3033B163E8E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68180" y="2070351"/>
                <a:ext cx="18360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D3F8F109-BC8F-6F49-995B-0C4EA271A6C3}"/>
              </a:ext>
            </a:extLst>
          </p:cNvPr>
          <p:cNvGrpSpPr/>
          <p:nvPr/>
        </p:nvGrpSpPr>
        <p:grpSpPr>
          <a:xfrm>
            <a:off x="3643660" y="2140191"/>
            <a:ext cx="211320" cy="155880"/>
            <a:chOff x="3643660" y="2140191"/>
            <a:chExt cx="21132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53ADFF2C-3BEB-5340-B5C3-913317677FDF}"/>
                    </a:ext>
                  </a:extLst>
                </p14:cNvPr>
                <p14:cNvContentPartPr/>
                <p14:nvPr/>
              </p14:nvContentPartPr>
              <p14:xfrm>
                <a:off x="3643660" y="2177631"/>
                <a:ext cx="211320" cy="1908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53ADFF2C-3BEB-5340-B5C3-913317677FD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36100" y="2170071"/>
                  <a:ext cx="22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AE2CC1BB-C72D-DB4A-A866-4E75979108AA}"/>
                    </a:ext>
                  </a:extLst>
                </p14:cNvPr>
                <p14:cNvContentPartPr/>
                <p14:nvPr/>
              </p14:nvContentPartPr>
              <p14:xfrm>
                <a:off x="3748780" y="2140191"/>
                <a:ext cx="31320" cy="15588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AE2CC1BB-C72D-DB4A-A866-4E75979108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41220" y="2132631"/>
                  <a:ext cx="4644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10" name="墨迹 309">
                <a:extLst>
                  <a:ext uri="{FF2B5EF4-FFF2-40B4-BE49-F238E27FC236}">
                    <a16:creationId xmlns:a16="http://schemas.microsoft.com/office/drawing/2014/main" id="{8191C148-3E24-F149-B16E-1FE385ED96A6}"/>
                  </a:ext>
                </a:extLst>
              </p14:cNvPr>
              <p14:cNvContentPartPr/>
              <p14:nvPr/>
            </p14:nvContentPartPr>
            <p14:xfrm>
              <a:off x="4122460" y="2053071"/>
              <a:ext cx="112320" cy="336600"/>
            </p14:xfrm>
          </p:contentPart>
        </mc:Choice>
        <mc:Fallback>
          <p:pic>
            <p:nvPicPr>
              <p:cNvPr id="310" name="墨迹 309">
                <a:extLst>
                  <a:ext uri="{FF2B5EF4-FFF2-40B4-BE49-F238E27FC236}">
                    <a16:creationId xmlns:a16="http://schemas.microsoft.com/office/drawing/2014/main" id="{8191C148-3E24-F149-B16E-1FE385ED96A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14900" y="2045511"/>
                <a:ext cx="12744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组合 315">
            <a:extLst>
              <a:ext uri="{FF2B5EF4-FFF2-40B4-BE49-F238E27FC236}">
                <a16:creationId xmlns:a16="http://schemas.microsoft.com/office/drawing/2014/main" id="{EDC1A0CB-6909-DA48-9AE0-DD9B8E309581}"/>
              </a:ext>
            </a:extLst>
          </p:cNvPr>
          <p:cNvGrpSpPr/>
          <p:nvPr/>
        </p:nvGrpSpPr>
        <p:grpSpPr>
          <a:xfrm>
            <a:off x="4589380" y="2165031"/>
            <a:ext cx="193320" cy="149760"/>
            <a:chOff x="4589380" y="2165031"/>
            <a:chExt cx="19332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7185C35-85C6-A947-9BD8-511D5DEDFA90}"/>
                    </a:ext>
                  </a:extLst>
                </p14:cNvPr>
                <p14:cNvContentPartPr/>
                <p14:nvPr/>
              </p14:nvContentPartPr>
              <p14:xfrm>
                <a:off x="4589380" y="2165031"/>
                <a:ext cx="168480" cy="252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7185C35-85C6-A947-9BD8-511D5DEDFA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1820" y="2157471"/>
                  <a:ext cx="183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9DE8627D-2048-CF47-B9CF-2EA74722DB1F}"/>
                    </a:ext>
                  </a:extLst>
                </p14:cNvPr>
                <p14:cNvContentPartPr/>
                <p14:nvPr/>
              </p14:nvContentPartPr>
              <p14:xfrm>
                <a:off x="4611340" y="2252151"/>
                <a:ext cx="171360" cy="626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9DE8627D-2048-CF47-B9CF-2EA74722DB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03780" y="2244591"/>
                  <a:ext cx="1861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9A900C27-F18F-E042-9BB4-EA6D922D9E91}"/>
              </a:ext>
            </a:extLst>
          </p:cNvPr>
          <p:cNvGrpSpPr/>
          <p:nvPr/>
        </p:nvGrpSpPr>
        <p:grpSpPr>
          <a:xfrm>
            <a:off x="5074660" y="1984671"/>
            <a:ext cx="392400" cy="361440"/>
            <a:chOff x="5074660" y="1984671"/>
            <a:chExt cx="39240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8864DFF2-9ED7-594E-82AE-43F85B85C9C4}"/>
                    </a:ext>
                  </a:extLst>
                </p14:cNvPr>
                <p14:cNvContentPartPr/>
                <p14:nvPr/>
              </p14:nvContentPartPr>
              <p14:xfrm>
                <a:off x="5074660" y="1984671"/>
                <a:ext cx="149760" cy="3614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8864DFF2-9ED7-594E-82AE-43F85B85C9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7460" y="1977111"/>
                  <a:ext cx="164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B9FDC780-2F39-154C-85F8-BF3A07BC396B}"/>
                    </a:ext>
                  </a:extLst>
                </p14:cNvPr>
                <p14:cNvContentPartPr/>
                <p14:nvPr/>
              </p14:nvContentPartPr>
              <p14:xfrm>
                <a:off x="5286340" y="1984671"/>
                <a:ext cx="180720" cy="626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B9FDC780-2F39-154C-85F8-BF3A07BC39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79140" y="1977111"/>
                  <a:ext cx="1958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2ACCAA6F-C98E-5A47-B80C-3090B47027DB}"/>
              </a:ext>
            </a:extLst>
          </p:cNvPr>
          <p:cNvGrpSpPr/>
          <p:nvPr/>
        </p:nvGrpSpPr>
        <p:grpSpPr>
          <a:xfrm>
            <a:off x="468100" y="3055311"/>
            <a:ext cx="1245240" cy="591840"/>
            <a:chOff x="468100" y="3055311"/>
            <a:chExt cx="124524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10C98F40-4B84-7C40-A8EB-D4C1A4DF65F4}"/>
                    </a:ext>
                  </a:extLst>
                </p14:cNvPr>
                <p14:cNvContentPartPr/>
                <p14:nvPr/>
              </p14:nvContentPartPr>
              <p14:xfrm>
                <a:off x="555220" y="3055311"/>
                <a:ext cx="118800" cy="6876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10C98F40-4B84-7C40-A8EB-D4C1A4DF65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7660" y="304775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9508E09D-FB3B-5044-B4FA-0942B01F9FF9}"/>
                    </a:ext>
                  </a:extLst>
                </p14:cNvPr>
                <p14:cNvContentPartPr/>
                <p14:nvPr/>
              </p14:nvContentPartPr>
              <p14:xfrm>
                <a:off x="468100" y="3217311"/>
                <a:ext cx="423720" cy="4050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9508E09D-FB3B-5044-B4FA-0942B01F9F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0540" y="3209751"/>
                  <a:ext cx="438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80005810-FD79-2045-B8F9-4851F42F2ACC}"/>
                    </a:ext>
                  </a:extLst>
                </p14:cNvPr>
                <p14:cNvContentPartPr/>
                <p14:nvPr/>
              </p14:nvContentPartPr>
              <p14:xfrm>
                <a:off x="972100" y="3297951"/>
                <a:ext cx="43920" cy="500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80005810-FD79-2045-B8F9-4851F42F2A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4540" y="3290391"/>
                  <a:ext cx="59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C5ADB4BC-0E80-A44C-9D51-E7FC99BA01FF}"/>
                    </a:ext>
                  </a:extLst>
                </p14:cNvPr>
                <p14:cNvContentPartPr/>
                <p14:nvPr/>
              </p14:nvContentPartPr>
              <p14:xfrm>
                <a:off x="916300" y="3410271"/>
                <a:ext cx="212040" cy="11880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C5ADB4BC-0E80-A44C-9D51-E7FC99BA01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8740" y="3402711"/>
                  <a:ext cx="22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3EDE45AD-E263-5746-89E9-5DE6CBD2C7E5}"/>
                    </a:ext>
                  </a:extLst>
                </p14:cNvPr>
                <p14:cNvContentPartPr/>
                <p14:nvPr/>
              </p14:nvContentPartPr>
              <p14:xfrm>
                <a:off x="1202500" y="3185991"/>
                <a:ext cx="255600" cy="3614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3EDE45AD-E263-5746-89E9-5DE6CBD2C7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4940" y="3178431"/>
                  <a:ext cx="2707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4512C61C-7D90-374F-8BFB-5CCF16704DDB}"/>
                    </a:ext>
                  </a:extLst>
                </p14:cNvPr>
                <p14:cNvContentPartPr/>
                <p14:nvPr/>
              </p14:nvContentPartPr>
              <p14:xfrm>
                <a:off x="1650700" y="3534831"/>
                <a:ext cx="62640" cy="11232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4512C61C-7D90-374F-8BFB-5CCF16704D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43140" y="352727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908684BA-5FDC-0440-98D7-7D2428925E82}"/>
              </a:ext>
            </a:extLst>
          </p:cNvPr>
          <p:cNvGrpSpPr/>
          <p:nvPr/>
        </p:nvGrpSpPr>
        <p:grpSpPr>
          <a:xfrm>
            <a:off x="2055340" y="3167271"/>
            <a:ext cx="691560" cy="429840"/>
            <a:chOff x="2055340" y="3167271"/>
            <a:chExt cx="691560" cy="42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5BC58ED5-A1D5-5840-B291-B7EAF7726AA3}"/>
                    </a:ext>
                  </a:extLst>
                </p14:cNvPr>
                <p14:cNvContentPartPr/>
                <p14:nvPr/>
              </p14:nvContentPartPr>
              <p14:xfrm>
                <a:off x="2098900" y="3167271"/>
                <a:ext cx="6480" cy="648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5BC58ED5-A1D5-5840-B291-B7EAF7726A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91700" y="315971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0D7F232A-C4F4-1342-9349-9C6E74632D4F}"/>
                    </a:ext>
                  </a:extLst>
                </p14:cNvPr>
                <p14:cNvContentPartPr/>
                <p14:nvPr/>
              </p14:nvContentPartPr>
              <p14:xfrm>
                <a:off x="2061820" y="3179871"/>
                <a:ext cx="317880" cy="500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0D7F232A-C4F4-1342-9349-9C6E74632D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54260" y="3172311"/>
                  <a:ext cx="333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3E1C1034-61B4-C141-A677-6A4489168C82}"/>
                    </a:ext>
                  </a:extLst>
                </p14:cNvPr>
                <p14:cNvContentPartPr/>
                <p14:nvPr/>
              </p14:nvContentPartPr>
              <p14:xfrm>
                <a:off x="2055340" y="3167271"/>
                <a:ext cx="187200" cy="35532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3E1C1034-61B4-C141-A677-6A4489168C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47780" y="3159711"/>
                  <a:ext cx="202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08CEBC31-AA96-FC43-A678-1F5912CD95A5}"/>
                    </a:ext>
                  </a:extLst>
                </p14:cNvPr>
                <p14:cNvContentPartPr/>
                <p14:nvPr/>
              </p14:nvContentPartPr>
              <p14:xfrm>
                <a:off x="2080540" y="3416391"/>
                <a:ext cx="37800" cy="18072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08CEBC31-AA96-FC43-A678-1F5912CD95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72980" y="340883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5C19A86A-5BEA-5E4A-9C26-9FE70A379FDC}"/>
                    </a:ext>
                  </a:extLst>
                </p14:cNvPr>
                <p14:cNvContentPartPr/>
                <p14:nvPr/>
              </p14:nvContentPartPr>
              <p14:xfrm>
                <a:off x="2223460" y="3391551"/>
                <a:ext cx="193320" cy="1497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5C19A86A-5BEA-5E4A-9C26-9FE70A379FD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5900" y="3383991"/>
                  <a:ext cx="208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EE13B9D6-E877-CD41-B20E-500CF23244FA}"/>
                    </a:ext>
                  </a:extLst>
                </p14:cNvPr>
                <p14:cNvContentPartPr/>
                <p14:nvPr/>
              </p14:nvContentPartPr>
              <p14:xfrm>
                <a:off x="2591020" y="3378951"/>
                <a:ext cx="155880" cy="1908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EE13B9D6-E877-CD41-B20E-500CF23244F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83460" y="3371391"/>
                  <a:ext cx="1710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E379CCEA-7DA0-BC4C-8AA1-7DF502BD6154}"/>
              </a:ext>
            </a:extLst>
          </p:cNvPr>
          <p:cNvGrpSpPr/>
          <p:nvPr/>
        </p:nvGrpSpPr>
        <p:grpSpPr>
          <a:xfrm>
            <a:off x="4029580" y="3229551"/>
            <a:ext cx="485280" cy="414720"/>
            <a:chOff x="4029580" y="3229551"/>
            <a:chExt cx="4852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9AF682F-11B1-5C41-A73F-B70A2715E1BC}"/>
                    </a:ext>
                  </a:extLst>
                </p14:cNvPr>
                <p14:cNvContentPartPr/>
                <p14:nvPr/>
              </p14:nvContentPartPr>
              <p14:xfrm>
                <a:off x="4029580" y="3229551"/>
                <a:ext cx="142920" cy="2804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9AF682F-11B1-5C41-A73F-B70A2715E1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022020" y="3221991"/>
                  <a:ext cx="158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11211AA2-7172-AE4F-9D00-A54F931E46F8}"/>
                    </a:ext>
                  </a:extLst>
                </p14:cNvPr>
                <p14:cNvContentPartPr/>
                <p14:nvPr/>
              </p14:nvContentPartPr>
              <p14:xfrm>
                <a:off x="4209580" y="3260871"/>
                <a:ext cx="305280" cy="38340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11211AA2-7172-AE4F-9D00-A54F931E46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02020" y="3253311"/>
                  <a:ext cx="3204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DA88B008-FEAB-7149-9B05-E9368CB8067F}"/>
              </a:ext>
            </a:extLst>
          </p:cNvPr>
          <p:cNvGrpSpPr/>
          <p:nvPr/>
        </p:nvGrpSpPr>
        <p:grpSpPr>
          <a:xfrm>
            <a:off x="2945620" y="3111471"/>
            <a:ext cx="878400" cy="529560"/>
            <a:chOff x="2945620" y="3111471"/>
            <a:chExt cx="87840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D61120B5-19D2-FC4A-883B-DD34FCDBACF3}"/>
                    </a:ext>
                  </a:extLst>
                </p14:cNvPr>
                <p14:cNvContentPartPr/>
                <p14:nvPr/>
              </p14:nvContentPartPr>
              <p14:xfrm>
                <a:off x="2964340" y="3111471"/>
                <a:ext cx="205920" cy="52956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D61120B5-19D2-FC4A-883B-DD34FCDBAC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56780" y="3103911"/>
                  <a:ext cx="221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39320A87-3FAB-8244-AEA9-F28384E37E9D}"/>
                    </a:ext>
                  </a:extLst>
                </p14:cNvPr>
                <p14:cNvContentPartPr/>
                <p14:nvPr/>
              </p14:nvContentPartPr>
              <p14:xfrm>
                <a:off x="2945620" y="3410271"/>
                <a:ext cx="143640" cy="565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39320A87-3FAB-8244-AEA9-F28384E37E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38060" y="3402711"/>
                  <a:ext cx="15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D781BAA8-DD5C-524C-9753-6394B77AD24F}"/>
                    </a:ext>
                  </a:extLst>
                </p14:cNvPr>
                <p14:cNvContentPartPr/>
                <p14:nvPr/>
              </p14:nvContentPartPr>
              <p14:xfrm>
                <a:off x="3057940" y="3416391"/>
                <a:ext cx="62640" cy="687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D781BAA8-DD5C-524C-9753-6394B77AD2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50380" y="340883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426C263-47EB-044A-B7E7-4EE17C6B7F26}"/>
                    </a:ext>
                  </a:extLst>
                </p14:cNvPr>
                <p14:cNvContentPartPr/>
                <p14:nvPr/>
              </p14:nvContentPartPr>
              <p14:xfrm>
                <a:off x="3213460" y="3161151"/>
                <a:ext cx="255600" cy="4546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426C263-47EB-044A-B7E7-4EE17C6B7F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05900" y="3153591"/>
                  <a:ext cx="2707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FA40049C-E724-9C4A-A2E8-469190AD2D98}"/>
                    </a:ext>
                  </a:extLst>
                </p14:cNvPr>
                <p14:cNvContentPartPr/>
                <p14:nvPr/>
              </p14:nvContentPartPr>
              <p14:xfrm>
                <a:off x="3574540" y="3142431"/>
                <a:ext cx="224640" cy="44172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FA40049C-E724-9C4A-A2E8-469190AD2D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66980" y="3134871"/>
                  <a:ext cx="239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571BD013-5EAA-D24E-8DE9-16A15EFBD840}"/>
                    </a:ext>
                  </a:extLst>
                </p14:cNvPr>
                <p14:cNvContentPartPr/>
                <p14:nvPr/>
              </p14:nvContentPartPr>
              <p14:xfrm>
                <a:off x="3742660" y="3397671"/>
                <a:ext cx="62640" cy="2246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571BD013-5EAA-D24E-8DE9-16A15EFBD84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35100" y="3390111"/>
                  <a:ext cx="7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C508B286-6B0F-F942-B3F9-754EA0E78344}"/>
                    </a:ext>
                  </a:extLst>
                </p14:cNvPr>
                <p14:cNvContentPartPr/>
                <p14:nvPr/>
              </p14:nvContentPartPr>
              <p14:xfrm>
                <a:off x="3723940" y="3459951"/>
                <a:ext cx="62640" cy="11232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C508B286-6B0F-F942-B3F9-754EA0E7834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16380" y="3452391"/>
                  <a:ext cx="77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A9A6D52F-B5EE-7D42-AE92-43E27EA1F5CD}"/>
                    </a:ext>
                  </a:extLst>
                </p14:cNvPr>
                <p14:cNvContentPartPr/>
                <p14:nvPr/>
              </p14:nvContentPartPr>
              <p14:xfrm>
                <a:off x="3723940" y="3540951"/>
                <a:ext cx="100080" cy="378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A9A6D52F-B5EE-7D42-AE92-43E27EA1F5C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6380" y="353339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组合 348">
            <a:extLst>
              <a:ext uri="{FF2B5EF4-FFF2-40B4-BE49-F238E27FC236}">
                <a16:creationId xmlns:a16="http://schemas.microsoft.com/office/drawing/2014/main" id="{C0921583-90EE-4C43-BC12-E909CB1D4071}"/>
              </a:ext>
            </a:extLst>
          </p:cNvPr>
          <p:cNvGrpSpPr/>
          <p:nvPr/>
        </p:nvGrpSpPr>
        <p:grpSpPr>
          <a:xfrm>
            <a:off x="4701340" y="3017871"/>
            <a:ext cx="448560" cy="641520"/>
            <a:chOff x="4701340" y="3017871"/>
            <a:chExt cx="4485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07B22C02-EA88-0840-BAEB-0B4EF3718D9D}"/>
                    </a:ext>
                  </a:extLst>
                </p14:cNvPr>
                <p14:cNvContentPartPr/>
                <p14:nvPr/>
              </p14:nvContentPartPr>
              <p14:xfrm>
                <a:off x="4701340" y="3297951"/>
                <a:ext cx="18360" cy="17460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07B22C02-EA88-0840-BAEB-0B4EF3718D9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93780" y="3290391"/>
                  <a:ext cx="33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8A84BE5A-70AC-A646-B459-F5BE108FD52E}"/>
                    </a:ext>
                  </a:extLst>
                </p14:cNvPr>
                <p14:cNvContentPartPr/>
                <p14:nvPr/>
              </p14:nvContentPartPr>
              <p14:xfrm>
                <a:off x="4850740" y="3017871"/>
                <a:ext cx="299160" cy="64152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8A84BE5A-70AC-A646-B459-F5BE108FD5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3180" y="3010311"/>
                  <a:ext cx="3142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90F44DAB-DE4B-1E45-B1FC-45A2566E4672}"/>
                    </a:ext>
                  </a:extLst>
                </p14:cNvPr>
                <p14:cNvContentPartPr/>
                <p14:nvPr/>
              </p14:nvContentPartPr>
              <p14:xfrm>
                <a:off x="4856860" y="3210831"/>
                <a:ext cx="212040" cy="35172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90F44DAB-DE4B-1E45-B1FC-45A2566E46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49300" y="3203271"/>
                  <a:ext cx="227160" cy="36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39DE50B5-1749-6147-935A-B58754163A23}"/>
              </a:ext>
            </a:extLst>
          </p:cNvPr>
          <p:cNvGrpSpPr/>
          <p:nvPr/>
        </p:nvGrpSpPr>
        <p:grpSpPr>
          <a:xfrm>
            <a:off x="5467060" y="3055311"/>
            <a:ext cx="541800" cy="594720"/>
            <a:chOff x="5467060" y="3055311"/>
            <a:chExt cx="54180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B321D78D-1A29-1B49-B305-DE2630950D24}"/>
                    </a:ext>
                  </a:extLst>
                </p14:cNvPr>
                <p14:cNvContentPartPr/>
                <p14:nvPr/>
              </p14:nvContentPartPr>
              <p14:xfrm>
                <a:off x="5467060" y="3055311"/>
                <a:ext cx="280440" cy="59472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B321D78D-1A29-1B49-B305-DE2630950D2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59500" y="3047751"/>
                  <a:ext cx="2955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09F85E35-EFE8-834E-BDFA-2F03E23F14C0}"/>
                    </a:ext>
                  </a:extLst>
                </p14:cNvPr>
                <p14:cNvContentPartPr/>
                <p14:nvPr/>
              </p14:nvContentPartPr>
              <p14:xfrm>
                <a:off x="5921380" y="3447351"/>
                <a:ext cx="87480" cy="11880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09F85E35-EFE8-834E-BDFA-2F03E23F14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13820" y="343979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364" name="墨迹 363">
                <a:extLst>
                  <a:ext uri="{FF2B5EF4-FFF2-40B4-BE49-F238E27FC236}">
                    <a16:creationId xmlns:a16="http://schemas.microsoft.com/office/drawing/2014/main" id="{B4E800B7-59D8-5B4E-84D7-CC0FEFF7A677}"/>
                  </a:ext>
                </a:extLst>
              </p14:cNvPr>
              <p14:cNvContentPartPr/>
              <p14:nvPr/>
            </p14:nvContentPartPr>
            <p14:xfrm>
              <a:off x="1146700" y="4698711"/>
              <a:ext cx="280440" cy="274320"/>
            </p14:xfrm>
          </p:contentPart>
        </mc:Choice>
        <mc:Fallback>
          <p:pic>
            <p:nvPicPr>
              <p:cNvPr id="364" name="墨迹 363">
                <a:extLst>
                  <a:ext uri="{FF2B5EF4-FFF2-40B4-BE49-F238E27FC236}">
                    <a16:creationId xmlns:a16="http://schemas.microsoft.com/office/drawing/2014/main" id="{B4E800B7-59D8-5B4E-84D7-CC0FEFF7A67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39140" y="4691151"/>
                <a:ext cx="295560" cy="28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BAA7DD3B-8EFB-4244-ABD8-36C1F02D42AD}"/>
              </a:ext>
            </a:extLst>
          </p:cNvPr>
          <p:cNvGrpSpPr/>
          <p:nvPr/>
        </p:nvGrpSpPr>
        <p:grpSpPr>
          <a:xfrm>
            <a:off x="1644580" y="4767471"/>
            <a:ext cx="187200" cy="217440"/>
            <a:chOff x="1644580" y="4767471"/>
            <a:chExt cx="18720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02929904-E780-A040-AE7F-F07FE43716AA}"/>
                    </a:ext>
                  </a:extLst>
                </p14:cNvPr>
                <p14:cNvContentPartPr/>
                <p14:nvPr/>
              </p14:nvContentPartPr>
              <p14:xfrm>
                <a:off x="1644580" y="4767471"/>
                <a:ext cx="112320" cy="21744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02929904-E780-A040-AE7F-F07FE43716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37020" y="4759911"/>
                  <a:ext cx="127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B9159642-EEE3-1843-8EE2-C9D17DFDAC48}"/>
                    </a:ext>
                  </a:extLst>
                </p14:cNvPr>
                <p14:cNvContentPartPr/>
                <p14:nvPr/>
              </p14:nvContentPartPr>
              <p14:xfrm>
                <a:off x="1700740" y="4866831"/>
                <a:ext cx="131040" cy="648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B9159642-EEE3-1843-8EE2-C9D17DFDAC4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93180" y="4859271"/>
                  <a:ext cx="1461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7CB473FE-1156-4C47-B91A-506D49192AB8}"/>
              </a:ext>
            </a:extLst>
          </p:cNvPr>
          <p:cNvGrpSpPr/>
          <p:nvPr/>
        </p:nvGrpSpPr>
        <p:grpSpPr>
          <a:xfrm>
            <a:off x="1793980" y="4076271"/>
            <a:ext cx="2042280" cy="952920"/>
            <a:chOff x="1793980" y="4076271"/>
            <a:chExt cx="2042280" cy="95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4FE51584-B2BB-D24E-A58F-A5369DBBBEF8}"/>
                    </a:ext>
                  </a:extLst>
                </p14:cNvPr>
                <p14:cNvContentPartPr/>
                <p14:nvPr/>
              </p14:nvContentPartPr>
              <p14:xfrm>
                <a:off x="1806580" y="4256631"/>
                <a:ext cx="12960" cy="1296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4FE51584-B2BB-D24E-A58F-A5369DBBBEF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99020" y="424943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52D15824-18B6-0F4A-BCF5-FCD580C5985B}"/>
                    </a:ext>
                  </a:extLst>
                </p14:cNvPr>
                <p14:cNvContentPartPr/>
                <p14:nvPr/>
              </p14:nvContentPartPr>
              <p14:xfrm>
                <a:off x="1806580" y="4182111"/>
                <a:ext cx="454680" cy="56520"/>
              </p14:xfrm>
            </p:contentPart>
          </mc:Choice>
          <mc:Fallback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52D15824-18B6-0F4A-BCF5-FCD580C5985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99020" y="4174551"/>
                  <a:ext cx="469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92ED9135-5217-3A46-84A5-BB649969349B}"/>
                    </a:ext>
                  </a:extLst>
                </p14:cNvPr>
                <p14:cNvContentPartPr/>
                <p14:nvPr/>
              </p14:nvContentPartPr>
              <p14:xfrm>
                <a:off x="1793980" y="4294071"/>
                <a:ext cx="429840" cy="22464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92ED9135-5217-3A46-84A5-BB64996934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86420" y="4286511"/>
                  <a:ext cx="444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E30C121E-1F68-284C-8BF1-BC5920459A76}"/>
                    </a:ext>
                  </a:extLst>
                </p14:cNvPr>
                <p14:cNvContentPartPr/>
                <p14:nvPr/>
              </p14:nvContentPartPr>
              <p14:xfrm>
                <a:off x="2459980" y="4076271"/>
                <a:ext cx="591840" cy="73512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E30C121E-1F68-284C-8BF1-BC5920459A7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52420" y="4068711"/>
                  <a:ext cx="60696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FF7798C0-05E2-4549-8697-BC0DE09DAF24}"/>
                    </a:ext>
                  </a:extLst>
                </p14:cNvPr>
                <p14:cNvContentPartPr/>
                <p14:nvPr/>
              </p14:nvContentPartPr>
              <p14:xfrm>
                <a:off x="3088900" y="4238271"/>
                <a:ext cx="155880" cy="1296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FF7798C0-05E2-4549-8697-BC0DE09DAF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81340" y="4230711"/>
                  <a:ext cx="171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5FB54597-2FA0-F54C-9A3C-A043536D9B44}"/>
                    </a:ext>
                  </a:extLst>
                </p14:cNvPr>
                <p14:cNvContentPartPr/>
                <p14:nvPr/>
              </p14:nvContentPartPr>
              <p14:xfrm>
                <a:off x="3182140" y="4169511"/>
                <a:ext cx="6480" cy="13104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5FB54597-2FA0-F54C-9A3C-A043536D9B4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74580" y="4161951"/>
                  <a:ext cx="21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76AD8BBF-4CB9-B442-A047-DBC1CEF4F282}"/>
                    </a:ext>
                  </a:extLst>
                </p14:cNvPr>
                <p14:cNvContentPartPr/>
                <p14:nvPr/>
              </p14:nvContentPartPr>
              <p14:xfrm>
                <a:off x="3319300" y="4337631"/>
                <a:ext cx="68760" cy="1663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76AD8BBF-4CB9-B442-A047-DBC1CEF4F2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11740" y="4330071"/>
                  <a:ext cx="83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16CF1FC4-BEC3-BF45-A580-BCAD8DCAF7DD}"/>
                    </a:ext>
                  </a:extLst>
                </p14:cNvPr>
                <p14:cNvContentPartPr/>
                <p14:nvPr/>
              </p14:nvContentPartPr>
              <p14:xfrm>
                <a:off x="3518380" y="4294071"/>
                <a:ext cx="106200" cy="17460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16CF1FC4-BEC3-BF45-A580-BCAD8DCAF7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10820" y="4286511"/>
                  <a:ext cx="12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5E2008FC-166A-5A47-A26C-F8C464AF6844}"/>
                    </a:ext>
                  </a:extLst>
                </p14:cNvPr>
                <p14:cNvContentPartPr/>
                <p14:nvPr/>
              </p14:nvContentPartPr>
              <p14:xfrm>
                <a:off x="3742660" y="4263111"/>
                <a:ext cx="93600" cy="299160"/>
              </p14:xfrm>
            </p:contentPart>
          </mc:Choice>
          <mc:Fallback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5E2008FC-166A-5A47-A26C-F8C464AF68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35100" y="4255551"/>
                  <a:ext cx="10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4E353766-980A-8647-977A-9A66FD07BDC2}"/>
                    </a:ext>
                  </a:extLst>
                </p14:cNvPr>
                <p14:cNvContentPartPr/>
                <p14:nvPr/>
              </p14:nvContentPartPr>
              <p14:xfrm>
                <a:off x="2036980" y="4717431"/>
                <a:ext cx="243000" cy="31176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4E353766-980A-8647-977A-9A66FD07BDC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29420" y="4709871"/>
                  <a:ext cx="2581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B19A3643-4689-8546-BC39-1A2F691F3E95}"/>
              </a:ext>
            </a:extLst>
          </p:cNvPr>
          <p:cNvGrpSpPr/>
          <p:nvPr/>
        </p:nvGrpSpPr>
        <p:grpSpPr>
          <a:xfrm>
            <a:off x="4190860" y="4325391"/>
            <a:ext cx="280440" cy="106200"/>
            <a:chOff x="4190860" y="4325391"/>
            <a:chExt cx="280440" cy="10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8262F6CA-5209-D747-B237-3BD40D58A94F}"/>
                    </a:ext>
                  </a:extLst>
                </p14:cNvPr>
                <p14:cNvContentPartPr/>
                <p14:nvPr/>
              </p14:nvContentPartPr>
              <p14:xfrm>
                <a:off x="4190860" y="4325391"/>
                <a:ext cx="180720" cy="37800"/>
              </p14:xfrm>
            </p:contentPart>
          </mc:Choice>
          <mc:Fallback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8262F6CA-5209-D747-B237-3BD40D58A9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83300" y="4317831"/>
                  <a:ext cx="19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539EC10A-63A4-8D43-A3F4-770001CBE34E}"/>
                    </a:ext>
                  </a:extLst>
                </p14:cNvPr>
                <p14:cNvContentPartPr/>
                <p14:nvPr/>
              </p14:nvContentPartPr>
              <p14:xfrm>
                <a:off x="4271860" y="4412511"/>
                <a:ext cx="199440" cy="1908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539EC10A-63A4-8D43-A3F4-770001CBE3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64300" y="4404951"/>
                  <a:ext cx="214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2B8A115B-5A55-5146-AC3F-2756CCD349DF}"/>
              </a:ext>
            </a:extLst>
          </p:cNvPr>
          <p:cNvGrpSpPr/>
          <p:nvPr/>
        </p:nvGrpSpPr>
        <p:grpSpPr>
          <a:xfrm>
            <a:off x="4775860" y="3995271"/>
            <a:ext cx="2067480" cy="970920"/>
            <a:chOff x="4775860" y="3995271"/>
            <a:chExt cx="2067480" cy="9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68474791-995C-114F-B28B-4C82A42BE112}"/>
                    </a:ext>
                  </a:extLst>
                </p14:cNvPr>
                <p14:cNvContentPartPr/>
                <p14:nvPr/>
              </p14:nvContentPartPr>
              <p14:xfrm>
                <a:off x="4906900" y="4119831"/>
                <a:ext cx="299160" cy="4392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68474791-995C-114F-B28B-4C82A42BE1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99340" y="4112271"/>
                  <a:ext cx="314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4DD15CB9-0CF8-5047-8F67-9967CCFB4A7B}"/>
                    </a:ext>
                  </a:extLst>
                </p14:cNvPr>
                <p14:cNvContentPartPr/>
                <p14:nvPr/>
              </p14:nvContentPartPr>
              <p14:xfrm>
                <a:off x="4962700" y="4225671"/>
                <a:ext cx="243000" cy="18648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4DD15CB9-0CF8-5047-8F67-9967CCFB4A7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55140" y="4218111"/>
                  <a:ext cx="258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F6E60F4D-23C1-EA4F-AE9E-BE3FE8417AA1}"/>
                    </a:ext>
                  </a:extLst>
                </p14:cNvPr>
                <p14:cNvContentPartPr/>
                <p14:nvPr/>
              </p14:nvContentPartPr>
              <p14:xfrm>
                <a:off x="5361220" y="3995271"/>
                <a:ext cx="641520" cy="74664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F6E60F4D-23C1-EA4F-AE9E-BE3FE8417A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53660" y="3987711"/>
                  <a:ext cx="6566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1A4A1789-79FF-1A45-8050-D11B206BCD09}"/>
                    </a:ext>
                  </a:extLst>
                </p14:cNvPr>
                <p14:cNvContentPartPr/>
                <p14:nvPr/>
              </p14:nvContentPartPr>
              <p14:xfrm>
                <a:off x="6039820" y="4070151"/>
                <a:ext cx="142920" cy="3132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1A4A1789-79FF-1A45-8050-D11B206BC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32260" y="4062591"/>
                  <a:ext cx="158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7E360F42-CA47-AD47-877F-22E1FE13E4FE}"/>
                    </a:ext>
                  </a:extLst>
                </p14:cNvPr>
                <p14:cNvContentPartPr/>
                <p14:nvPr/>
              </p14:nvContentPartPr>
              <p14:xfrm>
                <a:off x="6338620" y="4144671"/>
                <a:ext cx="68760" cy="21204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7E360F42-CA47-AD47-877F-22E1FE13E4F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31060" y="413711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163F5E7E-C4C3-8C4B-AAAC-0874DFC78593}"/>
                    </a:ext>
                  </a:extLst>
                </p14:cNvPr>
                <p14:cNvContentPartPr/>
                <p14:nvPr/>
              </p14:nvContentPartPr>
              <p14:xfrm>
                <a:off x="6494140" y="4126671"/>
                <a:ext cx="131040" cy="23616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163F5E7E-C4C3-8C4B-AAAC-0874DFC7859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86580" y="4119111"/>
                  <a:ext cx="146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C6430A2C-4673-1A45-BDD3-96573E72ED7F}"/>
                    </a:ext>
                  </a:extLst>
                </p14:cNvPr>
                <p14:cNvContentPartPr/>
                <p14:nvPr/>
              </p14:nvContentPartPr>
              <p14:xfrm>
                <a:off x="6680980" y="4151511"/>
                <a:ext cx="162360" cy="36072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C6430A2C-4673-1A45-BDD3-96573E72ED7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73420" y="4144311"/>
                  <a:ext cx="177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68B159CC-0747-644B-B6EE-3113207DC340}"/>
                    </a:ext>
                  </a:extLst>
                </p14:cNvPr>
                <p14:cNvContentPartPr/>
                <p14:nvPr/>
              </p14:nvContentPartPr>
              <p14:xfrm>
                <a:off x="4775860" y="4673871"/>
                <a:ext cx="187200" cy="2181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68B159CC-0747-644B-B6EE-3113207DC3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68660" y="4666311"/>
                  <a:ext cx="20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45C1C8F4-E42F-CF4C-97A9-5EC44D9228E8}"/>
                    </a:ext>
                  </a:extLst>
                </p14:cNvPr>
                <p14:cNvContentPartPr/>
                <p14:nvPr/>
              </p14:nvContentPartPr>
              <p14:xfrm>
                <a:off x="5130820" y="4655151"/>
                <a:ext cx="143640" cy="26172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45C1C8F4-E42F-CF4C-97A9-5EC44D9228E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23260" y="4647591"/>
                  <a:ext cx="158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6C3C3427-C1E6-4746-8DB0-AD66234AE785}"/>
                    </a:ext>
                  </a:extLst>
                </p14:cNvPr>
                <p14:cNvContentPartPr/>
                <p14:nvPr/>
              </p14:nvContentPartPr>
              <p14:xfrm>
                <a:off x="5206420" y="4779711"/>
                <a:ext cx="118080" cy="2520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6C3C3427-C1E6-4746-8DB0-AD66234AE7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98860" y="4772151"/>
                  <a:ext cx="133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A06A7201-B8C4-B541-A7A3-99655E00B2D3}"/>
                    </a:ext>
                  </a:extLst>
                </p14:cNvPr>
                <p14:cNvContentPartPr/>
                <p14:nvPr/>
              </p14:nvContentPartPr>
              <p14:xfrm>
                <a:off x="5504500" y="4606191"/>
                <a:ext cx="243000" cy="36000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A06A7201-B8C4-B541-A7A3-99655E00B2D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96940" y="4598631"/>
                  <a:ext cx="25812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B6289F76-3F37-114C-A2A5-B4B958B2F831}"/>
              </a:ext>
            </a:extLst>
          </p:cNvPr>
          <p:cNvGrpSpPr/>
          <p:nvPr/>
        </p:nvGrpSpPr>
        <p:grpSpPr>
          <a:xfrm>
            <a:off x="7032340" y="4020111"/>
            <a:ext cx="1161720" cy="560520"/>
            <a:chOff x="7032340" y="4020111"/>
            <a:chExt cx="116172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42D5CA2F-441E-C24D-9CAA-62C7DA1CD556}"/>
                    </a:ext>
                  </a:extLst>
                </p14:cNvPr>
                <p14:cNvContentPartPr/>
                <p14:nvPr/>
              </p14:nvContentPartPr>
              <p14:xfrm>
                <a:off x="7104340" y="4188231"/>
                <a:ext cx="174600" cy="43920"/>
              </p14:xfrm>
            </p:contentPart>
          </mc:Choice>
          <mc:Fallback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42D5CA2F-441E-C24D-9CAA-62C7DA1CD5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096780" y="4180671"/>
                  <a:ext cx="189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0610559E-BF5A-964E-8BFB-23F13B72E7F3}"/>
                    </a:ext>
                  </a:extLst>
                </p14:cNvPr>
                <p14:cNvContentPartPr/>
                <p14:nvPr/>
              </p14:nvContentPartPr>
              <p14:xfrm>
                <a:off x="7032340" y="4331511"/>
                <a:ext cx="321480" cy="5652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0610559E-BF5A-964E-8BFB-23F13B72E7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024780" y="4323951"/>
                  <a:ext cx="336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0B632B27-7439-E244-AF70-D7A6FE60D69F}"/>
                    </a:ext>
                  </a:extLst>
                </p14:cNvPr>
                <p14:cNvContentPartPr/>
                <p14:nvPr/>
              </p14:nvContentPartPr>
              <p14:xfrm>
                <a:off x="7421860" y="4070151"/>
                <a:ext cx="118800" cy="43632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0B632B27-7439-E244-AF70-D7A6FE60D6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414300" y="4062591"/>
                  <a:ext cx="133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C7553821-7BDB-7A43-B318-945407E3F77F}"/>
                    </a:ext>
                  </a:extLst>
                </p14:cNvPr>
                <p14:cNvContentPartPr/>
                <p14:nvPr/>
              </p14:nvContentPartPr>
              <p14:xfrm>
                <a:off x="7633540" y="4163391"/>
                <a:ext cx="224640" cy="31716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C7553821-7BDB-7A43-B318-945407E3F77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625980" y="4155831"/>
                  <a:ext cx="239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FAD22DE2-2E64-2F43-B23B-C79C91E32C2A}"/>
                    </a:ext>
                  </a:extLst>
                </p14:cNvPr>
                <p14:cNvContentPartPr/>
                <p14:nvPr/>
              </p14:nvContentPartPr>
              <p14:xfrm>
                <a:off x="7845220" y="4151511"/>
                <a:ext cx="81360" cy="29232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FAD22DE2-2E64-2F43-B23B-C79C91E32C2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837660" y="4144311"/>
                  <a:ext cx="96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4639C714-0C6F-D645-9FA2-BE05AB493B42}"/>
                    </a:ext>
                  </a:extLst>
                </p14:cNvPr>
                <p14:cNvContentPartPr/>
                <p14:nvPr/>
              </p14:nvContentPartPr>
              <p14:xfrm>
                <a:off x="7795540" y="4344111"/>
                <a:ext cx="124920" cy="2520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4639C714-0C6F-D645-9FA2-BE05AB493B4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87980" y="4336551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D3B2E98F-4B35-0349-837F-A3E9B3250203}"/>
                    </a:ext>
                  </a:extLst>
                </p14:cNvPr>
                <p14:cNvContentPartPr/>
                <p14:nvPr/>
              </p14:nvContentPartPr>
              <p14:xfrm>
                <a:off x="8125300" y="4020111"/>
                <a:ext cx="68760" cy="56052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D3B2E98F-4B35-0349-837F-A3E9B325020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17740" y="4012551"/>
                  <a:ext cx="83880" cy="57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469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E3BE5AC2-297A-C64D-B5FC-20A7C1FBA342}"/>
              </a:ext>
            </a:extLst>
          </p:cNvPr>
          <p:cNvGrpSpPr/>
          <p:nvPr/>
        </p:nvGrpSpPr>
        <p:grpSpPr>
          <a:xfrm>
            <a:off x="1265500" y="552591"/>
            <a:ext cx="248760" cy="585720"/>
            <a:chOff x="1265500" y="552591"/>
            <a:chExt cx="24876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5268989-9F4D-074A-8F4F-0FF0A84CD21D}"/>
                    </a:ext>
                  </a:extLst>
                </p14:cNvPr>
                <p14:cNvContentPartPr/>
                <p14:nvPr/>
              </p14:nvContentPartPr>
              <p14:xfrm>
                <a:off x="1327060" y="552591"/>
                <a:ext cx="6264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5268989-9F4D-074A-8F4F-0FF0A84CD21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9500" y="545031"/>
                  <a:ext cx="7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D3AB6A3-2ACB-BB43-A0D5-FB819E529A2E}"/>
                    </a:ext>
                  </a:extLst>
                </p14:cNvPr>
                <p14:cNvContentPartPr/>
                <p14:nvPr/>
              </p14:nvContentPartPr>
              <p14:xfrm>
                <a:off x="1265500" y="689751"/>
                <a:ext cx="43200" cy="336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D3AB6A3-2ACB-BB43-A0D5-FB819E529A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57940" y="682191"/>
                  <a:ext cx="58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18D6ABA-7880-3642-BF66-F492B9A957B7}"/>
                    </a:ext>
                  </a:extLst>
                </p14:cNvPr>
                <p14:cNvContentPartPr/>
                <p14:nvPr/>
              </p14:nvContentPartPr>
              <p14:xfrm>
                <a:off x="1345780" y="552591"/>
                <a:ext cx="168480" cy="585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18D6ABA-7880-3642-BF66-F492B9A957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8220" y="545031"/>
                  <a:ext cx="18360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42C27D9-DBA9-D04A-98E0-864DF1599122}"/>
                  </a:ext>
                </a:extLst>
              </p14:cNvPr>
              <p14:cNvContentPartPr/>
              <p14:nvPr/>
            </p14:nvContentPartPr>
            <p14:xfrm>
              <a:off x="1757260" y="764271"/>
              <a:ext cx="155160" cy="280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42C27D9-DBA9-D04A-98E0-864DF15991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9700" y="756711"/>
                <a:ext cx="170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35A258A-86CE-0646-83DF-E224083CA4DD}"/>
                  </a:ext>
                </a:extLst>
              </p14:cNvPr>
              <p14:cNvContentPartPr/>
              <p14:nvPr/>
            </p14:nvContentPartPr>
            <p14:xfrm>
              <a:off x="2080540" y="527751"/>
              <a:ext cx="87480" cy="50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35A258A-86CE-0646-83DF-E224083CA4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2980" y="520191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71DE83C-AE02-A44E-AA8E-612E9CEBD85D}"/>
                  </a:ext>
                </a:extLst>
              </p14:cNvPr>
              <p14:cNvContentPartPr/>
              <p14:nvPr/>
            </p14:nvContentPartPr>
            <p14:xfrm>
              <a:off x="2067940" y="770391"/>
              <a:ext cx="187200" cy="3240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71DE83C-AE02-A44E-AA8E-612E9CEBD8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0380" y="762831"/>
                <a:ext cx="20232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41094-95D9-FD42-938D-AC645EDCF3CE}"/>
              </a:ext>
            </a:extLst>
          </p:cNvPr>
          <p:cNvGrpSpPr/>
          <p:nvPr/>
        </p:nvGrpSpPr>
        <p:grpSpPr>
          <a:xfrm>
            <a:off x="2565820" y="982071"/>
            <a:ext cx="25560" cy="118800"/>
            <a:chOff x="2565820" y="982071"/>
            <a:chExt cx="2556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16CC04B-4107-FE4B-A159-79E06A9984C8}"/>
                    </a:ext>
                  </a:extLst>
                </p14:cNvPr>
                <p14:cNvContentPartPr/>
                <p14:nvPr/>
              </p14:nvContentPartPr>
              <p14:xfrm>
                <a:off x="2578420" y="982071"/>
                <a:ext cx="12960" cy="25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16CC04B-4107-FE4B-A159-79E06A9984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0860" y="97451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8F8F6A-D91A-BC44-840A-249F6E92AF7F}"/>
                    </a:ext>
                  </a:extLst>
                </p14:cNvPr>
                <p14:cNvContentPartPr/>
                <p14:nvPr/>
              </p14:nvContentPartPr>
              <p14:xfrm>
                <a:off x="2565820" y="1063071"/>
                <a:ext cx="25200" cy="37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8F8F6A-D91A-BC44-840A-249F6E92AF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8260" y="1055511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410FF6-2439-FA4D-9E40-3E3AB7F21E22}"/>
              </a:ext>
            </a:extLst>
          </p:cNvPr>
          <p:cNvGrpSpPr/>
          <p:nvPr/>
        </p:nvGrpSpPr>
        <p:grpSpPr>
          <a:xfrm>
            <a:off x="3228580" y="478071"/>
            <a:ext cx="570240" cy="691560"/>
            <a:chOff x="3228580" y="478071"/>
            <a:chExt cx="57024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70F08E-05C2-2C4B-B1D1-6AF46187326D}"/>
                    </a:ext>
                  </a:extLst>
                </p14:cNvPr>
                <p14:cNvContentPartPr/>
                <p14:nvPr/>
              </p14:nvContentPartPr>
              <p14:xfrm>
                <a:off x="3228580" y="478071"/>
                <a:ext cx="501840" cy="423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70F08E-05C2-2C4B-B1D1-6AF4618732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1020" y="470511"/>
                  <a:ext cx="5169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A028BC-25AB-1749-8AB8-5FD8CBEBBE65}"/>
                    </a:ext>
                  </a:extLst>
                </p14:cNvPr>
                <p14:cNvContentPartPr/>
                <p14:nvPr/>
              </p14:nvContentPartPr>
              <p14:xfrm>
                <a:off x="3340540" y="901431"/>
                <a:ext cx="458280" cy="268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A028BC-25AB-1749-8AB8-5FD8CBEBBE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3340" y="893871"/>
                  <a:ext cx="47340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65CB04-3B0C-274B-ADA5-86EDC18DDA6C}"/>
              </a:ext>
            </a:extLst>
          </p:cNvPr>
          <p:cNvGrpSpPr/>
          <p:nvPr/>
        </p:nvGrpSpPr>
        <p:grpSpPr>
          <a:xfrm>
            <a:off x="4128580" y="726831"/>
            <a:ext cx="262080" cy="268200"/>
            <a:chOff x="4128580" y="726831"/>
            <a:chExt cx="26208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9D2B1C-4ADA-9B49-A216-D9C7C79E8415}"/>
                    </a:ext>
                  </a:extLst>
                </p14:cNvPr>
                <p14:cNvContentPartPr/>
                <p14:nvPr/>
              </p14:nvContentPartPr>
              <p14:xfrm>
                <a:off x="4128580" y="739431"/>
                <a:ext cx="198720" cy="93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9D2B1C-4ADA-9B49-A216-D9C7C79E84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21020" y="731871"/>
                  <a:ext cx="21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5A4A843-58F1-A64B-8BCD-72E964B15692}"/>
                    </a:ext>
                  </a:extLst>
                </p14:cNvPr>
                <p14:cNvContentPartPr/>
                <p14:nvPr/>
              </p14:nvContentPartPr>
              <p14:xfrm>
                <a:off x="4184740" y="726831"/>
                <a:ext cx="205920" cy="268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5A4A843-58F1-A64B-8BCD-72E964B156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77180" y="719271"/>
                  <a:ext cx="22104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797EDAD-84CD-6E47-9079-AD2E554EC0C0}"/>
                  </a:ext>
                </a:extLst>
              </p14:cNvPr>
              <p14:cNvContentPartPr/>
              <p14:nvPr/>
            </p14:nvContentPartPr>
            <p14:xfrm>
              <a:off x="5049820" y="446751"/>
              <a:ext cx="50040" cy="565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797EDAD-84CD-6E47-9079-AD2E554EC0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2260" y="439191"/>
                <a:ext cx="651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B1F58D0B-EFBA-804E-AC74-FC16F8B213BC}"/>
              </a:ext>
            </a:extLst>
          </p:cNvPr>
          <p:cNvGrpSpPr/>
          <p:nvPr/>
        </p:nvGrpSpPr>
        <p:grpSpPr>
          <a:xfrm>
            <a:off x="4707460" y="677151"/>
            <a:ext cx="541800" cy="373680"/>
            <a:chOff x="4707460" y="677151"/>
            <a:chExt cx="54180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E63B364-3C88-F246-8D19-5550F3438E5D}"/>
                    </a:ext>
                  </a:extLst>
                </p14:cNvPr>
                <p14:cNvContentPartPr/>
                <p14:nvPr/>
              </p14:nvContentPartPr>
              <p14:xfrm>
                <a:off x="4726180" y="677151"/>
                <a:ext cx="83880" cy="565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E63B364-3C88-F246-8D19-5550F3438E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8620" y="669591"/>
                  <a:ext cx="99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EA8F5E-AB95-4248-AEE2-0F53CF5F636A}"/>
                    </a:ext>
                  </a:extLst>
                </p14:cNvPr>
                <p14:cNvContentPartPr/>
                <p14:nvPr/>
              </p14:nvContentPartPr>
              <p14:xfrm>
                <a:off x="4707460" y="851391"/>
                <a:ext cx="31320" cy="174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EA8F5E-AB95-4248-AEE2-0F53CF5F63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9900" y="843831"/>
                  <a:ext cx="46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8D7A293-86C4-4D46-A31A-AF5A004B70C6}"/>
                    </a:ext>
                  </a:extLst>
                </p14:cNvPr>
                <p14:cNvContentPartPr/>
                <p14:nvPr/>
              </p14:nvContentPartPr>
              <p14:xfrm>
                <a:off x="4987540" y="683271"/>
                <a:ext cx="261720" cy="367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8D7A293-86C4-4D46-A31A-AF5A004B70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9980" y="675711"/>
                  <a:ext cx="2768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0C94E7E-9E73-934E-AA9D-C15EAA1BF260}"/>
              </a:ext>
            </a:extLst>
          </p:cNvPr>
          <p:cNvGrpSpPr/>
          <p:nvPr/>
        </p:nvGrpSpPr>
        <p:grpSpPr>
          <a:xfrm>
            <a:off x="5647420" y="577431"/>
            <a:ext cx="249480" cy="504720"/>
            <a:chOff x="5647420" y="577431"/>
            <a:chExt cx="2494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727D60E-5835-7E4B-83A1-8C0EB226FCD5}"/>
                    </a:ext>
                  </a:extLst>
                </p14:cNvPr>
                <p14:cNvContentPartPr/>
                <p14:nvPr/>
              </p14:nvContentPartPr>
              <p14:xfrm>
                <a:off x="5703580" y="577431"/>
                <a:ext cx="62640" cy="504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727D60E-5835-7E4B-83A1-8C0EB226FC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96020" y="569871"/>
                  <a:ext cx="777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86FF69F-58D0-7E4F-83BD-F3CC4A161FBF}"/>
                    </a:ext>
                  </a:extLst>
                </p14:cNvPr>
                <p14:cNvContentPartPr/>
                <p14:nvPr/>
              </p14:nvContentPartPr>
              <p14:xfrm>
                <a:off x="5647420" y="807831"/>
                <a:ext cx="249480" cy="190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86FF69F-58D0-7E4F-83BD-F3CC4A161F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0220" y="800271"/>
                  <a:ext cx="2646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5E826C6-1644-924C-A64A-8AF0E0FF40AE}"/>
              </a:ext>
            </a:extLst>
          </p:cNvPr>
          <p:cNvGrpSpPr/>
          <p:nvPr/>
        </p:nvGrpSpPr>
        <p:grpSpPr>
          <a:xfrm>
            <a:off x="5996260" y="471591"/>
            <a:ext cx="205920" cy="199440"/>
            <a:chOff x="5996260" y="471591"/>
            <a:chExt cx="20592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882A25-801E-E44B-94B8-6B536FD9E073}"/>
                    </a:ext>
                  </a:extLst>
                </p14:cNvPr>
                <p14:cNvContentPartPr/>
                <p14:nvPr/>
              </p14:nvContentPartPr>
              <p14:xfrm>
                <a:off x="5996260" y="527751"/>
                <a:ext cx="205920" cy="31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882A25-801E-E44B-94B8-6B536FD9E0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8700" y="520191"/>
                  <a:ext cx="221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1C731F6-7DEF-DB44-8FD2-3A07D6BF719A}"/>
                    </a:ext>
                  </a:extLst>
                </p14:cNvPr>
                <p14:cNvContentPartPr/>
                <p14:nvPr/>
              </p14:nvContentPartPr>
              <p14:xfrm>
                <a:off x="6033700" y="471591"/>
                <a:ext cx="137160" cy="174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1C731F6-7DEF-DB44-8FD2-3A07D6BF71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6140" y="464031"/>
                  <a:ext cx="152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B40200-6D8F-C742-9A26-698728697606}"/>
                    </a:ext>
                  </a:extLst>
                </p14:cNvPr>
                <p14:cNvContentPartPr/>
                <p14:nvPr/>
              </p14:nvContentPartPr>
              <p14:xfrm>
                <a:off x="6077260" y="472311"/>
                <a:ext cx="93600" cy="198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B40200-6D8F-C742-9A26-6987286976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69700" y="464751"/>
                  <a:ext cx="10872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B408BA5-0337-474F-B4BC-812CE5133A80}"/>
                  </a:ext>
                </a:extLst>
              </p14:cNvPr>
              <p14:cNvContentPartPr/>
              <p14:nvPr/>
            </p14:nvContentPartPr>
            <p14:xfrm>
              <a:off x="6606460" y="894951"/>
              <a:ext cx="19080" cy="64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B408BA5-0337-474F-B4BC-812CE5133A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98900" y="887391"/>
                <a:ext cx="34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46AE033-EC2A-F34F-9999-32C29A77096D}"/>
                  </a:ext>
                </a:extLst>
              </p14:cNvPr>
              <p14:cNvContentPartPr/>
              <p14:nvPr/>
            </p14:nvContentPartPr>
            <p14:xfrm>
              <a:off x="6537700" y="1081791"/>
              <a:ext cx="56520" cy="3780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46AE033-EC2A-F34F-9999-32C29A77096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30140" y="1074231"/>
                <a:ext cx="712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41156FA-1C06-1B48-8F80-383DA11F9786}"/>
              </a:ext>
            </a:extLst>
          </p:cNvPr>
          <p:cNvGrpSpPr/>
          <p:nvPr/>
        </p:nvGrpSpPr>
        <p:grpSpPr>
          <a:xfrm>
            <a:off x="1345780" y="2065311"/>
            <a:ext cx="703800" cy="473400"/>
            <a:chOff x="1345780" y="2065311"/>
            <a:chExt cx="70380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7459805-2CBE-A643-A59E-4DFF442E0E82}"/>
                    </a:ext>
                  </a:extLst>
                </p14:cNvPr>
                <p14:cNvContentPartPr/>
                <p14:nvPr/>
              </p14:nvContentPartPr>
              <p14:xfrm>
                <a:off x="1345780" y="2065311"/>
                <a:ext cx="317880" cy="473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7459805-2CBE-A643-A59E-4DFF442E0E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38220" y="2057751"/>
                  <a:ext cx="3330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2B42FA0-CCE8-444F-9CC0-A8E3FA532E26}"/>
                    </a:ext>
                  </a:extLst>
                </p14:cNvPr>
                <p14:cNvContentPartPr/>
                <p14:nvPr/>
              </p14:nvContentPartPr>
              <p14:xfrm>
                <a:off x="1682020" y="2090511"/>
                <a:ext cx="367560" cy="385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2B42FA0-CCE8-444F-9CC0-A8E3FA532E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74460" y="2082951"/>
                  <a:ext cx="38268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D670C5D2-63C1-3140-AF36-64E9C8926191}"/>
                  </a:ext>
                </a:extLst>
              </p14:cNvPr>
              <p14:cNvContentPartPr/>
              <p14:nvPr/>
            </p14:nvContentPartPr>
            <p14:xfrm>
              <a:off x="2292220" y="2252151"/>
              <a:ext cx="106200" cy="1994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D670C5D2-63C1-3140-AF36-64E9C892619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84660" y="2244591"/>
                <a:ext cx="1213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74E52D2E-365B-9B4B-8BD0-AEB41A9CFCA4}"/>
              </a:ext>
            </a:extLst>
          </p:cNvPr>
          <p:cNvGrpSpPr/>
          <p:nvPr/>
        </p:nvGrpSpPr>
        <p:grpSpPr>
          <a:xfrm>
            <a:off x="2634580" y="2059191"/>
            <a:ext cx="510840" cy="623160"/>
            <a:chOff x="2634580" y="2059191"/>
            <a:chExt cx="51084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3B72EE-2853-A44E-A7E0-E534B55B59FE}"/>
                    </a:ext>
                  </a:extLst>
                </p14:cNvPr>
                <p14:cNvContentPartPr/>
                <p14:nvPr/>
              </p14:nvContentPartPr>
              <p14:xfrm>
                <a:off x="2634580" y="2115351"/>
                <a:ext cx="112320" cy="567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3B72EE-2853-A44E-A7E0-E534B55B59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27020" y="2107791"/>
                  <a:ext cx="1274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56F16AD-843F-4141-9EE9-AF5363F3AA1F}"/>
                    </a:ext>
                  </a:extLst>
                </p14:cNvPr>
                <p14:cNvContentPartPr/>
                <p14:nvPr/>
              </p14:nvContentPartPr>
              <p14:xfrm>
                <a:off x="2640700" y="2351871"/>
                <a:ext cx="137160" cy="25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56F16AD-843F-4141-9EE9-AF5363F3AA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3140" y="2344311"/>
                  <a:ext cx="152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9769EB0-AE65-4746-B441-E46C92E44109}"/>
                    </a:ext>
                  </a:extLst>
                </p14:cNvPr>
                <p14:cNvContentPartPr/>
                <p14:nvPr/>
              </p14:nvContentPartPr>
              <p14:xfrm>
                <a:off x="2933380" y="2134071"/>
                <a:ext cx="212040" cy="313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9769EB0-AE65-4746-B441-E46C92E441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5820" y="2126511"/>
                  <a:ext cx="227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73A3DB7-C282-D642-97CA-F58A4B0FE037}"/>
                    </a:ext>
                  </a:extLst>
                </p14:cNvPr>
                <p14:cNvContentPartPr/>
                <p14:nvPr/>
              </p14:nvContentPartPr>
              <p14:xfrm>
                <a:off x="3007900" y="2059191"/>
                <a:ext cx="112320" cy="199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73A3DB7-C282-D642-97CA-F58A4B0FE03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0340" y="2051631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1855F4-5EC2-DE4B-80CB-5B3CB1D20558}"/>
                    </a:ext>
                  </a:extLst>
                </p14:cNvPr>
                <p14:cNvContentPartPr/>
                <p14:nvPr/>
              </p14:nvContentPartPr>
              <p14:xfrm>
                <a:off x="3039220" y="2071791"/>
                <a:ext cx="62640" cy="168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1855F4-5EC2-DE4B-80CB-5B3CB1D2055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31660" y="2064231"/>
                  <a:ext cx="777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4295E26-266A-EB4D-B786-AB3ECA84A596}"/>
                  </a:ext>
                </a:extLst>
              </p14:cNvPr>
              <p14:cNvContentPartPr/>
              <p14:nvPr/>
            </p14:nvContentPartPr>
            <p14:xfrm>
              <a:off x="3393820" y="2152431"/>
              <a:ext cx="111600" cy="34272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4295E26-266A-EB4D-B786-AB3ECA84A5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86260" y="2145231"/>
                <a:ext cx="12672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06926065-DA32-584D-AB07-4B614D3DCBBA}"/>
              </a:ext>
            </a:extLst>
          </p:cNvPr>
          <p:cNvGrpSpPr/>
          <p:nvPr/>
        </p:nvGrpSpPr>
        <p:grpSpPr>
          <a:xfrm>
            <a:off x="4047580" y="2103471"/>
            <a:ext cx="1662840" cy="329400"/>
            <a:chOff x="4047580" y="2103471"/>
            <a:chExt cx="166284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C312A4C-5927-A24C-A69E-5ADC3F86FE36}"/>
                    </a:ext>
                  </a:extLst>
                </p14:cNvPr>
                <p14:cNvContentPartPr/>
                <p14:nvPr/>
              </p14:nvContentPartPr>
              <p14:xfrm>
                <a:off x="4076020" y="2221191"/>
                <a:ext cx="171360" cy="6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C312A4C-5927-A24C-A69E-5ADC3F86FE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68460" y="2213631"/>
                  <a:ext cx="186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3D02E33-FBF1-B849-B722-93D6B9012660}"/>
                    </a:ext>
                  </a:extLst>
                </p14:cNvPr>
                <p14:cNvContentPartPr/>
                <p14:nvPr/>
              </p14:nvContentPartPr>
              <p14:xfrm>
                <a:off x="4047580" y="2357991"/>
                <a:ext cx="280440" cy="439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3D02E33-FBF1-B849-B722-93D6B901266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40020" y="2350431"/>
                  <a:ext cx="295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D95F336-9172-ED4D-A5EF-EB2A86B11930}"/>
                    </a:ext>
                  </a:extLst>
                </p14:cNvPr>
                <p14:cNvContentPartPr/>
                <p14:nvPr/>
              </p14:nvContentPartPr>
              <p14:xfrm>
                <a:off x="4663900" y="2103471"/>
                <a:ext cx="286560" cy="211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D95F336-9172-ED4D-A5EF-EB2A86B119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56340" y="2095911"/>
                  <a:ext cx="301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EFB00EB-F993-A948-A172-64A829D38673}"/>
                    </a:ext>
                  </a:extLst>
                </p14:cNvPr>
                <p14:cNvContentPartPr/>
                <p14:nvPr/>
              </p14:nvContentPartPr>
              <p14:xfrm>
                <a:off x="5106700" y="2158911"/>
                <a:ext cx="267480" cy="1497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EFB00EB-F993-A948-A172-64A829D386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9140" y="2151351"/>
                  <a:ext cx="282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E41D2-8E4D-C24D-8B41-90A878E2B339}"/>
                    </a:ext>
                  </a:extLst>
                </p14:cNvPr>
                <p14:cNvContentPartPr/>
                <p14:nvPr/>
              </p14:nvContentPartPr>
              <p14:xfrm>
                <a:off x="5523220" y="2127591"/>
                <a:ext cx="187200" cy="305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E41D2-8E4D-C24D-8B41-90A878E2B3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5660" y="2120031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4D8D262-D87C-D842-B2DF-B305B4360C08}"/>
                    </a:ext>
                  </a:extLst>
                </p14:cNvPr>
                <p14:cNvContentPartPr/>
                <p14:nvPr/>
              </p14:nvContentPartPr>
              <p14:xfrm>
                <a:off x="5429620" y="2146311"/>
                <a:ext cx="268200" cy="187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4D8D262-D87C-D842-B2DF-B305B4360C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22060" y="2138751"/>
                  <a:ext cx="282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5B0890A-3C77-8745-AB7F-8DECD5568C91}"/>
                    </a:ext>
                  </a:extLst>
                </p14:cNvPr>
                <p14:cNvContentPartPr/>
                <p14:nvPr/>
              </p14:nvContentPartPr>
              <p14:xfrm>
                <a:off x="4495780" y="2108871"/>
                <a:ext cx="212040" cy="243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5B0890A-3C77-8745-AB7F-8DECD5568C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88220" y="2101311"/>
                  <a:ext cx="22716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0A10275-05A7-9F49-8D12-DBB69548643B}"/>
                  </a:ext>
                </a:extLst>
              </p14:cNvPr>
              <p14:cNvContentPartPr/>
              <p14:nvPr/>
            </p14:nvContentPartPr>
            <p14:xfrm>
              <a:off x="6245380" y="1972071"/>
              <a:ext cx="436320" cy="4982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0A10275-05A7-9F49-8D12-DBB6954864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37820" y="1964511"/>
                <a:ext cx="4510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2E8E12A-6010-C84F-9512-C3A0AB07857C}"/>
                  </a:ext>
                </a:extLst>
              </p14:cNvPr>
              <p14:cNvContentPartPr/>
              <p14:nvPr/>
            </p14:nvContentPartPr>
            <p14:xfrm>
              <a:off x="6562900" y="2121471"/>
              <a:ext cx="392400" cy="3240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2E8E12A-6010-C84F-9512-C3A0AB0785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55340" y="2113911"/>
                <a:ext cx="40752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047F4F8C-3DC3-9A46-9000-A0ABE630AE57}"/>
              </a:ext>
            </a:extLst>
          </p:cNvPr>
          <p:cNvGrpSpPr/>
          <p:nvPr/>
        </p:nvGrpSpPr>
        <p:grpSpPr>
          <a:xfrm>
            <a:off x="7185340" y="1984671"/>
            <a:ext cx="591840" cy="703800"/>
            <a:chOff x="7185340" y="1984671"/>
            <a:chExt cx="591840" cy="70380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D5ABFFA-0C15-B948-9D36-3035CDB964D2}"/>
                </a:ext>
              </a:extLst>
            </p:cNvPr>
            <p:cNvGrpSpPr/>
            <p:nvPr/>
          </p:nvGrpSpPr>
          <p:grpSpPr>
            <a:xfrm>
              <a:off x="7185340" y="1984671"/>
              <a:ext cx="591840" cy="703800"/>
              <a:chOff x="7185340" y="1984671"/>
              <a:chExt cx="591840" cy="703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05B0B05B-0CEA-3D4A-A72D-F99088F159B8}"/>
                      </a:ext>
                    </a:extLst>
                  </p14:cNvPr>
                  <p14:cNvContentPartPr/>
                  <p14:nvPr/>
                </p14:nvContentPartPr>
                <p14:xfrm>
                  <a:off x="7185340" y="2239911"/>
                  <a:ext cx="56520" cy="162360"/>
                </p14:xfrm>
              </p:contentPart>
            </mc:Choice>
            <mc:Fallback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05B0B05B-0CEA-3D4A-A72D-F99088F159B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177780" y="2232351"/>
                    <a:ext cx="7128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9836A828-ADA5-074F-8904-FDC936E0529A}"/>
                      </a:ext>
                    </a:extLst>
                  </p14:cNvPr>
                  <p14:cNvContentPartPr/>
                  <p14:nvPr/>
                </p14:nvContentPartPr>
                <p14:xfrm>
                  <a:off x="7346980" y="1984671"/>
                  <a:ext cx="174600" cy="703800"/>
                </p14:xfrm>
              </p:contentPart>
            </mc:Choice>
            <mc:Fallback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9836A828-ADA5-074F-8904-FDC936E0529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339780" y="1977111"/>
                    <a:ext cx="189720" cy="71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ED96A3A0-AEF5-8342-A675-59DDCD49408A}"/>
                      </a:ext>
                    </a:extLst>
                  </p14:cNvPr>
                  <p14:cNvContentPartPr/>
                  <p14:nvPr/>
                </p14:nvContentPartPr>
                <p14:xfrm>
                  <a:off x="7309900" y="2295711"/>
                  <a:ext cx="224640" cy="25200"/>
                </p14:xfrm>
              </p:contentPart>
            </mc:Choice>
            <mc:Fallback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ED96A3A0-AEF5-8342-A675-59DDCD49408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302340" y="2288151"/>
                    <a:ext cx="2394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7B7E0B70-979A-EE42-9404-5096DAA01E9F}"/>
                      </a:ext>
                    </a:extLst>
                  </p14:cNvPr>
                  <p14:cNvContentPartPr/>
                  <p14:nvPr/>
                </p14:nvContentPartPr>
                <p14:xfrm>
                  <a:off x="7652260" y="2183751"/>
                  <a:ext cx="124920" cy="348840"/>
                </p14:xfrm>
              </p:contentPart>
            </mc:Choice>
            <mc:Fallback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7B7E0B70-979A-EE42-9404-5096DAA01E9F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644700" y="2176191"/>
                    <a:ext cx="14004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DF43CAD-BD9D-764F-9330-FE88B11D9E75}"/>
              </a:ext>
            </a:extLst>
          </p:cNvPr>
          <p:cNvGrpSpPr/>
          <p:nvPr/>
        </p:nvGrpSpPr>
        <p:grpSpPr>
          <a:xfrm>
            <a:off x="4346380" y="2656791"/>
            <a:ext cx="4071960" cy="691560"/>
            <a:chOff x="4346380" y="2656791"/>
            <a:chExt cx="407196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C034F8E-EF05-7F47-B842-8FA433F1D0D0}"/>
                    </a:ext>
                  </a:extLst>
                </p14:cNvPr>
                <p14:cNvContentPartPr/>
                <p14:nvPr/>
              </p14:nvContentPartPr>
              <p14:xfrm>
                <a:off x="4371220" y="2737791"/>
                <a:ext cx="93600" cy="523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C034F8E-EF05-7F47-B842-8FA433F1D0D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63660" y="2730231"/>
                  <a:ext cx="108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F274BE-6316-B34F-8222-8595D5DE97B3}"/>
                    </a:ext>
                  </a:extLst>
                </p14:cNvPr>
                <p14:cNvContentPartPr/>
                <p14:nvPr/>
              </p14:nvContentPartPr>
              <p14:xfrm>
                <a:off x="4346380" y="3017871"/>
                <a:ext cx="193320" cy="19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F274BE-6316-B34F-8222-8595D5DE97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38820" y="3010311"/>
                  <a:ext cx="20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37C81AF-06A5-224C-BCF6-D8BC6B88A3A7}"/>
                    </a:ext>
                  </a:extLst>
                </p14:cNvPr>
                <p14:cNvContentPartPr/>
                <p14:nvPr/>
              </p14:nvContentPartPr>
              <p14:xfrm>
                <a:off x="4648060" y="2657511"/>
                <a:ext cx="501840" cy="541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37C81AF-06A5-224C-BCF6-D8BC6B88A3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40500" y="2649951"/>
                  <a:ext cx="5169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62FA6E8-0850-5E42-A450-9C1282B49DC5}"/>
                    </a:ext>
                  </a:extLst>
                </p14:cNvPr>
                <p14:cNvContentPartPr/>
                <p14:nvPr/>
              </p14:nvContentPartPr>
              <p14:xfrm>
                <a:off x="5236660" y="2794671"/>
                <a:ext cx="305280" cy="3420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62FA6E8-0850-5E42-A450-9C1282B49D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29100" y="2787111"/>
                  <a:ext cx="320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C37135D-0FB0-FD46-827C-EBDE398DB781}"/>
                    </a:ext>
                  </a:extLst>
                </p14:cNvPr>
                <p14:cNvContentPartPr/>
                <p14:nvPr/>
              </p14:nvContentPartPr>
              <p14:xfrm>
                <a:off x="5734900" y="2806191"/>
                <a:ext cx="100080" cy="143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C37135D-0FB0-FD46-827C-EBDE398DB7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27340" y="2798631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B5FF00FA-F66F-4D4D-BF51-730405006304}"/>
                    </a:ext>
                  </a:extLst>
                </p14:cNvPr>
                <p14:cNvContentPartPr/>
                <p14:nvPr/>
              </p14:nvContentPartPr>
              <p14:xfrm>
                <a:off x="5709700" y="2986911"/>
                <a:ext cx="243000" cy="1310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B5FF00FA-F66F-4D4D-BF51-7304050063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02140" y="2979351"/>
                  <a:ext cx="25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6AA1187-DA92-ED40-951F-B7F18871E58F}"/>
                    </a:ext>
                  </a:extLst>
                </p14:cNvPr>
                <p14:cNvContentPartPr/>
                <p14:nvPr/>
              </p14:nvContentPartPr>
              <p14:xfrm>
                <a:off x="6157900" y="2775231"/>
                <a:ext cx="93600" cy="1062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6AA1187-DA92-ED40-951F-B7F18871E5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50700" y="2767671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59B650C-D029-624E-A6B3-6DEC095AB829}"/>
                    </a:ext>
                  </a:extLst>
                </p14:cNvPr>
                <p14:cNvContentPartPr/>
                <p14:nvPr/>
              </p14:nvContentPartPr>
              <p14:xfrm>
                <a:off x="6157900" y="2968191"/>
                <a:ext cx="56520" cy="1746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59B650C-D029-624E-A6B3-6DEC095AB8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50700" y="2960631"/>
                  <a:ext cx="7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C99624C-B1E5-C244-9294-F64A31B59E94}"/>
                    </a:ext>
                  </a:extLst>
                </p14:cNvPr>
                <p14:cNvContentPartPr/>
                <p14:nvPr/>
              </p14:nvContentPartPr>
              <p14:xfrm>
                <a:off x="6450580" y="2656791"/>
                <a:ext cx="50040" cy="565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C99624C-B1E5-C244-9294-F64A31B59E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43020" y="2649231"/>
                  <a:ext cx="6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8235EB0-DF84-4946-8101-1C0842F66EBB}"/>
                    </a:ext>
                  </a:extLst>
                </p14:cNvPr>
                <p14:cNvContentPartPr/>
                <p14:nvPr/>
              </p14:nvContentPartPr>
              <p14:xfrm>
                <a:off x="6357340" y="2812671"/>
                <a:ext cx="330480" cy="354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8235EB0-DF84-4946-8101-1C0842F66E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49780" y="2805111"/>
                  <a:ext cx="345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6324FCAB-0EEC-9446-90F1-5A53A227D3A7}"/>
                    </a:ext>
                  </a:extLst>
                </p14:cNvPr>
                <p14:cNvContentPartPr/>
                <p14:nvPr/>
              </p14:nvContentPartPr>
              <p14:xfrm>
                <a:off x="6868540" y="2725191"/>
                <a:ext cx="291600" cy="523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6324FCAB-0EEC-9446-90F1-5A53A227D3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60980" y="2717631"/>
                  <a:ext cx="306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E6A81CF-488D-FE4F-8410-9E680D46F927}"/>
                    </a:ext>
                  </a:extLst>
                </p14:cNvPr>
                <p14:cNvContentPartPr/>
                <p14:nvPr/>
              </p14:nvContentPartPr>
              <p14:xfrm>
                <a:off x="7346980" y="2868471"/>
                <a:ext cx="255600" cy="2120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E6A81CF-488D-FE4F-8410-9E680D46F9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39780" y="2860911"/>
                  <a:ext cx="270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16B0EFD-AA6B-3941-92D9-02C194AE4FA4}"/>
                    </a:ext>
                  </a:extLst>
                </p14:cNvPr>
                <p14:cNvContentPartPr/>
                <p14:nvPr/>
              </p14:nvContentPartPr>
              <p14:xfrm>
                <a:off x="7515100" y="2793951"/>
                <a:ext cx="416880" cy="2548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16B0EFD-AA6B-3941-92D9-02C194AE4F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07540" y="2786391"/>
                  <a:ext cx="432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8B1C708-2342-5641-9CE6-C8A5A317C356}"/>
                    </a:ext>
                  </a:extLst>
                </p14:cNvPr>
                <p14:cNvContentPartPr/>
                <p14:nvPr/>
              </p14:nvContentPartPr>
              <p14:xfrm>
                <a:off x="7683940" y="2943351"/>
                <a:ext cx="279720" cy="2430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8B1C708-2342-5641-9CE6-C8A5A317C3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76380" y="2935791"/>
                  <a:ext cx="2948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C53A53A-1553-E14A-9DB8-830A9B4BDDF3}"/>
                    </a:ext>
                  </a:extLst>
                </p14:cNvPr>
                <p14:cNvContentPartPr/>
                <p14:nvPr/>
              </p14:nvContentPartPr>
              <p14:xfrm>
                <a:off x="8094340" y="3198591"/>
                <a:ext cx="112320" cy="81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C53A53A-1553-E14A-9DB8-830A9B4BDDF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86780" y="319103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2774069F-697B-914B-A129-3560DF2D1D70}"/>
                    </a:ext>
                  </a:extLst>
                </p14:cNvPr>
                <p14:cNvContentPartPr/>
                <p14:nvPr/>
              </p14:nvContentPartPr>
              <p14:xfrm>
                <a:off x="8381980" y="3320271"/>
                <a:ext cx="36360" cy="280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2774069F-697B-914B-A129-3560DF2D1D7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74420" y="3312711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980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938500E0-4287-FF44-8B2B-AE5BADBD9615}"/>
              </a:ext>
            </a:extLst>
          </p:cNvPr>
          <p:cNvGrpSpPr/>
          <p:nvPr/>
        </p:nvGrpSpPr>
        <p:grpSpPr>
          <a:xfrm>
            <a:off x="1127980" y="353511"/>
            <a:ext cx="460800" cy="398880"/>
            <a:chOff x="1127980" y="353511"/>
            <a:chExt cx="46080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34CD532-211C-F441-A940-9CEC123137C9}"/>
                    </a:ext>
                  </a:extLst>
                </p14:cNvPr>
                <p14:cNvContentPartPr/>
                <p14:nvPr/>
              </p14:nvContentPartPr>
              <p14:xfrm>
                <a:off x="1127980" y="459351"/>
                <a:ext cx="124920" cy="293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34CD532-211C-F441-A940-9CEC123137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0420" y="451791"/>
                  <a:ext cx="140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38DBED4-5929-7143-B580-4EAA8C266BD8}"/>
                    </a:ext>
                  </a:extLst>
                </p14:cNvPr>
                <p14:cNvContentPartPr/>
                <p14:nvPr/>
              </p14:nvContentPartPr>
              <p14:xfrm>
                <a:off x="1327060" y="353511"/>
                <a:ext cx="261720" cy="39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38DBED4-5929-7143-B580-4EAA8C266B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9500" y="345951"/>
                  <a:ext cx="27684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DE5974A-C534-D841-A84D-2201531CC372}"/>
                  </a:ext>
                </a:extLst>
              </p14:cNvPr>
              <p14:cNvContentPartPr/>
              <p14:nvPr/>
            </p14:nvContentPartPr>
            <p14:xfrm>
              <a:off x="1825300" y="297351"/>
              <a:ext cx="218160" cy="486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DE5974A-C534-D841-A84D-2201531CC3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7740" y="289791"/>
                <a:ext cx="233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B097129-B88D-384B-98C4-37CB7E24CB5A}"/>
                  </a:ext>
                </a:extLst>
              </p14:cNvPr>
              <p14:cNvContentPartPr/>
              <p14:nvPr/>
            </p14:nvContentPartPr>
            <p14:xfrm>
              <a:off x="2366740" y="521631"/>
              <a:ext cx="236880" cy="137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B097129-B88D-384B-98C4-37CB7E24CB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9180" y="514071"/>
                <a:ext cx="252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A41F0CB-86BA-1246-98FC-2D88EE4B99B8}"/>
                  </a:ext>
                </a:extLst>
              </p14:cNvPr>
              <p14:cNvContentPartPr/>
              <p14:nvPr/>
            </p14:nvContentPartPr>
            <p14:xfrm>
              <a:off x="2945620" y="378351"/>
              <a:ext cx="87480" cy="75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A41F0CB-86BA-1246-98FC-2D88EE4B99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8060" y="370791"/>
                <a:ext cx="102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09E1F3-79FE-824A-8FA9-6BE6C78E4D39}"/>
                  </a:ext>
                </a:extLst>
              </p14:cNvPr>
              <p14:cNvContentPartPr/>
              <p14:nvPr/>
            </p14:nvContentPartPr>
            <p14:xfrm>
              <a:off x="2908540" y="583911"/>
              <a:ext cx="324000" cy="936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E09E1F3-79FE-824A-8FA9-6BE6C78E4D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0980" y="576351"/>
                <a:ext cx="33912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157CCB-2C4A-B547-8B43-D66D88068ED1}"/>
              </a:ext>
            </a:extLst>
          </p:cNvPr>
          <p:cNvGrpSpPr/>
          <p:nvPr/>
        </p:nvGrpSpPr>
        <p:grpSpPr>
          <a:xfrm>
            <a:off x="3555820" y="241191"/>
            <a:ext cx="1226880" cy="542160"/>
            <a:chOff x="3555820" y="241191"/>
            <a:chExt cx="122688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ECA3B95-0223-9240-881B-A3C41EEE5C39}"/>
                    </a:ext>
                  </a:extLst>
                </p14:cNvPr>
                <p14:cNvContentPartPr/>
                <p14:nvPr/>
              </p14:nvContentPartPr>
              <p14:xfrm>
                <a:off x="3555820" y="446751"/>
                <a:ext cx="305280" cy="286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ECA3B95-0223-9240-881B-A3C41EEE5C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8260" y="439191"/>
                  <a:ext cx="3204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DA23432-F0F0-1D48-9B3E-4DDBE1B2776B}"/>
                    </a:ext>
                  </a:extLst>
                </p14:cNvPr>
                <p14:cNvContentPartPr/>
                <p14:nvPr/>
              </p14:nvContentPartPr>
              <p14:xfrm>
                <a:off x="3667780" y="452871"/>
                <a:ext cx="62640" cy="87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DA23432-F0F0-1D48-9B3E-4DDBE1B277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0220" y="44567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6E79C5-BFE5-5143-AB7E-950734523B9F}"/>
                    </a:ext>
                  </a:extLst>
                </p14:cNvPr>
                <p14:cNvContentPartPr/>
                <p14:nvPr/>
              </p14:nvContentPartPr>
              <p14:xfrm>
                <a:off x="3848500" y="446751"/>
                <a:ext cx="19080" cy="68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6E79C5-BFE5-5143-AB7E-950734523B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0940" y="439191"/>
                  <a:ext cx="3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3DB7D3-8AB1-0048-BA22-FBEE964F7F5F}"/>
                    </a:ext>
                  </a:extLst>
                </p14:cNvPr>
                <p14:cNvContentPartPr/>
                <p14:nvPr/>
              </p14:nvContentPartPr>
              <p14:xfrm>
                <a:off x="4141180" y="241191"/>
                <a:ext cx="81360" cy="56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3DB7D3-8AB1-0048-BA22-FBEE964F7F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3620" y="23399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D6C8256-1ACE-0843-AA4F-99E852B0EF0B}"/>
                    </a:ext>
                  </a:extLst>
                </p14:cNvPr>
                <p14:cNvContentPartPr/>
                <p14:nvPr/>
              </p14:nvContentPartPr>
              <p14:xfrm>
                <a:off x="4072420" y="434511"/>
                <a:ext cx="528840" cy="255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D6C8256-1ACE-0843-AA4F-99E852B0EF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64860" y="426951"/>
                  <a:ext cx="543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88A6298-13D4-5740-B8DA-E667C0A17AD8}"/>
                    </a:ext>
                  </a:extLst>
                </p14:cNvPr>
                <p14:cNvContentPartPr/>
                <p14:nvPr/>
              </p14:nvContentPartPr>
              <p14:xfrm>
                <a:off x="4327660" y="452871"/>
                <a:ext cx="25200" cy="93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88A6298-13D4-5740-B8DA-E667C0A17A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0100" y="445671"/>
                  <a:ext cx="40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696FC7-3913-3E46-AD6E-6353044DAB87}"/>
                    </a:ext>
                  </a:extLst>
                </p14:cNvPr>
                <p14:cNvContentPartPr/>
                <p14:nvPr/>
              </p14:nvContentPartPr>
              <p14:xfrm>
                <a:off x="4377700" y="347031"/>
                <a:ext cx="212040" cy="293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696FC7-3913-3E46-AD6E-6353044DAB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0140" y="339831"/>
                  <a:ext cx="227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D9C8895-5092-0447-9103-0CE9DCD825E1}"/>
                    </a:ext>
                  </a:extLst>
                </p14:cNvPr>
                <p14:cNvContentPartPr/>
                <p14:nvPr/>
              </p14:nvContentPartPr>
              <p14:xfrm>
                <a:off x="4757500" y="627471"/>
                <a:ext cx="25200" cy="12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D9C8895-5092-0447-9103-0CE9DCD825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49940" y="619911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8C3EB12-C91B-4640-93BD-9586D38A349F}"/>
                    </a:ext>
                  </a:extLst>
                </p14:cNvPr>
                <p14:cNvContentPartPr/>
                <p14:nvPr/>
              </p14:nvContentPartPr>
              <p14:xfrm>
                <a:off x="4738780" y="764271"/>
                <a:ext cx="43920" cy="19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8C3EB12-C91B-4640-93BD-9586D38A34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1220" y="75671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F356F6-A3B3-F949-A4B5-4B45E7296C90}"/>
              </a:ext>
            </a:extLst>
          </p:cNvPr>
          <p:cNvGrpSpPr/>
          <p:nvPr/>
        </p:nvGrpSpPr>
        <p:grpSpPr>
          <a:xfrm>
            <a:off x="5448340" y="266391"/>
            <a:ext cx="1506960" cy="778680"/>
            <a:chOff x="5448340" y="266391"/>
            <a:chExt cx="150696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4CCDAEF-4F24-2C4D-88EF-7C3849CB6210}"/>
                    </a:ext>
                  </a:extLst>
                </p14:cNvPr>
                <p14:cNvContentPartPr/>
                <p14:nvPr/>
              </p14:nvContentPartPr>
              <p14:xfrm>
                <a:off x="5448340" y="266391"/>
                <a:ext cx="554400" cy="778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4CCDAEF-4F24-2C4D-88EF-7C3849CB62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0780" y="258831"/>
                  <a:ext cx="5695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C95B84C-2EAE-BE4A-9DD1-44F38E8EE01C}"/>
                    </a:ext>
                  </a:extLst>
                </p14:cNvPr>
                <p14:cNvContentPartPr/>
                <p14:nvPr/>
              </p14:nvContentPartPr>
              <p14:xfrm>
                <a:off x="6077260" y="421911"/>
                <a:ext cx="180720" cy="19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C95B84C-2EAE-BE4A-9DD1-44F38E8EE0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69700" y="414351"/>
                  <a:ext cx="195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5DE86E1-0B1C-C14C-B8AC-5CDE1E193971}"/>
                    </a:ext>
                  </a:extLst>
                </p14:cNvPr>
                <p14:cNvContentPartPr/>
                <p14:nvPr/>
              </p14:nvContentPartPr>
              <p14:xfrm>
                <a:off x="6164380" y="359631"/>
                <a:ext cx="50040" cy="162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5DE86E1-0B1C-C14C-B8AC-5CDE1E1939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6820" y="352071"/>
                  <a:ext cx="65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2209721-A1FF-B04D-91E3-29528B1755C1}"/>
                    </a:ext>
                  </a:extLst>
                </p14:cNvPr>
                <p14:cNvContentPartPr/>
                <p14:nvPr/>
              </p14:nvContentPartPr>
              <p14:xfrm>
                <a:off x="6450580" y="496791"/>
                <a:ext cx="62640" cy="149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2209721-A1FF-B04D-91E3-29528B1755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43020" y="489231"/>
                  <a:ext cx="7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6E00CE6-5146-EB4D-8AF8-4A039940C2A9}"/>
                    </a:ext>
                  </a:extLst>
                </p14:cNvPr>
                <p14:cNvContentPartPr/>
                <p14:nvPr/>
              </p14:nvContentPartPr>
              <p14:xfrm>
                <a:off x="6668740" y="527751"/>
                <a:ext cx="137160" cy="118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6E00CE6-5146-EB4D-8AF8-4A039940C2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1180" y="520191"/>
                  <a:ext cx="152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2EC2E3-C1E1-1447-98B8-B69D11A44253}"/>
                    </a:ext>
                  </a:extLst>
                </p14:cNvPr>
                <p14:cNvContentPartPr/>
                <p14:nvPr/>
              </p14:nvContentPartPr>
              <p14:xfrm>
                <a:off x="6861700" y="459351"/>
                <a:ext cx="93600" cy="311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2EC2E3-C1E1-1447-98B8-B69D11A442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4140" y="451791"/>
                  <a:ext cx="10872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D0C4BBA-3F14-1243-85CB-3772C762303D}"/>
              </a:ext>
            </a:extLst>
          </p:cNvPr>
          <p:cNvGrpSpPr/>
          <p:nvPr/>
        </p:nvGrpSpPr>
        <p:grpSpPr>
          <a:xfrm>
            <a:off x="7278580" y="552591"/>
            <a:ext cx="249480" cy="162000"/>
            <a:chOff x="7278580" y="552591"/>
            <a:chExt cx="24948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5F06B9-3053-434B-96D2-C5BB01FE35E5}"/>
                    </a:ext>
                  </a:extLst>
                </p14:cNvPr>
                <p14:cNvContentPartPr/>
                <p14:nvPr/>
              </p14:nvContentPartPr>
              <p14:xfrm>
                <a:off x="7278580" y="683271"/>
                <a:ext cx="243000" cy="31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5F06B9-3053-434B-96D2-C5BB01FE35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1020" y="675711"/>
                  <a:ext cx="258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65B717-6932-274C-90C7-6432E43FD450}"/>
                    </a:ext>
                  </a:extLst>
                </p14:cNvPr>
                <p14:cNvContentPartPr/>
                <p14:nvPr/>
              </p14:nvContentPartPr>
              <p14:xfrm>
                <a:off x="7309900" y="552591"/>
                <a:ext cx="218160" cy="6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65B717-6932-274C-90C7-6432E43FD4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02340" y="545031"/>
                  <a:ext cx="2332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A5E13A-EB66-2145-8DA3-19B527F1ED4B}"/>
              </a:ext>
            </a:extLst>
          </p:cNvPr>
          <p:cNvGrpSpPr/>
          <p:nvPr/>
        </p:nvGrpSpPr>
        <p:grpSpPr>
          <a:xfrm>
            <a:off x="7851340" y="303471"/>
            <a:ext cx="1015200" cy="757800"/>
            <a:chOff x="7851340" y="303471"/>
            <a:chExt cx="1015200" cy="7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57267C-295A-234C-9479-DC641A8EFC6D}"/>
                    </a:ext>
                  </a:extLst>
                </p14:cNvPr>
                <p14:cNvContentPartPr/>
                <p14:nvPr/>
              </p14:nvContentPartPr>
              <p14:xfrm>
                <a:off x="7851340" y="303471"/>
                <a:ext cx="100080" cy="757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57267C-295A-234C-9479-DC641A8EFC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3780" y="295911"/>
                  <a:ext cx="1152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5A6CA68-C5D7-8140-A019-F452466A7B65}"/>
                    </a:ext>
                  </a:extLst>
                </p14:cNvPr>
                <p14:cNvContentPartPr/>
                <p14:nvPr/>
              </p14:nvContentPartPr>
              <p14:xfrm>
                <a:off x="8137900" y="428031"/>
                <a:ext cx="193320" cy="454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5A6CA68-C5D7-8140-A019-F452466A7B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30340" y="420471"/>
                  <a:ext cx="20844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4B7426-6F40-AA49-80AB-BB741DA29D53}"/>
                    </a:ext>
                  </a:extLst>
                </p14:cNvPr>
                <p14:cNvContentPartPr/>
                <p14:nvPr/>
              </p14:nvContentPartPr>
              <p14:xfrm>
                <a:off x="8417980" y="602271"/>
                <a:ext cx="168480" cy="192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4B7426-6F40-AA49-80AB-BB741DA29D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0420" y="595071"/>
                  <a:ext cx="183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7364F4-0CF4-3649-84FC-528E7EA201D6}"/>
                    </a:ext>
                  </a:extLst>
                </p14:cNvPr>
                <p14:cNvContentPartPr/>
                <p14:nvPr/>
              </p14:nvContentPartPr>
              <p14:xfrm>
                <a:off x="8766460" y="428031"/>
                <a:ext cx="100080" cy="610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7364F4-0CF4-3649-84FC-528E7EA201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8900" y="420471"/>
                  <a:ext cx="11520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CACADC2-4465-AC48-BB70-08D09D5EEC42}"/>
              </a:ext>
            </a:extLst>
          </p:cNvPr>
          <p:cNvGrpSpPr/>
          <p:nvPr/>
        </p:nvGrpSpPr>
        <p:grpSpPr>
          <a:xfrm>
            <a:off x="9476380" y="646191"/>
            <a:ext cx="473400" cy="230760"/>
            <a:chOff x="9476380" y="646191"/>
            <a:chExt cx="4734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E8BBFCF-F107-7C40-AF99-CEDB209C24D5}"/>
                    </a:ext>
                  </a:extLst>
                </p14:cNvPr>
                <p14:cNvContentPartPr/>
                <p14:nvPr/>
              </p14:nvContentPartPr>
              <p14:xfrm>
                <a:off x="9476380" y="646191"/>
                <a:ext cx="50040" cy="187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E8BBFCF-F107-7C40-AF99-CEDB209C24D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68820" y="638631"/>
                  <a:ext cx="65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DB9705-A9BA-FD4E-8AF1-0FC5BC860FFC}"/>
                    </a:ext>
                  </a:extLst>
                </p14:cNvPr>
                <p14:cNvContentPartPr/>
                <p14:nvPr/>
              </p14:nvContentPartPr>
              <p14:xfrm>
                <a:off x="9631900" y="652311"/>
                <a:ext cx="124920" cy="168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DB9705-A9BA-FD4E-8AF1-0FC5BC860F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24340" y="644751"/>
                  <a:ext cx="14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7213508-9931-9945-9A52-730C8C42B6F5}"/>
                    </a:ext>
                  </a:extLst>
                </p14:cNvPr>
                <p14:cNvContentPartPr/>
                <p14:nvPr/>
              </p14:nvContentPartPr>
              <p14:xfrm>
                <a:off x="9899740" y="671031"/>
                <a:ext cx="50040" cy="2059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7213508-9931-9945-9A52-730C8C42B6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92180" y="663471"/>
                  <a:ext cx="65160" cy="22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F417B76-C839-2C42-B43A-11060A9942EF}"/>
                  </a:ext>
                </a:extLst>
              </p14:cNvPr>
              <p14:cNvContentPartPr/>
              <p14:nvPr/>
            </p14:nvContentPartPr>
            <p14:xfrm>
              <a:off x="9239860" y="633591"/>
              <a:ext cx="212040" cy="2174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F417B76-C839-2C42-B43A-11060A9942E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32300" y="626031"/>
                <a:ext cx="227160" cy="23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739E7211-FF5F-6D4A-B2B1-F312A4E9A2BD}"/>
              </a:ext>
            </a:extLst>
          </p:cNvPr>
          <p:cNvGrpSpPr/>
          <p:nvPr/>
        </p:nvGrpSpPr>
        <p:grpSpPr>
          <a:xfrm>
            <a:off x="10192060" y="733311"/>
            <a:ext cx="187200" cy="100080"/>
            <a:chOff x="10192060" y="733311"/>
            <a:chExt cx="18720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1236A6C-CAF8-FE49-8045-000FCF5ABD80}"/>
                    </a:ext>
                  </a:extLst>
                </p14:cNvPr>
                <p14:cNvContentPartPr/>
                <p14:nvPr/>
              </p14:nvContentPartPr>
              <p14:xfrm>
                <a:off x="10192060" y="733311"/>
                <a:ext cx="174600" cy="378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1236A6C-CAF8-FE49-8045-000FCF5ABD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84500" y="725751"/>
                  <a:ext cx="189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D587B1-814E-7447-B9C1-62D773767741}"/>
                    </a:ext>
                  </a:extLst>
                </p14:cNvPr>
                <p14:cNvContentPartPr/>
                <p14:nvPr/>
              </p14:nvContentPartPr>
              <p14:xfrm>
                <a:off x="10279180" y="820431"/>
                <a:ext cx="100080" cy="12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D587B1-814E-7447-B9C1-62D7737677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71980" y="81287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9946E6A-0955-984D-852E-6B0E9B060939}"/>
              </a:ext>
            </a:extLst>
          </p:cNvPr>
          <p:cNvGrpSpPr/>
          <p:nvPr/>
        </p:nvGrpSpPr>
        <p:grpSpPr>
          <a:xfrm>
            <a:off x="10652860" y="266391"/>
            <a:ext cx="759960" cy="915480"/>
            <a:chOff x="10652860" y="266391"/>
            <a:chExt cx="759960" cy="91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4C7E615-23FD-A640-8608-49C8A140DAB7}"/>
                    </a:ext>
                  </a:extLst>
                </p14:cNvPr>
                <p14:cNvContentPartPr/>
                <p14:nvPr/>
              </p14:nvContentPartPr>
              <p14:xfrm>
                <a:off x="10652860" y="677151"/>
                <a:ext cx="274320" cy="199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4C7E615-23FD-A640-8608-49C8A140DA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45300" y="669591"/>
                  <a:ext cx="289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1C0BEBD-AF06-634D-BAC5-24766389C80E}"/>
                    </a:ext>
                  </a:extLst>
                </p14:cNvPr>
                <p14:cNvContentPartPr/>
                <p14:nvPr/>
              </p14:nvContentPartPr>
              <p14:xfrm>
                <a:off x="10989100" y="316071"/>
                <a:ext cx="162360" cy="685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1C0BEBD-AF06-634D-BAC5-24766389C8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81540" y="308511"/>
                  <a:ext cx="1771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1C019D5-9765-B840-8A78-EDE863B6016D}"/>
                    </a:ext>
                  </a:extLst>
                </p14:cNvPr>
                <p14:cNvContentPartPr/>
                <p14:nvPr/>
              </p14:nvContentPartPr>
              <p14:xfrm>
                <a:off x="11250460" y="266391"/>
                <a:ext cx="162360" cy="915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1C019D5-9765-B840-8A78-EDE863B601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42900" y="258831"/>
                  <a:ext cx="177120" cy="9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BFC53D5-6E8B-B84A-8E12-BB8538EED21D}"/>
              </a:ext>
            </a:extLst>
          </p:cNvPr>
          <p:cNvGrpSpPr/>
          <p:nvPr/>
        </p:nvGrpSpPr>
        <p:grpSpPr>
          <a:xfrm>
            <a:off x="1127980" y="1212471"/>
            <a:ext cx="448560" cy="411120"/>
            <a:chOff x="1127980" y="1212471"/>
            <a:chExt cx="44856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D4CC3EE-55FB-A34F-9D2F-4AC99FA649E1}"/>
                    </a:ext>
                  </a:extLst>
                </p14:cNvPr>
                <p14:cNvContentPartPr/>
                <p14:nvPr/>
              </p14:nvContentPartPr>
              <p14:xfrm>
                <a:off x="1127980" y="1299591"/>
                <a:ext cx="75240" cy="286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D4CC3EE-55FB-A34F-9D2F-4AC99FA649E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0420" y="1292031"/>
                  <a:ext cx="9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C09EA1D-FCE2-0F40-94FE-9E816BD7D41A}"/>
                    </a:ext>
                  </a:extLst>
                </p14:cNvPr>
                <p14:cNvContentPartPr/>
                <p14:nvPr/>
              </p14:nvContentPartPr>
              <p14:xfrm>
                <a:off x="1345780" y="1212471"/>
                <a:ext cx="230760" cy="411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C09EA1D-FCE2-0F40-94FE-9E816BD7D4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38220" y="1204911"/>
                  <a:ext cx="24588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AED39ED-4436-FA41-872C-ACA36A458345}"/>
              </a:ext>
            </a:extLst>
          </p:cNvPr>
          <p:cNvGrpSpPr/>
          <p:nvPr/>
        </p:nvGrpSpPr>
        <p:grpSpPr>
          <a:xfrm>
            <a:off x="1856260" y="1150191"/>
            <a:ext cx="155880" cy="435960"/>
            <a:chOff x="1856260" y="1150191"/>
            <a:chExt cx="155880" cy="4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14E0218-2873-AC45-A877-2B620B505542}"/>
                    </a:ext>
                  </a:extLst>
                </p14:cNvPr>
                <p14:cNvContentPartPr/>
                <p14:nvPr/>
              </p14:nvContentPartPr>
              <p14:xfrm>
                <a:off x="1856260" y="1150191"/>
                <a:ext cx="37800" cy="100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14E0218-2873-AC45-A877-2B620B5055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48700" y="114263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45F9531-2735-514F-850F-912330E3999A}"/>
                    </a:ext>
                  </a:extLst>
                </p14:cNvPr>
                <p14:cNvContentPartPr/>
                <p14:nvPr/>
              </p14:nvContentPartPr>
              <p14:xfrm>
                <a:off x="1856260" y="1193751"/>
                <a:ext cx="155880" cy="3924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45F9531-2735-514F-850F-912330E3999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48700" y="1186191"/>
                  <a:ext cx="1710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68649C8-8319-B54B-BF30-81EE629446AD}"/>
              </a:ext>
            </a:extLst>
          </p:cNvPr>
          <p:cNvGrpSpPr/>
          <p:nvPr/>
        </p:nvGrpSpPr>
        <p:grpSpPr>
          <a:xfrm>
            <a:off x="2366740" y="1361871"/>
            <a:ext cx="205920" cy="168480"/>
            <a:chOff x="2366740" y="1361871"/>
            <a:chExt cx="20592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0ECDFE0-186C-0540-9AD7-514EB985D0B1}"/>
                    </a:ext>
                  </a:extLst>
                </p14:cNvPr>
                <p14:cNvContentPartPr/>
                <p14:nvPr/>
              </p14:nvContentPartPr>
              <p14:xfrm>
                <a:off x="2366740" y="1361871"/>
                <a:ext cx="118800" cy="155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0ECDFE0-186C-0540-9AD7-514EB985D0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9180" y="1354311"/>
                  <a:ext cx="133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099DDE1-47C2-2C43-AEB8-9744A2318B52}"/>
                    </a:ext>
                  </a:extLst>
                </p14:cNvPr>
                <p14:cNvContentPartPr/>
                <p14:nvPr/>
              </p14:nvContentPartPr>
              <p14:xfrm>
                <a:off x="2453860" y="1399311"/>
                <a:ext cx="118800" cy="131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099DDE1-47C2-2C43-AEB8-9744A2318B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6300" y="1391751"/>
                  <a:ext cx="133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EC079F8-805F-D844-A667-9F9C4DE0D5F5}"/>
              </a:ext>
            </a:extLst>
          </p:cNvPr>
          <p:cNvGrpSpPr/>
          <p:nvPr/>
        </p:nvGrpSpPr>
        <p:grpSpPr>
          <a:xfrm>
            <a:off x="3113740" y="1274751"/>
            <a:ext cx="361800" cy="274320"/>
            <a:chOff x="3113740" y="1274751"/>
            <a:chExt cx="36180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4ACA940-89BE-6B49-81EC-44A6DC09BD1F}"/>
                    </a:ext>
                  </a:extLst>
                </p14:cNvPr>
                <p14:cNvContentPartPr/>
                <p14:nvPr/>
              </p14:nvContentPartPr>
              <p14:xfrm>
                <a:off x="3113740" y="1274751"/>
                <a:ext cx="100080" cy="50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4ACA940-89BE-6B49-81EC-44A6DC09BD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06180" y="126719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CD03161-ABA0-0F44-91BE-CCF0E86B39A0}"/>
                    </a:ext>
                  </a:extLst>
                </p14:cNvPr>
                <p14:cNvContentPartPr/>
                <p14:nvPr/>
              </p14:nvContentPartPr>
              <p14:xfrm>
                <a:off x="3145060" y="1430271"/>
                <a:ext cx="330480" cy="118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CD03161-ABA0-0F44-91BE-CCF0E86B39A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7500" y="1423071"/>
                  <a:ext cx="345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E0DD9FC-6F4B-2A4B-A407-BF1EB047EDC7}"/>
              </a:ext>
            </a:extLst>
          </p:cNvPr>
          <p:cNvGrpSpPr/>
          <p:nvPr/>
        </p:nvGrpSpPr>
        <p:grpSpPr>
          <a:xfrm>
            <a:off x="3798460" y="1056951"/>
            <a:ext cx="1189440" cy="492120"/>
            <a:chOff x="3798460" y="1056951"/>
            <a:chExt cx="118944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FBF3C7F-86E6-6F4F-86C7-C0F4B42693BA}"/>
                    </a:ext>
                  </a:extLst>
                </p14:cNvPr>
                <p14:cNvContentPartPr/>
                <p14:nvPr/>
              </p14:nvContentPartPr>
              <p14:xfrm>
                <a:off x="3798460" y="1361871"/>
                <a:ext cx="149760" cy="118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FBF3C7F-86E6-6F4F-86C7-C0F4B42693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90900" y="1354311"/>
                  <a:ext cx="164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2E4E9AB-5CA7-A94F-9604-ADCB2C21B21E}"/>
                    </a:ext>
                  </a:extLst>
                </p14:cNvPr>
                <p14:cNvContentPartPr/>
                <p14:nvPr/>
              </p14:nvContentPartPr>
              <p14:xfrm>
                <a:off x="3873340" y="1256031"/>
                <a:ext cx="224640" cy="293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2E4E9AB-5CA7-A94F-9604-ADCB2C21B2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65780" y="1248471"/>
                  <a:ext cx="239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8911FA9-D53E-F946-9AA1-732ADF687294}"/>
                    </a:ext>
                  </a:extLst>
                </p14:cNvPr>
                <p14:cNvContentPartPr/>
                <p14:nvPr/>
              </p14:nvContentPartPr>
              <p14:xfrm>
                <a:off x="4352860" y="1056951"/>
                <a:ext cx="81360" cy="106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8911FA9-D53E-F946-9AA1-732ADF6872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45300" y="1049391"/>
                  <a:ext cx="96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B565DD-4320-9341-A863-AC2A725E8445}"/>
                    </a:ext>
                  </a:extLst>
                </p14:cNvPr>
                <p14:cNvContentPartPr/>
                <p14:nvPr/>
              </p14:nvContentPartPr>
              <p14:xfrm>
                <a:off x="4247020" y="1318311"/>
                <a:ext cx="567000" cy="223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B565DD-4320-9341-A863-AC2A725E844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9460" y="1310751"/>
                  <a:ext cx="582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4E7D051-CC15-B148-AB34-6D468C6BFC33}"/>
                    </a:ext>
                  </a:extLst>
                </p14:cNvPr>
                <p14:cNvContentPartPr/>
                <p14:nvPr/>
              </p14:nvContentPartPr>
              <p14:xfrm>
                <a:off x="4452220" y="1293471"/>
                <a:ext cx="31320" cy="118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4E7D051-CC15-B148-AB34-6D468C6BFC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44660" y="1285911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54E9944-96C9-9D47-B776-9B478D502CA7}"/>
                    </a:ext>
                  </a:extLst>
                </p14:cNvPr>
                <p14:cNvContentPartPr/>
                <p14:nvPr/>
              </p14:nvContentPartPr>
              <p14:xfrm>
                <a:off x="4464820" y="1238031"/>
                <a:ext cx="243000" cy="310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54E9944-96C9-9D47-B776-9B478D502C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57260" y="1230471"/>
                  <a:ext cx="258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3C89DAB-DA22-AA45-9EF6-19A09230D238}"/>
                    </a:ext>
                  </a:extLst>
                </p14:cNvPr>
                <p14:cNvContentPartPr/>
                <p14:nvPr/>
              </p14:nvContentPartPr>
              <p14:xfrm>
                <a:off x="4956580" y="1499031"/>
                <a:ext cx="31320" cy="252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3C89DAB-DA22-AA45-9EF6-19A09230D23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49020" y="1491471"/>
                  <a:ext cx="4644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1F344B29-B68E-C94A-8D95-2B99D392257B}"/>
                  </a:ext>
                </a:extLst>
              </p14:cNvPr>
              <p14:cNvContentPartPr/>
              <p14:nvPr/>
            </p14:nvContentPartPr>
            <p14:xfrm>
              <a:off x="4931740" y="1710711"/>
              <a:ext cx="37800" cy="12960"/>
            </p14:xfrm>
          </p:contentPart>
        </mc:Choice>
        <mc:Fallback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1F344B29-B68E-C94A-8D95-2B99D392257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24180" y="1703151"/>
                <a:ext cx="5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B62D61D-0044-7C4D-A661-CC2527132CAF}"/>
                  </a:ext>
                </a:extLst>
              </p14:cNvPr>
              <p14:cNvContentPartPr/>
              <p14:nvPr/>
            </p14:nvContentPartPr>
            <p14:xfrm>
              <a:off x="5498020" y="1187631"/>
              <a:ext cx="516960" cy="79092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B62D61D-0044-7C4D-A661-CC2527132C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90460" y="1180071"/>
                <a:ext cx="532080" cy="80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CD41010F-6C56-364E-9ED0-A503C43D6033}"/>
              </a:ext>
            </a:extLst>
          </p:cNvPr>
          <p:cNvGrpSpPr/>
          <p:nvPr/>
        </p:nvGrpSpPr>
        <p:grpSpPr>
          <a:xfrm>
            <a:off x="6233500" y="1280871"/>
            <a:ext cx="871200" cy="361800"/>
            <a:chOff x="6233500" y="1280871"/>
            <a:chExt cx="87120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B260F3E-31D6-6844-B1A1-1DD2535B0112}"/>
                    </a:ext>
                  </a:extLst>
                </p14:cNvPr>
                <p14:cNvContentPartPr/>
                <p14:nvPr/>
              </p14:nvContentPartPr>
              <p14:xfrm>
                <a:off x="6233500" y="1280871"/>
                <a:ext cx="118080" cy="190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B260F3E-31D6-6844-B1A1-1DD2535B01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25940" y="1273671"/>
                  <a:ext cx="133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BF1BF42-F721-EB4B-8FDE-7AD004D29FA5}"/>
                    </a:ext>
                  </a:extLst>
                </p14:cNvPr>
                <p14:cNvContentPartPr/>
                <p14:nvPr/>
              </p14:nvContentPartPr>
              <p14:xfrm>
                <a:off x="6475420" y="1424151"/>
                <a:ext cx="124920" cy="212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BF1BF42-F721-EB4B-8FDE-7AD004D29F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68220" y="1416591"/>
                  <a:ext cx="140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71564EF-34CF-174B-A869-43442FF22748}"/>
                    </a:ext>
                  </a:extLst>
                </p14:cNvPr>
                <p14:cNvContentPartPr/>
                <p14:nvPr/>
              </p14:nvContentPartPr>
              <p14:xfrm>
                <a:off x="6724540" y="1442871"/>
                <a:ext cx="205920" cy="149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71564EF-34CF-174B-A869-43442FF227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6980" y="1435311"/>
                  <a:ext cx="221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F02BC08-5175-7C4F-84ED-C8B9C49DD75C}"/>
                    </a:ext>
                  </a:extLst>
                </p14:cNvPr>
                <p14:cNvContentPartPr/>
                <p14:nvPr/>
              </p14:nvContentPartPr>
              <p14:xfrm>
                <a:off x="7042060" y="1411911"/>
                <a:ext cx="62640" cy="230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F02BC08-5175-7C4F-84ED-C8B9C49DD7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500" y="1404351"/>
                  <a:ext cx="777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8B4E8DAB-4D3D-2B47-AD6A-F72826CB085A}"/>
              </a:ext>
            </a:extLst>
          </p:cNvPr>
          <p:cNvGrpSpPr/>
          <p:nvPr/>
        </p:nvGrpSpPr>
        <p:grpSpPr>
          <a:xfrm>
            <a:off x="7596100" y="1486431"/>
            <a:ext cx="168480" cy="162360"/>
            <a:chOff x="7596100" y="1486431"/>
            <a:chExt cx="168480" cy="16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A772FBC-9EFB-234B-B878-945CCFEE0777}"/>
                    </a:ext>
                  </a:extLst>
                </p14:cNvPr>
                <p14:cNvContentPartPr/>
                <p14:nvPr/>
              </p14:nvContentPartPr>
              <p14:xfrm>
                <a:off x="7596100" y="1486431"/>
                <a:ext cx="118800" cy="6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A772FBC-9EFB-234B-B878-945CCFEE07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88540" y="1478871"/>
                  <a:ext cx="13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B09019F-05C6-F04A-BC02-9558A584CFB1}"/>
                    </a:ext>
                  </a:extLst>
                </p14:cNvPr>
                <p14:cNvContentPartPr/>
                <p14:nvPr/>
              </p14:nvContentPartPr>
              <p14:xfrm>
                <a:off x="7614820" y="1592271"/>
                <a:ext cx="149760" cy="565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B09019F-05C6-F04A-BC02-9558A584CF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07260" y="1584711"/>
                  <a:ext cx="16488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4A12613-A6BB-024C-BC18-AC9EF7589F52}"/>
                  </a:ext>
                </a:extLst>
              </p14:cNvPr>
              <p14:cNvContentPartPr/>
              <p14:nvPr/>
            </p14:nvContentPartPr>
            <p14:xfrm>
              <a:off x="8306020" y="1268631"/>
              <a:ext cx="131040" cy="4860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4A12613-A6BB-024C-BC18-AC9EF7589F5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298460" y="1261071"/>
                <a:ext cx="146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BD2B41EC-2EC6-384E-B026-D116D75D0DFE}"/>
                  </a:ext>
                </a:extLst>
              </p14:cNvPr>
              <p14:cNvContentPartPr/>
              <p14:nvPr/>
            </p14:nvContentPartPr>
            <p14:xfrm>
              <a:off x="8075620" y="1231191"/>
              <a:ext cx="106200" cy="7974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BD2B41EC-2EC6-384E-B026-D116D75D0DF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068060" y="1223631"/>
                <a:ext cx="12132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23B4CFB1-F73D-8645-927C-F8105907C6C4}"/>
                  </a:ext>
                </a:extLst>
              </p14:cNvPr>
              <p14:cNvContentPartPr/>
              <p14:nvPr/>
            </p14:nvContentPartPr>
            <p14:xfrm>
              <a:off x="8629660" y="1430271"/>
              <a:ext cx="180720" cy="23076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23B4CFB1-F73D-8645-927C-F8105907C6C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22100" y="1423071"/>
                <a:ext cx="195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CF2F0CEC-6075-7B45-8CD5-8DEA1D6647D8}"/>
                  </a:ext>
                </a:extLst>
              </p14:cNvPr>
              <p14:cNvContentPartPr/>
              <p14:nvPr/>
            </p14:nvContentPartPr>
            <p14:xfrm>
              <a:off x="9021700" y="1187631"/>
              <a:ext cx="31320" cy="64764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CF2F0CEC-6075-7B45-8CD5-8DEA1D6647D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014140" y="1180071"/>
                <a:ext cx="46440" cy="66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32D6FEBB-A4EF-DA48-824E-6D6648998CBC}"/>
              </a:ext>
            </a:extLst>
          </p:cNvPr>
          <p:cNvGrpSpPr/>
          <p:nvPr/>
        </p:nvGrpSpPr>
        <p:grpSpPr>
          <a:xfrm>
            <a:off x="9270820" y="1445751"/>
            <a:ext cx="902880" cy="339840"/>
            <a:chOff x="9270820" y="1445751"/>
            <a:chExt cx="90288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7E58384-6D36-8949-AC61-FC41D3CD3448}"/>
                    </a:ext>
                  </a:extLst>
                </p14:cNvPr>
                <p14:cNvContentPartPr/>
                <p14:nvPr/>
              </p14:nvContentPartPr>
              <p14:xfrm>
                <a:off x="9283420" y="1486431"/>
                <a:ext cx="143640" cy="313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7E58384-6D36-8949-AC61-FC41D3CD34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75860" y="147887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CC3BDCD-796D-E747-B3CE-749119DFEBDF}"/>
                    </a:ext>
                  </a:extLst>
                </p14:cNvPr>
                <p14:cNvContentPartPr/>
                <p14:nvPr/>
              </p14:nvContentPartPr>
              <p14:xfrm>
                <a:off x="9270820" y="1536111"/>
                <a:ext cx="174600" cy="2059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CC3BDCD-796D-E747-B3CE-749119DFEB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63260" y="1528911"/>
                  <a:ext cx="189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786BF5E-50DE-6B44-BE70-616365854459}"/>
                    </a:ext>
                  </a:extLst>
                </p14:cNvPr>
                <p14:cNvContentPartPr/>
                <p14:nvPr/>
              </p14:nvContentPartPr>
              <p14:xfrm>
                <a:off x="9563500" y="1505151"/>
                <a:ext cx="93600" cy="22464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786BF5E-50DE-6B44-BE70-6163658544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55940" y="1497591"/>
                  <a:ext cx="108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C596DBB9-D86B-3049-8B67-0DEC56232A5E}"/>
                    </a:ext>
                  </a:extLst>
                </p14:cNvPr>
                <p14:cNvContentPartPr/>
                <p14:nvPr/>
              </p14:nvContentPartPr>
              <p14:xfrm>
                <a:off x="9750340" y="1445751"/>
                <a:ext cx="193320" cy="2901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C596DBB9-D86B-3049-8B67-0DEC56232A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42780" y="1438191"/>
                  <a:ext cx="208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DFDC97-795B-2D4C-A217-7B6715CF40B0}"/>
                    </a:ext>
                  </a:extLst>
                </p14:cNvPr>
                <p14:cNvContentPartPr/>
                <p14:nvPr/>
              </p14:nvContentPartPr>
              <p14:xfrm>
                <a:off x="10086220" y="1505151"/>
                <a:ext cx="87480" cy="28044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DFDC97-795B-2D4C-A217-7B6715CF40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78660" y="1497591"/>
                  <a:ext cx="1026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9E01676-796B-F743-96E4-752B717724BB}"/>
              </a:ext>
            </a:extLst>
          </p:cNvPr>
          <p:cNvGrpSpPr/>
          <p:nvPr/>
        </p:nvGrpSpPr>
        <p:grpSpPr>
          <a:xfrm>
            <a:off x="10453780" y="1299591"/>
            <a:ext cx="703800" cy="691560"/>
            <a:chOff x="10453780" y="1299591"/>
            <a:chExt cx="7038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75C5F1E-5621-B14B-A988-8A9BC9B8E640}"/>
                    </a:ext>
                  </a:extLst>
                </p14:cNvPr>
                <p14:cNvContentPartPr/>
                <p14:nvPr/>
              </p14:nvContentPartPr>
              <p14:xfrm>
                <a:off x="10453780" y="1561311"/>
                <a:ext cx="93600" cy="252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75C5F1E-5621-B14B-A988-8A9BC9B8E6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446220" y="15537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3EF35E9-2A06-3E4E-B8C9-40818BD24B39}"/>
                    </a:ext>
                  </a:extLst>
                </p14:cNvPr>
                <p14:cNvContentPartPr/>
                <p14:nvPr/>
              </p14:nvContentPartPr>
              <p14:xfrm>
                <a:off x="10484740" y="1679391"/>
                <a:ext cx="162360" cy="313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3EF35E9-2A06-3E4E-B8C9-40818BD24B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77180" y="1671831"/>
                  <a:ext cx="177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1C49C92-F173-5B4C-B0B3-3D36FEC1DB5C}"/>
                    </a:ext>
                  </a:extLst>
                </p14:cNvPr>
                <p14:cNvContentPartPr/>
                <p14:nvPr/>
              </p14:nvContentPartPr>
              <p14:xfrm>
                <a:off x="10709020" y="1548711"/>
                <a:ext cx="280440" cy="223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1C49C92-F173-5B4C-B0B3-3D36FEC1DB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701460" y="1541151"/>
                  <a:ext cx="295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A0CE7B8E-26B4-544F-9103-A92A41C297A3}"/>
                    </a:ext>
                  </a:extLst>
                </p14:cNvPr>
                <p14:cNvContentPartPr/>
                <p14:nvPr/>
              </p14:nvContentPartPr>
              <p14:xfrm>
                <a:off x="11026540" y="1299591"/>
                <a:ext cx="131040" cy="691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A0CE7B8E-26B4-544F-9103-A92A41C297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18980" y="1292031"/>
                  <a:ext cx="146160" cy="70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C4ED0075-17B4-A042-87CC-F2BCCE327480}"/>
                  </a:ext>
                </a:extLst>
              </p14:cNvPr>
              <p14:cNvContentPartPr/>
              <p14:nvPr/>
            </p14:nvContentPartPr>
            <p14:xfrm>
              <a:off x="11381140" y="1193751"/>
              <a:ext cx="87840" cy="96516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C4ED0075-17B4-A042-87CC-F2BCCE32748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73580" y="1186191"/>
                <a:ext cx="102960" cy="9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C436EF8-C6E7-7642-B8A2-8804EC6EF660}"/>
              </a:ext>
            </a:extLst>
          </p:cNvPr>
          <p:cNvGrpSpPr/>
          <p:nvPr/>
        </p:nvGrpSpPr>
        <p:grpSpPr>
          <a:xfrm>
            <a:off x="1351900" y="2227311"/>
            <a:ext cx="1257840" cy="672840"/>
            <a:chOff x="1351900" y="2227311"/>
            <a:chExt cx="1257840" cy="67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8BCF0D45-F5D3-164B-9E6B-B7F63B460138}"/>
                    </a:ext>
                  </a:extLst>
                </p14:cNvPr>
                <p14:cNvContentPartPr/>
                <p14:nvPr/>
              </p14:nvContentPartPr>
              <p14:xfrm>
                <a:off x="1351900" y="2227311"/>
                <a:ext cx="579240" cy="6728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8BCF0D45-F5D3-164B-9E6B-B7F63B4601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4340" y="2219751"/>
                  <a:ext cx="5943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71A8C85-E37D-A644-B72F-30554B7055A8}"/>
                    </a:ext>
                  </a:extLst>
                </p14:cNvPr>
                <p14:cNvContentPartPr/>
                <p14:nvPr/>
              </p14:nvContentPartPr>
              <p14:xfrm>
                <a:off x="2061820" y="2401551"/>
                <a:ext cx="68760" cy="2307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71A8C85-E37D-A644-B72F-30554B7055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54260" y="2393991"/>
                  <a:ext cx="83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BFB61259-F7F6-EA46-BDFD-DA86AEFCBF4C}"/>
                    </a:ext>
                  </a:extLst>
                </p14:cNvPr>
                <p14:cNvContentPartPr/>
                <p14:nvPr/>
              </p14:nvContentPartPr>
              <p14:xfrm>
                <a:off x="2192500" y="2438991"/>
                <a:ext cx="230760" cy="1497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BFB61259-F7F6-EA46-BDFD-DA86AEFCBF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84940" y="2431431"/>
                  <a:ext cx="24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199F8CC-2F90-D449-A10A-EE395079575A}"/>
                    </a:ext>
                  </a:extLst>
                </p14:cNvPr>
                <p14:cNvContentPartPr/>
                <p14:nvPr/>
              </p14:nvContentPartPr>
              <p14:xfrm>
                <a:off x="2522260" y="2426391"/>
                <a:ext cx="87480" cy="1746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199F8CC-2F90-D449-A10A-EE39507957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14700" y="2418831"/>
                  <a:ext cx="10260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F8F083B0-3984-5347-B89F-50135A00F964}"/>
              </a:ext>
            </a:extLst>
          </p:cNvPr>
          <p:cNvGrpSpPr/>
          <p:nvPr/>
        </p:nvGrpSpPr>
        <p:grpSpPr>
          <a:xfrm>
            <a:off x="3213460" y="2426391"/>
            <a:ext cx="149400" cy="131400"/>
            <a:chOff x="3213460" y="2426391"/>
            <a:chExt cx="14940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3C77CAE-D2F2-1342-8CC4-AB082FCDCCD5}"/>
                    </a:ext>
                  </a:extLst>
                </p14:cNvPr>
                <p14:cNvContentPartPr/>
                <p14:nvPr/>
              </p14:nvContentPartPr>
              <p14:xfrm>
                <a:off x="3213460" y="2426391"/>
                <a:ext cx="100080" cy="129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3C77CAE-D2F2-1342-8CC4-AB082FCDCC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05900" y="2418831"/>
                  <a:ext cx="115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2133933-C85B-1D41-989E-F06264483733}"/>
                    </a:ext>
                  </a:extLst>
                </p14:cNvPr>
                <p14:cNvContentPartPr/>
                <p14:nvPr/>
              </p14:nvContentPartPr>
              <p14:xfrm>
                <a:off x="3225700" y="2519991"/>
                <a:ext cx="137160" cy="378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2133933-C85B-1D41-989E-F062644837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8500" y="251243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C3682CE-C93C-D246-AD87-ECE983D10D6D}"/>
              </a:ext>
            </a:extLst>
          </p:cNvPr>
          <p:cNvGrpSpPr/>
          <p:nvPr/>
        </p:nvGrpSpPr>
        <p:grpSpPr>
          <a:xfrm>
            <a:off x="3768220" y="2171151"/>
            <a:ext cx="1512360" cy="685080"/>
            <a:chOff x="3768220" y="2171151"/>
            <a:chExt cx="151236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73076AA-0031-0245-8413-4F18CBC78916}"/>
                    </a:ext>
                  </a:extLst>
                </p14:cNvPr>
                <p14:cNvContentPartPr/>
                <p14:nvPr/>
              </p14:nvContentPartPr>
              <p14:xfrm>
                <a:off x="3768220" y="2171151"/>
                <a:ext cx="572400" cy="685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73076AA-0031-0245-8413-4F18CBC789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0660" y="2163591"/>
                  <a:ext cx="5875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A486726-EC3D-D04B-90B9-6F43822942A6}"/>
                    </a:ext>
                  </a:extLst>
                </p14:cNvPr>
                <p14:cNvContentPartPr/>
                <p14:nvPr/>
              </p14:nvContentPartPr>
              <p14:xfrm>
                <a:off x="4452220" y="2264751"/>
                <a:ext cx="162360" cy="19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A486726-EC3D-D04B-90B9-6F43822942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44660" y="225719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2506016-C6BE-E34A-8ED4-142D6DAF093A}"/>
                    </a:ext>
                  </a:extLst>
                </p14:cNvPr>
                <p14:cNvContentPartPr/>
                <p14:nvPr/>
              </p14:nvContentPartPr>
              <p14:xfrm>
                <a:off x="4520620" y="2233431"/>
                <a:ext cx="25200" cy="1436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2506016-C6BE-E34A-8ED4-142D6DAF09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13060" y="2225871"/>
                  <a:ext cx="40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26DBFF7-58B0-F445-A41F-718079D8A57A}"/>
                    </a:ext>
                  </a:extLst>
                </p14:cNvPr>
                <p14:cNvContentPartPr/>
                <p14:nvPr/>
              </p14:nvContentPartPr>
              <p14:xfrm>
                <a:off x="4744900" y="2389311"/>
                <a:ext cx="75240" cy="23076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26DBFF7-58B0-F445-A41F-718079D8A5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37340" y="2381751"/>
                  <a:ext cx="90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99CC8C0-69F5-E741-B923-21BBFBB65812}"/>
                    </a:ext>
                  </a:extLst>
                </p14:cNvPr>
                <p14:cNvContentPartPr/>
                <p14:nvPr/>
              </p14:nvContentPartPr>
              <p14:xfrm>
                <a:off x="4951180" y="2432871"/>
                <a:ext cx="192600" cy="143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99CC8C0-69F5-E741-B923-21BBFBB658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43620" y="2425311"/>
                  <a:ext cx="20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2D339D4F-B944-1D48-8851-CA6B0DD3826C}"/>
                    </a:ext>
                  </a:extLst>
                </p14:cNvPr>
                <p14:cNvContentPartPr/>
                <p14:nvPr/>
              </p14:nvContentPartPr>
              <p14:xfrm>
                <a:off x="5199220" y="2382831"/>
                <a:ext cx="81360" cy="2494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2D339D4F-B944-1D48-8851-CA6B0DD382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91660" y="2375271"/>
                  <a:ext cx="964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07459A6A-F8DD-DB43-9029-CB8A6FAA52E7}"/>
              </a:ext>
            </a:extLst>
          </p:cNvPr>
          <p:cNvGrpSpPr/>
          <p:nvPr/>
        </p:nvGrpSpPr>
        <p:grpSpPr>
          <a:xfrm>
            <a:off x="5747140" y="2395431"/>
            <a:ext cx="174600" cy="205920"/>
            <a:chOff x="5747140" y="2395431"/>
            <a:chExt cx="1746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92C7057-A6CB-B94F-9D9B-16AC0CD0BDBA}"/>
                    </a:ext>
                  </a:extLst>
                </p14:cNvPr>
                <p14:cNvContentPartPr/>
                <p14:nvPr/>
              </p14:nvContentPartPr>
              <p14:xfrm>
                <a:off x="5747140" y="2463831"/>
                <a:ext cx="174600" cy="313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92C7057-A6CB-B94F-9D9B-16AC0CD0BD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39580" y="2456271"/>
                  <a:ext cx="189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A5D5FDC-3B8B-DE4A-831B-E55CF538104A}"/>
                    </a:ext>
                  </a:extLst>
                </p14:cNvPr>
                <p14:cNvContentPartPr/>
                <p14:nvPr/>
              </p14:nvContentPartPr>
              <p14:xfrm>
                <a:off x="5803300" y="2395431"/>
                <a:ext cx="37800" cy="2059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A5D5FDC-3B8B-DE4A-831B-E55CF538104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95740" y="2387871"/>
                  <a:ext cx="529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33D986C-5814-8B4D-94C0-F20FAF7E6669}"/>
              </a:ext>
            </a:extLst>
          </p:cNvPr>
          <p:cNvGrpSpPr/>
          <p:nvPr/>
        </p:nvGrpSpPr>
        <p:grpSpPr>
          <a:xfrm>
            <a:off x="6157900" y="2233431"/>
            <a:ext cx="1419840" cy="616680"/>
            <a:chOff x="6157900" y="2233431"/>
            <a:chExt cx="1419840" cy="61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A91403EA-94F1-D74F-BC90-C00B684BB39D}"/>
                    </a:ext>
                  </a:extLst>
                </p14:cNvPr>
                <p14:cNvContentPartPr/>
                <p14:nvPr/>
              </p14:nvContentPartPr>
              <p14:xfrm>
                <a:off x="6157900" y="2233431"/>
                <a:ext cx="535680" cy="616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A91403EA-94F1-D74F-BC90-C00B684BB3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50700" y="2225871"/>
                  <a:ext cx="55080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71AD97B2-FCE3-E34B-B0C0-C75B96287E6C}"/>
                    </a:ext>
                  </a:extLst>
                </p14:cNvPr>
                <p14:cNvContentPartPr/>
                <p14:nvPr/>
              </p14:nvContentPartPr>
              <p14:xfrm>
                <a:off x="6786820" y="2295711"/>
                <a:ext cx="106200" cy="378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71AD97B2-FCE3-E34B-B0C0-C75B96287E6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79260" y="228815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1A52344-E0E6-2B41-B6E0-1C531000663A}"/>
                    </a:ext>
                  </a:extLst>
                </p14:cNvPr>
                <p14:cNvContentPartPr/>
                <p14:nvPr/>
              </p14:nvContentPartPr>
              <p14:xfrm>
                <a:off x="6998500" y="2457711"/>
                <a:ext cx="112320" cy="180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1A52344-E0E6-2B41-B6E0-1C53100066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90940" y="2450151"/>
                  <a:ext cx="12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FE9C3AF-9F20-8646-B8D9-7AA58996B473}"/>
                    </a:ext>
                  </a:extLst>
                </p14:cNvPr>
                <p14:cNvContentPartPr/>
                <p14:nvPr/>
              </p14:nvContentPartPr>
              <p14:xfrm>
                <a:off x="7216300" y="2457711"/>
                <a:ext cx="187200" cy="1497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FE9C3AF-9F20-8646-B8D9-7AA58996B4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8740" y="2450151"/>
                  <a:ext cx="20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61F62E4-3D81-AC45-B12C-09A0536BD781}"/>
                    </a:ext>
                  </a:extLst>
                </p14:cNvPr>
                <p14:cNvContentPartPr/>
                <p14:nvPr/>
              </p14:nvContentPartPr>
              <p14:xfrm>
                <a:off x="7484140" y="2438991"/>
                <a:ext cx="93600" cy="311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61F62E4-3D81-AC45-B12C-09A0536BD78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76580" y="2431431"/>
                  <a:ext cx="108720" cy="3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9882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14:cNvPr>
              <p14:cNvContentPartPr/>
              <p14:nvPr/>
            </p14:nvContentPartPr>
            <p14:xfrm>
              <a:off x="5373820" y="2196351"/>
              <a:ext cx="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BD6F7C-FF27-9F45-A906-F3CA600BD1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9500" y="2192031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DCF4B050-110D-EF4C-9BD1-6920DF6E1375}"/>
              </a:ext>
            </a:extLst>
          </p:cNvPr>
          <p:cNvGrpSpPr/>
          <p:nvPr/>
        </p:nvGrpSpPr>
        <p:grpSpPr>
          <a:xfrm>
            <a:off x="8359300" y="434511"/>
            <a:ext cx="3383280" cy="3778920"/>
            <a:chOff x="8359300" y="434511"/>
            <a:chExt cx="3383280" cy="37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14:cNvPr>
                <p14:cNvContentPartPr/>
                <p14:nvPr/>
              </p14:nvContentPartPr>
              <p14:xfrm>
                <a:off x="10167220" y="4101111"/>
                <a:ext cx="230760" cy="1123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F01B7682-3462-B242-AB08-2F540A7B5C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59660" y="4093551"/>
                  <a:ext cx="245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14:cNvPr>
                <p14:cNvContentPartPr/>
                <p14:nvPr/>
              </p14:nvContentPartPr>
              <p14:xfrm>
                <a:off x="9911980" y="1542591"/>
                <a:ext cx="106200" cy="874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2B67B32-E1EE-1B49-8430-87D8387D07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04420" y="1535031"/>
                  <a:ext cx="121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14:cNvPr>
                <p14:cNvContentPartPr/>
                <p14:nvPr/>
              </p14:nvContentPartPr>
              <p14:xfrm>
                <a:off x="11175940" y="2526111"/>
                <a:ext cx="75240" cy="1123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F4A7BBF-98CD-294C-ACDF-C716107A29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68380" y="2518551"/>
                  <a:ext cx="90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14:cNvPr>
                <p14:cNvContentPartPr/>
                <p14:nvPr/>
              </p14:nvContentPartPr>
              <p14:xfrm>
                <a:off x="8934580" y="2871351"/>
                <a:ext cx="106200" cy="1782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7A42DFA-7688-094B-90ED-91E0FF9B3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27020" y="2863791"/>
                  <a:ext cx="121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14:cNvPr>
                <p14:cNvContentPartPr/>
                <p14:nvPr/>
              </p14:nvContentPartPr>
              <p14:xfrm>
                <a:off x="10291780" y="3565791"/>
                <a:ext cx="124920" cy="1123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754462F-979D-6D4C-A5CB-1BF062B4BC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84198" y="3558255"/>
                  <a:ext cx="140084" cy="127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14:cNvPr>
                <p14:cNvContentPartPr/>
                <p14:nvPr/>
              </p14:nvContentPartPr>
              <p14:xfrm>
                <a:off x="9364060" y="839151"/>
                <a:ext cx="1033920" cy="8035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A45ED67-7AB3-3A4D-A95A-A948CB6FD5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56500" y="831591"/>
                  <a:ext cx="104904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14:cNvPr>
                <p14:cNvContentPartPr/>
                <p14:nvPr/>
              </p14:nvContentPartPr>
              <p14:xfrm>
                <a:off x="10472500" y="1424151"/>
                <a:ext cx="243000" cy="1807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FBFFAC0-2A7E-8A4B-94B8-160410C413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40" y="1416591"/>
                  <a:ext cx="258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14:cNvPr>
                <p14:cNvContentPartPr/>
                <p14:nvPr/>
              </p14:nvContentPartPr>
              <p14:xfrm>
                <a:off x="8554780" y="3472551"/>
                <a:ext cx="149040" cy="3304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D5049685-730B-E64B-A54F-769F043893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47220" y="3464991"/>
                  <a:ext cx="164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14:cNvPr>
                <p14:cNvContentPartPr/>
                <p14:nvPr/>
              </p14:nvContentPartPr>
              <p14:xfrm>
                <a:off x="11456020" y="2675511"/>
                <a:ext cx="286560" cy="4734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7EF77BD5-091E-534E-8784-C76675AB1F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48469" y="2667951"/>
                  <a:ext cx="301661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14:cNvPr>
                <p14:cNvContentPartPr/>
                <p14:nvPr/>
              </p14:nvContentPartPr>
              <p14:xfrm>
                <a:off x="9943300" y="1698111"/>
                <a:ext cx="648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D13CC3B2-B53F-B64C-A245-3E9D45B396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32860" y="1687470"/>
                  <a:ext cx="26640" cy="39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14:cNvPr>
                <p14:cNvContentPartPr/>
                <p14:nvPr/>
              </p14:nvContentPartPr>
              <p14:xfrm>
                <a:off x="8947180" y="1704231"/>
                <a:ext cx="1021320" cy="13950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8BB9487-83D0-2140-A95D-E43382067B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6740" y="1693788"/>
                  <a:ext cx="1041480" cy="1415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14:cNvPr>
                <p14:cNvContentPartPr/>
                <p14:nvPr/>
              </p14:nvContentPartPr>
              <p14:xfrm>
                <a:off x="8947180" y="2943351"/>
                <a:ext cx="1450800" cy="7412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93AC22C2-45D9-CF46-A8AF-5E64C46EC7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39622" y="2935791"/>
                  <a:ext cx="1465916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14:cNvPr>
                <p14:cNvContentPartPr/>
                <p14:nvPr/>
              </p14:nvContentPartPr>
              <p14:xfrm>
                <a:off x="10192060" y="2675511"/>
                <a:ext cx="983880" cy="9468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EF8D18C2-2B19-ED41-A337-1467303ADA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84500" y="2667948"/>
                  <a:ext cx="999000" cy="96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14:cNvPr>
                <p14:cNvContentPartPr/>
                <p14:nvPr/>
              </p14:nvContentPartPr>
              <p14:xfrm>
                <a:off x="9949420" y="1810071"/>
                <a:ext cx="1320120" cy="828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973A4AB-EB59-F04B-B5BB-81642AD5D7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38983" y="1799631"/>
                  <a:ext cx="1340275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14:cNvPr>
                <p14:cNvContentPartPr/>
                <p14:nvPr/>
              </p14:nvContentPartPr>
              <p14:xfrm>
                <a:off x="9899740" y="1816551"/>
                <a:ext cx="1357560" cy="834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639B59E-69EF-4D4F-AA8C-88DC19206F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89300" y="1806111"/>
                  <a:ext cx="13777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14:cNvPr>
                <p14:cNvContentPartPr/>
                <p14:nvPr/>
              </p14:nvContentPartPr>
              <p14:xfrm>
                <a:off x="9096580" y="2395431"/>
                <a:ext cx="317880" cy="1994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7DC1BAE-4080-4140-9ECE-220E4EC778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89020" y="2387885"/>
                  <a:ext cx="333000" cy="214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14:cNvPr>
                <p14:cNvContentPartPr/>
                <p14:nvPr/>
              </p14:nvContentPartPr>
              <p14:xfrm>
                <a:off x="9382780" y="3173751"/>
                <a:ext cx="230760" cy="2556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9F1B133-3DE4-8249-B044-85C230F56D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75220" y="3166191"/>
                  <a:ext cx="245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14:cNvPr>
                <p14:cNvContentPartPr/>
                <p14:nvPr/>
              </p14:nvContentPartPr>
              <p14:xfrm>
                <a:off x="10578340" y="3185991"/>
                <a:ext cx="205920" cy="199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4C11E8B-B523-604E-BE21-C86733054E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70780" y="3178431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14:cNvPr>
                <p14:cNvContentPartPr/>
                <p14:nvPr/>
              </p14:nvContentPartPr>
              <p14:xfrm>
                <a:off x="10721260" y="1860111"/>
                <a:ext cx="149760" cy="500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7F5FC3C-F427-F748-B59F-29CDD06B4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13700" y="1852605"/>
                  <a:ext cx="164880" cy="65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14:cNvPr>
                <p14:cNvContentPartPr/>
                <p14:nvPr/>
              </p14:nvContentPartPr>
              <p14:xfrm>
                <a:off x="10217260" y="2395431"/>
                <a:ext cx="31320" cy="3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2795FC7-EF69-4245-B669-5837D86A7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9786" y="2387957"/>
                  <a:ext cx="46268" cy="46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14:cNvPr>
                <p14:cNvContentPartPr/>
                <p14:nvPr/>
              </p14:nvContentPartPr>
              <p14:xfrm>
                <a:off x="10235620" y="2345751"/>
                <a:ext cx="87480" cy="2617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BA6A514-1467-6649-8A97-1C871586D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28060" y="2338191"/>
                  <a:ext cx="102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14:cNvPr>
                <p14:cNvContentPartPr/>
                <p14:nvPr/>
              </p14:nvContentPartPr>
              <p14:xfrm>
                <a:off x="10254340" y="2382831"/>
                <a:ext cx="224640" cy="313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B197A957-662C-304E-ABE3-F1BEF06A4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46768" y="2375271"/>
                  <a:ext cx="239784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14:cNvPr>
                <p14:cNvContentPartPr/>
                <p14:nvPr/>
              </p14:nvContentPartPr>
              <p14:xfrm>
                <a:off x="10478620" y="2059191"/>
                <a:ext cx="168480" cy="224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F887288-1E4A-414D-9B7F-FDFFE4D7B7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71060" y="2051619"/>
                  <a:ext cx="183600" cy="23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14:cNvPr>
                <p14:cNvContentPartPr/>
                <p14:nvPr/>
              </p14:nvContentPartPr>
              <p14:xfrm>
                <a:off x="10516060" y="2015631"/>
                <a:ext cx="168480" cy="280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B0C07A38-6F22-FC4B-966C-973D9A8A98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08500" y="2008071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14:cNvPr>
                <p14:cNvContentPartPr/>
                <p14:nvPr/>
              </p14:nvContentPartPr>
              <p14:xfrm>
                <a:off x="9675460" y="851391"/>
                <a:ext cx="236880" cy="137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74D988B-2CAC-2842-B199-DEA6440E6D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67900" y="843831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14:cNvPr>
                <p14:cNvContentPartPr/>
                <p14:nvPr/>
              </p14:nvContentPartPr>
              <p14:xfrm>
                <a:off x="10435060" y="434511"/>
                <a:ext cx="162360" cy="2743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C081403-2E74-0E49-9718-B8FB457EC3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24620" y="424071"/>
                  <a:ext cx="182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14:cNvPr>
                <p14:cNvContentPartPr/>
                <p14:nvPr/>
              </p14:nvContentPartPr>
              <p14:xfrm>
                <a:off x="10820980" y="627471"/>
                <a:ext cx="12960" cy="131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0893DC9D-8020-3A44-AC5D-F6567BC970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13420" y="619911"/>
                  <a:ext cx="28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14:cNvPr>
                <p14:cNvContentPartPr/>
                <p14:nvPr/>
              </p14:nvContentPartPr>
              <p14:xfrm>
                <a:off x="8359300" y="2140191"/>
                <a:ext cx="208440" cy="2487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9FAAABB-EE9F-894B-98FB-B18865D709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48860" y="2129751"/>
                  <a:ext cx="228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14:cNvPr>
                <p14:cNvContentPartPr/>
                <p14:nvPr/>
              </p14:nvContentPartPr>
              <p14:xfrm>
                <a:off x="8698060" y="2333151"/>
                <a:ext cx="137160" cy="14364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7DF8CDF-A699-004D-84A7-FC7EAAA054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87620" y="2322711"/>
                  <a:ext cx="157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14:cNvPr>
                <p14:cNvContentPartPr/>
                <p14:nvPr/>
              </p14:nvContentPartPr>
              <p14:xfrm>
                <a:off x="9438940" y="3783591"/>
                <a:ext cx="174600" cy="2991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95E4D21-44BB-D34E-B2F0-75FDDE989E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31396" y="3776031"/>
                  <a:ext cx="189689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14:cNvPr>
                <p14:cNvContentPartPr/>
                <p14:nvPr/>
              </p14:nvContentPartPr>
              <p14:xfrm>
                <a:off x="9146260" y="3709071"/>
                <a:ext cx="355320" cy="1994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D7DB2E-170C-A244-A064-0804ADE7EE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38692" y="3701525"/>
                  <a:ext cx="370455" cy="214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14:cNvPr>
                <p14:cNvContentPartPr/>
                <p14:nvPr/>
              </p14:nvContentPartPr>
              <p14:xfrm>
                <a:off x="10889380" y="3229551"/>
                <a:ext cx="261720" cy="2991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2ADF85C-BCD0-6D4D-B42F-18767C4E91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81820" y="3221991"/>
                  <a:ext cx="276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14:cNvPr>
                <p14:cNvContentPartPr/>
                <p14:nvPr/>
              </p14:nvContentPartPr>
              <p14:xfrm>
                <a:off x="11238940" y="3397671"/>
                <a:ext cx="230040" cy="1436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AFE46EC-CDDB-894A-800D-46278C485B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31380" y="3390092"/>
                  <a:ext cx="245160" cy="158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14:cNvPr>
                <p14:cNvContentPartPr/>
                <p14:nvPr/>
              </p14:nvContentPartPr>
              <p14:xfrm>
                <a:off x="11356300" y="3441231"/>
                <a:ext cx="37800" cy="2059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4DF78214-BADF-DF4F-BFDD-7606A69A07C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48667" y="3433658"/>
                  <a:ext cx="53065" cy="221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14:cNvPr>
                <p14:cNvContentPartPr/>
                <p14:nvPr/>
              </p14:nvContentPartPr>
              <p14:xfrm>
                <a:off x="9962020" y="2544831"/>
                <a:ext cx="243000" cy="2059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961FDFE-BFAF-FA4F-A1BC-A551F839F3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54460" y="2537271"/>
                  <a:ext cx="25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14:cNvPr>
                <p14:cNvContentPartPr/>
                <p14:nvPr/>
              </p14:nvContentPartPr>
              <p14:xfrm>
                <a:off x="10297900" y="2644551"/>
                <a:ext cx="50040" cy="1933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C6DF561-9B26-2849-9430-308EF6C209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90340" y="2636991"/>
                  <a:ext cx="65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14:cNvPr>
                <p14:cNvContentPartPr/>
                <p14:nvPr/>
              </p14:nvContentPartPr>
              <p14:xfrm>
                <a:off x="10347940" y="2625831"/>
                <a:ext cx="100080" cy="378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E169995D-AF47-7744-ADE2-DC7F91320F8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40380" y="2618271"/>
                  <a:ext cx="11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14:cNvPr>
                <p14:cNvContentPartPr/>
                <p14:nvPr/>
              </p14:nvContentPartPr>
              <p14:xfrm>
                <a:off x="10789660" y="1698111"/>
                <a:ext cx="230760" cy="3178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962710DF-3749-F546-ACA9-C1128CF4B4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82100" y="1690551"/>
                  <a:ext cx="2458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14:cNvPr>
                <p14:cNvContentPartPr/>
                <p14:nvPr/>
              </p14:nvContentPartPr>
              <p14:xfrm>
                <a:off x="11113660" y="1903671"/>
                <a:ext cx="124920" cy="199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39AD3A6-3577-6942-9034-92B6BC6DAF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06100" y="1896125"/>
                  <a:ext cx="140040" cy="2145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DCBFCA-7A98-6B49-AFA3-62A3868CB753}"/>
              </a:ext>
            </a:extLst>
          </p:cNvPr>
          <p:cNvGrpSpPr/>
          <p:nvPr/>
        </p:nvGrpSpPr>
        <p:grpSpPr>
          <a:xfrm>
            <a:off x="2864620" y="365751"/>
            <a:ext cx="3966120" cy="1395000"/>
            <a:chOff x="2864620" y="365751"/>
            <a:chExt cx="3966120" cy="139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E613A1E-866C-9740-91F6-AC3CF537BB68}"/>
                    </a:ext>
                  </a:extLst>
                </p14:cNvPr>
                <p14:cNvContentPartPr/>
                <p14:nvPr/>
              </p14:nvContentPartPr>
              <p14:xfrm>
                <a:off x="3095020" y="1162431"/>
                <a:ext cx="3735720" cy="3740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E613A1E-866C-9740-91F6-AC3CF537BB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84940" y="1152351"/>
                  <a:ext cx="37558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569F694-2259-684B-9D57-90E842FFE771}"/>
                    </a:ext>
                  </a:extLst>
                </p14:cNvPr>
                <p14:cNvContentPartPr/>
                <p14:nvPr/>
              </p14:nvContentPartPr>
              <p14:xfrm>
                <a:off x="2871100" y="1498671"/>
                <a:ext cx="3654720" cy="118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569F694-2259-684B-9D57-90E842FFE7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63540" y="1491111"/>
                  <a:ext cx="3669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199CFCC-6AB5-1541-A7A1-2ADA3B696AFC}"/>
                    </a:ext>
                  </a:extLst>
                </p14:cNvPr>
                <p14:cNvContentPartPr/>
                <p14:nvPr/>
              </p14:nvContentPartPr>
              <p14:xfrm>
                <a:off x="2864620" y="969831"/>
                <a:ext cx="666360" cy="790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199CFCC-6AB5-1541-A7A1-2ADA3B696A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54540" y="959751"/>
                  <a:ext cx="68652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51169E-0448-D44F-8C18-86B643EC99C2}"/>
                    </a:ext>
                  </a:extLst>
                </p14:cNvPr>
                <p14:cNvContentPartPr/>
                <p14:nvPr/>
              </p14:nvContentPartPr>
              <p14:xfrm>
                <a:off x="4190860" y="590031"/>
                <a:ext cx="193320" cy="62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51169E-0448-D44F-8C18-86B643EC99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3300" y="582471"/>
                  <a:ext cx="20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A179EDE-D0B0-DD45-AA03-B3C698367442}"/>
                    </a:ext>
                  </a:extLst>
                </p14:cNvPr>
                <p14:cNvContentPartPr/>
                <p14:nvPr/>
              </p14:nvContentPartPr>
              <p14:xfrm>
                <a:off x="4308940" y="502911"/>
                <a:ext cx="25200" cy="249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A179EDE-D0B0-DD45-AA03-B3C6983674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01740" y="495351"/>
                  <a:ext cx="40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9F4E8E6-16A9-C548-972E-1431C51880DD}"/>
                    </a:ext>
                  </a:extLst>
                </p14:cNvPr>
                <p14:cNvContentPartPr/>
                <p14:nvPr/>
              </p14:nvContentPartPr>
              <p14:xfrm>
                <a:off x="4147300" y="795591"/>
                <a:ext cx="254880" cy="286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9F4E8E6-16A9-C548-972E-1431C51880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9740" y="788031"/>
                  <a:ext cx="270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997850E-FE8D-EB42-A191-D885E8836612}"/>
                    </a:ext>
                  </a:extLst>
                </p14:cNvPr>
                <p14:cNvContentPartPr/>
                <p14:nvPr/>
              </p14:nvContentPartPr>
              <p14:xfrm>
                <a:off x="4763620" y="365751"/>
                <a:ext cx="522720" cy="894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997850E-FE8D-EB42-A191-D885E88366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56060" y="358191"/>
                  <a:ext cx="53784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2559934-2868-3649-9FC7-306061C96E8D}"/>
                    </a:ext>
                  </a:extLst>
                </p14:cNvPr>
                <p14:cNvContentPartPr/>
                <p14:nvPr/>
              </p14:nvContentPartPr>
              <p14:xfrm>
                <a:off x="5591620" y="577431"/>
                <a:ext cx="111600" cy="19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2559934-2868-3649-9FC7-306061C96E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84060" y="569871"/>
                  <a:ext cx="12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504FB4B-61E6-7E42-910B-9272C74C933A}"/>
                    </a:ext>
                  </a:extLst>
                </p14:cNvPr>
                <p14:cNvContentPartPr/>
                <p14:nvPr/>
              </p14:nvContentPartPr>
              <p14:xfrm>
                <a:off x="5579020" y="733311"/>
                <a:ext cx="224640" cy="218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504FB4B-61E6-7E42-910B-9272C74C93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71460" y="725751"/>
                  <a:ext cx="239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281F5B4-C75D-AB46-8AF8-0553236FC5E8}"/>
                    </a:ext>
                  </a:extLst>
                </p14:cNvPr>
                <p14:cNvContentPartPr/>
                <p14:nvPr/>
              </p14:nvContentPartPr>
              <p14:xfrm>
                <a:off x="5619340" y="826551"/>
                <a:ext cx="159480" cy="10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281F5B4-C75D-AB46-8AF8-0553236FC5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11780" y="818991"/>
                  <a:ext cx="174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5893BA-10E3-A540-9D50-F2806132018A}"/>
                    </a:ext>
                  </a:extLst>
                </p14:cNvPr>
                <p14:cNvContentPartPr/>
                <p14:nvPr/>
              </p14:nvContentPartPr>
              <p14:xfrm>
                <a:off x="6170500" y="558711"/>
                <a:ext cx="168480" cy="342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5893BA-10E3-A540-9D50-F280613201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62940" y="551511"/>
                  <a:ext cx="183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09881C-40D9-3746-8EAD-F29C9914E3D9}"/>
                    </a:ext>
                  </a:extLst>
                </p14:cNvPr>
                <p14:cNvContentPartPr/>
                <p14:nvPr/>
              </p14:nvContentPartPr>
              <p14:xfrm>
                <a:off x="6344740" y="671031"/>
                <a:ext cx="429840" cy="330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09881C-40D9-3746-8EAD-F29C9914E3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37180" y="663471"/>
                  <a:ext cx="44496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25F85EC-FA84-0543-BC2C-916DB6449356}"/>
              </a:ext>
            </a:extLst>
          </p:cNvPr>
          <p:cNvGrpSpPr/>
          <p:nvPr/>
        </p:nvGrpSpPr>
        <p:grpSpPr>
          <a:xfrm>
            <a:off x="754300" y="1947231"/>
            <a:ext cx="3449160" cy="3484440"/>
            <a:chOff x="754300" y="1947231"/>
            <a:chExt cx="3449160" cy="34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B52C942-9582-884E-AEBD-3F79EAC2B62A}"/>
                    </a:ext>
                  </a:extLst>
                </p14:cNvPr>
                <p14:cNvContentPartPr/>
                <p14:nvPr/>
              </p14:nvContentPartPr>
              <p14:xfrm>
                <a:off x="3406420" y="3453831"/>
                <a:ext cx="136800" cy="16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B52C942-9582-884E-AEBD-3F79EAC2B6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98860" y="3446271"/>
                  <a:ext cx="151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DC536C2-6AFC-8145-AA40-5FB1AC23F4F2}"/>
                    </a:ext>
                  </a:extLst>
                </p14:cNvPr>
                <p14:cNvContentPartPr/>
                <p14:nvPr/>
              </p14:nvContentPartPr>
              <p14:xfrm>
                <a:off x="2952100" y="4941711"/>
                <a:ext cx="111600" cy="236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DC536C2-6AFC-8145-AA40-5FB1AC23F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44540" y="4934151"/>
                  <a:ext cx="126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0208161-B4CB-9445-9375-99016A0E182E}"/>
                    </a:ext>
                  </a:extLst>
                </p14:cNvPr>
                <p14:cNvContentPartPr/>
                <p14:nvPr/>
              </p14:nvContentPartPr>
              <p14:xfrm>
                <a:off x="1737820" y="2613231"/>
                <a:ext cx="12960" cy="6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0208161-B4CB-9445-9375-99016A0E18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30620" y="2605671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ED0BC57-9B85-B542-B3EF-A35B12676F0F}"/>
                    </a:ext>
                  </a:extLst>
                </p14:cNvPr>
                <p14:cNvContentPartPr/>
                <p14:nvPr/>
              </p14:nvContentPartPr>
              <p14:xfrm>
                <a:off x="1669420" y="2662911"/>
                <a:ext cx="100080" cy="124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ED0BC57-9B85-B542-B3EF-A35B12676F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61860" y="2655711"/>
                  <a:ext cx="115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5120245-2A1E-2C46-9B99-400165E80992}"/>
                    </a:ext>
                  </a:extLst>
                </p14:cNvPr>
                <p14:cNvContentPartPr/>
                <p14:nvPr/>
              </p14:nvContentPartPr>
              <p14:xfrm>
                <a:off x="1010260" y="4169511"/>
                <a:ext cx="130320" cy="230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5120245-2A1E-2C46-9B99-400165E809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2700" y="4161951"/>
                  <a:ext cx="145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BFF21C2-B82E-704E-8071-8D20C5E4DB54}"/>
                    </a:ext>
                  </a:extLst>
                </p14:cNvPr>
                <p14:cNvContentPartPr/>
                <p14:nvPr/>
              </p14:nvContentPartPr>
              <p14:xfrm>
                <a:off x="1065700" y="2688111"/>
                <a:ext cx="709920" cy="1650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BFF21C2-B82E-704E-8071-8D20C5E4DB5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8140" y="2680551"/>
                  <a:ext cx="72504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B62A2AC-6C9B-BB49-B3A3-F891947D1EA4}"/>
                    </a:ext>
                  </a:extLst>
                </p14:cNvPr>
                <p14:cNvContentPartPr/>
                <p14:nvPr/>
              </p14:nvContentPartPr>
              <p14:xfrm>
                <a:off x="1028260" y="4294791"/>
                <a:ext cx="1724760" cy="653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B62A2AC-6C9B-BB49-B3A3-F891947D1E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0700" y="4287231"/>
                  <a:ext cx="173988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4CA906E-EEAC-794A-ABD0-F0F84AAD6AED}"/>
                    </a:ext>
                  </a:extLst>
                </p14:cNvPr>
                <p14:cNvContentPartPr/>
                <p14:nvPr/>
              </p14:nvContentPartPr>
              <p14:xfrm>
                <a:off x="2671660" y="4960431"/>
                <a:ext cx="648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4CA906E-EEAC-794A-ABD0-F0F84AAD6A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64100" y="4952871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BD9CFC9-22DB-0145-AC01-A231264CCE30}"/>
                    </a:ext>
                  </a:extLst>
                </p14:cNvPr>
                <p14:cNvContentPartPr/>
                <p14:nvPr/>
              </p14:nvContentPartPr>
              <p14:xfrm>
                <a:off x="2653300" y="4929111"/>
                <a:ext cx="367560" cy="124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BD9CFC9-22DB-0145-AC01-A231264CCE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45740" y="4921551"/>
                  <a:ext cx="382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AEF6CEA-E566-A749-BE92-FA4CC97CCCFE}"/>
                    </a:ext>
                  </a:extLst>
                </p14:cNvPr>
                <p14:cNvContentPartPr/>
                <p14:nvPr/>
              </p14:nvContentPartPr>
              <p14:xfrm>
                <a:off x="3537100" y="3665511"/>
                <a:ext cx="360" cy="12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AEF6CEA-E566-A749-BE92-FA4CC97CCC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29540" y="3657951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31E1003-F1C2-EB48-8420-E74DD62ABA53}"/>
                    </a:ext>
                  </a:extLst>
                </p14:cNvPr>
                <p14:cNvContentPartPr/>
                <p14:nvPr/>
              </p14:nvContentPartPr>
              <p14:xfrm>
                <a:off x="3039220" y="3615471"/>
                <a:ext cx="486000" cy="1133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31E1003-F1C2-EB48-8420-E74DD62ABA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31660" y="3607911"/>
                  <a:ext cx="501120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CCBD80-0E0A-5D4C-A660-11BF9C95335A}"/>
                    </a:ext>
                  </a:extLst>
                </p14:cNvPr>
                <p14:cNvContentPartPr/>
                <p14:nvPr/>
              </p14:nvContentPartPr>
              <p14:xfrm>
                <a:off x="2964340" y="4624191"/>
                <a:ext cx="261720" cy="330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CCBD80-0E0A-5D4C-A660-11BF9C9533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56780" y="4616631"/>
                  <a:ext cx="276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24C364-273B-B04E-A7B5-4BE6CEF997AF}"/>
                    </a:ext>
                  </a:extLst>
                </p14:cNvPr>
                <p14:cNvContentPartPr/>
                <p14:nvPr/>
              </p14:nvContentPartPr>
              <p14:xfrm>
                <a:off x="1868860" y="2607111"/>
                <a:ext cx="1550520" cy="828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24C364-273B-B04E-A7B5-4BE6CEF997A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58780" y="2597031"/>
                  <a:ext cx="15706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A7AA55-3EC1-4A40-A745-EF17F67E1F29}"/>
                    </a:ext>
                  </a:extLst>
                </p14:cNvPr>
                <p14:cNvContentPartPr/>
                <p14:nvPr/>
              </p14:nvContentPartPr>
              <p14:xfrm>
                <a:off x="1775260" y="2700351"/>
                <a:ext cx="1793160" cy="828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A7AA55-3EC1-4A40-A745-EF17F67E1F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67700" y="2692791"/>
                  <a:ext cx="18082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68FA2E-9589-784E-B6D5-A3750F6985E9}"/>
                    </a:ext>
                  </a:extLst>
                </p14:cNvPr>
                <p14:cNvContentPartPr/>
                <p14:nvPr/>
              </p14:nvContentPartPr>
              <p14:xfrm>
                <a:off x="1127980" y="1947231"/>
                <a:ext cx="959040" cy="803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68FA2E-9589-784E-B6D5-A3750F6985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0420" y="1939671"/>
                  <a:ext cx="974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0B64C5D-1906-6942-BA17-649E88281052}"/>
                    </a:ext>
                  </a:extLst>
                </p14:cNvPr>
                <p14:cNvContentPartPr/>
                <p14:nvPr/>
              </p14:nvContentPartPr>
              <p14:xfrm>
                <a:off x="2242180" y="2258271"/>
                <a:ext cx="380160" cy="218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0B64C5D-1906-6942-BA17-649E882810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34620" y="2251071"/>
                  <a:ext cx="395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6333073-6B01-F14D-A587-4463F5420DD6}"/>
                    </a:ext>
                  </a:extLst>
                </p14:cNvPr>
                <p14:cNvContentPartPr/>
                <p14:nvPr/>
              </p14:nvContentPartPr>
              <p14:xfrm>
                <a:off x="754300" y="4773591"/>
                <a:ext cx="168480" cy="417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6333073-6B01-F14D-A587-4463F5420D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6740" y="4766031"/>
                  <a:ext cx="1836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A67C6A1-BBF8-A34B-9B3B-8939C7AFDB93}"/>
                    </a:ext>
                  </a:extLst>
                </p14:cNvPr>
                <p14:cNvContentPartPr/>
                <p14:nvPr/>
              </p14:nvContentPartPr>
              <p14:xfrm>
                <a:off x="3282580" y="5240511"/>
                <a:ext cx="304560" cy="191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A67C6A1-BBF8-A34B-9B3B-8939C7AFDB9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5020" y="5232951"/>
                  <a:ext cx="31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EE440A-DF8E-1442-B7E5-2DB1D3C9BB62}"/>
                    </a:ext>
                  </a:extLst>
                </p14:cNvPr>
                <p14:cNvContentPartPr/>
                <p14:nvPr/>
              </p14:nvContentPartPr>
              <p14:xfrm>
                <a:off x="3811060" y="3329991"/>
                <a:ext cx="392400" cy="585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EE440A-DF8E-1442-B7E5-2DB1D3C9BB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03500" y="3322431"/>
                  <a:ext cx="40752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E92668F-009F-1C47-B539-D31189AC9771}"/>
              </a:ext>
            </a:extLst>
          </p:cNvPr>
          <p:cNvGrpSpPr/>
          <p:nvPr/>
        </p:nvGrpSpPr>
        <p:grpSpPr>
          <a:xfrm>
            <a:off x="4838140" y="4387671"/>
            <a:ext cx="3063600" cy="1282680"/>
            <a:chOff x="4838140" y="4387671"/>
            <a:chExt cx="3063600" cy="12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0C3BCC-0DBB-D04D-A094-570F69A05A3F}"/>
                    </a:ext>
                  </a:extLst>
                </p14:cNvPr>
                <p14:cNvContentPartPr/>
                <p14:nvPr/>
              </p14:nvContentPartPr>
              <p14:xfrm>
                <a:off x="5143420" y="4518351"/>
                <a:ext cx="1275840" cy="348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0C3BCC-0DBB-D04D-A094-570F69A05A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35860" y="4510791"/>
                  <a:ext cx="1290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D5FD54B-8D60-4447-BC41-0CE82AA1D4B1}"/>
                    </a:ext>
                  </a:extLst>
                </p14:cNvPr>
                <p14:cNvContentPartPr/>
                <p14:nvPr/>
              </p14:nvContentPartPr>
              <p14:xfrm>
                <a:off x="4838140" y="4605471"/>
                <a:ext cx="1643760" cy="554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D5FD54B-8D60-4447-BC41-0CE82AA1D4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30580" y="4597911"/>
                  <a:ext cx="1658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4674CB5-8B69-D348-8654-5807CE6AA541}"/>
                    </a:ext>
                  </a:extLst>
                </p14:cNvPr>
                <p14:cNvContentPartPr/>
                <p14:nvPr/>
              </p14:nvContentPartPr>
              <p14:xfrm>
                <a:off x="6201820" y="4387671"/>
                <a:ext cx="585000" cy="5356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4674CB5-8B69-D348-8654-5807CE6AA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94260" y="4380111"/>
                  <a:ext cx="5997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7E9716-F447-0B4F-87F1-EEFDAD9084E1}"/>
                    </a:ext>
                  </a:extLst>
                </p14:cNvPr>
                <p14:cNvContentPartPr/>
                <p14:nvPr/>
              </p14:nvContentPartPr>
              <p14:xfrm>
                <a:off x="6002380" y="5128551"/>
                <a:ext cx="124920" cy="5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7E9716-F447-0B4F-87F1-EEFDAD9084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94820" y="5120991"/>
                  <a:ext cx="140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6064DC2-6796-FA49-A494-B228A224B8B5}"/>
                    </a:ext>
                  </a:extLst>
                </p14:cNvPr>
                <p14:cNvContentPartPr/>
                <p14:nvPr/>
              </p14:nvContentPartPr>
              <p14:xfrm>
                <a:off x="5884300" y="5246631"/>
                <a:ext cx="709920" cy="423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6064DC2-6796-FA49-A494-B228A224B8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76740" y="5239071"/>
                  <a:ext cx="7250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30C4CA-3D47-244C-B593-A8FAE59F63F1}"/>
                    </a:ext>
                  </a:extLst>
                </p14:cNvPr>
                <p14:cNvContentPartPr/>
                <p14:nvPr/>
              </p14:nvContentPartPr>
              <p14:xfrm>
                <a:off x="6593860" y="5146911"/>
                <a:ext cx="498240" cy="448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30C4CA-3D47-244C-B593-A8FAE59F63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86300" y="5139351"/>
                  <a:ext cx="5133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1175BBE-9042-0C48-A588-4782908BCBD2}"/>
                    </a:ext>
                  </a:extLst>
                </p14:cNvPr>
                <p14:cNvContentPartPr/>
                <p14:nvPr/>
              </p14:nvContentPartPr>
              <p14:xfrm>
                <a:off x="7297300" y="5084631"/>
                <a:ext cx="168480" cy="380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1175BBE-9042-0C48-A588-4782908BCB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89740" y="5077431"/>
                  <a:ext cx="183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E0E7231-0828-654D-890E-6CA2618402D6}"/>
                    </a:ext>
                  </a:extLst>
                </p14:cNvPr>
                <p14:cNvContentPartPr/>
                <p14:nvPr/>
              </p14:nvContentPartPr>
              <p14:xfrm>
                <a:off x="7540300" y="5190471"/>
                <a:ext cx="361440" cy="330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E0E7231-0828-654D-890E-6CA2618402D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32740" y="5183271"/>
                  <a:ext cx="376560" cy="34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19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949929-DC12-E747-A8FA-24A68BFA7245}"/>
              </a:ext>
            </a:extLst>
          </p:cNvPr>
          <p:cNvGrpSpPr/>
          <p:nvPr/>
        </p:nvGrpSpPr>
        <p:grpSpPr>
          <a:xfrm>
            <a:off x="916300" y="322191"/>
            <a:ext cx="1040040" cy="716400"/>
            <a:chOff x="916300" y="322191"/>
            <a:chExt cx="104004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421D72A-7B1A-E240-8F29-1A70D4C45F16}"/>
                    </a:ext>
                  </a:extLst>
                </p14:cNvPr>
                <p14:cNvContentPartPr/>
                <p14:nvPr/>
              </p14:nvContentPartPr>
              <p14:xfrm>
                <a:off x="1127980" y="353511"/>
                <a:ext cx="81360" cy="62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421D72A-7B1A-E240-8F29-1A70D4C45F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0420" y="345951"/>
                  <a:ext cx="96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E1E187F-20BC-014F-9FF1-0EC3595E5D91}"/>
                    </a:ext>
                  </a:extLst>
                </p14:cNvPr>
                <p14:cNvContentPartPr/>
                <p14:nvPr/>
              </p14:nvContentPartPr>
              <p14:xfrm>
                <a:off x="1040860" y="533871"/>
                <a:ext cx="168480" cy="180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E1E187F-20BC-014F-9FF1-0EC3595E5D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3300" y="526311"/>
                  <a:ext cx="183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5337361-AD55-FD44-91C7-647FDFFEE161}"/>
                    </a:ext>
                  </a:extLst>
                </p14:cNvPr>
                <p14:cNvContentPartPr/>
                <p14:nvPr/>
              </p14:nvContentPartPr>
              <p14:xfrm>
                <a:off x="916300" y="652311"/>
                <a:ext cx="461160" cy="386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5337361-AD55-FD44-91C7-647FDFFEE1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8740" y="644751"/>
                  <a:ext cx="476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84CC715-7D72-124C-9A21-E76A191447F9}"/>
                    </a:ext>
                  </a:extLst>
                </p14:cNvPr>
                <p14:cNvContentPartPr/>
                <p14:nvPr/>
              </p14:nvContentPartPr>
              <p14:xfrm>
                <a:off x="1644580" y="322191"/>
                <a:ext cx="100080" cy="6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84CC715-7D72-124C-9A21-E76A191447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7020" y="314631"/>
                  <a:ext cx="115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3DF8B9A-9CD0-1342-A0AC-BD238F9D3122}"/>
                    </a:ext>
                  </a:extLst>
                </p14:cNvPr>
                <p14:cNvContentPartPr/>
                <p14:nvPr/>
              </p14:nvContentPartPr>
              <p14:xfrm>
                <a:off x="1557460" y="465471"/>
                <a:ext cx="398880" cy="461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3DF8B9A-9CD0-1342-A0AC-BD238F9D31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9900" y="457911"/>
                  <a:ext cx="41400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7BEE2FC-C572-4A4D-8BE1-8F6948C8F5C6}"/>
                    </a:ext>
                  </a:extLst>
                </p14:cNvPr>
                <p14:cNvContentPartPr/>
                <p14:nvPr/>
              </p14:nvContentPartPr>
              <p14:xfrm>
                <a:off x="1706860" y="863991"/>
                <a:ext cx="162360" cy="149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7BEE2FC-C572-4A4D-8BE1-8F6948C8F5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9300" y="85643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031FA7-DCF4-9F4F-A8C8-B882EB516C76}"/>
              </a:ext>
            </a:extLst>
          </p:cNvPr>
          <p:cNvGrpSpPr/>
          <p:nvPr/>
        </p:nvGrpSpPr>
        <p:grpSpPr>
          <a:xfrm>
            <a:off x="2192500" y="390951"/>
            <a:ext cx="442080" cy="660240"/>
            <a:chOff x="2192500" y="390951"/>
            <a:chExt cx="44208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0885CB8-34CB-D64A-A1F4-2C85663E210C}"/>
                    </a:ext>
                  </a:extLst>
                </p14:cNvPr>
                <p14:cNvContentPartPr/>
                <p14:nvPr/>
              </p14:nvContentPartPr>
              <p14:xfrm>
                <a:off x="2192500" y="701991"/>
                <a:ext cx="31320" cy="1872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0885CB8-34CB-D64A-A1F4-2C85663E21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4940" y="694431"/>
                  <a:ext cx="46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80EEE5C-889B-8D4E-891D-0BAE910E7290}"/>
                    </a:ext>
                  </a:extLst>
                </p14:cNvPr>
                <p14:cNvContentPartPr/>
                <p14:nvPr/>
              </p14:nvContentPartPr>
              <p14:xfrm>
                <a:off x="2354140" y="390951"/>
                <a:ext cx="280440" cy="6602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80EEE5C-889B-8D4E-891D-0BAE910E72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940" y="383391"/>
                  <a:ext cx="295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45CFC78-F544-4C40-BB94-D713FFE29CC6}"/>
                    </a:ext>
                  </a:extLst>
                </p14:cNvPr>
                <p14:cNvContentPartPr/>
                <p14:nvPr/>
              </p14:nvContentPartPr>
              <p14:xfrm>
                <a:off x="2366740" y="527751"/>
                <a:ext cx="155880" cy="3801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45CFC78-F544-4C40-BB94-D713FFE29C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59180" y="520191"/>
                  <a:ext cx="17100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48CA739-6067-9D4E-9E2A-6ACCAEF85588}"/>
              </a:ext>
            </a:extLst>
          </p:cNvPr>
          <p:cNvGrpSpPr/>
          <p:nvPr/>
        </p:nvGrpSpPr>
        <p:grpSpPr>
          <a:xfrm>
            <a:off x="2877220" y="926271"/>
            <a:ext cx="19080" cy="149760"/>
            <a:chOff x="2877220" y="926271"/>
            <a:chExt cx="190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B604D80-A920-AF4D-85A6-7D72B488EAA6}"/>
                    </a:ext>
                  </a:extLst>
                </p14:cNvPr>
                <p14:cNvContentPartPr/>
                <p14:nvPr/>
              </p14:nvContentPartPr>
              <p14:xfrm>
                <a:off x="2877220" y="926271"/>
                <a:ext cx="19080" cy="43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B604D80-A920-AF4D-85A6-7D72B488EA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9660" y="918711"/>
                  <a:ext cx="3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A5D5CE1-4DC3-E24D-9008-DE37A1C96842}"/>
                    </a:ext>
                  </a:extLst>
                </p14:cNvPr>
                <p14:cNvContentPartPr/>
                <p14:nvPr/>
              </p14:nvContentPartPr>
              <p14:xfrm>
                <a:off x="2895940" y="1038231"/>
                <a:ext cx="360" cy="37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A5D5CE1-4DC3-E24D-9008-DE37A1C9684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8380" y="1030671"/>
                  <a:ext cx="1548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E8F6FC2-08D0-5749-A2A1-E8FF34DFFD68}"/>
              </a:ext>
            </a:extLst>
          </p:cNvPr>
          <p:cNvGrpSpPr/>
          <p:nvPr/>
        </p:nvGrpSpPr>
        <p:grpSpPr>
          <a:xfrm>
            <a:off x="1457740" y="1542591"/>
            <a:ext cx="398880" cy="367560"/>
            <a:chOff x="1457740" y="1542591"/>
            <a:chExt cx="3988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4C82234-7CB1-D741-A73F-FED5DCB24AA4}"/>
                    </a:ext>
                  </a:extLst>
                </p14:cNvPr>
                <p14:cNvContentPartPr/>
                <p14:nvPr/>
              </p14:nvContentPartPr>
              <p14:xfrm>
                <a:off x="1682020" y="1629711"/>
                <a:ext cx="19080" cy="122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4C82234-7CB1-D741-A73F-FED5DCB24A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74460" y="1622151"/>
                  <a:ext cx="3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133844D-0286-BF47-86DC-A902D6BB27DE}"/>
                    </a:ext>
                  </a:extLst>
                </p14:cNvPr>
                <p14:cNvContentPartPr/>
                <p14:nvPr/>
              </p14:nvContentPartPr>
              <p14:xfrm>
                <a:off x="1457740" y="1542591"/>
                <a:ext cx="398880" cy="367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133844D-0286-BF47-86DC-A902D6BB27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50180" y="1535031"/>
                  <a:ext cx="4140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A729B6-9BA1-D949-8370-C8671C2A78F6}"/>
              </a:ext>
            </a:extLst>
          </p:cNvPr>
          <p:cNvGrpSpPr/>
          <p:nvPr/>
        </p:nvGrpSpPr>
        <p:grpSpPr>
          <a:xfrm>
            <a:off x="2429020" y="1359351"/>
            <a:ext cx="498600" cy="469800"/>
            <a:chOff x="2429020" y="1359351"/>
            <a:chExt cx="498600" cy="46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77E50B2-5A76-DE46-85BE-BB40AD68F6C3}"/>
                    </a:ext>
                  </a:extLst>
                </p14:cNvPr>
                <p14:cNvContentPartPr/>
                <p14:nvPr/>
              </p14:nvContentPartPr>
              <p14:xfrm>
                <a:off x="2429020" y="1442871"/>
                <a:ext cx="81360" cy="386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77E50B2-5A76-DE46-85BE-BB40AD68F6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1460" y="1435311"/>
                  <a:ext cx="96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A2B3AE-BE1A-634E-8393-98C950D263AC}"/>
                    </a:ext>
                  </a:extLst>
                </p14:cNvPr>
                <p14:cNvContentPartPr/>
                <p14:nvPr/>
              </p14:nvContentPartPr>
              <p14:xfrm>
                <a:off x="2624860" y="1359351"/>
                <a:ext cx="122040" cy="286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A2B3AE-BE1A-634E-8393-98C950D263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7300" y="1351791"/>
                  <a:ext cx="1371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8F46F40-F13D-DA4C-BCA4-460203E8E7AC}"/>
                    </a:ext>
                  </a:extLst>
                </p14:cNvPr>
                <p14:cNvContentPartPr/>
                <p14:nvPr/>
              </p14:nvContentPartPr>
              <p14:xfrm>
                <a:off x="2765260" y="1517751"/>
                <a:ext cx="162360" cy="87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8F46F40-F13D-DA4C-BCA4-460203E8E7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57700" y="1510191"/>
                  <a:ext cx="177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408DB61-01F4-9741-A46D-F56873C4A605}"/>
                    </a:ext>
                  </a:extLst>
                </p14:cNvPr>
                <p14:cNvContentPartPr/>
                <p14:nvPr/>
              </p14:nvContentPartPr>
              <p14:xfrm>
                <a:off x="2740420" y="1685511"/>
                <a:ext cx="124920" cy="143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408DB61-01F4-9741-A46D-F56873C4A6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2860" y="167831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1A6FB9A-C448-634F-B920-C3A6EA9EEFE6}"/>
              </a:ext>
            </a:extLst>
          </p:cNvPr>
          <p:cNvGrpSpPr/>
          <p:nvPr/>
        </p:nvGrpSpPr>
        <p:grpSpPr>
          <a:xfrm>
            <a:off x="3215620" y="1324431"/>
            <a:ext cx="950760" cy="517320"/>
            <a:chOff x="3215620" y="1324431"/>
            <a:chExt cx="95076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0168E61-47E7-8746-A801-AC131958C310}"/>
                    </a:ext>
                  </a:extLst>
                </p14:cNvPr>
                <p14:cNvContentPartPr/>
                <p14:nvPr/>
              </p14:nvContentPartPr>
              <p14:xfrm>
                <a:off x="3319300" y="1424151"/>
                <a:ext cx="173880" cy="131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0168E61-47E7-8746-A801-AC131958C3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1740" y="1416591"/>
                  <a:ext cx="18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6EEF9F8-CBED-C648-B83E-1DAA2DB9C029}"/>
                    </a:ext>
                  </a:extLst>
                </p14:cNvPr>
                <p14:cNvContentPartPr/>
                <p14:nvPr/>
              </p14:nvContentPartPr>
              <p14:xfrm>
                <a:off x="3393820" y="1324431"/>
                <a:ext cx="62640" cy="43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6EEF9F8-CBED-C648-B83E-1DAA2DB9C0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86260" y="1317231"/>
                  <a:ext cx="77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D7D6863-D92C-5D43-947F-BB4128DE0D46}"/>
                    </a:ext>
                  </a:extLst>
                </p14:cNvPr>
                <p14:cNvContentPartPr/>
                <p14:nvPr/>
              </p14:nvContentPartPr>
              <p14:xfrm>
                <a:off x="3344140" y="1586151"/>
                <a:ext cx="1908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D7D6863-D92C-5D43-947F-BB4128DE0D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36580" y="1578591"/>
                  <a:ext cx="34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AB4AE76-0CD5-4A45-9785-3284E08C8E37}"/>
                    </a:ext>
                  </a:extLst>
                </p14:cNvPr>
                <p14:cNvContentPartPr/>
                <p14:nvPr/>
              </p14:nvContentPartPr>
              <p14:xfrm>
                <a:off x="3215620" y="1567431"/>
                <a:ext cx="471600" cy="274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AB4AE76-0CD5-4A45-9785-3284E08C8E3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08060" y="1559871"/>
                  <a:ext cx="486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E5D2E6B-1ECD-9A41-AC31-0C1D9F0132D8}"/>
                    </a:ext>
                  </a:extLst>
                </p14:cNvPr>
                <p14:cNvContentPartPr/>
                <p14:nvPr/>
              </p14:nvContentPartPr>
              <p14:xfrm>
                <a:off x="3910780" y="1436751"/>
                <a:ext cx="87480" cy="50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E5D2E6B-1ECD-9A41-AC31-0C1D9F0132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3220" y="142919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84ED3EF-C54A-1446-AB8A-195C51C167C6}"/>
                    </a:ext>
                  </a:extLst>
                </p14:cNvPr>
                <p14:cNvContentPartPr/>
                <p14:nvPr/>
              </p14:nvContentPartPr>
              <p14:xfrm>
                <a:off x="3854620" y="1549431"/>
                <a:ext cx="311760" cy="198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84ED3EF-C54A-1446-AB8A-195C51C167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47060" y="1541871"/>
                  <a:ext cx="3268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7353902-3451-934D-994C-41F26260024F}"/>
              </a:ext>
            </a:extLst>
          </p:cNvPr>
          <p:cNvGrpSpPr/>
          <p:nvPr/>
        </p:nvGrpSpPr>
        <p:grpSpPr>
          <a:xfrm>
            <a:off x="4377700" y="1331631"/>
            <a:ext cx="510840" cy="403920"/>
            <a:chOff x="4377700" y="1331631"/>
            <a:chExt cx="51084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AF1600F-541A-B741-9FF8-A95F19FCB487}"/>
                    </a:ext>
                  </a:extLst>
                </p14:cNvPr>
                <p14:cNvContentPartPr/>
                <p14:nvPr/>
              </p14:nvContentPartPr>
              <p14:xfrm>
                <a:off x="4377700" y="1331631"/>
                <a:ext cx="155160" cy="333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AF1600F-541A-B741-9FF8-A95F19FCB4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0140" y="1324071"/>
                  <a:ext cx="1702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85A9B83-AED2-3B47-A8F7-088C4E6BA138}"/>
                    </a:ext>
                  </a:extLst>
                </p14:cNvPr>
                <p14:cNvContentPartPr/>
                <p14:nvPr/>
              </p14:nvContentPartPr>
              <p14:xfrm>
                <a:off x="4608100" y="1386711"/>
                <a:ext cx="280440" cy="3488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85A9B83-AED2-3B47-A8F7-088C4E6BA13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00540" y="1379151"/>
                  <a:ext cx="2955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A1293A8-F430-8C4E-9891-808625A66A9B}"/>
                    </a:ext>
                  </a:extLst>
                </p14:cNvPr>
                <p14:cNvContentPartPr/>
                <p14:nvPr/>
              </p14:nvContentPartPr>
              <p14:xfrm>
                <a:off x="4602340" y="1523871"/>
                <a:ext cx="133920" cy="105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A1293A8-F430-8C4E-9891-808625A66A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4780" y="1516311"/>
                  <a:ext cx="1490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1FE06EF-0634-EE40-B3CB-0E2259D4AA4B}"/>
              </a:ext>
            </a:extLst>
          </p:cNvPr>
          <p:cNvGrpSpPr/>
          <p:nvPr/>
        </p:nvGrpSpPr>
        <p:grpSpPr>
          <a:xfrm>
            <a:off x="5224420" y="1187631"/>
            <a:ext cx="348840" cy="529560"/>
            <a:chOff x="5224420" y="1187631"/>
            <a:chExt cx="34884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6E33D0C-27E5-0D4C-BB4A-8B6F4B99D245}"/>
                    </a:ext>
                  </a:extLst>
                </p14:cNvPr>
                <p14:cNvContentPartPr/>
                <p14:nvPr/>
              </p14:nvContentPartPr>
              <p14:xfrm>
                <a:off x="5236660" y="1187631"/>
                <a:ext cx="137160" cy="56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6E33D0C-27E5-0D4C-BB4A-8B6F4B99D2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29100" y="1180071"/>
                  <a:ext cx="152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6971E45-5ABD-4A41-A8F2-FC1FCF1C99D9}"/>
                    </a:ext>
                  </a:extLst>
                </p14:cNvPr>
                <p14:cNvContentPartPr/>
                <p14:nvPr/>
              </p14:nvContentPartPr>
              <p14:xfrm>
                <a:off x="5224420" y="1324431"/>
                <a:ext cx="280440" cy="112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6971E45-5ABD-4A41-A8F2-FC1FCF1C99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6860" y="1317231"/>
                  <a:ext cx="295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2C64FD8-FA26-184A-BB2A-B2ED4BF3CFAE}"/>
                    </a:ext>
                  </a:extLst>
                </p14:cNvPr>
                <p14:cNvContentPartPr/>
                <p14:nvPr/>
              </p14:nvContentPartPr>
              <p14:xfrm>
                <a:off x="5330260" y="1468431"/>
                <a:ext cx="37800" cy="24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2C64FD8-FA26-184A-BB2A-B2ED4BF3CF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2700" y="1460871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0BE5A61-4617-5E45-B507-6672367526C2}"/>
                    </a:ext>
                  </a:extLst>
                </p14:cNvPr>
                <p14:cNvContentPartPr/>
                <p14:nvPr/>
              </p14:nvContentPartPr>
              <p14:xfrm>
                <a:off x="5255380" y="1573551"/>
                <a:ext cx="317880" cy="143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0BE5A61-4617-5E45-B507-6672367526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7820" y="1565991"/>
                  <a:ext cx="33300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32F315C-B8AB-4146-94A8-69A344B30518}"/>
              </a:ext>
            </a:extLst>
          </p:cNvPr>
          <p:cNvGrpSpPr/>
          <p:nvPr/>
        </p:nvGrpSpPr>
        <p:grpSpPr>
          <a:xfrm>
            <a:off x="5834260" y="1125351"/>
            <a:ext cx="928080" cy="591840"/>
            <a:chOff x="5834260" y="1125351"/>
            <a:chExt cx="92808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87C010A-6542-9A47-B137-8F4E33663F64}"/>
                    </a:ext>
                  </a:extLst>
                </p14:cNvPr>
                <p14:cNvContentPartPr/>
                <p14:nvPr/>
              </p14:nvContentPartPr>
              <p14:xfrm>
                <a:off x="5896540" y="1212471"/>
                <a:ext cx="137160" cy="106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87C010A-6542-9A47-B137-8F4E33663F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88980" y="1204911"/>
                  <a:ext cx="152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376AA37-9211-7842-B676-447EA142D340}"/>
                    </a:ext>
                  </a:extLst>
                </p14:cNvPr>
                <p14:cNvContentPartPr/>
                <p14:nvPr/>
              </p14:nvContentPartPr>
              <p14:xfrm>
                <a:off x="5834260" y="1448991"/>
                <a:ext cx="243000" cy="211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376AA37-9211-7842-B676-447EA142D3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26700" y="1441431"/>
                  <a:ext cx="2581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C258ED7-5B24-414D-B8CE-F6E54EDA06CD}"/>
                    </a:ext>
                  </a:extLst>
                </p14:cNvPr>
                <p14:cNvContentPartPr/>
                <p14:nvPr/>
              </p14:nvContentPartPr>
              <p14:xfrm>
                <a:off x="6276340" y="1393191"/>
                <a:ext cx="43920" cy="199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C258ED7-5B24-414D-B8CE-F6E54EDA06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68780" y="1385631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2340A42-B266-7A49-8421-7831E3F21A52}"/>
                    </a:ext>
                  </a:extLst>
                </p14:cNvPr>
                <p14:cNvContentPartPr/>
                <p14:nvPr/>
              </p14:nvContentPartPr>
              <p14:xfrm>
                <a:off x="6450580" y="1125351"/>
                <a:ext cx="311760" cy="591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2340A42-B266-7A49-8421-7831E3F21A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43020" y="1117791"/>
                  <a:ext cx="3268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47F7123-939C-8142-9D91-DB07E1C9411B}"/>
                    </a:ext>
                  </a:extLst>
                </p14:cNvPr>
                <p14:cNvContentPartPr/>
                <p14:nvPr/>
              </p14:nvContentPartPr>
              <p14:xfrm>
                <a:off x="6431860" y="1318311"/>
                <a:ext cx="212040" cy="355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47F7123-939C-8142-9D91-DB07E1C941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24300" y="1310751"/>
                  <a:ext cx="2271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B403EAF-574D-5244-91FB-413CCD9D3A2A}"/>
              </a:ext>
            </a:extLst>
          </p:cNvPr>
          <p:cNvGrpSpPr/>
          <p:nvPr/>
        </p:nvGrpSpPr>
        <p:grpSpPr>
          <a:xfrm>
            <a:off x="7253740" y="1280871"/>
            <a:ext cx="523440" cy="423720"/>
            <a:chOff x="7253740" y="1280871"/>
            <a:chExt cx="52344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B559F3D-5456-024B-BBB3-162088906847}"/>
                    </a:ext>
                  </a:extLst>
                </p14:cNvPr>
                <p14:cNvContentPartPr/>
                <p14:nvPr/>
              </p14:nvContentPartPr>
              <p14:xfrm>
                <a:off x="7253740" y="1280871"/>
                <a:ext cx="31320" cy="3240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B559F3D-5456-024B-BBB3-1620889068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46180" y="1273671"/>
                  <a:ext cx="46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A4B19B7-CDC9-E843-B058-4AF02258966B}"/>
                    </a:ext>
                  </a:extLst>
                </p14:cNvPr>
                <p14:cNvContentPartPr/>
                <p14:nvPr/>
              </p14:nvContentPartPr>
              <p14:xfrm>
                <a:off x="7297300" y="1306071"/>
                <a:ext cx="243000" cy="268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A4B19B7-CDC9-E843-B058-4AF0225896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89740" y="1298511"/>
                  <a:ext cx="2581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91DB0BD-8583-0345-8A40-EC404C67C0BF}"/>
                    </a:ext>
                  </a:extLst>
                </p14:cNvPr>
                <p14:cNvContentPartPr/>
                <p14:nvPr/>
              </p14:nvContentPartPr>
              <p14:xfrm>
                <a:off x="7623820" y="1529991"/>
                <a:ext cx="153360" cy="174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91DB0BD-8583-0345-8A40-EC404C67C0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16260" y="1522431"/>
                  <a:ext cx="1681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F281B0C-E391-BF40-B658-AAB6E5EFFB77}"/>
              </a:ext>
            </a:extLst>
          </p:cNvPr>
          <p:cNvGrpSpPr/>
          <p:nvPr/>
        </p:nvGrpSpPr>
        <p:grpSpPr>
          <a:xfrm>
            <a:off x="1458460" y="2377431"/>
            <a:ext cx="460440" cy="522720"/>
            <a:chOff x="1458460" y="2377431"/>
            <a:chExt cx="46044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C5EFD2-AF1E-7244-831A-39775812B61C}"/>
                    </a:ext>
                  </a:extLst>
                </p14:cNvPr>
                <p14:cNvContentPartPr/>
                <p14:nvPr/>
              </p14:nvContentPartPr>
              <p14:xfrm>
                <a:off x="1625860" y="2476431"/>
                <a:ext cx="162360" cy="193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C5EFD2-AF1E-7244-831A-39775812B6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8300" y="2468871"/>
                  <a:ext cx="17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C25C272-2E42-FE4D-A809-31E58349E950}"/>
                    </a:ext>
                  </a:extLst>
                </p14:cNvPr>
                <p14:cNvContentPartPr/>
                <p14:nvPr/>
              </p14:nvContentPartPr>
              <p14:xfrm>
                <a:off x="1458460" y="2377431"/>
                <a:ext cx="460440" cy="522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C25C272-2E42-FE4D-A809-31E58349E9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50900" y="2369871"/>
                  <a:ext cx="47556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AC1410E-3597-754D-A445-00DA739C7068}"/>
              </a:ext>
            </a:extLst>
          </p:cNvPr>
          <p:cNvGrpSpPr/>
          <p:nvPr/>
        </p:nvGrpSpPr>
        <p:grpSpPr>
          <a:xfrm>
            <a:off x="2540980" y="2239911"/>
            <a:ext cx="529560" cy="579240"/>
            <a:chOff x="2540980" y="2239911"/>
            <a:chExt cx="52956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109FFA7-E6DD-5840-91A1-F9A5AB93D229}"/>
                    </a:ext>
                  </a:extLst>
                </p14:cNvPr>
                <p14:cNvContentPartPr/>
                <p14:nvPr/>
              </p14:nvContentPartPr>
              <p14:xfrm>
                <a:off x="2547460" y="2526111"/>
                <a:ext cx="93600" cy="25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109FFA7-E6DD-5840-91A1-F9A5AB93D22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9900" y="2518551"/>
                  <a:ext cx="10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13BA92D-FDAA-CB4F-8119-B45D679753C4}"/>
                    </a:ext>
                  </a:extLst>
                </p14:cNvPr>
                <p14:cNvContentPartPr/>
                <p14:nvPr/>
              </p14:nvContentPartPr>
              <p14:xfrm>
                <a:off x="2540980" y="2239911"/>
                <a:ext cx="529560" cy="579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13BA92D-FDAA-CB4F-8119-B45D679753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33420" y="2232351"/>
                  <a:ext cx="54468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E40B061-C8CF-E941-92AB-FFDDCD419941}"/>
              </a:ext>
            </a:extLst>
          </p:cNvPr>
          <p:cNvGrpSpPr/>
          <p:nvPr/>
        </p:nvGrpSpPr>
        <p:grpSpPr>
          <a:xfrm>
            <a:off x="3369700" y="2327031"/>
            <a:ext cx="1038600" cy="416880"/>
            <a:chOff x="3369700" y="2327031"/>
            <a:chExt cx="103860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883091E-C7FD-E04C-8077-9766EC95BD39}"/>
                    </a:ext>
                  </a:extLst>
                </p14:cNvPr>
                <p14:cNvContentPartPr/>
                <p14:nvPr/>
              </p14:nvContentPartPr>
              <p14:xfrm>
                <a:off x="3369700" y="2327031"/>
                <a:ext cx="111600" cy="416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883091E-C7FD-E04C-8077-9766EC95BD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62140" y="2319471"/>
                  <a:ext cx="1267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7EE9CA8-4C16-7740-A191-C275EAD8AAAC}"/>
                    </a:ext>
                  </a:extLst>
                </p14:cNvPr>
                <p14:cNvContentPartPr/>
                <p14:nvPr/>
              </p14:nvContentPartPr>
              <p14:xfrm>
                <a:off x="3384820" y="2395431"/>
                <a:ext cx="270720" cy="286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7EE9CA8-4C16-7740-A191-C275EAD8AA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77260" y="2387871"/>
                  <a:ext cx="2858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4921920-4EC4-1A45-B8C1-1F41C759F552}"/>
                    </a:ext>
                  </a:extLst>
                </p14:cNvPr>
                <p14:cNvContentPartPr/>
                <p14:nvPr/>
              </p14:nvContentPartPr>
              <p14:xfrm>
                <a:off x="3761380" y="2588391"/>
                <a:ext cx="168480" cy="111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4921920-4EC4-1A45-B8C1-1F41C759F5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53820" y="2580831"/>
                  <a:ext cx="183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AE46C3B-B3B5-E249-9CA7-6571B4B47C64}"/>
                    </a:ext>
                  </a:extLst>
                </p14:cNvPr>
                <p14:cNvContentPartPr/>
                <p14:nvPr/>
              </p14:nvContentPartPr>
              <p14:xfrm>
                <a:off x="4147300" y="2420271"/>
                <a:ext cx="261000" cy="187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AE46C3B-B3B5-E249-9CA7-6571B4B47C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9740" y="2412711"/>
                  <a:ext cx="276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D6C5731-E220-3E42-B847-3EB5AD1A2150}"/>
                    </a:ext>
                  </a:extLst>
                </p14:cNvPr>
                <p14:cNvContentPartPr/>
                <p14:nvPr/>
              </p14:nvContentPartPr>
              <p14:xfrm>
                <a:off x="4290580" y="2364111"/>
                <a:ext cx="37800" cy="374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D6C5731-E220-3E42-B847-3EB5AD1A21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83020" y="2356551"/>
                  <a:ext cx="5292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793A950-4357-9946-8D24-995C9E253DBB}"/>
              </a:ext>
            </a:extLst>
          </p:cNvPr>
          <p:cNvGrpSpPr/>
          <p:nvPr/>
        </p:nvGrpSpPr>
        <p:grpSpPr>
          <a:xfrm>
            <a:off x="4819420" y="1978191"/>
            <a:ext cx="3075840" cy="653400"/>
            <a:chOff x="4819420" y="1978191"/>
            <a:chExt cx="3075840" cy="65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6D8C489-5D7D-1644-9EC2-5BB8775FE71E}"/>
                    </a:ext>
                  </a:extLst>
                </p14:cNvPr>
                <p14:cNvContentPartPr/>
                <p14:nvPr/>
              </p14:nvContentPartPr>
              <p14:xfrm>
                <a:off x="4960180" y="2345751"/>
                <a:ext cx="189360" cy="1497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6D8C489-5D7D-1644-9EC2-5BB8775FE7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52620" y="2338191"/>
                  <a:ext cx="204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DD004D0-F8F7-2C44-8AF5-29FCECEA2C08}"/>
                    </a:ext>
                  </a:extLst>
                </p14:cNvPr>
                <p14:cNvContentPartPr/>
                <p14:nvPr/>
              </p14:nvContentPartPr>
              <p14:xfrm>
                <a:off x="5037580" y="2239911"/>
                <a:ext cx="68760" cy="212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DD004D0-F8F7-2C44-8AF5-29FCECEA2C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0020" y="2232351"/>
                  <a:ext cx="83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7DA5E3B-2C28-584C-8CA9-1AFC514FDE05}"/>
                    </a:ext>
                  </a:extLst>
                </p14:cNvPr>
                <p14:cNvContentPartPr/>
                <p14:nvPr/>
              </p14:nvContentPartPr>
              <p14:xfrm>
                <a:off x="4819420" y="2457711"/>
                <a:ext cx="429840" cy="173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7DA5E3B-2C28-584C-8CA9-1AFC514FDE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12220" y="2450151"/>
                  <a:ext cx="444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05974F3-8D60-8746-A02A-07A3A89C11B5}"/>
                    </a:ext>
                  </a:extLst>
                </p14:cNvPr>
                <p14:cNvContentPartPr/>
                <p14:nvPr/>
              </p14:nvContentPartPr>
              <p14:xfrm>
                <a:off x="5449060" y="2246751"/>
                <a:ext cx="130320" cy="248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05974F3-8D60-8746-A02A-07A3A89C11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41500" y="2239191"/>
                  <a:ext cx="14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ECAC9BA-ED7F-7A49-A1DF-F24983CEB88E}"/>
                    </a:ext>
                  </a:extLst>
                </p14:cNvPr>
                <p14:cNvContentPartPr/>
                <p14:nvPr/>
              </p14:nvContentPartPr>
              <p14:xfrm>
                <a:off x="5784580" y="2196351"/>
                <a:ext cx="80640" cy="62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ECAC9BA-ED7F-7A49-A1DF-F24983CEB8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77020" y="2188791"/>
                  <a:ext cx="95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EF499AB-8815-FB4D-8936-BC398A0F7AB2}"/>
                    </a:ext>
                  </a:extLst>
                </p14:cNvPr>
                <p14:cNvContentPartPr/>
                <p14:nvPr/>
              </p14:nvContentPartPr>
              <p14:xfrm>
                <a:off x="5760460" y="2318031"/>
                <a:ext cx="192600" cy="189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EF499AB-8815-FB4D-8936-BC398A0F7A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2900" y="2310471"/>
                  <a:ext cx="207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F9D0644-05B0-5E41-9066-EA8D4CEF5494}"/>
                    </a:ext>
                  </a:extLst>
                </p14:cNvPr>
                <p14:cNvContentPartPr/>
                <p14:nvPr/>
              </p14:nvContentPartPr>
              <p14:xfrm>
                <a:off x="6263740" y="2021751"/>
                <a:ext cx="50040" cy="87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F9D0644-05B0-5E41-9066-EA8D4CEF54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56540" y="2014191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EF17DF9-815A-274C-B066-133CBE86367E}"/>
                    </a:ext>
                  </a:extLst>
                </p14:cNvPr>
                <p14:cNvContentPartPr/>
                <p14:nvPr/>
              </p14:nvContentPartPr>
              <p14:xfrm>
                <a:off x="6170500" y="2152431"/>
                <a:ext cx="380160" cy="436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EF17DF9-815A-274C-B066-133CBE8636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2940" y="2145231"/>
                  <a:ext cx="395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997ED48-89E3-F44A-8E17-569EAAD3F372}"/>
                    </a:ext>
                  </a:extLst>
                </p14:cNvPr>
                <p14:cNvContentPartPr/>
                <p14:nvPr/>
              </p14:nvContentPartPr>
              <p14:xfrm>
                <a:off x="6849100" y="1978191"/>
                <a:ext cx="112320" cy="50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997ED48-89E3-F44A-8E17-569EAAD3F3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41540" y="197063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73CD5C8-B56B-364C-AAB0-B696C3BB3F23}"/>
                    </a:ext>
                  </a:extLst>
                </p14:cNvPr>
                <p14:cNvContentPartPr/>
                <p14:nvPr/>
              </p14:nvContentPartPr>
              <p14:xfrm>
                <a:off x="6706540" y="2165031"/>
                <a:ext cx="423000" cy="386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73CD5C8-B56B-364C-AAB0-B696C3BB3F2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8980" y="2157471"/>
                  <a:ext cx="4381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E672A82-365E-9E48-A9D3-B08C5D88DB7A}"/>
                    </a:ext>
                  </a:extLst>
                </p14:cNvPr>
                <p14:cNvContentPartPr/>
                <p14:nvPr/>
              </p14:nvContentPartPr>
              <p14:xfrm>
                <a:off x="7297300" y="2134431"/>
                <a:ext cx="510840" cy="373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E672A82-365E-9E48-A9D3-B08C5D88DB7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9740" y="2127231"/>
                  <a:ext cx="525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06A5EE2-74E0-5043-A10D-7906A492D8A7}"/>
                    </a:ext>
                  </a:extLst>
                </p14:cNvPr>
                <p14:cNvContentPartPr/>
                <p14:nvPr/>
              </p14:nvContentPartPr>
              <p14:xfrm>
                <a:off x="7807780" y="2538711"/>
                <a:ext cx="87480" cy="81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06A5EE2-74E0-5043-A10D-7906A492D8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00220" y="2531151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E0F52968-050B-8641-944D-52F4C5FFA1D4}"/>
                  </a:ext>
                </a:extLst>
              </p14:cNvPr>
              <p14:cNvContentPartPr/>
              <p14:nvPr/>
            </p14:nvContentPartPr>
            <p14:xfrm>
              <a:off x="1370620" y="3628071"/>
              <a:ext cx="1263960" cy="12492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E0F52968-050B-8641-944D-52F4C5FFA1D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63060" y="3620511"/>
                <a:ext cx="12790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77253F74-041D-1F45-9C82-F1F68D9992DE}"/>
                  </a:ext>
                </a:extLst>
              </p14:cNvPr>
              <p14:cNvContentPartPr/>
              <p14:nvPr/>
            </p14:nvContentPartPr>
            <p14:xfrm>
              <a:off x="3082780" y="3522231"/>
              <a:ext cx="249480" cy="22464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77253F74-041D-1F45-9C82-F1F68D9992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75220" y="3514671"/>
                <a:ext cx="26460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1F69D0A-2749-814A-9235-01B925672B05}"/>
              </a:ext>
            </a:extLst>
          </p:cNvPr>
          <p:cNvGrpSpPr/>
          <p:nvPr/>
        </p:nvGrpSpPr>
        <p:grpSpPr>
          <a:xfrm>
            <a:off x="3687220" y="3385071"/>
            <a:ext cx="510120" cy="374040"/>
            <a:chOff x="3687220" y="3385071"/>
            <a:chExt cx="51012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0998140-6687-DB4A-BA4D-503AE235F25E}"/>
                    </a:ext>
                  </a:extLst>
                </p14:cNvPr>
                <p14:cNvContentPartPr/>
                <p14:nvPr/>
              </p14:nvContentPartPr>
              <p14:xfrm>
                <a:off x="3687220" y="3441951"/>
                <a:ext cx="130320" cy="186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0998140-6687-DB4A-BA4D-503AE235F2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79660" y="3434391"/>
                  <a:ext cx="145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C4D7948-2782-BA41-8774-7DD717015A18}"/>
                    </a:ext>
                  </a:extLst>
                </p14:cNvPr>
                <p14:cNvContentPartPr/>
                <p14:nvPr/>
              </p14:nvContentPartPr>
              <p14:xfrm>
                <a:off x="3730060" y="3621951"/>
                <a:ext cx="56520" cy="1371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C4D7948-2782-BA41-8774-7DD717015A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22500" y="3614391"/>
                  <a:ext cx="71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5BD8502-18AD-1946-823B-8F2081E2696B}"/>
                    </a:ext>
                  </a:extLst>
                </p14:cNvPr>
                <p14:cNvContentPartPr/>
                <p14:nvPr/>
              </p14:nvContentPartPr>
              <p14:xfrm>
                <a:off x="4028860" y="3385071"/>
                <a:ext cx="168480" cy="3427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5BD8502-18AD-1946-823B-8F2081E2696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21300" y="3377871"/>
                  <a:ext cx="18360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DABF2E1-564F-C343-AE3C-C0990009B984}"/>
              </a:ext>
            </a:extLst>
          </p:cNvPr>
          <p:cNvGrpSpPr/>
          <p:nvPr/>
        </p:nvGrpSpPr>
        <p:grpSpPr>
          <a:xfrm>
            <a:off x="4495780" y="3335391"/>
            <a:ext cx="299160" cy="343080"/>
            <a:chOff x="4495780" y="3335391"/>
            <a:chExt cx="29916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4E145C5-A601-FC43-804E-36FAA09B7507}"/>
                    </a:ext>
                  </a:extLst>
                </p14:cNvPr>
                <p14:cNvContentPartPr/>
                <p14:nvPr/>
              </p14:nvContentPartPr>
              <p14:xfrm>
                <a:off x="4533220" y="3335391"/>
                <a:ext cx="118800" cy="112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4E145C5-A601-FC43-804E-36FAA09B75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25660" y="3327831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8552F87-4E92-9049-918E-8A15C94F8103}"/>
                    </a:ext>
                  </a:extLst>
                </p14:cNvPr>
                <p14:cNvContentPartPr/>
                <p14:nvPr/>
              </p14:nvContentPartPr>
              <p14:xfrm>
                <a:off x="4495780" y="3516111"/>
                <a:ext cx="299160" cy="16236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8552F87-4E92-9049-918E-8A15C94F81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88220" y="3508551"/>
                  <a:ext cx="3142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4CF2ADB-84B5-F140-BA88-83AA40BF0BFF}"/>
              </a:ext>
            </a:extLst>
          </p:cNvPr>
          <p:cNvGrpSpPr/>
          <p:nvPr/>
        </p:nvGrpSpPr>
        <p:grpSpPr>
          <a:xfrm>
            <a:off x="5087260" y="3210831"/>
            <a:ext cx="535680" cy="554400"/>
            <a:chOff x="5087260" y="3210831"/>
            <a:chExt cx="53568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6DD8D8C-6BBD-3A48-8483-838CCEC77A7A}"/>
                    </a:ext>
                  </a:extLst>
                </p14:cNvPr>
                <p14:cNvContentPartPr/>
                <p14:nvPr/>
              </p14:nvContentPartPr>
              <p14:xfrm>
                <a:off x="5143420" y="3210831"/>
                <a:ext cx="162360" cy="626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6DD8D8C-6BBD-3A48-8483-838CCEC77A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35860" y="3203271"/>
                  <a:ext cx="177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E6CBC0C-DA5A-9140-B37B-201E18A7C865}"/>
                    </a:ext>
                  </a:extLst>
                </p14:cNvPr>
                <p14:cNvContentPartPr/>
                <p14:nvPr/>
              </p14:nvContentPartPr>
              <p14:xfrm>
                <a:off x="5087260" y="3466071"/>
                <a:ext cx="43920" cy="199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E6CBC0C-DA5A-9140-B37B-201E18A7C8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79700" y="3458511"/>
                  <a:ext cx="59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CD2098F-43AC-914C-85D1-23BFDC0ABC9E}"/>
                    </a:ext>
                  </a:extLst>
                </p14:cNvPr>
                <p14:cNvContentPartPr/>
                <p14:nvPr/>
              </p14:nvContentPartPr>
              <p14:xfrm>
                <a:off x="5454460" y="3297951"/>
                <a:ext cx="168480" cy="4672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CD2098F-43AC-914C-85D1-23BFDC0ABC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46900" y="3290391"/>
                  <a:ext cx="1836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9207AA9-686B-0543-A6D1-2BC1B12D2539}"/>
                    </a:ext>
                  </a:extLst>
                </p14:cNvPr>
                <p14:cNvContentPartPr/>
                <p14:nvPr/>
              </p14:nvContentPartPr>
              <p14:xfrm>
                <a:off x="5267980" y="3534831"/>
                <a:ext cx="155880" cy="93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9207AA9-686B-0543-A6D1-2BC1B12D2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60420" y="3527271"/>
                  <a:ext cx="1710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0A45586B-0757-874A-80AA-3CFAB9E8FD28}"/>
                  </a:ext>
                </a:extLst>
              </p14:cNvPr>
              <p14:cNvContentPartPr/>
              <p14:nvPr/>
            </p14:nvContentPartPr>
            <p14:xfrm>
              <a:off x="6008500" y="3260871"/>
              <a:ext cx="155880" cy="9360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0A45586B-0757-874A-80AA-3CFAB9E8FD2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01300" y="3253311"/>
                <a:ext cx="1710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D607F078-154B-2943-B937-451DAF7C95D2}"/>
                  </a:ext>
                </a:extLst>
              </p14:cNvPr>
              <p14:cNvContentPartPr/>
              <p14:nvPr/>
            </p14:nvContentPartPr>
            <p14:xfrm>
              <a:off x="5990140" y="3484791"/>
              <a:ext cx="224640" cy="8136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D607F078-154B-2943-B937-451DAF7C95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82580" y="3477231"/>
                <a:ext cx="23940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6396F45D-84A9-B143-9640-C0D25CCFE451}"/>
              </a:ext>
            </a:extLst>
          </p:cNvPr>
          <p:cNvGrpSpPr/>
          <p:nvPr/>
        </p:nvGrpSpPr>
        <p:grpSpPr>
          <a:xfrm>
            <a:off x="6544180" y="2819511"/>
            <a:ext cx="2246760" cy="921240"/>
            <a:chOff x="6544180" y="2819511"/>
            <a:chExt cx="2246760" cy="9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99C18EF-1FE0-8543-8897-F47B620551B2}"/>
                    </a:ext>
                  </a:extLst>
                </p14:cNvPr>
                <p14:cNvContentPartPr/>
                <p14:nvPr/>
              </p14:nvContentPartPr>
              <p14:xfrm>
                <a:off x="6544180" y="3204711"/>
                <a:ext cx="180720" cy="423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99C18EF-1FE0-8543-8897-F47B620551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36620" y="3197151"/>
                  <a:ext cx="195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B7F0E45-4C45-BA4E-8025-FB91135E2A14}"/>
                    </a:ext>
                  </a:extLst>
                </p14:cNvPr>
                <p14:cNvContentPartPr/>
                <p14:nvPr/>
              </p14:nvContentPartPr>
              <p14:xfrm>
                <a:off x="6836500" y="3080151"/>
                <a:ext cx="374040" cy="548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B7F0E45-4C45-BA4E-8025-FB91135E2A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8940" y="3072591"/>
                  <a:ext cx="388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2FFE62A-BA6D-3143-A36A-90499A707000}"/>
                    </a:ext>
                  </a:extLst>
                </p14:cNvPr>
                <p14:cNvContentPartPr/>
                <p14:nvPr/>
              </p14:nvContentPartPr>
              <p14:xfrm>
                <a:off x="7484140" y="3217311"/>
                <a:ext cx="92880" cy="1188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2FFE62A-BA6D-3143-A36A-90499A70700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76580" y="3209751"/>
                  <a:ext cx="10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4CCC688-3BBB-9745-9EDC-A5EC838D900A}"/>
                    </a:ext>
                  </a:extLst>
                </p14:cNvPr>
                <p14:cNvContentPartPr/>
                <p14:nvPr/>
              </p14:nvContentPartPr>
              <p14:xfrm>
                <a:off x="7428700" y="3422511"/>
                <a:ext cx="180360" cy="1497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4CCC688-3BBB-9745-9EDC-A5EC838D900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21140" y="3414951"/>
                  <a:ext cx="19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2AD8344-BEFA-9D4D-8A11-0F9F64483333}"/>
                    </a:ext>
                  </a:extLst>
                </p14:cNvPr>
                <p14:cNvContentPartPr/>
                <p14:nvPr/>
              </p14:nvContentPartPr>
              <p14:xfrm>
                <a:off x="7739380" y="3185991"/>
                <a:ext cx="149760" cy="386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2AD8344-BEFA-9D4D-8A11-0F9F644833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31820" y="3178431"/>
                  <a:ext cx="164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6C28149-1E9C-A244-9D21-0DEACBEB8F1C}"/>
                    </a:ext>
                  </a:extLst>
                </p14:cNvPr>
                <p14:cNvContentPartPr/>
                <p14:nvPr/>
              </p14:nvContentPartPr>
              <p14:xfrm>
                <a:off x="7745500" y="3453831"/>
                <a:ext cx="112320" cy="874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6C28149-1E9C-A244-9D21-0DEACBEB8F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7940" y="3446271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37667E4-DCFD-5C4F-B069-02B1C4FFA75F}"/>
                    </a:ext>
                  </a:extLst>
                </p14:cNvPr>
                <p14:cNvContentPartPr/>
                <p14:nvPr/>
              </p14:nvContentPartPr>
              <p14:xfrm>
                <a:off x="7975900" y="3478671"/>
                <a:ext cx="25200" cy="626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37667E4-DCFD-5C4F-B069-02B1C4FFA7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68340" y="3471111"/>
                  <a:ext cx="4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948832A-7D9D-5D4A-8BAA-90D2DE4C99D0}"/>
                    </a:ext>
                  </a:extLst>
                </p14:cNvPr>
                <p14:cNvContentPartPr/>
                <p14:nvPr/>
              </p14:nvContentPartPr>
              <p14:xfrm>
                <a:off x="8448940" y="2819511"/>
                <a:ext cx="131040" cy="10548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948832A-7D9D-5D4A-8BAA-90D2DE4C99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41380" y="2811951"/>
                  <a:ext cx="146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3AA7A93-2E81-9E4F-892A-4ED1838E5F79}"/>
                    </a:ext>
                  </a:extLst>
                </p14:cNvPr>
                <p14:cNvContentPartPr/>
                <p14:nvPr/>
              </p14:nvContentPartPr>
              <p14:xfrm>
                <a:off x="8393140" y="3005631"/>
                <a:ext cx="311760" cy="155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3AA7A93-2E81-9E4F-892A-4ED1838E5F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85580" y="2998071"/>
                  <a:ext cx="32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9F68089-D2C6-2849-BC4C-997DEB857EEE}"/>
                    </a:ext>
                  </a:extLst>
                </p14:cNvPr>
                <p14:cNvContentPartPr/>
                <p14:nvPr/>
              </p14:nvContentPartPr>
              <p14:xfrm>
                <a:off x="8309260" y="3161151"/>
                <a:ext cx="293040" cy="11232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9F68089-D2C6-2849-BC4C-997DEB857E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01700" y="3153591"/>
                  <a:ext cx="308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911CADB-A1D4-D841-9D69-943251559C16}"/>
                    </a:ext>
                  </a:extLst>
                </p14:cNvPr>
                <p14:cNvContentPartPr/>
                <p14:nvPr/>
              </p14:nvContentPartPr>
              <p14:xfrm>
                <a:off x="8467660" y="3161151"/>
                <a:ext cx="56520" cy="874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911CADB-A1D4-D841-9D69-943251559C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60100" y="315359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E206A6C-6F53-6148-B317-87984B9978DB}"/>
                    </a:ext>
                  </a:extLst>
                </p14:cNvPr>
                <p14:cNvContentPartPr/>
                <p14:nvPr/>
              </p14:nvContentPartPr>
              <p14:xfrm>
                <a:off x="8183980" y="3126591"/>
                <a:ext cx="606960" cy="457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E206A6C-6F53-6148-B317-87984B9978D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76420" y="3119031"/>
                  <a:ext cx="6220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9E3DF43-3360-1D4B-A673-B1FD1FE06FE8}"/>
                    </a:ext>
                  </a:extLst>
                </p14:cNvPr>
                <p14:cNvContentPartPr/>
                <p14:nvPr/>
              </p14:nvContentPartPr>
              <p14:xfrm>
                <a:off x="8411860" y="3516111"/>
                <a:ext cx="299160" cy="2246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9E3DF43-3360-1D4B-A673-B1FD1FE06F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04300" y="3508551"/>
                  <a:ext cx="314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2309D4A-2498-1E4F-8103-46033F596616}"/>
              </a:ext>
            </a:extLst>
          </p:cNvPr>
          <p:cNvGrpSpPr/>
          <p:nvPr/>
        </p:nvGrpSpPr>
        <p:grpSpPr>
          <a:xfrm>
            <a:off x="9015580" y="3746151"/>
            <a:ext cx="81000" cy="137160"/>
            <a:chOff x="9015580" y="3746151"/>
            <a:chExt cx="8100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88C440A-75A1-B246-8A36-71C9991DC854}"/>
                    </a:ext>
                  </a:extLst>
                </p14:cNvPr>
                <p14:cNvContentPartPr/>
                <p14:nvPr/>
              </p14:nvContentPartPr>
              <p14:xfrm>
                <a:off x="9015580" y="3746151"/>
                <a:ext cx="12960" cy="190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88C440A-75A1-B246-8A36-71C9991DC8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08020" y="37389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FD71F7A-FC8B-0D4D-8402-AD55A930EE6C}"/>
                    </a:ext>
                  </a:extLst>
                </p14:cNvPr>
                <p14:cNvContentPartPr/>
                <p14:nvPr/>
              </p14:nvContentPartPr>
              <p14:xfrm>
                <a:off x="9065260" y="3851991"/>
                <a:ext cx="31320" cy="313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FD71F7A-FC8B-0D4D-8402-AD55A930EE6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57700" y="38447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E1C4B42D-3B2D-3847-85B6-BA70DF96A290}"/>
              </a:ext>
            </a:extLst>
          </p:cNvPr>
          <p:cNvGrpSpPr/>
          <p:nvPr/>
        </p:nvGrpSpPr>
        <p:grpSpPr>
          <a:xfrm>
            <a:off x="1239940" y="4200831"/>
            <a:ext cx="10266120" cy="2266200"/>
            <a:chOff x="1239940" y="4200831"/>
            <a:chExt cx="10266120" cy="226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C7DBAAB-0409-F34D-913F-B63BBAECEF26}"/>
                    </a:ext>
                  </a:extLst>
                </p14:cNvPr>
                <p14:cNvContentPartPr/>
                <p14:nvPr/>
              </p14:nvContentPartPr>
              <p14:xfrm>
                <a:off x="1239940" y="4325391"/>
                <a:ext cx="392400" cy="510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C7DBAAB-0409-F34D-913F-B63BBAECEF2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32380" y="4317831"/>
                  <a:ext cx="4075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43318D7-EF0C-554E-9F20-515E351C3CDF}"/>
                    </a:ext>
                  </a:extLst>
                </p14:cNvPr>
                <p14:cNvContentPartPr/>
                <p14:nvPr/>
              </p14:nvContentPartPr>
              <p14:xfrm>
                <a:off x="1470340" y="4580631"/>
                <a:ext cx="68760" cy="261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43318D7-EF0C-554E-9F20-515E351C3CD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62780" y="4573071"/>
                  <a:ext cx="83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89C841D-E92A-0F48-9B30-E9BE481D3E1F}"/>
                    </a:ext>
                  </a:extLst>
                </p14:cNvPr>
                <p14:cNvContentPartPr/>
                <p14:nvPr/>
              </p14:nvContentPartPr>
              <p14:xfrm>
                <a:off x="1451620" y="4686471"/>
                <a:ext cx="100080" cy="813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89C841D-E92A-0F48-9B30-E9BE481D3E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44060" y="4678911"/>
                  <a:ext cx="11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C97136A6-9412-0A4E-8E85-FDC1E4D36337}"/>
                    </a:ext>
                  </a:extLst>
                </p14:cNvPr>
                <p14:cNvContentPartPr/>
                <p14:nvPr/>
              </p14:nvContentPartPr>
              <p14:xfrm>
                <a:off x="1850140" y="4462191"/>
                <a:ext cx="93600" cy="2181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C97136A6-9412-0A4E-8E85-FDC1E4D3633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42580" y="445463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756BD53-A329-5549-94E6-D251EC730EFA}"/>
                    </a:ext>
                  </a:extLst>
                </p14:cNvPr>
                <p14:cNvContentPartPr/>
                <p14:nvPr/>
              </p14:nvContentPartPr>
              <p14:xfrm>
                <a:off x="1937260" y="4499631"/>
                <a:ext cx="268200" cy="2682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756BD53-A329-5549-94E6-D251EC730E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29700" y="4492071"/>
                  <a:ext cx="282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97E7E6F-CED2-9C46-8949-5398DB4E085A}"/>
                    </a:ext>
                  </a:extLst>
                </p14:cNvPr>
                <p14:cNvContentPartPr/>
                <p14:nvPr/>
              </p14:nvContentPartPr>
              <p14:xfrm>
                <a:off x="2485180" y="4337631"/>
                <a:ext cx="155160" cy="62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97E7E6F-CED2-9C46-8949-5398DB4E085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77620" y="4330071"/>
                  <a:ext cx="170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C52F0F5-7E9E-5D4E-9E2F-0DA2911AD69E}"/>
                    </a:ext>
                  </a:extLst>
                </p14:cNvPr>
                <p14:cNvContentPartPr/>
                <p14:nvPr/>
              </p14:nvContentPartPr>
              <p14:xfrm>
                <a:off x="2485180" y="4219551"/>
                <a:ext cx="124920" cy="261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C52F0F5-7E9E-5D4E-9E2F-0DA2911AD6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77620" y="4211991"/>
                  <a:ext cx="140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4110C56-034D-C64D-8AB2-100B32B6F7DE}"/>
                    </a:ext>
                  </a:extLst>
                </p14:cNvPr>
                <p14:cNvContentPartPr/>
                <p14:nvPr/>
              </p14:nvContentPartPr>
              <p14:xfrm>
                <a:off x="2609380" y="4325391"/>
                <a:ext cx="118800" cy="1000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4110C56-034D-C64D-8AB2-100B32B6F7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02180" y="4317831"/>
                  <a:ext cx="133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1085932-FBFA-F645-B1E6-2D14B6BCDC71}"/>
                    </a:ext>
                  </a:extLst>
                </p14:cNvPr>
                <p14:cNvContentPartPr/>
                <p14:nvPr/>
              </p14:nvContentPartPr>
              <p14:xfrm>
                <a:off x="2591020" y="4456071"/>
                <a:ext cx="43920" cy="439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1085932-FBFA-F645-B1E6-2D14B6BCDC7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83460" y="4448511"/>
                  <a:ext cx="59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C33DC78-DC80-2340-B3FE-FED1BDB5D820}"/>
                    </a:ext>
                  </a:extLst>
                </p14:cNvPr>
                <p14:cNvContentPartPr/>
                <p14:nvPr/>
              </p14:nvContentPartPr>
              <p14:xfrm>
                <a:off x="2540980" y="4549311"/>
                <a:ext cx="124920" cy="2494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C33DC78-DC80-2340-B3FE-FED1BDB5D8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533420" y="4541751"/>
                  <a:ext cx="140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1FCBCD6-F345-2A40-B968-757D6222D312}"/>
                    </a:ext>
                  </a:extLst>
                </p14:cNvPr>
                <p14:cNvContentPartPr/>
                <p14:nvPr/>
              </p14:nvContentPartPr>
              <p14:xfrm>
                <a:off x="2553580" y="4692591"/>
                <a:ext cx="19080" cy="31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1FCBCD6-F345-2A40-B968-757D6222D3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46020" y="4685031"/>
                  <a:ext cx="3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E96D130-CE54-FE45-B25C-8D78BB571834}"/>
                    </a:ext>
                  </a:extLst>
                </p14:cNvPr>
                <p14:cNvContentPartPr/>
                <p14:nvPr/>
              </p14:nvContentPartPr>
              <p14:xfrm>
                <a:off x="2640700" y="4723551"/>
                <a:ext cx="81360" cy="129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E96D130-CE54-FE45-B25C-8D78BB57183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33140" y="4716351"/>
                  <a:ext cx="96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299ACD2-DD52-8E4F-A1E9-3C242D833B5B}"/>
                    </a:ext>
                  </a:extLst>
                </p14:cNvPr>
                <p14:cNvContentPartPr/>
                <p14:nvPr/>
              </p14:nvContentPartPr>
              <p14:xfrm>
                <a:off x="2304460" y="4649031"/>
                <a:ext cx="504720" cy="162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299ACD2-DD52-8E4F-A1E9-3C242D833B5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96900" y="4641471"/>
                  <a:ext cx="519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69906FB-CEDC-A14C-8225-51DE940AFF52}"/>
                    </a:ext>
                  </a:extLst>
                </p14:cNvPr>
                <p14:cNvContentPartPr/>
                <p14:nvPr/>
              </p14:nvContentPartPr>
              <p14:xfrm>
                <a:off x="2877220" y="4344831"/>
                <a:ext cx="137160" cy="46044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69906FB-CEDC-A14C-8225-51DE940AFF5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69660" y="4337271"/>
                  <a:ext cx="1522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95CFE0B-1087-C047-A1EA-BC1FC690F529}"/>
                    </a:ext>
                  </a:extLst>
                </p14:cNvPr>
                <p14:cNvContentPartPr/>
                <p14:nvPr/>
              </p14:nvContentPartPr>
              <p14:xfrm>
                <a:off x="3007900" y="4381191"/>
                <a:ext cx="336600" cy="4363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95CFE0B-1087-C047-A1EA-BC1FC690F5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00340" y="4373631"/>
                  <a:ext cx="3517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7CD1A610-E37E-C941-AC8F-551C740D5E3B}"/>
                    </a:ext>
                  </a:extLst>
                </p14:cNvPr>
                <p14:cNvContentPartPr/>
                <p14:nvPr/>
              </p14:nvContentPartPr>
              <p14:xfrm>
                <a:off x="3568420" y="4804551"/>
                <a:ext cx="12960" cy="25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7CD1A610-E37E-C941-AC8F-551C740D5E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60860" y="4796991"/>
                  <a:ext cx="27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7471738-AB9F-9D4B-9452-4F513B37CF45}"/>
                    </a:ext>
                  </a:extLst>
                </p14:cNvPr>
                <p14:cNvContentPartPr/>
                <p14:nvPr/>
              </p14:nvContentPartPr>
              <p14:xfrm>
                <a:off x="4035340" y="4318911"/>
                <a:ext cx="293040" cy="4388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7471738-AB9F-9D4B-9452-4F513B37CF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27780" y="4311351"/>
                  <a:ext cx="3081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F25410E-F637-994A-B188-F528712BBAD4}"/>
                    </a:ext>
                  </a:extLst>
                </p14:cNvPr>
                <p14:cNvContentPartPr/>
                <p14:nvPr/>
              </p14:nvContentPartPr>
              <p14:xfrm>
                <a:off x="4265380" y="4524471"/>
                <a:ext cx="62640" cy="26820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F25410E-F637-994A-B188-F528712BBAD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57820" y="4516911"/>
                  <a:ext cx="777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FC7CDFC-F9E1-854F-B881-F8AEFFED8308}"/>
                    </a:ext>
                  </a:extLst>
                </p14:cNvPr>
                <p14:cNvContentPartPr/>
                <p14:nvPr/>
              </p14:nvContentPartPr>
              <p14:xfrm>
                <a:off x="4215700" y="4617711"/>
                <a:ext cx="118800" cy="500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FC7CDFC-F9E1-854F-B881-F8AEFFED83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08140" y="4610511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EAC9FF06-BF2C-7840-A62D-91920B5A845A}"/>
                    </a:ext>
                  </a:extLst>
                </p14:cNvPr>
                <p14:cNvContentPartPr/>
                <p14:nvPr/>
              </p14:nvContentPartPr>
              <p14:xfrm>
                <a:off x="8174980" y="4200831"/>
                <a:ext cx="143640" cy="54828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EAC9FF06-BF2C-7840-A62D-91920B5A84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67420" y="4193271"/>
                  <a:ext cx="1587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77E076A-82CA-F246-A638-337589E4C7FB}"/>
                    </a:ext>
                  </a:extLst>
                </p14:cNvPr>
                <p14:cNvContentPartPr/>
                <p14:nvPr/>
              </p14:nvContentPartPr>
              <p14:xfrm>
                <a:off x="8430220" y="4231791"/>
                <a:ext cx="193320" cy="19872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77E076A-82CA-F246-A638-337589E4C7F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23020" y="4224231"/>
                  <a:ext cx="208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E67ADDA-D0DD-284A-90B5-71E37C47C88C}"/>
                    </a:ext>
                  </a:extLst>
                </p14:cNvPr>
                <p14:cNvContentPartPr/>
                <p14:nvPr/>
              </p14:nvContentPartPr>
              <p14:xfrm>
                <a:off x="8523820" y="4561911"/>
                <a:ext cx="137160" cy="1371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E67ADDA-D0DD-284A-90B5-71E37C47C88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6260" y="4554351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1ED78EC-6CC2-0C49-8B55-54BC33326D12}"/>
                    </a:ext>
                  </a:extLst>
                </p14:cNvPr>
                <p14:cNvContentPartPr/>
                <p14:nvPr/>
              </p14:nvContentPartPr>
              <p14:xfrm>
                <a:off x="8853580" y="4723551"/>
                <a:ext cx="12960" cy="190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1ED78EC-6CC2-0C49-8B55-54BC33326D1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46020" y="47163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1DFCC28-5653-7447-8794-9BD9F81707CD}"/>
                    </a:ext>
                  </a:extLst>
                </p14:cNvPr>
                <p14:cNvContentPartPr/>
                <p14:nvPr/>
              </p14:nvContentPartPr>
              <p14:xfrm>
                <a:off x="1351900" y="5302791"/>
                <a:ext cx="405000" cy="5731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1DFCC28-5653-7447-8794-9BD9F81707C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44340" y="5295231"/>
                  <a:ext cx="4201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14DF5C4A-CA0C-AA4B-A59B-97C391213E6B}"/>
                    </a:ext>
                  </a:extLst>
                </p14:cNvPr>
                <p14:cNvContentPartPr/>
                <p14:nvPr/>
              </p14:nvContentPartPr>
              <p14:xfrm>
                <a:off x="1669420" y="5551551"/>
                <a:ext cx="93600" cy="2930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14DF5C4A-CA0C-AA4B-A59B-97C391213E6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61860" y="5544351"/>
                  <a:ext cx="108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3E6EA24-7267-2D4B-96D2-A338C269737B}"/>
                    </a:ext>
                  </a:extLst>
                </p14:cNvPr>
                <p14:cNvContentPartPr/>
                <p14:nvPr/>
              </p14:nvContentPartPr>
              <p14:xfrm>
                <a:off x="1644580" y="5626431"/>
                <a:ext cx="81360" cy="1371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3E6EA24-7267-2D4B-96D2-A338C26973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637020" y="5618871"/>
                  <a:ext cx="9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38E61AC-2BC7-5E4E-B572-31E4534AF1F2}"/>
                    </a:ext>
                  </a:extLst>
                </p14:cNvPr>
                <p14:cNvContentPartPr/>
                <p14:nvPr/>
              </p14:nvContentPartPr>
              <p14:xfrm>
                <a:off x="2086660" y="5339871"/>
                <a:ext cx="162360" cy="39240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38E61AC-2BC7-5E4E-B572-31E4534AF1F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079100" y="5332671"/>
                  <a:ext cx="177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803148BC-17B9-6F4E-9370-011E699792B6}"/>
                    </a:ext>
                  </a:extLst>
                </p14:cNvPr>
                <p14:cNvContentPartPr/>
                <p14:nvPr/>
              </p14:nvContentPartPr>
              <p14:xfrm>
                <a:off x="2285740" y="5414751"/>
                <a:ext cx="217440" cy="2865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803148BC-17B9-6F4E-9370-011E699792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78180" y="5407191"/>
                  <a:ext cx="232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01273C9-5813-E444-BFF5-E70529B9FC31}"/>
                    </a:ext>
                  </a:extLst>
                </p14:cNvPr>
                <p14:cNvContentPartPr/>
                <p14:nvPr/>
              </p14:nvContentPartPr>
              <p14:xfrm>
                <a:off x="2279620" y="5545431"/>
                <a:ext cx="112320" cy="1123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01273C9-5813-E444-BFF5-E70529B9FC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72060" y="5537871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A00C759-3C42-BB43-A896-C54F14B6BC54}"/>
                    </a:ext>
                  </a:extLst>
                </p14:cNvPr>
                <p14:cNvContentPartPr/>
                <p14:nvPr/>
              </p14:nvContentPartPr>
              <p14:xfrm>
                <a:off x="2765260" y="5427351"/>
                <a:ext cx="31320" cy="22464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A00C759-3C42-BB43-A896-C54F14B6BC5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57700" y="5419791"/>
                  <a:ext cx="46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1EBE8914-2343-F641-BD8D-E082FEC5687F}"/>
                    </a:ext>
                  </a:extLst>
                </p14:cNvPr>
                <p14:cNvContentPartPr/>
                <p14:nvPr/>
              </p14:nvContentPartPr>
              <p14:xfrm>
                <a:off x="2920780" y="5290191"/>
                <a:ext cx="299160" cy="436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1EBE8914-2343-F641-BD8D-E082FEC568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13220" y="5282631"/>
                  <a:ext cx="314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7F00692-393A-3A41-8FED-2D23E4CC2C5E}"/>
                    </a:ext>
                  </a:extLst>
                </p14:cNvPr>
                <p14:cNvContentPartPr/>
                <p14:nvPr/>
              </p14:nvContentPartPr>
              <p14:xfrm>
                <a:off x="2933380" y="5458311"/>
                <a:ext cx="174600" cy="2052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7F00692-393A-3A41-8FED-2D23E4CC2C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25820" y="5450751"/>
                  <a:ext cx="189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6CA401F-94DE-8D4B-8FFB-24D8C30F2320}"/>
                    </a:ext>
                  </a:extLst>
                </p14:cNvPr>
                <p14:cNvContentPartPr/>
                <p14:nvPr/>
              </p14:nvContentPartPr>
              <p14:xfrm>
                <a:off x="3449980" y="5234391"/>
                <a:ext cx="180720" cy="3862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6CA401F-94DE-8D4B-8FFB-24D8C30F23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42420" y="5226831"/>
                  <a:ext cx="195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F8BD049-9045-584F-8D24-19FBFDE458B4}"/>
                    </a:ext>
                  </a:extLst>
                </p14:cNvPr>
                <p14:cNvContentPartPr/>
                <p14:nvPr/>
              </p14:nvContentPartPr>
              <p14:xfrm>
                <a:off x="3775060" y="5084631"/>
                <a:ext cx="191880" cy="4921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F8BD049-9045-584F-8D24-19FBFDE458B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67500" y="5077431"/>
                  <a:ext cx="2070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33EBB6F-E654-5349-A2BC-D56B7C9C1AAB}"/>
                    </a:ext>
                  </a:extLst>
                </p14:cNvPr>
                <p14:cNvContentPartPr/>
                <p14:nvPr/>
              </p14:nvContentPartPr>
              <p14:xfrm>
                <a:off x="4228300" y="5613831"/>
                <a:ext cx="43920" cy="31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33EBB6F-E654-5349-A2BC-D56B7C9C1A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220740" y="560627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947115D-BC60-794C-9354-495764FE53AB}"/>
                    </a:ext>
                  </a:extLst>
                </p14:cNvPr>
                <p14:cNvContentPartPr/>
                <p14:nvPr/>
              </p14:nvContentPartPr>
              <p14:xfrm>
                <a:off x="4589380" y="4318911"/>
                <a:ext cx="174600" cy="3178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947115D-BC60-794C-9354-495764FE53A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81820" y="4311351"/>
                  <a:ext cx="189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5720BFD0-0ADB-C842-B249-AE097A1E7B82}"/>
                    </a:ext>
                  </a:extLst>
                </p14:cNvPr>
                <p14:cNvContentPartPr/>
                <p14:nvPr/>
              </p14:nvContentPartPr>
              <p14:xfrm>
                <a:off x="4744900" y="4418631"/>
                <a:ext cx="367560" cy="3675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5720BFD0-0ADB-C842-B249-AE097A1E7B8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37340" y="4411071"/>
                  <a:ext cx="3826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9FEE965-FAA6-8F4E-8321-7286B153054E}"/>
                    </a:ext>
                  </a:extLst>
                </p14:cNvPr>
                <p14:cNvContentPartPr/>
                <p14:nvPr/>
              </p14:nvContentPartPr>
              <p14:xfrm>
                <a:off x="4788460" y="4561911"/>
                <a:ext cx="81360" cy="936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9FEE965-FAA6-8F4E-8321-7286B153054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780900" y="4554351"/>
                  <a:ext cx="96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C172D1E-AE82-7F4B-BBD5-27160405CDE1}"/>
                    </a:ext>
                  </a:extLst>
                </p14:cNvPr>
                <p14:cNvContentPartPr/>
                <p14:nvPr/>
              </p14:nvContentPartPr>
              <p14:xfrm>
                <a:off x="5379940" y="4250511"/>
                <a:ext cx="93600" cy="6264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C172D1E-AE82-7F4B-BBD5-27160405CDE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72380" y="4242951"/>
                  <a:ext cx="108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6DF6E3AE-9FD0-B14B-9E8C-AF77CFE2507C}"/>
                    </a:ext>
                  </a:extLst>
                </p14:cNvPr>
                <p14:cNvContentPartPr/>
                <p14:nvPr/>
              </p14:nvContentPartPr>
              <p14:xfrm>
                <a:off x="5199220" y="4449951"/>
                <a:ext cx="523440" cy="3117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6DF6E3AE-9FD0-B14B-9E8C-AF77CFE2507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191660" y="4442391"/>
                  <a:ext cx="5382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08B1549-4DE5-374B-A7A7-7280899AB96B}"/>
                    </a:ext>
                  </a:extLst>
                </p14:cNvPr>
                <p14:cNvContentPartPr/>
                <p14:nvPr/>
              </p14:nvContentPartPr>
              <p14:xfrm>
                <a:off x="5840740" y="4773591"/>
                <a:ext cx="56520" cy="626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08B1549-4DE5-374B-A7A7-7280899AB96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33180" y="4766031"/>
                  <a:ext cx="71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57E7E46F-78DB-9D47-BB2E-C3F4AC82F2F1}"/>
                    </a:ext>
                  </a:extLst>
                </p14:cNvPr>
                <p14:cNvContentPartPr/>
                <p14:nvPr/>
              </p14:nvContentPartPr>
              <p14:xfrm>
                <a:off x="6189220" y="4231791"/>
                <a:ext cx="280440" cy="51696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57E7E46F-78DB-9D47-BB2E-C3F4AC82F2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81660" y="4224231"/>
                  <a:ext cx="2955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152BCBA2-3E5D-2C40-B233-68E1E4356E93}"/>
                    </a:ext>
                  </a:extLst>
                </p14:cNvPr>
                <p14:cNvContentPartPr/>
                <p14:nvPr/>
              </p14:nvContentPartPr>
              <p14:xfrm>
                <a:off x="6400900" y="4493511"/>
                <a:ext cx="87480" cy="274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152BCBA2-3E5D-2C40-B233-68E1E4356E9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93340" y="4485951"/>
                  <a:ext cx="1026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3F5A759-358E-2747-B056-3E8895EDDB5E}"/>
                    </a:ext>
                  </a:extLst>
                </p14:cNvPr>
                <p14:cNvContentPartPr/>
                <p14:nvPr/>
              </p14:nvContentPartPr>
              <p14:xfrm>
                <a:off x="6363460" y="4580631"/>
                <a:ext cx="124920" cy="100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3F5A759-358E-2747-B056-3E8895EDDB5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55900" y="4573071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6FE63CB-DA38-5F47-A501-139C2F73A735}"/>
                    </a:ext>
                  </a:extLst>
                </p14:cNvPr>
                <p14:cNvContentPartPr/>
                <p14:nvPr/>
              </p14:nvContentPartPr>
              <p14:xfrm>
                <a:off x="6743260" y="4294791"/>
                <a:ext cx="180720" cy="4168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6FE63CB-DA38-5F47-A501-139C2F73A7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35700" y="4287231"/>
                  <a:ext cx="195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DFAC36D-5848-8443-9193-FE01F97EE3AC}"/>
                    </a:ext>
                  </a:extLst>
                </p14:cNvPr>
                <p14:cNvContentPartPr/>
                <p14:nvPr/>
              </p14:nvContentPartPr>
              <p14:xfrm>
                <a:off x="6973660" y="4468311"/>
                <a:ext cx="230760" cy="3117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DFAC36D-5848-8443-9193-FE01F97EE3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66100" y="4461111"/>
                  <a:ext cx="2458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37A1FC23-C596-1C45-8FCF-43800BEBB3D0}"/>
                    </a:ext>
                  </a:extLst>
                </p14:cNvPr>
                <p14:cNvContentPartPr/>
                <p14:nvPr/>
              </p14:nvContentPartPr>
              <p14:xfrm>
                <a:off x="6930100" y="4643631"/>
                <a:ext cx="193320" cy="493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37A1FC23-C596-1C45-8FCF-43800BEBB3D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22540" y="4636071"/>
                  <a:ext cx="208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BF989BA-5F14-7040-9A6E-9A0B81C4AE32}"/>
                    </a:ext>
                  </a:extLst>
                </p14:cNvPr>
                <p14:cNvContentPartPr/>
                <p14:nvPr/>
              </p14:nvContentPartPr>
              <p14:xfrm>
                <a:off x="7465420" y="4306671"/>
                <a:ext cx="143640" cy="4176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BF989BA-5F14-7040-9A6E-9A0B81C4AE3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457860" y="4299111"/>
                  <a:ext cx="1587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1DD753E-FCCC-EE47-8C67-9E579062F627}"/>
                    </a:ext>
                  </a:extLst>
                </p14:cNvPr>
                <p14:cNvContentPartPr/>
                <p14:nvPr/>
              </p14:nvContentPartPr>
              <p14:xfrm>
                <a:off x="7739380" y="4206951"/>
                <a:ext cx="161640" cy="497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1DD753E-FCCC-EE47-8C67-9E579062F6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31820" y="4199391"/>
                  <a:ext cx="1767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C6BDFB65-FCDC-FA46-A304-06C8D59EC0F6}"/>
                    </a:ext>
                  </a:extLst>
                </p14:cNvPr>
                <p14:cNvContentPartPr/>
                <p14:nvPr/>
              </p14:nvContentPartPr>
              <p14:xfrm>
                <a:off x="4825900" y="5010111"/>
                <a:ext cx="330480" cy="5785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C6BDFB65-FCDC-FA46-A304-06C8D59EC0F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18340" y="5002551"/>
                  <a:ext cx="3452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D35929D-45C3-5044-9C86-B1626FBC1954}"/>
                    </a:ext>
                  </a:extLst>
                </p14:cNvPr>
                <p14:cNvContentPartPr/>
                <p14:nvPr/>
              </p14:nvContentPartPr>
              <p14:xfrm>
                <a:off x="5105980" y="5271471"/>
                <a:ext cx="87480" cy="3585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D35929D-45C3-5044-9C86-B1626FBC19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98420" y="5263911"/>
                  <a:ext cx="1026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C22D6072-618E-5E48-93A6-910F46442B5E}"/>
                    </a:ext>
                  </a:extLst>
                </p14:cNvPr>
                <p14:cNvContentPartPr/>
                <p14:nvPr/>
              </p14:nvContentPartPr>
              <p14:xfrm>
                <a:off x="5093380" y="5383791"/>
                <a:ext cx="100080" cy="874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C22D6072-618E-5E48-93A6-910F46442B5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85820" y="5376231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037A75A-07EF-B347-A5C6-E5B8895B970F}"/>
                    </a:ext>
                  </a:extLst>
                </p14:cNvPr>
                <p14:cNvContentPartPr/>
                <p14:nvPr/>
              </p14:nvContentPartPr>
              <p14:xfrm>
                <a:off x="5616460" y="5084631"/>
                <a:ext cx="81360" cy="4111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037A75A-07EF-B347-A5C6-E5B8895B970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08900" y="5077431"/>
                  <a:ext cx="96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DADBB3D0-2C2C-684E-AB93-2AFC610EAB60}"/>
                    </a:ext>
                  </a:extLst>
                </p14:cNvPr>
                <p14:cNvContentPartPr/>
                <p14:nvPr/>
              </p14:nvContentPartPr>
              <p14:xfrm>
                <a:off x="5741020" y="5178231"/>
                <a:ext cx="317880" cy="3488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DADBB3D0-2C2C-684E-AB93-2AFC610EAB6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33460" y="5170671"/>
                  <a:ext cx="333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930DE49-A09D-C045-91E5-41264131FBC1}"/>
                    </a:ext>
                  </a:extLst>
                </p14:cNvPr>
                <p14:cNvContentPartPr/>
                <p14:nvPr/>
              </p14:nvContentPartPr>
              <p14:xfrm>
                <a:off x="6319900" y="5122071"/>
                <a:ext cx="43920" cy="3052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930DE49-A09D-C045-91E5-41264131FBC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12340" y="5114511"/>
                  <a:ext cx="59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F2A1D9E-B487-0C4A-9CC4-09B26D6AA427}"/>
                    </a:ext>
                  </a:extLst>
                </p14:cNvPr>
                <p14:cNvContentPartPr/>
                <p14:nvPr/>
              </p14:nvContentPartPr>
              <p14:xfrm>
                <a:off x="6550300" y="4879431"/>
                <a:ext cx="336600" cy="7351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F2A1D9E-B487-0C4A-9CC4-09B26D6AA4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42740" y="4871871"/>
                  <a:ext cx="3517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320FD21-2A92-6D46-8E72-939782E2654A}"/>
                    </a:ext>
                  </a:extLst>
                </p14:cNvPr>
                <p14:cNvContentPartPr/>
                <p14:nvPr/>
              </p14:nvContentPartPr>
              <p14:xfrm>
                <a:off x="6527980" y="5041071"/>
                <a:ext cx="214920" cy="2682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320FD21-2A92-6D46-8E72-939782E2654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20780" y="5033511"/>
                  <a:ext cx="230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D403839D-336F-BB48-A873-2E1B63EA5773}"/>
                    </a:ext>
                  </a:extLst>
                </p14:cNvPr>
                <p14:cNvContentPartPr/>
                <p14:nvPr/>
              </p14:nvContentPartPr>
              <p14:xfrm>
                <a:off x="6538420" y="5308911"/>
                <a:ext cx="286200" cy="1684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D403839D-336F-BB48-A873-2E1B63EA577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30860" y="5301351"/>
                  <a:ext cx="300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B3250F9D-5C97-5142-926B-899CC05AEC9C}"/>
                    </a:ext>
                  </a:extLst>
                </p14:cNvPr>
                <p14:cNvContentPartPr/>
                <p14:nvPr/>
              </p14:nvContentPartPr>
              <p14:xfrm>
                <a:off x="7216300" y="5510871"/>
                <a:ext cx="50040" cy="10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B3250F9D-5C97-5142-926B-899CC05AEC9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08740" y="5503311"/>
                  <a:ext cx="65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0103A487-1559-BE47-B60F-B823301F2DA2}"/>
                    </a:ext>
                  </a:extLst>
                </p14:cNvPr>
                <p14:cNvContentPartPr/>
                <p14:nvPr/>
              </p14:nvContentPartPr>
              <p14:xfrm>
                <a:off x="7247620" y="5620311"/>
                <a:ext cx="12960" cy="19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0103A487-1559-BE47-B60F-B823301F2D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40060" y="56127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61994652-9A8A-CC44-9921-4AF7511467D0}"/>
                    </a:ext>
                  </a:extLst>
                </p14:cNvPr>
                <p14:cNvContentPartPr/>
                <p14:nvPr/>
              </p14:nvContentPartPr>
              <p14:xfrm>
                <a:off x="6413500" y="5539311"/>
                <a:ext cx="336600" cy="100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61994652-9A8A-CC44-9921-4AF7511467D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405940" y="5531751"/>
                  <a:ext cx="351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46C71F0-A958-9C45-A73F-F4379087D702}"/>
                    </a:ext>
                  </a:extLst>
                </p14:cNvPr>
                <p14:cNvContentPartPr/>
                <p14:nvPr/>
              </p14:nvContentPartPr>
              <p14:xfrm>
                <a:off x="1625860" y="6379551"/>
                <a:ext cx="87480" cy="87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46C71F0-A958-9C45-A73F-F4379087D70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618300" y="6371991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F705C33D-1E98-1C4E-A6FD-D5F6B0365026}"/>
                    </a:ext>
                  </a:extLst>
                </p14:cNvPr>
                <p14:cNvContentPartPr/>
                <p14:nvPr/>
              </p14:nvContentPartPr>
              <p14:xfrm>
                <a:off x="1700740" y="6205311"/>
                <a:ext cx="1407240" cy="2120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F705C33D-1E98-1C4E-A6FD-D5F6B036502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693180" y="6197751"/>
                  <a:ext cx="1422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13E032F-95D7-A741-8718-F0AF7F534B84}"/>
                    </a:ext>
                  </a:extLst>
                </p14:cNvPr>
                <p14:cNvContentPartPr/>
                <p14:nvPr/>
              </p14:nvContentPartPr>
              <p14:xfrm>
                <a:off x="3119860" y="6124311"/>
                <a:ext cx="1344960" cy="1684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13E032F-95D7-A741-8718-F0AF7F534B8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112660" y="6116751"/>
                  <a:ext cx="136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269339BD-FE31-A14B-B48E-C354D5B58D54}"/>
                    </a:ext>
                  </a:extLst>
                </p14:cNvPr>
                <p14:cNvContentPartPr/>
                <p14:nvPr/>
              </p14:nvContentPartPr>
              <p14:xfrm>
                <a:off x="4464820" y="6093351"/>
                <a:ext cx="1563120" cy="1249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269339BD-FE31-A14B-B48E-C354D5B58D5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57260" y="6085791"/>
                  <a:ext cx="1577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7161A0E-8B44-D844-AD1B-5AEB90CEA8DC}"/>
                    </a:ext>
                  </a:extLst>
                </p14:cNvPr>
                <p14:cNvContentPartPr/>
                <p14:nvPr/>
              </p14:nvContentPartPr>
              <p14:xfrm>
                <a:off x="6083380" y="6031071"/>
                <a:ext cx="2098440" cy="22860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7161A0E-8B44-D844-AD1B-5AEB90CEA8D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75820" y="6023511"/>
                  <a:ext cx="211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2775F67-66A1-A644-A174-917FFC97A36E}"/>
                    </a:ext>
                  </a:extLst>
                </p14:cNvPr>
                <p14:cNvContentPartPr/>
                <p14:nvPr/>
              </p14:nvContentPartPr>
              <p14:xfrm>
                <a:off x="8144020" y="6006951"/>
                <a:ext cx="1618920" cy="2548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2775F67-66A1-A644-A174-917FFC97A36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36460" y="5999391"/>
                  <a:ext cx="1634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32761025-80A6-824A-96D3-8CBD507A3395}"/>
                    </a:ext>
                  </a:extLst>
                </p14:cNvPr>
                <p14:cNvContentPartPr/>
                <p14:nvPr/>
              </p14:nvContentPartPr>
              <p14:xfrm>
                <a:off x="9756460" y="5894271"/>
                <a:ext cx="1749600" cy="26172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32761025-80A6-824A-96D3-8CBD507A339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48900" y="5886711"/>
                  <a:ext cx="17647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24CB12D4-C4D0-9242-A0A8-B06B7A1D3E7E}"/>
                  </a:ext>
                </a:extLst>
              </p14:cNvPr>
              <p14:cNvContentPartPr/>
              <p14:nvPr/>
            </p14:nvContentPartPr>
            <p14:xfrm>
              <a:off x="2198620" y="6273711"/>
              <a:ext cx="243000" cy="21816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24CB12D4-C4D0-9242-A0A8-B06B7A1D3E7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191060" y="6266511"/>
                <a:ext cx="258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3049CF55-E755-1543-A29D-3F9E0983B522}"/>
                  </a:ext>
                </a:extLst>
              </p14:cNvPr>
              <p14:cNvContentPartPr/>
              <p14:nvPr/>
            </p14:nvContentPartPr>
            <p14:xfrm>
              <a:off x="3711340" y="6124311"/>
              <a:ext cx="249480" cy="218160"/>
            </p14:xfrm>
          </p:contentPart>
        </mc:Choice>
        <mc:Fallback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3049CF55-E755-1543-A29D-3F9E0983B522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703780" y="6116751"/>
                <a:ext cx="264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20516709-26A3-4D41-936A-3151D7A83716}"/>
                  </a:ext>
                </a:extLst>
              </p14:cNvPr>
              <p14:cNvContentPartPr/>
              <p14:nvPr/>
            </p14:nvContentPartPr>
            <p14:xfrm>
              <a:off x="5087260" y="6062031"/>
              <a:ext cx="304560" cy="26820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20516709-26A3-4D41-936A-3151D7A83716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079700" y="6054831"/>
                <a:ext cx="319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A7A8189F-AD3D-174D-A0A9-37ECE4794DA5}"/>
                  </a:ext>
                </a:extLst>
              </p14:cNvPr>
              <p14:cNvContentPartPr/>
              <p14:nvPr/>
            </p14:nvContentPartPr>
            <p14:xfrm>
              <a:off x="6643540" y="6087231"/>
              <a:ext cx="317160" cy="2430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A7A8189F-AD3D-174D-A0A9-37ECE4794DA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635980" y="6079671"/>
                <a:ext cx="3322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367C4C44-61B9-DB44-A7B7-CC5D26B9B778}"/>
                  </a:ext>
                </a:extLst>
              </p14:cNvPr>
              <p14:cNvContentPartPr/>
              <p14:nvPr/>
            </p14:nvContentPartPr>
            <p14:xfrm>
              <a:off x="8735500" y="5981391"/>
              <a:ext cx="243000" cy="24300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367C4C44-61B9-DB44-A7B7-CC5D26B9B77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727940" y="5973831"/>
                <a:ext cx="258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0B00FD8F-8E27-B845-A782-A0217CD1565C}"/>
                  </a:ext>
                </a:extLst>
              </p14:cNvPr>
              <p14:cNvContentPartPr/>
              <p14:nvPr/>
            </p14:nvContentPartPr>
            <p14:xfrm>
              <a:off x="10416340" y="6013071"/>
              <a:ext cx="329760" cy="304560"/>
            </p14:xfrm>
          </p:contentPart>
        </mc:Choice>
        <mc:Fallback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0B00FD8F-8E27-B845-A782-A0217CD1565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408780" y="6005511"/>
                <a:ext cx="344520" cy="31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40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2A07B6B-7D3B-F84A-B2A9-944A3CCFD340}"/>
                  </a:ext>
                </a:extLst>
              </p14:cNvPr>
              <p14:cNvContentPartPr/>
              <p14:nvPr/>
            </p14:nvContentPartPr>
            <p14:xfrm>
              <a:off x="866260" y="490311"/>
              <a:ext cx="6480" cy="6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2A07B6B-7D3B-F84A-B2A9-944A3CCFD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700" y="482751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DAF6BB-240A-984F-9577-2E3C19BD5AC1}"/>
                  </a:ext>
                </a:extLst>
              </p14:cNvPr>
              <p14:cNvContentPartPr/>
              <p14:nvPr/>
            </p14:nvContentPartPr>
            <p14:xfrm>
              <a:off x="785620" y="359631"/>
              <a:ext cx="361440" cy="479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DAF6BB-240A-984F-9577-2E3C19BD5A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060" y="352071"/>
                <a:ext cx="3765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3DBA2EF-36B7-5146-9B00-0DEA087423DB}"/>
                  </a:ext>
                </a:extLst>
              </p14:cNvPr>
              <p14:cNvContentPartPr/>
              <p14:nvPr/>
            </p14:nvContentPartPr>
            <p14:xfrm>
              <a:off x="1059220" y="552591"/>
              <a:ext cx="93600" cy="355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3DBA2EF-36B7-5146-9B00-0DEA087423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020" y="545031"/>
                <a:ext cx="1087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09B1A09-3234-264D-8EE9-274C64A6D8BA}"/>
                  </a:ext>
                </a:extLst>
              </p14:cNvPr>
              <p14:cNvContentPartPr/>
              <p14:nvPr/>
            </p14:nvContentPartPr>
            <p14:xfrm>
              <a:off x="1028260" y="664551"/>
              <a:ext cx="149760" cy="874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09B1A09-3234-264D-8EE9-274C64A6D8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0700" y="656991"/>
                <a:ext cx="1648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3BB3888-FC86-B444-BCAC-786C9C6218CD}"/>
                  </a:ext>
                </a:extLst>
              </p14:cNvPr>
              <p14:cNvContentPartPr/>
              <p14:nvPr/>
            </p14:nvContentPartPr>
            <p14:xfrm>
              <a:off x="1420300" y="409311"/>
              <a:ext cx="342720" cy="3862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3BB3888-FC86-B444-BCAC-786C9C6218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3100" y="401751"/>
                <a:ext cx="35784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83D23B-2177-4945-B8C1-5E3499F0485D}"/>
              </a:ext>
            </a:extLst>
          </p:cNvPr>
          <p:cNvGrpSpPr/>
          <p:nvPr/>
        </p:nvGrpSpPr>
        <p:grpSpPr>
          <a:xfrm>
            <a:off x="2018260" y="197631"/>
            <a:ext cx="2060640" cy="585720"/>
            <a:chOff x="2018260" y="197631"/>
            <a:chExt cx="2060640" cy="5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17B0781-9DA7-8946-9397-068FE8FD0D54}"/>
                    </a:ext>
                  </a:extLst>
                </p14:cNvPr>
                <p14:cNvContentPartPr/>
                <p14:nvPr/>
              </p14:nvContentPartPr>
              <p14:xfrm>
                <a:off x="2018260" y="378351"/>
                <a:ext cx="205920" cy="5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17B0781-9DA7-8946-9397-068FE8FD0D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0700" y="370791"/>
                  <a:ext cx="221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76F5ED7-531F-C847-A393-71069C5BBA8F}"/>
                    </a:ext>
                  </a:extLst>
                </p14:cNvPr>
                <p14:cNvContentPartPr/>
                <p14:nvPr/>
              </p14:nvContentPartPr>
              <p14:xfrm>
                <a:off x="2030500" y="484191"/>
                <a:ext cx="187200" cy="230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76F5ED7-531F-C847-A393-71069C5BBA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2940" y="476631"/>
                  <a:ext cx="202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41E7F6C-F8BA-6949-B6BD-53EB09800A3E}"/>
                    </a:ext>
                  </a:extLst>
                </p14:cNvPr>
                <p14:cNvContentPartPr/>
                <p14:nvPr/>
              </p14:nvContentPartPr>
              <p14:xfrm>
                <a:off x="2086660" y="546471"/>
                <a:ext cx="174600" cy="56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41E7F6C-F8BA-6949-B6BD-53EB09800A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9100" y="538911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DB96BB0-FE44-C842-AA6B-3DC4A12B8AC1}"/>
                    </a:ext>
                  </a:extLst>
                </p14:cNvPr>
                <p14:cNvContentPartPr/>
                <p14:nvPr/>
              </p14:nvContentPartPr>
              <p14:xfrm>
                <a:off x="2354140" y="297351"/>
                <a:ext cx="772200" cy="423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DB96BB0-FE44-C842-AA6B-3DC4A12B8A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6940" y="289791"/>
                  <a:ext cx="7873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1373851-D147-694D-A634-8CFBD1EBF816}"/>
                    </a:ext>
                  </a:extLst>
                </p14:cNvPr>
                <p14:cNvContentPartPr/>
                <p14:nvPr/>
              </p14:nvContentPartPr>
              <p14:xfrm>
                <a:off x="3375460" y="228951"/>
                <a:ext cx="6480" cy="6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1373851-D147-694D-A634-8CFBD1EBF8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67900" y="221391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79E9F97-6175-D642-AFD0-FC37AC13F589}"/>
                    </a:ext>
                  </a:extLst>
                </p14:cNvPr>
                <p14:cNvContentPartPr/>
                <p14:nvPr/>
              </p14:nvContentPartPr>
              <p14:xfrm>
                <a:off x="3300580" y="309951"/>
                <a:ext cx="43920" cy="326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79E9F97-6175-D642-AFD0-FC37AC13F5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93020" y="302391"/>
                  <a:ext cx="59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A6CB98F-AEB8-FB41-A18A-DA695980B7B3}"/>
                    </a:ext>
                  </a:extLst>
                </p14:cNvPr>
                <p14:cNvContentPartPr/>
                <p14:nvPr/>
              </p14:nvContentPartPr>
              <p14:xfrm>
                <a:off x="3400300" y="197631"/>
                <a:ext cx="311760" cy="554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A6CB98F-AEB8-FB41-A18A-DA695980B7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92740" y="190431"/>
                  <a:ext cx="326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2FCE3CE-5861-D94D-91E7-5CBCF2ED8BEC}"/>
                    </a:ext>
                  </a:extLst>
                </p14:cNvPr>
                <p14:cNvContentPartPr/>
                <p14:nvPr/>
              </p14:nvContentPartPr>
              <p14:xfrm>
                <a:off x="3431260" y="285111"/>
                <a:ext cx="187200" cy="405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2FCE3CE-5861-D94D-91E7-5CBCF2ED8B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23700" y="277551"/>
                  <a:ext cx="202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AECC247-0025-1C40-8C28-C6E7AFDCA763}"/>
                    </a:ext>
                  </a:extLst>
                </p14:cNvPr>
                <p14:cNvContentPartPr/>
                <p14:nvPr/>
              </p14:nvContentPartPr>
              <p14:xfrm>
                <a:off x="3947860" y="701991"/>
                <a:ext cx="131040" cy="81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AECC247-0025-1C40-8C28-C6E7AFDCA7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40660" y="694431"/>
                  <a:ext cx="1461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5C7A9A6-A392-6E48-A004-7609B0E2400E}"/>
              </a:ext>
            </a:extLst>
          </p:cNvPr>
          <p:cNvGrpSpPr/>
          <p:nvPr/>
        </p:nvGrpSpPr>
        <p:grpSpPr>
          <a:xfrm>
            <a:off x="4464820" y="179271"/>
            <a:ext cx="373680" cy="535680"/>
            <a:chOff x="4464820" y="179271"/>
            <a:chExt cx="373680" cy="5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A7A969-5BAC-E245-85F3-FABD03925689}"/>
                    </a:ext>
                  </a:extLst>
                </p14:cNvPr>
                <p14:cNvContentPartPr/>
                <p14:nvPr/>
              </p14:nvContentPartPr>
              <p14:xfrm>
                <a:off x="4464820" y="179271"/>
                <a:ext cx="293040" cy="535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A7A969-5BAC-E245-85F3-FABD039256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57260" y="171711"/>
                  <a:ext cx="308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89D7425-3404-E542-9866-CD4819969863}"/>
                    </a:ext>
                  </a:extLst>
                </p14:cNvPr>
                <p14:cNvContentPartPr/>
                <p14:nvPr/>
              </p14:nvContentPartPr>
              <p14:xfrm>
                <a:off x="4751020" y="409311"/>
                <a:ext cx="87480" cy="293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89D7425-3404-E542-9866-CD48199698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43460" y="401751"/>
                  <a:ext cx="102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C385764-1344-D342-97E1-0A53BC65A55B}"/>
                    </a:ext>
                  </a:extLst>
                </p14:cNvPr>
                <p14:cNvContentPartPr/>
                <p14:nvPr/>
              </p14:nvContentPartPr>
              <p14:xfrm>
                <a:off x="4707460" y="515151"/>
                <a:ext cx="62640" cy="75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C385764-1344-D342-97E1-0A53BC65A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9900" y="507591"/>
                  <a:ext cx="777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1F10F1B-9754-4142-AAD2-B0D7988350C4}"/>
              </a:ext>
            </a:extLst>
          </p:cNvPr>
          <p:cNvGrpSpPr/>
          <p:nvPr/>
        </p:nvGrpSpPr>
        <p:grpSpPr>
          <a:xfrm>
            <a:off x="5162140" y="253791"/>
            <a:ext cx="361440" cy="385560"/>
            <a:chOff x="5162140" y="253791"/>
            <a:chExt cx="36144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63DBFE9-9B4F-DA45-BFE9-443695D635F9}"/>
                    </a:ext>
                  </a:extLst>
                </p14:cNvPr>
                <p14:cNvContentPartPr/>
                <p14:nvPr/>
              </p14:nvContentPartPr>
              <p14:xfrm>
                <a:off x="5162140" y="253791"/>
                <a:ext cx="112320" cy="348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63DBFE9-9B4F-DA45-BFE9-443695D635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54580" y="246231"/>
                  <a:ext cx="127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9C5DFDD-2DBA-CB4F-849D-2E7225161607}"/>
                    </a:ext>
                  </a:extLst>
                </p14:cNvPr>
                <p14:cNvContentPartPr/>
                <p14:nvPr/>
              </p14:nvContentPartPr>
              <p14:xfrm>
                <a:off x="5255380" y="347031"/>
                <a:ext cx="268200" cy="292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9C5DFDD-2DBA-CB4F-849D-2E72251616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47820" y="339831"/>
                  <a:ext cx="28296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B3A68FC-EFE6-404D-B60D-1CAE319697FB}"/>
              </a:ext>
            </a:extLst>
          </p:cNvPr>
          <p:cNvGrpSpPr/>
          <p:nvPr/>
        </p:nvGrpSpPr>
        <p:grpSpPr>
          <a:xfrm>
            <a:off x="5796820" y="73431"/>
            <a:ext cx="1855800" cy="547920"/>
            <a:chOff x="5796820" y="73431"/>
            <a:chExt cx="185580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D1B3275-9B0A-4849-952A-E5B84DCE879A}"/>
                    </a:ext>
                  </a:extLst>
                </p14:cNvPr>
                <p14:cNvContentPartPr/>
                <p14:nvPr/>
              </p14:nvContentPartPr>
              <p14:xfrm>
                <a:off x="5852980" y="228951"/>
                <a:ext cx="124920" cy="37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D1B3275-9B0A-4849-952A-E5B84DCE87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45420" y="22139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BA1E99E-5548-6142-B483-79DE446DA4F1}"/>
                    </a:ext>
                  </a:extLst>
                </p14:cNvPr>
                <p14:cNvContentPartPr/>
                <p14:nvPr/>
              </p14:nvContentPartPr>
              <p14:xfrm>
                <a:off x="5796820" y="353511"/>
                <a:ext cx="143640" cy="193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BA1E99E-5548-6142-B483-79DE446DA4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89620" y="345951"/>
                  <a:ext cx="158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CE0AE87-A794-4449-B324-CFF2486AC402}"/>
                    </a:ext>
                  </a:extLst>
                </p14:cNvPr>
                <p14:cNvContentPartPr/>
                <p14:nvPr/>
              </p14:nvContentPartPr>
              <p14:xfrm>
                <a:off x="5872420" y="446751"/>
                <a:ext cx="130320" cy="31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CE0AE87-A794-4449-B324-CFF2486AC4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64860" y="439191"/>
                  <a:ext cx="145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EBEF753-BBF1-6B47-8E6E-BDC1432B159B}"/>
                    </a:ext>
                  </a:extLst>
                </p14:cNvPr>
                <p14:cNvContentPartPr/>
                <p14:nvPr/>
              </p14:nvContentPartPr>
              <p14:xfrm>
                <a:off x="6077260" y="241191"/>
                <a:ext cx="822240" cy="317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EBEF753-BBF1-6B47-8E6E-BDC1432B15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69700" y="233991"/>
                  <a:ext cx="8373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616E076-8459-4B42-BE46-E681889E2B46}"/>
                    </a:ext>
                  </a:extLst>
                </p14:cNvPr>
                <p14:cNvContentPartPr/>
                <p14:nvPr/>
              </p14:nvContentPartPr>
              <p14:xfrm>
                <a:off x="7228900" y="73431"/>
                <a:ext cx="43920" cy="118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616E076-8459-4B42-BE46-E681889E2B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21340" y="65871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B5D33E6-640D-0C48-86F4-937E7B037049}"/>
                    </a:ext>
                  </a:extLst>
                </p14:cNvPr>
                <p14:cNvContentPartPr/>
                <p14:nvPr/>
              </p14:nvContentPartPr>
              <p14:xfrm>
                <a:off x="7042780" y="291231"/>
                <a:ext cx="416880" cy="299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B5D33E6-640D-0C48-86F4-937E7B0370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35220" y="283671"/>
                  <a:ext cx="432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62968AE-1772-BC49-A778-FC325525B4A3}"/>
                    </a:ext>
                  </a:extLst>
                </p14:cNvPr>
                <p14:cNvContentPartPr/>
                <p14:nvPr/>
              </p14:nvContentPartPr>
              <p14:xfrm>
                <a:off x="7552540" y="571311"/>
                <a:ext cx="100080" cy="5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62968AE-1772-BC49-A778-FC325525B4A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44980" y="563751"/>
                  <a:ext cx="115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779CF59-8560-3640-9F67-894F4905ED32}"/>
              </a:ext>
            </a:extLst>
          </p:cNvPr>
          <p:cNvGrpSpPr/>
          <p:nvPr/>
        </p:nvGrpSpPr>
        <p:grpSpPr>
          <a:xfrm>
            <a:off x="8082460" y="185391"/>
            <a:ext cx="385560" cy="482400"/>
            <a:chOff x="8082460" y="185391"/>
            <a:chExt cx="38556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FD0D07-2265-9444-B33C-8C494724EAAE}"/>
                    </a:ext>
                  </a:extLst>
                </p14:cNvPr>
                <p14:cNvContentPartPr/>
                <p14:nvPr/>
              </p14:nvContentPartPr>
              <p14:xfrm>
                <a:off x="8082460" y="185391"/>
                <a:ext cx="385560" cy="398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FD0D07-2265-9444-B33C-8C494724EA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74900" y="177831"/>
                  <a:ext cx="4006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737ED7E-8B54-AD46-AA94-206B2E721326}"/>
                    </a:ext>
                  </a:extLst>
                </p14:cNvPr>
                <p14:cNvContentPartPr/>
                <p14:nvPr/>
              </p14:nvContentPartPr>
              <p14:xfrm>
                <a:off x="8349580" y="397071"/>
                <a:ext cx="74520" cy="270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737ED7E-8B54-AD46-AA94-206B2E7213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42020" y="389511"/>
                  <a:ext cx="89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91C6961-5FE9-FA41-B6FC-F7439D2B1E52}"/>
                    </a:ext>
                  </a:extLst>
                </p14:cNvPr>
                <p14:cNvContentPartPr/>
                <p14:nvPr/>
              </p14:nvContentPartPr>
              <p14:xfrm>
                <a:off x="8318260" y="515151"/>
                <a:ext cx="62640" cy="68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91C6961-5FE9-FA41-B6FC-F7439D2B1E5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10700" y="507591"/>
                  <a:ext cx="777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18ACA35-3E26-1240-A1F8-FA22FB9F1B2F}"/>
                  </a:ext>
                </a:extLst>
              </p14:cNvPr>
              <p14:cNvContentPartPr/>
              <p14:nvPr/>
            </p14:nvContentPartPr>
            <p14:xfrm>
              <a:off x="8772940" y="235071"/>
              <a:ext cx="355320" cy="355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18ACA35-3E26-1240-A1F8-FA22FB9F1B2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65380" y="227511"/>
                <a:ext cx="370440" cy="3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6A362028-B8E1-F248-B4F1-1FB512CF4D32}"/>
              </a:ext>
            </a:extLst>
          </p:cNvPr>
          <p:cNvGrpSpPr/>
          <p:nvPr/>
        </p:nvGrpSpPr>
        <p:grpSpPr>
          <a:xfrm>
            <a:off x="9495100" y="179271"/>
            <a:ext cx="2284920" cy="616320"/>
            <a:chOff x="9495100" y="179271"/>
            <a:chExt cx="2284920" cy="61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E9821D8-8442-C34B-BD9A-B99B76CB58E7}"/>
                    </a:ext>
                  </a:extLst>
                </p14:cNvPr>
                <p14:cNvContentPartPr/>
                <p14:nvPr/>
              </p14:nvContentPartPr>
              <p14:xfrm>
                <a:off x="9495100" y="222831"/>
                <a:ext cx="81360" cy="224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E9821D8-8442-C34B-BD9A-B99B76CB58E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87540" y="215271"/>
                  <a:ext cx="96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5972549-75FD-D047-AAA8-915492661444}"/>
                    </a:ext>
                  </a:extLst>
                </p14:cNvPr>
                <p14:cNvContentPartPr/>
                <p14:nvPr/>
              </p14:nvContentPartPr>
              <p14:xfrm>
                <a:off x="9526060" y="340911"/>
                <a:ext cx="12960" cy="19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5972549-75FD-D047-AAA8-91549266144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18500" y="3333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7D4A0DE-7A28-A542-A733-883C5E12E805}"/>
                    </a:ext>
                  </a:extLst>
                </p14:cNvPr>
                <p14:cNvContentPartPr/>
                <p14:nvPr/>
              </p14:nvContentPartPr>
              <p14:xfrm>
                <a:off x="9495100" y="228951"/>
                <a:ext cx="168480" cy="317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7D4A0DE-7A28-A542-A733-883C5E12E8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87540" y="221391"/>
                  <a:ext cx="183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61E666F-C43A-1247-A150-560FB575B92E}"/>
                    </a:ext>
                  </a:extLst>
                </p14:cNvPr>
                <p14:cNvContentPartPr/>
                <p14:nvPr/>
              </p14:nvContentPartPr>
              <p14:xfrm>
                <a:off x="9557020" y="403191"/>
                <a:ext cx="187200" cy="31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61E666F-C43A-1247-A150-560FB575B9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49820" y="395631"/>
                  <a:ext cx="202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E04738B-1C0C-2546-9406-56C144001809}"/>
                    </a:ext>
                  </a:extLst>
                </p14:cNvPr>
                <p14:cNvContentPartPr/>
                <p14:nvPr/>
              </p14:nvContentPartPr>
              <p14:xfrm>
                <a:off x="9750340" y="217071"/>
                <a:ext cx="697680" cy="372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E04738B-1C0C-2546-9406-56C1440018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42780" y="209511"/>
                  <a:ext cx="712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0F96476-21B8-064B-AA90-8172E86E99C2}"/>
                    </a:ext>
                  </a:extLst>
                </p14:cNvPr>
                <p14:cNvContentPartPr/>
                <p14:nvPr/>
              </p14:nvContentPartPr>
              <p14:xfrm>
                <a:off x="10584460" y="309951"/>
                <a:ext cx="31320" cy="218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0F96476-21B8-064B-AA90-8172E86E99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76900" y="302391"/>
                  <a:ext cx="46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596C376-0152-C042-9E87-966B099C9932}"/>
                    </a:ext>
                  </a:extLst>
                </p14:cNvPr>
                <p14:cNvContentPartPr/>
                <p14:nvPr/>
              </p14:nvContentPartPr>
              <p14:xfrm>
                <a:off x="10672300" y="247671"/>
                <a:ext cx="317160" cy="405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596C376-0152-C042-9E87-966B099C993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64740" y="240111"/>
                  <a:ext cx="332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BAD68BE-711F-CC4F-9735-4284D3AD809F}"/>
                    </a:ext>
                  </a:extLst>
                </p14:cNvPr>
                <p14:cNvContentPartPr/>
                <p14:nvPr/>
              </p14:nvContentPartPr>
              <p14:xfrm>
                <a:off x="11038780" y="179271"/>
                <a:ext cx="454680" cy="49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BAD68BE-711F-CC4F-9735-4284D3AD809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031220" y="171711"/>
                  <a:ext cx="4698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4F6032C-5614-8E48-85A6-34C1981BE107}"/>
                    </a:ext>
                  </a:extLst>
                </p14:cNvPr>
                <p14:cNvContentPartPr/>
                <p14:nvPr/>
              </p14:nvContentPartPr>
              <p14:xfrm>
                <a:off x="11679940" y="764271"/>
                <a:ext cx="100080" cy="31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4F6032C-5614-8E48-85A6-34C1981BE10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72380" y="756711"/>
                  <a:ext cx="11520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2F60D0E-89E1-2E46-BA38-5C400A26CFEA}"/>
              </a:ext>
            </a:extLst>
          </p:cNvPr>
          <p:cNvGrpSpPr/>
          <p:nvPr/>
        </p:nvGrpSpPr>
        <p:grpSpPr>
          <a:xfrm>
            <a:off x="881740" y="1280871"/>
            <a:ext cx="843840" cy="486000"/>
            <a:chOff x="881740" y="1280871"/>
            <a:chExt cx="84384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CB055A-AEB5-3C45-BBEE-F02018C5D9C6}"/>
                    </a:ext>
                  </a:extLst>
                </p14:cNvPr>
                <p14:cNvContentPartPr/>
                <p14:nvPr/>
              </p14:nvContentPartPr>
              <p14:xfrm>
                <a:off x="881740" y="1280871"/>
                <a:ext cx="321480" cy="473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CB055A-AEB5-3C45-BBEE-F02018C5D9C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4180" y="1273671"/>
                  <a:ext cx="3362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CBF2505-ABE7-C642-B49A-58AE91555FE0}"/>
                    </a:ext>
                  </a:extLst>
                </p14:cNvPr>
                <p14:cNvContentPartPr/>
                <p14:nvPr/>
              </p14:nvContentPartPr>
              <p14:xfrm>
                <a:off x="1165060" y="1467711"/>
                <a:ext cx="75240" cy="299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CBF2505-ABE7-C642-B49A-58AE91555F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7860" y="1460151"/>
                  <a:ext cx="90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CB50CB1-C72E-CC46-AFF9-3A3944E87566}"/>
                    </a:ext>
                  </a:extLst>
                </p14:cNvPr>
                <p14:cNvContentPartPr/>
                <p14:nvPr/>
              </p14:nvContentPartPr>
              <p14:xfrm>
                <a:off x="1146700" y="1579671"/>
                <a:ext cx="50040" cy="81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CB50CB1-C72E-CC46-AFF9-3A3944E8756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9140" y="157247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ACF2340-790C-124D-93B2-556D47195D6E}"/>
                    </a:ext>
                  </a:extLst>
                </p14:cNvPr>
                <p14:cNvContentPartPr/>
                <p14:nvPr/>
              </p14:nvContentPartPr>
              <p14:xfrm>
                <a:off x="1426780" y="1380591"/>
                <a:ext cx="100080" cy="317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ACF2340-790C-124D-93B2-556D47195D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19220" y="1373031"/>
                  <a:ext cx="1152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4643067-1523-9140-8F38-6E3BE5DD98F4}"/>
                    </a:ext>
                  </a:extLst>
                </p14:cNvPr>
                <p14:cNvContentPartPr/>
                <p14:nvPr/>
              </p14:nvContentPartPr>
              <p14:xfrm>
                <a:off x="1544860" y="1448991"/>
                <a:ext cx="180720" cy="254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4643067-1523-9140-8F38-6E3BE5DD98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37300" y="1441431"/>
                  <a:ext cx="19584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D0D995E-0886-484F-85B2-D13A0163B7E0}"/>
              </a:ext>
            </a:extLst>
          </p:cNvPr>
          <p:cNvGrpSpPr/>
          <p:nvPr/>
        </p:nvGrpSpPr>
        <p:grpSpPr>
          <a:xfrm>
            <a:off x="1974700" y="1175031"/>
            <a:ext cx="1836720" cy="467280"/>
            <a:chOff x="1974700" y="1175031"/>
            <a:chExt cx="183672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81B54CC-63F5-7D42-9DD8-68C04C1AB748}"/>
                    </a:ext>
                  </a:extLst>
                </p14:cNvPr>
                <p14:cNvContentPartPr/>
                <p14:nvPr/>
              </p14:nvContentPartPr>
              <p14:xfrm>
                <a:off x="1974700" y="1380591"/>
                <a:ext cx="37800" cy="249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81B54CC-63F5-7D42-9DD8-68C04C1AB7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67140" y="1373031"/>
                  <a:ext cx="5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3E1DD81-59E8-6D4A-BDF5-38832C8B0DB0}"/>
                    </a:ext>
                  </a:extLst>
                </p14:cNvPr>
                <p14:cNvContentPartPr/>
                <p14:nvPr/>
              </p14:nvContentPartPr>
              <p14:xfrm>
                <a:off x="2198620" y="1256031"/>
                <a:ext cx="25200" cy="386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3E1DD81-59E8-6D4A-BDF5-38832C8B0D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91060" y="1248471"/>
                  <a:ext cx="40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81D5C95-5722-234E-BC5C-8A6276470AB5}"/>
                    </a:ext>
                  </a:extLst>
                </p14:cNvPr>
                <p14:cNvContentPartPr/>
                <p14:nvPr/>
              </p14:nvContentPartPr>
              <p14:xfrm>
                <a:off x="2111500" y="1474191"/>
                <a:ext cx="106200" cy="81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81D5C95-5722-234E-BC5C-8A6276470AB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03940" y="1466631"/>
                  <a:ext cx="121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DFFA3DE-EAD7-AD43-A367-513D92DF94BF}"/>
                    </a:ext>
                  </a:extLst>
                </p14:cNvPr>
                <p14:cNvContentPartPr/>
                <p14:nvPr/>
              </p14:nvContentPartPr>
              <p14:xfrm>
                <a:off x="2342620" y="1461591"/>
                <a:ext cx="423000" cy="124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DFFA3DE-EAD7-AD43-A367-513D92DF94B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35060" y="1454031"/>
                  <a:ext cx="43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EF43799-9DA0-0042-9626-6B7467630BD6}"/>
                    </a:ext>
                  </a:extLst>
                </p14:cNvPr>
                <p14:cNvContentPartPr/>
                <p14:nvPr/>
              </p14:nvContentPartPr>
              <p14:xfrm>
                <a:off x="2964340" y="1480311"/>
                <a:ext cx="25200" cy="55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EF43799-9DA0-0042-9626-6B7467630BD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56780" y="1472751"/>
                  <a:ext cx="403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A6FE3D3-B8B9-3C41-9CAA-963CF2A11E5D}"/>
                    </a:ext>
                  </a:extLst>
                </p14:cNvPr>
                <p14:cNvContentPartPr/>
                <p14:nvPr/>
              </p14:nvContentPartPr>
              <p14:xfrm>
                <a:off x="2945620" y="1343151"/>
                <a:ext cx="81360" cy="37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A6FE3D3-B8B9-3C41-9CAA-963CF2A11E5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38060" y="1335591"/>
                  <a:ext cx="96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9C9853D-2EEA-6D45-91D0-9401C5D21B26}"/>
                    </a:ext>
                  </a:extLst>
                </p14:cNvPr>
                <p14:cNvContentPartPr/>
                <p14:nvPr/>
              </p14:nvContentPartPr>
              <p14:xfrm>
                <a:off x="3157300" y="1175031"/>
                <a:ext cx="62640" cy="4485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9C9853D-2EEA-6D45-91D0-9401C5D21B2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49740" y="1167831"/>
                  <a:ext cx="77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8F608F3-9504-5742-8569-581FFA5D632C}"/>
                    </a:ext>
                  </a:extLst>
                </p14:cNvPr>
                <p14:cNvContentPartPr/>
                <p14:nvPr/>
              </p14:nvContentPartPr>
              <p14:xfrm>
                <a:off x="3381580" y="1330911"/>
                <a:ext cx="19080" cy="2059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8F608F3-9504-5742-8569-581FFA5D632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74020" y="1323351"/>
                  <a:ext cx="34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899DE91-1282-7B4D-BAFB-A87BAFAD506D}"/>
                    </a:ext>
                  </a:extLst>
                </p14:cNvPr>
                <p14:cNvContentPartPr/>
                <p14:nvPr/>
              </p14:nvContentPartPr>
              <p14:xfrm>
                <a:off x="3306700" y="1405431"/>
                <a:ext cx="504720" cy="124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899DE91-1282-7B4D-BAFB-A87BAFAD50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99140" y="1397871"/>
                  <a:ext cx="51984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A537725-ACCC-EE45-9342-F78E2A13C877}"/>
              </a:ext>
            </a:extLst>
          </p:cNvPr>
          <p:cNvGrpSpPr/>
          <p:nvPr/>
        </p:nvGrpSpPr>
        <p:grpSpPr>
          <a:xfrm>
            <a:off x="4022740" y="1069191"/>
            <a:ext cx="1208160" cy="511200"/>
            <a:chOff x="4022740" y="1069191"/>
            <a:chExt cx="120816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EEB0854-6952-364C-BB9A-FA79B41D7243}"/>
                    </a:ext>
                  </a:extLst>
                </p14:cNvPr>
                <p14:cNvContentPartPr/>
                <p14:nvPr/>
              </p14:nvContentPartPr>
              <p14:xfrm>
                <a:off x="4022740" y="1069191"/>
                <a:ext cx="374040" cy="486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EEB0854-6952-364C-BB9A-FA79B41D72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15180" y="1061991"/>
                  <a:ext cx="388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1B1E83E-377A-BA43-89C3-AF09C8C470C5}"/>
                    </a:ext>
                  </a:extLst>
                </p14:cNvPr>
                <p14:cNvContentPartPr/>
                <p14:nvPr/>
              </p14:nvContentPartPr>
              <p14:xfrm>
                <a:off x="4595500" y="1125351"/>
                <a:ext cx="93600" cy="442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1B1E83E-377A-BA43-89C3-AF09C8C470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87940" y="1117791"/>
                  <a:ext cx="1087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59A165E-CE55-AD43-8142-960BBC99627C}"/>
                    </a:ext>
                  </a:extLst>
                </p14:cNvPr>
                <p14:cNvContentPartPr/>
                <p14:nvPr/>
              </p14:nvContentPartPr>
              <p14:xfrm>
                <a:off x="4825900" y="1100511"/>
                <a:ext cx="212040" cy="479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59A165E-CE55-AD43-8142-960BBC9962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18340" y="1092951"/>
                  <a:ext cx="227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ADA31D7-D3E5-E047-85AC-39C57219FA25}"/>
                    </a:ext>
                  </a:extLst>
                </p14:cNvPr>
                <p14:cNvContentPartPr/>
                <p14:nvPr/>
              </p14:nvContentPartPr>
              <p14:xfrm>
                <a:off x="5174380" y="1554831"/>
                <a:ext cx="56520" cy="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ADA31D7-D3E5-E047-85AC-39C57219FA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6820" y="1547271"/>
                  <a:ext cx="71280" cy="1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41FA56E-EC6F-C541-8B03-8397D036EBC8}"/>
              </a:ext>
            </a:extLst>
          </p:cNvPr>
          <p:cNvGrpSpPr/>
          <p:nvPr/>
        </p:nvGrpSpPr>
        <p:grpSpPr>
          <a:xfrm>
            <a:off x="5859100" y="920511"/>
            <a:ext cx="386640" cy="603720"/>
            <a:chOff x="5859100" y="920511"/>
            <a:chExt cx="386640" cy="60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8CAA3F4-526C-F740-A052-6E9E3E2E6FA1}"/>
                    </a:ext>
                  </a:extLst>
                </p14:cNvPr>
                <p14:cNvContentPartPr/>
                <p14:nvPr/>
              </p14:nvContentPartPr>
              <p14:xfrm>
                <a:off x="5859100" y="920511"/>
                <a:ext cx="367560" cy="540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8CAA3F4-526C-F740-A052-6E9E3E2E6F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51540" y="912951"/>
                  <a:ext cx="3826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F67A4A5-8165-DE4B-A200-6F0E168795D3}"/>
                    </a:ext>
                  </a:extLst>
                </p14:cNvPr>
                <p14:cNvContentPartPr/>
                <p14:nvPr/>
              </p14:nvContentPartPr>
              <p14:xfrm>
                <a:off x="6139540" y="1243791"/>
                <a:ext cx="56520" cy="280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F67A4A5-8165-DE4B-A200-6F0E168795D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31980" y="1236231"/>
                  <a:ext cx="71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C2BB5D1-D433-8C45-ACBC-5284482A880F}"/>
                    </a:ext>
                  </a:extLst>
                </p14:cNvPr>
                <p14:cNvContentPartPr/>
                <p14:nvPr/>
              </p14:nvContentPartPr>
              <p14:xfrm>
                <a:off x="6102100" y="1306071"/>
                <a:ext cx="143640" cy="6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C2BB5D1-D433-8C45-ACBC-5284482A88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94540" y="129851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B77A489-A4C0-0A44-A432-3812A06D3EC9}"/>
              </a:ext>
            </a:extLst>
          </p:cNvPr>
          <p:cNvGrpSpPr/>
          <p:nvPr/>
        </p:nvGrpSpPr>
        <p:grpSpPr>
          <a:xfrm>
            <a:off x="6500620" y="1044351"/>
            <a:ext cx="355320" cy="367920"/>
            <a:chOff x="6500620" y="1044351"/>
            <a:chExt cx="3553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059C4D4-6A93-164A-9878-2DBE09C92620}"/>
                    </a:ext>
                  </a:extLst>
                </p14:cNvPr>
                <p14:cNvContentPartPr/>
                <p14:nvPr/>
              </p14:nvContentPartPr>
              <p14:xfrm>
                <a:off x="6500620" y="1044351"/>
                <a:ext cx="155880" cy="317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059C4D4-6A93-164A-9878-2DBE09C9262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93060" y="1036791"/>
                  <a:ext cx="171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F99C0D9-B37A-C54F-9278-69D0C67A13D5}"/>
                    </a:ext>
                  </a:extLst>
                </p14:cNvPr>
                <p14:cNvContentPartPr/>
                <p14:nvPr/>
              </p14:nvContentPartPr>
              <p14:xfrm>
                <a:off x="6631300" y="1156671"/>
                <a:ext cx="224640" cy="2556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F99C0D9-B37A-C54F-9278-69D0C67A13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23740" y="1149111"/>
                  <a:ext cx="23940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1EEDDDB-74CC-6445-901E-01BA9BEDA5D1}"/>
              </a:ext>
            </a:extLst>
          </p:cNvPr>
          <p:cNvGrpSpPr/>
          <p:nvPr/>
        </p:nvGrpSpPr>
        <p:grpSpPr>
          <a:xfrm>
            <a:off x="7110460" y="1013391"/>
            <a:ext cx="1706040" cy="374040"/>
            <a:chOff x="7110460" y="1013391"/>
            <a:chExt cx="17060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08A2B7B-31D6-2A49-9D5E-0AD2405E8382}"/>
                    </a:ext>
                  </a:extLst>
                </p14:cNvPr>
                <p14:cNvContentPartPr/>
                <p14:nvPr/>
              </p14:nvContentPartPr>
              <p14:xfrm>
                <a:off x="7110460" y="1119231"/>
                <a:ext cx="100080" cy="2430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08A2B7B-31D6-2A49-9D5E-0AD2405E838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02900" y="1111671"/>
                  <a:ext cx="115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7B11A7F-4ED3-C14B-B813-AF867097C1DF}"/>
                    </a:ext>
                  </a:extLst>
                </p14:cNvPr>
                <p14:cNvContentPartPr/>
                <p14:nvPr/>
              </p14:nvContentPartPr>
              <p14:xfrm>
                <a:off x="7334740" y="1069191"/>
                <a:ext cx="56520" cy="2556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7B11A7F-4ED3-C14B-B813-AF867097C1D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27180" y="1061991"/>
                  <a:ext cx="71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6C75EEB-5F7D-4F44-B658-F87103CC7771}"/>
                    </a:ext>
                  </a:extLst>
                </p14:cNvPr>
                <p14:cNvContentPartPr/>
                <p14:nvPr/>
              </p14:nvContentPartPr>
              <p14:xfrm>
                <a:off x="7235020" y="1231191"/>
                <a:ext cx="106200" cy="378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6C75EEB-5F7D-4F44-B658-F87103CC77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27460" y="1223631"/>
                  <a:ext cx="121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410CE1BD-90B3-2142-B61C-09B6E96A1086}"/>
                    </a:ext>
                  </a:extLst>
                </p14:cNvPr>
                <p14:cNvContentPartPr/>
                <p14:nvPr/>
              </p14:nvContentPartPr>
              <p14:xfrm>
                <a:off x="7421860" y="1212471"/>
                <a:ext cx="479880" cy="131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410CE1BD-90B3-2142-B61C-09B6E96A10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414300" y="1204911"/>
                  <a:ext cx="494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18D372D-52A1-5240-976F-014BE34A85CD}"/>
                    </a:ext>
                  </a:extLst>
                </p14:cNvPr>
                <p14:cNvContentPartPr/>
                <p14:nvPr/>
              </p14:nvContentPartPr>
              <p14:xfrm>
                <a:off x="7994620" y="1293471"/>
                <a:ext cx="25200" cy="500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18D372D-52A1-5240-976F-014BE34A85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87060" y="128591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4025600-DF53-604B-A7A7-2C01B7124610}"/>
                    </a:ext>
                  </a:extLst>
                </p14:cNvPr>
                <p14:cNvContentPartPr/>
                <p14:nvPr/>
              </p14:nvContentPartPr>
              <p14:xfrm>
                <a:off x="8056900" y="1144071"/>
                <a:ext cx="43920" cy="190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4025600-DF53-604B-A7A7-2C01B712461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49340" y="1136511"/>
                  <a:ext cx="59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22D6251-3C33-7443-919F-6E7B104623D0}"/>
                    </a:ext>
                  </a:extLst>
                </p14:cNvPr>
                <p14:cNvContentPartPr/>
                <p14:nvPr/>
              </p14:nvContentPartPr>
              <p14:xfrm>
                <a:off x="8318260" y="1013391"/>
                <a:ext cx="81360" cy="3740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22D6251-3C33-7443-919F-6E7B104623D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10700" y="1005831"/>
                  <a:ext cx="964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4645571-FF01-104C-B04B-3B319C377543}"/>
                    </a:ext>
                  </a:extLst>
                </p14:cNvPr>
                <p14:cNvContentPartPr/>
                <p14:nvPr/>
              </p14:nvContentPartPr>
              <p14:xfrm>
                <a:off x="8209180" y="1193751"/>
                <a:ext cx="178200" cy="31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4645571-FF01-104C-B04B-3B319C37754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01620" y="1186191"/>
                  <a:ext cx="193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B3420B4-71FE-6F41-ACA9-893F7C92A181}"/>
                    </a:ext>
                  </a:extLst>
                </p14:cNvPr>
                <p14:cNvContentPartPr/>
                <p14:nvPr/>
              </p14:nvContentPartPr>
              <p14:xfrm>
                <a:off x="8174980" y="1032111"/>
                <a:ext cx="93600" cy="3427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B3420B4-71FE-6F41-ACA9-893F7C92A1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67420" y="1024551"/>
                  <a:ext cx="108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60D290B-89DC-DC42-9D02-203FCE0335CB}"/>
                    </a:ext>
                  </a:extLst>
                </p14:cNvPr>
                <p14:cNvContentPartPr/>
                <p14:nvPr/>
              </p14:nvContentPartPr>
              <p14:xfrm>
                <a:off x="8448940" y="1249911"/>
                <a:ext cx="367560" cy="1123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60D290B-89DC-DC42-9D02-203FCE0335C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41380" y="1242351"/>
                  <a:ext cx="3826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7644DC0-CBDD-724A-8BE2-B7BE6B17C5D7}"/>
              </a:ext>
            </a:extLst>
          </p:cNvPr>
          <p:cNvGrpSpPr/>
          <p:nvPr/>
        </p:nvGrpSpPr>
        <p:grpSpPr>
          <a:xfrm>
            <a:off x="9146980" y="894951"/>
            <a:ext cx="727920" cy="738000"/>
            <a:chOff x="9146980" y="894951"/>
            <a:chExt cx="727920" cy="73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5193D346-4126-574C-9A52-CE291EF6F731}"/>
                    </a:ext>
                  </a:extLst>
                </p14:cNvPr>
                <p14:cNvContentPartPr/>
                <p14:nvPr/>
              </p14:nvContentPartPr>
              <p14:xfrm>
                <a:off x="9146980" y="1087911"/>
                <a:ext cx="86760" cy="2494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5193D346-4126-574C-9A52-CE291EF6F73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39420" y="1080351"/>
                  <a:ext cx="101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FFB5BBA8-E874-F94E-9CDA-2E3AEAC4824D}"/>
                    </a:ext>
                  </a:extLst>
                </p14:cNvPr>
                <p14:cNvContentPartPr/>
                <p14:nvPr/>
              </p14:nvContentPartPr>
              <p14:xfrm>
                <a:off x="9351820" y="894951"/>
                <a:ext cx="324000" cy="7099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FFB5BBA8-E874-F94E-9CDA-2E3AEAC4824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44260" y="887391"/>
                  <a:ext cx="33912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7358BFB-786A-104F-B197-42A6B0D9909E}"/>
                    </a:ext>
                  </a:extLst>
                </p14:cNvPr>
                <p14:cNvContentPartPr/>
                <p14:nvPr/>
              </p14:nvContentPartPr>
              <p14:xfrm>
                <a:off x="9345700" y="975951"/>
                <a:ext cx="236880" cy="4424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7358BFB-786A-104F-B197-42A6B0D9909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38140" y="968391"/>
                  <a:ext cx="252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F7585E7-4595-2040-A620-14638C6D00CF}"/>
                    </a:ext>
                  </a:extLst>
                </p14:cNvPr>
                <p14:cNvContentPartPr/>
                <p14:nvPr/>
              </p14:nvContentPartPr>
              <p14:xfrm>
                <a:off x="9849700" y="1480311"/>
                <a:ext cx="12960" cy="50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F7585E7-4595-2040-A620-14638C6D00C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2140" y="1472751"/>
                  <a:ext cx="2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CAC901DB-8BF8-3540-A283-E653E6B4E009}"/>
                    </a:ext>
                  </a:extLst>
                </p14:cNvPr>
                <p14:cNvContentPartPr/>
                <p14:nvPr/>
              </p14:nvContentPartPr>
              <p14:xfrm>
                <a:off x="9868420" y="1586151"/>
                <a:ext cx="6480" cy="46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CAC901DB-8BF8-3540-A283-E653E6B4E0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860860" y="1578591"/>
                  <a:ext cx="2160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A99A43CF-28A6-224E-92E1-EB083AD92B52}"/>
              </a:ext>
            </a:extLst>
          </p:cNvPr>
          <p:cNvGrpSpPr/>
          <p:nvPr/>
        </p:nvGrpSpPr>
        <p:grpSpPr>
          <a:xfrm>
            <a:off x="617500" y="2165031"/>
            <a:ext cx="1077480" cy="516960"/>
            <a:chOff x="617500" y="2165031"/>
            <a:chExt cx="107748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FA31338-1583-9949-9122-F6B5389D5C01}"/>
                    </a:ext>
                  </a:extLst>
                </p14:cNvPr>
                <p14:cNvContentPartPr/>
                <p14:nvPr/>
              </p14:nvContentPartPr>
              <p14:xfrm>
                <a:off x="710740" y="2165031"/>
                <a:ext cx="106200" cy="626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FA31338-1583-9949-9122-F6B5389D5C0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3180" y="2157471"/>
                  <a:ext cx="121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DEF656A-0B37-8A41-9512-80696E9A1192}"/>
                    </a:ext>
                  </a:extLst>
                </p14:cNvPr>
                <p14:cNvContentPartPr/>
                <p14:nvPr/>
              </p14:nvContentPartPr>
              <p14:xfrm>
                <a:off x="617500" y="2295711"/>
                <a:ext cx="417600" cy="3862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DEF656A-0B37-8A41-9512-80696E9A11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9940" y="2288151"/>
                  <a:ext cx="4323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E00D0C9-B54C-4A44-921E-A89957B3D41B}"/>
                    </a:ext>
                  </a:extLst>
                </p14:cNvPr>
                <p14:cNvContentPartPr/>
                <p14:nvPr/>
              </p14:nvContentPartPr>
              <p14:xfrm>
                <a:off x="1103140" y="2382831"/>
                <a:ext cx="87480" cy="64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E00D0C9-B54C-4A44-921E-A89957B3D41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5580" y="2375271"/>
                  <a:ext cx="102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402D986-1C90-6544-B0DE-0C1ECF60ADA8}"/>
                    </a:ext>
                  </a:extLst>
                </p14:cNvPr>
                <p14:cNvContentPartPr/>
                <p14:nvPr/>
              </p14:nvContentPartPr>
              <p14:xfrm>
                <a:off x="1109260" y="2495151"/>
                <a:ext cx="100080" cy="100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402D986-1C90-6544-B0DE-0C1ECF60AD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01700" y="2487591"/>
                  <a:ext cx="115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D9825C2-B29C-7C44-9D2D-A8339B19F703}"/>
                    </a:ext>
                  </a:extLst>
                </p14:cNvPr>
                <p14:cNvContentPartPr/>
                <p14:nvPr/>
              </p14:nvContentPartPr>
              <p14:xfrm>
                <a:off x="1296100" y="2233431"/>
                <a:ext cx="218160" cy="3675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D9825C2-B29C-7C44-9D2D-A8339B19F70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88540" y="2225871"/>
                  <a:ext cx="2332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875A5F33-89E4-4E4B-A464-228A1BC1EAF5}"/>
                    </a:ext>
                  </a:extLst>
                </p14:cNvPr>
                <p14:cNvContentPartPr/>
                <p14:nvPr/>
              </p14:nvContentPartPr>
              <p14:xfrm>
                <a:off x="1631980" y="2538711"/>
                <a:ext cx="6480" cy="129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875A5F33-89E4-4E4B-A464-228A1BC1EAF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24780" y="2531151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9959B26-BBEF-0543-9DFA-20CB7A4D6878}"/>
                    </a:ext>
                  </a:extLst>
                </p14:cNvPr>
                <p14:cNvContentPartPr/>
                <p14:nvPr/>
              </p14:nvContentPartPr>
              <p14:xfrm>
                <a:off x="1682020" y="2631951"/>
                <a:ext cx="12960" cy="313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9959B26-BBEF-0543-9DFA-20CB7A4D687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74460" y="2624391"/>
                  <a:ext cx="27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8F43375-E83C-5F45-B7BD-C9B712F3EF42}"/>
              </a:ext>
            </a:extLst>
          </p:cNvPr>
          <p:cNvGrpSpPr/>
          <p:nvPr/>
        </p:nvGrpSpPr>
        <p:grpSpPr>
          <a:xfrm>
            <a:off x="2024380" y="2189871"/>
            <a:ext cx="423720" cy="453960"/>
            <a:chOff x="2024380" y="2189871"/>
            <a:chExt cx="42372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D2D400D-F074-B64C-B246-D9F155C07ADB}"/>
                    </a:ext>
                  </a:extLst>
                </p14:cNvPr>
                <p14:cNvContentPartPr/>
                <p14:nvPr/>
              </p14:nvContentPartPr>
              <p14:xfrm>
                <a:off x="2061820" y="2233431"/>
                <a:ext cx="31320" cy="190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D2D400D-F074-B64C-B246-D9F155C07A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054260" y="222587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570738A-23DF-0843-89F1-EA567D68C050}"/>
                    </a:ext>
                  </a:extLst>
                </p14:cNvPr>
                <p14:cNvContentPartPr/>
                <p14:nvPr/>
              </p14:nvContentPartPr>
              <p14:xfrm>
                <a:off x="2055340" y="2239911"/>
                <a:ext cx="87480" cy="439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570738A-23DF-0843-89F1-EA567D68C05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47780" y="2232351"/>
                  <a:ext cx="102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FD69134-086C-3242-BFEC-3110D14BA298}"/>
                    </a:ext>
                  </a:extLst>
                </p14:cNvPr>
                <p14:cNvContentPartPr/>
                <p14:nvPr/>
              </p14:nvContentPartPr>
              <p14:xfrm>
                <a:off x="2024380" y="2426391"/>
                <a:ext cx="100080" cy="1558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FD69134-086C-3242-BFEC-3110D14BA2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016820" y="2418831"/>
                  <a:ext cx="115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F6C9AF1-4904-B945-800F-C462485A0349}"/>
                    </a:ext>
                  </a:extLst>
                </p14:cNvPr>
                <p14:cNvContentPartPr/>
                <p14:nvPr/>
              </p14:nvContentPartPr>
              <p14:xfrm>
                <a:off x="2273500" y="2189871"/>
                <a:ext cx="118800" cy="93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F6C9AF1-4904-B945-800F-C462485A034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65940" y="2182311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A7D29D1-515D-1344-94F2-1D05B04CCBAE}"/>
                    </a:ext>
                  </a:extLst>
                </p14:cNvPr>
                <p14:cNvContentPartPr/>
                <p14:nvPr/>
              </p14:nvContentPartPr>
              <p14:xfrm>
                <a:off x="2292220" y="2364111"/>
                <a:ext cx="155880" cy="2797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A7D29D1-515D-1344-94F2-1D05B04CCBA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84660" y="2356551"/>
                  <a:ext cx="17100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8C6A316D-0E49-A04B-8C9D-EB75A1E6B544}"/>
              </a:ext>
            </a:extLst>
          </p:cNvPr>
          <p:cNvGrpSpPr/>
          <p:nvPr/>
        </p:nvGrpSpPr>
        <p:grpSpPr>
          <a:xfrm>
            <a:off x="2727820" y="2127591"/>
            <a:ext cx="1176840" cy="448560"/>
            <a:chOff x="2727820" y="2127591"/>
            <a:chExt cx="11768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CDF9175-3520-B34C-A2D1-631EB527D426}"/>
                    </a:ext>
                  </a:extLst>
                </p14:cNvPr>
                <p14:cNvContentPartPr/>
                <p14:nvPr/>
              </p14:nvContentPartPr>
              <p14:xfrm>
                <a:off x="2752660" y="2301831"/>
                <a:ext cx="37800" cy="2430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CDF9175-3520-B34C-A2D1-631EB527D42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45100" y="2294631"/>
                  <a:ext cx="5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753180A-36F5-4446-894C-3311E0F817A8}"/>
                    </a:ext>
                  </a:extLst>
                </p14:cNvPr>
                <p14:cNvContentPartPr/>
                <p14:nvPr/>
              </p14:nvContentPartPr>
              <p14:xfrm>
                <a:off x="2727820" y="2327031"/>
                <a:ext cx="224640" cy="2307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753180A-36F5-4446-894C-3311E0F817A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20260" y="2319471"/>
                  <a:ext cx="239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80D3BCE-90B7-DA4E-AE31-23868093436A}"/>
                    </a:ext>
                  </a:extLst>
                </p14:cNvPr>
                <p14:cNvContentPartPr/>
                <p14:nvPr/>
              </p14:nvContentPartPr>
              <p14:xfrm>
                <a:off x="3163780" y="2146311"/>
                <a:ext cx="355320" cy="4298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80D3BCE-90B7-DA4E-AE31-23868093436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56220" y="2138751"/>
                  <a:ext cx="3704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FAB08D1-16AB-DC48-8AB9-D45EEF977EBA}"/>
                    </a:ext>
                  </a:extLst>
                </p14:cNvPr>
                <p14:cNvContentPartPr/>
                <p14:nvPr/>
              </p14:nvContentPartPr>
              <p14:xfrm>
                <a:off x="3649060" y="2127591"/>
                <a:ext cx="255600" cy="4201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FAB08D1-16AB-DC48-8AB9-D45EEF977EB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41500" y="2120031"/>
                  <a:ext cx="2707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B507255D-A010-2046-AFBC-CD53D25275DF}"/>
                    </a:ext>
                  </a:extLst>
                </p14:cNvPr>
                <p14:cNvContentPartPr/>
                <p14:nvPr/>
              </p14:nvContentPartPr>
              <p14:xfrm>
                <a:off x="3854620" y="2333151"/>
                <a:ext cx="25200" cy="2181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B507255D-A010-2046-AFBC-CD53D25275D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47060" y="2325591"/>
                  <a:ext cx="40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CBD27D47-43EB-A64A-804E-9EDA8A9670D6}"/>
                    </a:ext>
                  </a:extLst>
                </p14:cNvPr>
                <p14:cNvContentPartPr/>
                <p14:nvPr/>
              </p14:nvContentPartPr>
              <p14:xfrm>
                <a:off x="3842020" y="2401551"/>
                <a:ext cx="31320" cy="50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CBD27D47-43EB-A64A-804E-9EDA8A9670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34820" y="2393991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61F84A7B-5D5D-5E46-826E-0E1DA99FA2C1}"/>
              </a:ext>
            </a:extLst>
          </p:cNvPr>
          <p:cNvGrpSpPr/>
          <p:nvPr/>
        </p:nvGrpSpPr>
        <p:grpSpPr>
          <a:xfrm>
            <a:off x="4215700" y="2189871"/>
            <a:ext cx="336600" cy="280800"/>
            <a:chOff x="4215700" y="2189871"/>
            <a:chExt cx="33660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BAF7902-F3B7-5C40-8402-944148B51F1F}"/>
                    </a:ext>
                  </a:extLst>
                </p14:cNvPr>
                <p14:cNvContentPartPr/>
                <p14:nvPr/>
              </p14:nvContentPartPr>
              <p14:xfrm>
                <a:off x="4215700" y="2189871"/>
                <a:ext cx="155880" cy="2682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BAF7902-F3B7-5C40-8402-944148B51F1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08140" y="2182311"/>
                  <a:ext cx="171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4AD4325-69DC-CD4C-ABDC-E69D1798B77B}"/>
                    </a:ext>
                  </a:extLst>
                </p14:cNvPr>
                <p14:cNvContentPartPr/>
                <p14:nvPr/>
              </p14:nvContentPartPr>
              <p14:xfrm>
                <a:off x="4327660" y="2283471"/>
                <a:ext cx="224640" cy="1872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4AD4325-69DC-CD4C-ABDC-E69D1798B77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20100" y="2275911"/>
                  <a:ext cx="23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3431790-FBB4-0D45-BEE7-D93FC372E1DC}"/>
                    </a:ext>
                  </a:extLst>
                </p14:cNvPr>
                <p14:cNvContentPartPr/>
                <p14:nvPr/>
              </p14:nvContentPartPr>
              <p14:xfrm>
                <a:off x="4377700" y="2345751"/>
                <a:ext cx="62640" cy="93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3431790-FBB4-0D45-BEE7-D93FC372E1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70140" y="2338191"/>
                  <a:ext cx="777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BD682517-E29B-7B4D-9611-E42667C75B10}"/>
              </a:ext>
            </a:extLst>
          </p:cNvPr>
          <p:cNvGrpSpPr/>
          <p:nvPr/>
        </p:nvGrpSpPr>
        <p:grpSpPr>
          <a:xfrm>
            <a:off x="4832020" y="1891071"/>
            <a:ext cx="1731240" cy="660240"/>
            <a:chOff x="4832020" y="1891071"/>
            <a:chExt cx="173124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8F7DC33-2ED0-1B46-9A31-E928B1292EDA}"/>
                    </a:ext>
                  </a:extLst>
                </p14:cNvPr>
                <p14:cNvContentPartPr/>
                <p14:nvPr/>
              </p14:nvContentPartPr>
              <p14:xfrm>
                <a:off x="4832020" y="2065311"/>
                <a:ext cx="286560" cy="3553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8F7DC33-2ED0-1B46-9A31-E928B1292ED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24460" y="2057751"/>
                  <a:ext cx="301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C952428A-089E-5F43-B4EF-E3549003400A}"/>
                    </a:ext>
                  </a:extLst>
                </p14:cNvPr>
                <p14:cNvContentPartPr/>
                <p14:nvPr/>
              </p14:nvContentPartPr>
              <p14:xfrm>
                <a:off x="5305780" y="2040471"/>
                <a:ext cx="392040" cy="37404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C952428A-089E-5F43-B4EF-E3549003400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98220" y="2032911"/>
                  <a:ext cx="406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3A1DF02-7C22-EC4D-A935-E95308959BCA}"/>
                    </a:ext>
                  </a:extLst>
                </p14:cNvPr>
                <p14:cNvContentPartPr/>
                <p14:nvPr/>
              </p14:nvContentPartPr>
              <p14:xfrm>
                <a:off x="5815540" y="2146311"/>
                <a:ext cx="19080" cy="255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3A1DF02-7C22-EC4D-A935-E95308959BC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07980" y="2138751"/>
                  <a:ext cx="342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7CAAE3F-88A8-394A-9AF7-376C9860A15A}"/>
                    </a:ext>
                  </a:extLst>
                </p14:cNvPr>
                <p14:cNvContentPartPr/>
                <p14:nvPr/>
              </p14:nvContentPartPr>
              <p14:xfrm>
                <a:off x="6021100" y="1891071"/>
                <a:ext cx="305280" cy="58572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7CAAE3F-88A8-394A-9AF7-376C9860A1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13540" y="1883511"/>
                  <a:ext cx="3204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E69BD36-7C24-664C-B698-4550E15CCA09}"/>
                    </a:ext>
                  </a:extLst>
                </p14:cNvPr>
                <p14:cNvContentPartPr/>
                <p14:nvPr/>
              </p14:nvContentPartPr>
              <p14:xfrm>
                <a:off x="5986540" y="2034351"/>
                <a:ext cx="196920" cy="3801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E69BD36-7C24-664C-B698-4550E15CCA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8980" y="2026791"/>
                  <a:ext cx="212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A686199C-0CF5-5D45-9AC3-72ECE180A270}"/>
                    </a:ext>
                  </a:extLst>
                </p14:cNvPr>
                <p14:cNvContentPartPr/>
                <p14:nvPr/>
              </p14:nvContentPartPr>
              <p14:xfrm>
                <a:off x="6413500" y="2469951"/>
                <a:ext cx="149760" cy="813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A686199C-0CF5-5D45-9AC3-72ECE180A2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940" y="2462391"/>
                  <a:ext cx="1648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8738E3D8-E3C6-8441-9F5A-0B0A69D8E9C1}"/>
              </a:ext>
            </a:extLst>
          </p:cNvPr>
          <p:cNvGrpSpPr/>
          <p:nvPr/>
        </p:nvGrpSpPr>
        <p:grpSpPr>
          <a:xfrm>
            <a:off x="6868540" y="2090871"/>
            <a:ext cx="311040" cy="311040"/>
            <a:chOff x="6868540" y="2090871"/>
            <a:chExt cx="3110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04970C3-3B71-224B-B3D8-E431FA61D903}"/>
                    </a:ext>
                  </a:extLst>
                </p14:cNvPr>
                <p14:cNvContentPartPr/>
                <p14:nvPr/>
              </p14:nvContentPartPr>
              <p14:xfrm>
                <a:off x="6985900" y="2165031"/>
                <a:ext cx="12960" cy="1623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04970C3-3B71-224B-B3D8-E431FA61D90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78700" y="2157471"/>
                  <a:ext cx="2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39831C2-167B-F24F-8BE6-2911215D44DB}"/>
                    </a:ext>
                  </a:extLst>
                </p14:cNvPr>
                <p14:cNvContentPartPr/>
                <p14:nvPr/>
              </p14:nvContentPartPr>
              <p14:xfrm>
                <a:off x="6868540" y="2090871"/>
                <a:ext cx="311040" cy="311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39831C2-167B-F24F-8BE6-2911215D44D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860980" y="2083671"/>
                  <a:ext cx="32616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BD79CE-16D6-C540-A8AD-77002397DC08}"/>
              </a:ext>
            </a:extLst>
          </p:cNvPr>
          <p:cNvGrpSpPr/>
          <p:nvPr/>
        </p:nvGrpSpPr>
        <p:grpSpPr>
          <a:xfrm>
            <a:off x="7415740" y="1990791"/>
            <a:ext cx="298800" cy="457560"/>
            <a:chOff x="7415740" y="1990791"/>
            <a:chExt cx="29880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8B0FF7A-6FAF-F446-B7F6-027C35C6781C}"/>
                    </a:ext>
                  </a:extLst>
                </p14:cNvPr>
                <p14:cNvContentPartPr/>
                <p14:nvPr/>
              </p14:nvContentPartPr>
              <p14:xfrm>
                <a:off x="7415740" y="1990791"/>
                <a:ext cx="243000" cy="4575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8B0FF7A-6FAF-F446-B7F6-027C35C6781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08180" y="1983231"/>
                  <a:ext cx="2581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B31814A-A582-7442-ABA4-792615AC0A0E}"/>
                    </a:ext>
                  </a:extLst>
                </p14:cNvPr>
                <p14:cNvContentPartPr/>
                <p14:nvPr/>
              </p14:nvContentPartPr>
              <p14:xfrm>
                <a:off x="7602220" y="2221191"/>
                <a:ext cx="112320" cy="168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B31814A-A582-7442-ABA4-792615AC0A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595020" y="2213631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7BF48026-38A2-D44B-90DC-3ACC601C8344}"/>
              </a:ext>
            </a:extLst>
          </p:cNvPr>
          <p:cNvGrpSpPr/>
          <p:nvPr/>
        </p:nvGrpSpPr>
        <p:grpSpPr>
          <a:xfrm>
            <a:off x="8032060" y="1940751"/>
            <a:ext cx="2913480" cy="591120"/>
            <a:chOff x="8032060" y="1940751"/>
            <a:chExt cx="2913480" cy="59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4871D27-C0B2-5C4A-A3B5-C1ADBE290F24}"/>
                    </a:ext>
                  </a:extLst>
                </p14:cNvPr>
                <p14:cNvContentPartPr/>
                <p14:nvPr/>
              </p14:nvContentPartPr>
              <p14:xfrm>
                <a:off x="8069140" y="2021751"/>
                <a:ext cx="155160" cy="500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4871D27-C0B2-5C4A-A3B5-C1ADBE290F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61940" y="2014191"/>
                  <a:ext cx="170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D643339-A13E-E440-B07C-7938F9CA44A6}"/>
                    </a:ext>
                  </a:extLst>
                </p14:cNvPr>
                <p14:cNvContentPartPr/>
                <p14:nvPr/>
              </p14:nvContentPartPr>
              <p14:xfrm>
                <a:off x="8032060" y="2152431"/>
                <a:ext cx="137160" cy="2120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D643339-A13E-E440-B07C-7938F9CA44A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24500" y="2145231"/>
                  <a:ext cx="152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EC89DFC-8306-3B48-BC83-EF98F6F31423}"/>
                    </a:ext>
                  </a:extLst>
                </p14:cNvPr>
                <p14:cNvContentPartPr/>
                <p14:nvPr/>
              </p14:nvContentPartPr>
              <p14:xfrm>
                <a:off x="8094340" y="2233431"/>
                <a:ext cx="137160" cy="378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EC89DFC-8306-3B48-BC83-EF98F6F314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86780" y="2225871"/>
                  <a:ext cx="15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2E2AF2E8-D477-FC41-81A7-974200743D5C}"/>
                    </a:ext>
                  </a:extLst>
                </p14:cNvPr>
                <p14:cNvContentPartPr/>
                <p14:nvPr/>
              </p14:nvContentPartPr>
              <p14:xfrm>
                <a:off x="8268580" y="1972791"/>
                <a:ext cx="853200" cy="373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2E2AF2E8-D477-FC41-81A7-974200743D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61020" y="1965231"/>
                  <a:ext cx="8683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E168E92-E984-7E4D-A872-F184ACDFE21A}"/>
                    </a:ext>
                  </a:extLst>
                </p14:cNvPr>
                <p14:cNvContentPartPr/>
                <p14:nvPr/>
              </p14:nvContentPartPr>
              <p14:xfrm>
                <a:off x="9351820" y="1940751"/>
                <a:ext cx="124920" cy="752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E168E92-E984-7E4D-A872-F184ACDFE21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344260" y="193355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68F9EE70-F05A-3A43-9B5F-EB8143C359C4}"/>
                    </a:ext>
                  </a:extLst>
                </p14:cNvPr>
                <p14:cNvContentPartPr/>
                <p14:nvPr/>
              </p14:nvContentPartPr>
              <p14:xfrm>
                <a:off x="9289540" y="2149911"/>
                <a:ext cx="68760" cy="2336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68F9EE70-F05A-3A43-9B5F-EB8143C359C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281980" y="2142351"/>
                  <a:ext cx="83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CBC0DC5-B2ED-4F4C-8E3A-D3B98ECBBF50}"/>
                    </a:ext>
                  </a:extLst>
                </p14:cNvPr>
                <p14:cNvContentPartPr/>
                <p14:nvPr/>
              </p14:nvContentPartPr>
              <p14:xfrm>
                <a:off x="9469900" y="2040471"/>
                <a:ext cx="274320" cy="4914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CBC0DC5-B2ED-4F4C-8E3A-D3B98ECBBF5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62340" y="2032911"/>
                  <a:ext cx="2894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040AAD8-3B96-4B44-A6D7-B994E0678F21}"/>
                    </a:ext>
                  </a:extLst>
                </p14:cNvPr>
                <p14:cNvContentPartPr/>
                <p14:nvPr/>
              </p14:nvContentPartPr>
              <p14:xfrm>
                <a:off x="9432820" y="2177631"/>
                <a:ext cx="218160" cy="2120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040AAD8-3B96-4B44-A6D7-B994E0678F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425260" y="2170071"/>
                  <a:ext cx="233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42D5FAB1-C56F-3548-BE32-C0D5AEC94342}"/>
                    </a:ext>
                  </a:extLst>
                </p14:cNvPr>
                <p14:cNvContentPartPr/>
                <p14:nvPr/>
              </p14:nvContentPartPr>
              <p14:xfrm>
                <a:off x="10067860" y="2040471"/>
                <a:ext cx="80640" cy="752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42D5FAB1-C56F-3548-BE32-C0D5AEC9434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60300" y="2032911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971F4D2-3E26-E447-A057-3FCBFB04946D}"/>
                    </a:ext>
                  </a:extLst>
                </p14:cNvPr>
                <p14:cNvContentPartPr/>
                <p14:nvPr/>
              </p14:nvContentPartPr>
              <p14:xfrm>
                <a:off x="9809020" y="2165031"/>
                <a:ext cx="545400" cy="2865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971F4D2-3E26-E447-A057-3FCBFB0494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01460" y="2157471"/>
                  <a:ext cx="5605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E31B18A-387B-F440-B5A8-49F0FBB5D3A7}"/>
                    </a:ext>
                  </a:extLst>
                </p14:cNvPr>
                <p14:cNvContentPartPr/>
                <p14:nvPr/>
              </p14:nvContentPartPr>
              <p14:xfrm>
                <a:off x="10596700" y="2227311"/>
                <a:ext cx="162360" cy="190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E31B18A-387B-F440-B5A8-49F0FBB5D3A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589140" y="2219751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7B6CEDEB-036A-514D-8615-F08A4993D503}"/>
                    </a:ext>
                  </a:extLst>
                </p14:cNvPr>
                <p14:cNvContentPartPr/>
                <p14:nvPr/>
              </p14:nvContentPartPr>
              <p14:xfrm>
                <a:off x="10543420" y="2301831"/>
                <a:ext cx="252720" cy="252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7B6CEDEB-036A-514D-8615-F08A4993D50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536220" y="2294631"/>
                  <a:ext cx="267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34F5CF5-0BBB-8E4F-B881-A5CD10EB5134}"/>
                    </a:ext>
                  </a:extLst>
                </p14:cNvPr>
                <p14:cNvContentPartPr/>
                <p14:nvPr/>
              </p14:nvContentPartPr>
              <p14:xfrm>
                <a:off x="10702540" y="2134071"/>
                <a:ext cx="243000" cy="3117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34F5CF5-0BBB-8E4F-B881-A5CD10EB513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94980" y="2126511"/>
                  <a:ext cx="258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7A5A76B0-AAB8-4141-B5D9-05DAD4C6D944}"/>
                    </a:ext>
                  </a:extLst>
                </p14:cNvPr>
                <p14:cNvContentPartPr/>
                <p14:nvPr/>
              </p14:nvContentPartPr>
              <p14:xfrm>
                <a:off x="10248940" y="2183751"/>
                <a:ext cx="354600" cy="2246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7A5A76B0-AAB8-4141-B5D9-05DAD4C6D9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41380" y="2176191"/>
                  <a:ext cx="36972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103163C1-0D44-B544-9248-1636EFD718FD}"/>
              </a:ext>
            </a:extLst>
          </p:cNvPr>
          <p:cNvGrpSpPr/>
          <p:nvPr/>
        </p:nvGrpSpPr>
        <p:grpSpPr>
          <a:xfrm>
            <a:off x="11125900" y="2146311"/>
            <a:ext cx="678600" cy="622800"/>
            <a:chOff x="11125900" y="2146311"/>
            <a:chExt cx="67860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D031909-FA8D-BD48-9A3D-61A6F4759FDB}"/>
                    </a:ext>
                  </a:extLst>
                </p14:cNvPr>
                <p14:cNvContentPartPr/>
                <p14:nvPr/>
              </p14:nvContentPartPr>
              <p14:xfrm>
                <a:off x="11206900" y="2221191"/>
                <a:ext cx="37800" cy="1872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D031909-FA8D-BD48-9A3D-61A6F4759FD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199340" y="2213631"/>
                  <a:ext cx="52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9A57E409-F534-E54E-8D82-5F68C955E6CB}"/>
                    </a:ext>
                  </a:extLst>
                </p14:cNvPr>
                <p14:cNvContentPartPr/>
                <p14:nvPr/>
              </p14:nvContentPartPr>
              <p14:xfrm>
                <a:off x="11125900" y="2158911"/>
                <a:ext cx="360720" cy="311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9A57E409-F534-E54E-8D82-5F68C955E6C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118340" y="2151351"/>
                  <a:ext cx="3758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420BC8BB-3D0D-1642-A8FB-C2230A262B00}"/>
                    </a:ext>
                  </a:extLst>
                </p14:cNvPr>
                <p14:cNvContentPartPr/>
                <p14:nvPr/>
              </p14:nvContentPartPr>
              <p14:xfrm>
                <a:off x="11561860" y="2146311"/>
                <a:ext cx="242640" cy="6228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420BC8BB-3D0D-1642-A8FB-C2230A262B0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554300" y="2138751"/>
                  <a:ext cx="257400" cy="63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CF2F6855-FB61-4E43-AF09-AB71C2E9E7CD}"/>
              </a:ext>
            </a:extLst>
          </p:cNvPr>
          <p:cNvGrpSpPr/>
          <p:nvPr/>
        </p:nvGrpSpPr>
        <p:grpSpPr>
          <a:xfrm>
            <a:off x="667180" y="2949471"/>
            <a:ext cx="249480" cy="460800"/>
            <a:chOff x="667180" y="2949471"/>
            <a:chExt cx="249480" cy="46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F7EE7CC-CCA9-D94E-9BDA-D4967D3C58E7}"/>
                    </a:ext>
                  </a:extLst>
                </p14:cNvPr>
                <p14:cNvContentPartPr/>
                <p14:nvPr/>
              </p14:nvContentPartPr>
              <p14:xfrm>
                <a:off x="667180" y="2949471"/>
                <a:ext cx="249480" cy="423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F7EE7CC-CCA9-D94E-9BDA-D4967D3C58E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59620" y="2941911"/>
                  <a:ext cx="2646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D5350E5-B55F-0146-AC95-79816365EAC4}"/>
                    </a:ext>
                  </a:extLst>
                </p14:cNvPr>
                <p14:cNvContentPartPr/>
                <p14:nvPr/>
              </p14:nvContentPartPr>
              <p14:xfrm>
                <a:off x="667180" y="3192111"/>
                <a:ext cx="249480" cy="2181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D5350E5-B55F-0146-AC95-79816365EAC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9620" y="3184551"/>
                  <a:ext cx="2646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B4093618-5AFF-5548-85A6-9EDE25B3D361}"/>
              </a:ext>
            </a:extLst>
          </p:cNvPr>
          <p:cNvGrpSpPr/>
          <p:nvPr/>
        </p:nvGrpSpPr>
        <p:grpSpPr>
          <a:xfrm>
            <a:off x="1134820" y="3005631"/>
            <a:ext cx="167760" cy="379800"/>
            <a:chOff x="1134820" y="3005631"/>
            <a:chExt cx="16776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9C23860-C84C-4347-8022-B76C32F07A04}"/>
                    </a:ext>
                  </a:extLst>
                </p14:cNvPr>
                <p14:cNvContentPartPr/>
                <p14:nvPr/>
              </p14:nvContentPartPr>
              <p14:xfrm>
                <a:off x="1134820" y="3005631"/>
                <a:ext cx="167760" cy="131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9C23860-C84C-4347-8022-B76C32F07A0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7260" y="2998071"/>
                  <a:ext cx="182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E4621FAD-AA04-6C45-92DD-CD6E95287608}"/>
                    </a:ext>
                  </a:extLst>
                </p14:cNvPr>
                <p14:cNvContentPartPr/>
                <p14:nvPr/>
              </p14:nvContentPartPr>
              <p14:xfrm>
                <a:off x="1221220" y="3204711"/>
                <a:ext cx="37800" cy="1807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E4621FAD-AA04-6C45-92DD-CD6E9528760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13660" y="3197151"/>
                  <a:ext cx="529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13B9C6E-DF9B-244C-8191-C688C213746F}"/>
              </a:ext>
            </a:extLst>
          </p:cNvPr>
          <p:cNvGrpSpPr/>
          <p:nvPr/>
        </p:nvGrpSpPr>
        <p:grpSpPr>
          <a:xfrm>
            <a:off x="1544860" y="2874591"/>
            <a:ext cx="455040" cy="417600"/>
            <a:chOff x="1544860" y="2874591"/>
            <a:chExt cx="4550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4B494863-855F-BA41-A00E-EC9F5E3EF6F6}"/>
                    </a:ext>
                  </a:extLst>
                </p14:cNvPr>
                <p14:cNvContentPartPr/>
                <p14:nvPr/>
              </p14:nvContentPartPr>
              <p14:xfrm>
                <a:off x="1544860" y="3011751"/>
                <a:ext cx="93600" cy="2804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4B494863-855F-BA41-A00E-EC9F5E3EF6F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37300" y="3004191"/>
                  <a:ext cx="108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1FB7D299-478F-0749-A982-D414A7AA7A52}"/>
                    </a:ext>
                  </a:extLst>
                </p14:cNvPr>
                <p14:cNvContentPartPr/>
                <p14:nvPr/>
              </p14:nvContentPartPr>
              <p14:xfrm>
                <a:off x="1744300" y="2874591"/>
                <a:ext cx="255600" cy="34272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1FB7D299-478F-0749-A982-D414A7AA7A5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736740" y="2867391"/>
                  <a:ext cx="27072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61AD628A-C65C-C642-8147-907F569E6133}"/>
              </a:ext>
            </a:extLst>
          </p:cNvPr>
          <p:cNvGrpSpPr/>
          <p:nvPr/>
        </p:nvGrpSpPr>
        <p:grpSpPr>
          <a:xfrm>
            <a:off x="2236060" y="2868471"/>
            <a:ext cx="243360" cy="398880"/>
            <a:chOff x="2236060" y="2868471"/>
            <a:chExt cx="2433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5509936-EB37-2048-B26C-B26E14B0EE0C}"/>
                    </a:ext>
                  </a:extLst>
                </p14:cNvPr>
                <p14:cNvContentPartPr/>
                <p14:nvPr/>
              </p14:nvContentPartPr>
              <p14:xfrm>
                <a:off x="2236060" y="2868471"/>
                <a:ext cx="62640" cy="874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5509936-EB37-2048-B26C-B26E14B0EE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28500" y="2860911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90B2F64-2047-8642-8140-298574A7DB5B}"/>
                    </a:ext>
                  </a:extLst>
                </p14:cNvPr>
                <p14:cNvContentPartPr/>
                <p14:nvPr/>
              </p14:nvContentPartPr>
              <p14:xfrm>
                <a:off x="2273500" y="2887191"/>
                <a:ext cx="205920" cy="38016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90B2F64-2047-8642-8140-298574A7DB5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65940" y="2879631"/>
                  <a:ext cx="22104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DC64B4E2-13B2-7A4D-A90B-A2F1364BE50C}"/>
                  </a:ext>
                </a:extLst>
              </p14:cNvPr>
              <p14:cNvContentPartPr/>
              <p14:nvPr/>
            </p14:nvContentPartPr>
            <p14:xfrm>
              <a:off x="2802700" y="2918151"/>
              <a:ext cx="81360" cy="31320"/>
            </p14:xfrm>
          </p:contentPart>
        </mc:Choice>
        <mc:Fallback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DC64B4E2-13B2-7A4D-A90B-A2F1364BE50C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795140" y="2910951"/>
                <a:ext cx="96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E1887FB4-7E42-9A47-ACB4-595030D50A4F}"/>
                  </a:ext>
                </a:extLst>
              </p14:cNvPr>
              <p14:cNvContentPartPr/>
              <p14:nvPr/>
            </p14:nvContentPartPr>
            <p14:xfrm>
              <a:off x="2827540" y="3129831"/>
              <a:ext cx="336600" cy="87480"/>
            </p14:xfrm>
          </p:contentPart>
        </mc:Choice>
        <mc:Fallback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E1887FB4-7E42-9A47-ACB4-595030D50A4F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819980" y="3122631"/>
                <a:ext cx="3517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8F438A4F-61B9-DB49-AEB7-D5278B25D36B}"/>
              </a:ext>
            </a:extLst>
          </p:cNvPr>
          <p:cNvGrpSpPr/>
          <p:nvPr/>
        </p:nvGrpSpPr>
        <p:grpSpPr>
          <a:xfrm>
            <a:off x="3412540" y="2893311"/>
            <a:ext cx="299160" cy="355320"/>
            <a:chOff x="3412540" y="2893311"/>
            <a:chExt cx="2991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E1CA3D1-C1D4-3D45-BCBF-FF9ABDD38D57}"/>
                    </a:ext>
                  </a:extLst>
                </p14:cNvPr>
                <p14:cNvContentPartPr/>
                <p14:nvPr/>
              </p14:nvContentPartPr>
              <p14:xfrm>
                <a:off x="3412540" y="2955591"/>
                <a:ext cx="236880" cy="29304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E1CA3D1-C1D4-3D45-BCBF-FF9ABDD38D5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404980" y="2948031"/>
                  <a:ext cx="252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E3CDB4C-C7E7-484B-925F-E2F596C517E8}"/>
                    </a:ext>
                  </a:extLst>
                </p14:cNvPr>
                <p14:cNvContentPartPr/>
                <p14:nvPr/>
              </p14:nvContentPartPr>
              <p14:xfrm>
                <a:off x="3549700" y="2930751"/>
                <a:ext cx="50040" cy="1062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E3CDB4C-C7E7-484B-925F-E2F596C517E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42140" y="2923191"/>
                  <a:ext cx="65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8072156-9A41-D748-8D81-CAB4E150B8FF}"/>
                    </a:ext>
                  </a:extLst>
                </p14:cNvPr>
                <p14:cNvContentPartPr/>
                <p14:nvPr/>
              </p14:nvContentPartPr>
              <p14:xfrm>
                <a:off x="3686500" y="2893311"/>
                <a:ext cx="25200" cy="874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8072156-9A41-D748-8D81-CAB4E150B8F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78940" y="2885751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0FDBB31-21F2-B54C-B3AF-25BC9B4B8122}"/>
              </a:ext>
            </a:extLst>
          </p:cNvPr>
          <p:cNvGrpSpPr/>
          <p:nvPr/>
        </p:nvGrpSpPr>
        <p:grpSpPr>
          <a:xfrm>
            <a:off x="3935620" y="2781351"/>
            <a:ext cx="606960" cy="467280"/>
            <a:chOff x="3935620" y="2781351"/>
            <a:chExt cx="60696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0589F70-483B-0C46-8D32-B644581709F0}"/>
                    </a:ext>
                  </a:extLst>
                </p14:cNvPr>
                <p14:cNvContentPartPr/>
                <p14:nvPr/>
              </p14:nvContentPartPr>
              <p14:xfrm>
                <a:off x="4041460" y="2781351"/>
                <a:ext cx="93600" cy="874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0589F70-483B-0C46-8D32-B644581709F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033900" y="2773791"/>
                  <a:ext cx="10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CD38E8D-5231-F948-94AB-4B2C28A8264E}"/>
                    </a:ext>
                  </a:extLst>
                </p14:cNvPr>
                <p14:cNvContentPartPr/>
                <p14:nvPr/>
              </p14:nvContentPartPr>
              <p14:xfrm>
                <a:off x="3935620" y="2936871"/>
                <a:ext cx="606960" cy="3045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CD38E8D-5231-F948-94AB-4B2C28A8264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928060" y="2929311"/>
                  <a:ext cx="622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81B2392-FA73-B349-B10C-DD1E82F6DFAE}"/>
                    </a:ext>
                  </a:extLst>
                </p14:cNvPr>
                <p14:cNvContentPartPr/>
                <p14:nvPr/>
              </p14:nvContentPartPr>
              <p14:xfrm>
                <a:off x="4265380" y="2980431"/>
                <a:ext cx="25200" cy="500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81B2392-FA73-B349-B10C-DD1E82F6DFA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57820" y="2972871"/>
                  <a:ext cx="403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1EE40D5E-AA19-9E44-9C84-1EE071CC3E7A}"/>
                    </a:ext>
                  </a:extLst>
                </p14:cNvPr>
                <p14:cNvContentPartPr/>
                <p14:nvPr/>
              </p14:nvContentPartPr>
              <p14:xfrm>
                <a:off x="4259980" y="2887191"/>
                <a:ext cx="223920" cy="3614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1EE40D5E-AA19-9E44-9C84-1EE071CC3E7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252420" y="2879631"/>
                  <a:ext cx="23868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3A743865-592C-1443-A1FB-B8166AD467C7}"/>
              </a:ext>
            </a:extLst>
          </p:cNvPr>
          <p:cNvGrpSpPr/>
          <p:nvPr/>
        </p:nvGrpSpPr>
        <p:grpSpPr>
          <a:xfrm>
            <a:off x="4856860" y="3036591"/>
            <a:ext cx="224640" cy="131040"/>
            <a:chOff x="4856860" y="3036591"/>
            <a:chExt cx="22464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5DFF440-651C-7F4C-982A-621F383FF63F}"/>
                    </a:ext>
                  </a:extLst>
                </p14:cNvPr>
                <p14:cNvContentPartPr/>
                <p14:nvPr/>
              </p14:nvContentPartPr>
              <p14:xfrm>
                <a:off x="4856860" y="3036591"/>
                <a:ext cx="187920" cy="1908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5DFF440-651C-7F4C-982A-621F383FF63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849300" y="3029031"/>
                  <a:ext cx="203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C8C1D99-3F60-CB46-9767-67595DD68805}"/>
                    </a:ext>
                  </a:extLst>
                </p14:cNvPr>
                <p14:cNvContentPartPr/>
                <p14:nvPr/>
              </p14:nvContentPartPr>
              <p14:xfrm>
                <a:off x="4897180" y="3148551"/>
                <a:ext cx="184320" cy="190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C8C1D99-3F60-CB46-9767-67595DD6880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89620" y="3140991"/>
                  <a:ext cx="19944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77" name="墨迹 176">
                <a:extLst>
                  <a:ext uri="{FF2B5EF4-FFF2-40B4-BE49-F238E27FC236}">
                    <a16:creationId xmlns:a16="http://schemas.microsoft.com/office/drawing/2014/main" id="{983B7CAF-4230-684C-A41C-358BCB43F704}"/>
                  </a:ext>
                </a:extLst>
              </p14:cNvPr>
              <p14:cNvContentPartPr/>
              <p14:nvPr/>
            </p14:nvContentPartPr>
            <p14:xfrm>
              <a:off x="6058540" y="2725191"/>
              <a:ext cx="81360" cy="56520"/>
            </p14:xfrm>
          </p:contentPart>
        </mc:Choice>
        <mc:Fallback>
          <p:pic>
            <p:nvPicPr>
              <p:cNvPr id="177" name="墨迹 176">
                <a:extLst>
                  <a:ext uri="{FF2B5EF4-FFF2-40B4-BE49-F238E27FC236}">
                    <a16:creationId xmlns:a16="http://schemas.microsoft.com/office/drawing/2014/main" id="{983B7CAF-4230-684C-A41C-358BCB43F70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050980" y="2717631"/>
                <a:ext cx="9648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05B470F7-1774-0B48-8CB8-F42EC4AFE41B}"/>
              </a:ext>
            </a:extLst>
          </p:cNvPr>
          <p:cNvGrpSpPr/>
          <p:nvPr/>
        </p:nvGrpSpPr>
        <p:grpSpPr>
          <a:xfrm>
            <a:off x="5473180" y="2912031"/>
            <a:ext cx="1401480" cy="405000"/>
            <a:chOff x="5473180" y="2912031"/>
            <a:chExt cx="140148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D3B87917-FD7F-EC43-B870-E5C6486378D6}"/>
                    </a:ext>
                  </a:extLst>
                </p14:cNvPr>
                <p14:cNvContentPartPr/>
                <p14:nvPr/>
              </p14:nvContentPartPr>
              <p14:xfrm>
                <a:off x="5473180" y="2925351"/>
                <a:ext cx="348840" cy="298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D3B87917-FD7F-EC43-B870-E5C6486378D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65620" y="2917791"/>
                  <a:ext cx="363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C8833C8-48EE-E84E-9AAD-9085EBC6161D}"/>
                    </a:ext>
                  </a:extLst>
                </p14:cNvPr>
                <p14:cNvContentPartPr/>
                <p14:nvPr/>
              </p14:nvContentPartPr>
              <p14:xfrm>
                <a:off x="5909140" y="2936871"/>
                <a:ext cx="585000" cy="2494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C8833C8-48EE-E84E-9AAD-9085EBC6161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901580" y="2929311"/>
                  <a:ext cx="599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ACDA44A-357A-DE4F-AFC5-5CC5F819575C}"/>
                    </a:ext>
                  </a:extLst>
                </p14:cNvPr>
                <p14:cNvContentPartPr/>
                <p14:nvPr/>
              </p14:nvContentPartPr>
              <p14:xfrm>
                <a:off x="6164380" y="2943351"/>
                <a:ext cx="62640" cy="1000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ACDA44A-357A-DE4F-AFC5-5CC5F819575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156820" y="2935791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37F5A20-7805-4749-9DE8-244B70371DD9}"/>
                    </a:ext>
                  </a:extLst>
                </p14:cNvPr>
                <p14:cNvContentPartPr/>
                <p14:nvPr/>
              </p14:nvContentPartPr>
              <p14:xfrm>
                <a:off x="6226660" y="2912031"/>
                <a:ext cx="168480" cy="2797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37F5A20-7805-4749-9DE8-244B70371DD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19100" y="2904471"/>
                  <a:ext cx="183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170D6A6-0DAF-C744-BA08-44EB114D2AAF}"/>
                    </a:ext>
                  </a:extLst>
                </p14:cNvPr>
                <p14:cNvContentPartPr/>
                <p14:nvPr/>
              </p14:nvContentPartPr>
              <p14:xfrm>
                <a:off x="6650020" y="3235671"/>
                <a:ext cx="112320" cy="8136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170D6A6-0DAF-C744-BA08-44EB114D2AA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642460" y="3228471"/>
                  <a:ext cx="12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B5E03424-4B73-0B41-92C9-AB7A10A91D17}"/>
                    </a:ext>
                  </a:extLst>
                </p14:cNvPr>
                <p14:cNvContentPartPr/>
                <p14:nvPr/>
              </p14:nvContentPartPr>
              <p14:xfrm>
                <a:off x="6861700" y="3285711"/>
                <a:ext cx="12960" cy="190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B5E03424-4B73-0B41-92C9-AB7A10A91D1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54140" y="327815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A516914E-2FA4-9340-A955-ED3C06B8A263}"/>
              </a:ext>
            </a:extLst>
          </p:cNvPr>
          <p:cNvGrpSpPr/>
          <p:nvPr/>
        </p:nvGrpSpPr>
        <p:grpSpPr>
          <a:xfrm>
            <a:off x="3468700" y="4456071"/>
            <a:ext cx="3318480" cy="510840"/>
            <a:chOff x="3468700" y="4456071"/>
            <a:chExt cx="33184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4EBDC4C-9838-8849-AAC3-C1ADEE77F712}"/>
                    </a:ext>
                  </a:extLst>
                </p14:cNvPr>
                <p14:cNvContentPartPr/>
                <p14:nvPr/>
              </p14:nvContentPartPr>
              <p14:xfrm>
                <a:off x="5018860" y="4456071"/>
                <a:ext cx="149760" cy="13104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4EBDC4C-9838-8849-AAC3-C1ADEE77F71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011300" y="4448511"/>
                  <a:ext cx="164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B800FE4-EA14-554B-A437-B57E98746EF8}"/>
                    </a:ext>
                  </a:extLst>
                </p14:cNvPr>
                <p14:cNvContentPartPr/>
                <p14:nvPr/>
              </p14:nvContentPartPr>
              <p14:xfrm>
                <a:off x="3468700" y="4530591"/>
                <a:ext cx="1457280" cy="43632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B800FE4-EA14-554B-A437-B57E98746EF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61140" y="4523031"/>
                  <a:ext cx="1472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84EC5B7-3363-6147-8BDB-3452747F0D77}"/>
                    </a:ext>
                  </a:extLst>
                </p14:cNvPr>
                <p14:cNvContentPartPr/>
                <p14:nvPr/>
              </p14:nvContentPartPr>
              <p14:xfrm>
                <a:off x="5193100" y="4468311"/>
                <a:ext cx="1594080" cy="565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84EC5B7-3363-6147-8BDB-3452747F0D7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185540" y="4461111"/>
                  <a:ext cx="1609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70CF0C8-0A7E-A945-B59E-22663C57FB7C}"/>
                    </a:ext>
                  </a:extLst>
                </p14:cNvPr>
                <p14:cNvContentPartPr/>
                <p14:nvPr/>
              </p14:nvContentPartPr>
              <p14:xfrm>
                <a:off x="4850740" y="4537071"/>
                <a:ext cx="230760" cy="500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70CF0C8-0A7E-A945-B59E-22663C57FB7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843180" y="4529511"/>
                  <a:ext cx="2458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14A672D1-23A6-204B-BCCF-D0D305DF73F1}"/>
                  </a:ext>
                </a:extLst>
              </p14:cNvPr>
              <p14:cNvContentPartPr/>
              <p14:nvPr/>
            </p14:nvContentPartPr>
            <p14:xfrm>
              <a:off x="4010140" y="4617711"/>
              <a:ext cx="299160" cy="268200"/>
            </p14:xfrm>
          </p:contentPart>
        </mc:Choice>
        <mc:Fallback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14A672D1-23A6-204B-BCCF-D0D305DF73F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002580" y="4610511"/>
                <a:ext cx="31428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BE4604FF-443B-BA4E-9660-E58A2C0DF1D4}"/>
              </a:ext>
            </a:extLst>
          </p:cNvPr>
          <p:cNvGrpSpPr/>
          <p:nvPr/>
        </p:nvGrpSpPr>
        <p:grpSpPr>
          <a:xfrm>
            <a:off x="5759740" y="4356351"/>
            <a:ext cx="311760" cy="280440"/>
            <a:chOff x="5759740" y="4356351"/>
            <a:chExt cx="3117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F909513-C452-0E4C-8C3C-C0EB35EF3B9F}"/>
                    </a:ext>
                  </a:extLst>
                </p14:cNvPr>
                <p14:cNvContentPartPr/>
                <p14:nvPr/>
              </p14:nvContentPartPr>
              <p14:xfrm>
                <a:off x="5784580" y="4406391"/>
                <a:ext cx="19080" cy="25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F909513-C452-0E4C-8C3C-C0EB35EF3B9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777020" y="439883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1960DA5C-5224-5641-AA50-AE85377D9101}"/>
                    </a:ext>
                  </a:extLst>
                </p14:cNvPr>
                <p14:cNvContentPartPr/>
                <p14:nvPr/>
              </p14:nvContentPartPr>
              <p14:xfrm>
                <a:off x="5759740" y="4356351"/>
                <a:ext cx="311760" cy="28044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1960DA5C-5224-5641-AA50-AE85377D910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52180" y="4348791"/>
                  <a:ext cx="32688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494DAA3C-FE1E-254B-9844-2D2C4880FAEC}"/>
                  </a:ext>
                </a:extLst>
              </p14:cNvPr>
              <p14:cNvContentPartPr/>
              <p14:nvPr/>
            </p14:nvContentPartPr>
            <p14:xfrm>
              <a:off x="4881700" y="3983031"/>
              <a:ext cx="255600" cy="268200"/>
            </p14:xfrm>
          </p:contentPart>
        </mc:Choice>
        <mc:Fallback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494DAA3C-FE1E-254B-9844-2D2C4880FAEC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4874140" y="3975471"/>
                <a:ext cx="27072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19006B05-D35E-3A44-A3FE-E764162C6A84}"/>
              </a:ext>
            </a:extLst>
          </p:cNvPr>
          <p:cNvGrpSpPr/>
          <p:nvPr/>
        </p:nvGrpSpPr>
        <p:grpSpPr>
          <a:xfrm>
            <a:off x="941140" y="5140791"/>
            <a:ext cx="635400" cy="510840"/>
            <a:chOff x="941140" y="5140791"/>
            <a:chExt cx="63540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40FF74C-4A5A-504C-9F5F-D40E8EFB15D1}"/>
                    </a:ext>
                  </a:extLst>
                </p14:cNvPr>
                <p14:cNvContentPartPr/>
                <p14:nvPr/>
              </p14:nvContentPartPr>
              <p14:xfrm>
                <a:off x="941140" y="5140791"/>
                <a:ext cx="299160" cy="5108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40FF74C-4A5A-504C-9F5F-D40E8EFB15D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3580" y="5133231"/>
                  <a:ext cx="314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6D39304-158F-9E4A-AFB4-C8FFE628C847}"/>
                    </a:ext>
                  </a:extLst>
                </p14:cNvPr>
                <p14:cNvContentPartPr/>
                <p14:nvPr/>
              </p14:nvContentPartPr>
              <p14:xfrm>
                <a:off x="1302220" y="5178231"/>
                <a:ext cx="224640" cy="4672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6D39304-158F-9E4A-AFB4-C8FFE628C8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94660" y="5170671"/>
                  <a:ext cx="23940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D17655FB-F9FA-E34A-92A5-A84CCD4052C2}"/>
                    </a:ext>
                  </a:extLst>
                </p14:cNvPr>
                <p14:cNvContentPartPr/>
                <p14:nvPr/>
              </p14:nvContentPartPr>
              <p14:xfrm>
                <a:off x="1570060" y="5470911"/>
                <a:ext cx="6480" cy="2520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D17655FB-F9FA-E34A-92A5-A84CCD4052C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562500" y="5463351"/>
                  <a:ext cx="216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F0B063C-DE84-4E4E-B12D-E42783B9B83D}"/>
              </a:ext>
            </a:extLst>
          </p:cNvPr>
          <p:cNvGrpSpPr/>
          <p:nvPr/>
        </p:nvGrpSpPr>
        <p:grpSpPr>
          <a:xfrm>
            <a:off x="1843660" y="5165631"/>
            <a:ext cx="610560" cy="386640"/>
            <a:chOff x="1843660" y="5165631"/>
            <a:chExt cx="61056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87593FE1-5FF0-8A4A-9B38-B4244331FDE1}"/>
                    </a:ext>
                  </a:extLst>
                </p14:cNvPr>
                <p14:cNvContentPartPr/>
                <p14:nvPr/>
              </p14:nvContentPartPr>
              <p14:xfrm>
                <a:off x="1899820" y="5165631"/>
                <a:ext cx="50040" cy="813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87593FE1-5FF0-8A4A-9B38-B4244331FDE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892260" y="5158071"/>
                  <a:ext cx="6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798FCAB5-BE5A-9644-96D0-FA83631349E4}"/>
                    </a:ext>
                  </a:extLst>
                </p14:cNvPr>
                <p14:cNvContentPartPr/>
                <p14:nvPr/>
              </p14:nvContentPartPr>
              <p14:xfrm>
                <a:off x="1843660" y="5352471"/>
                <a:ext cx="174600" cy="18072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798FCAB5-BE5A-9644-96D0-FA83631349E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836100" y="5344911"/>
                  <a:ext cx="18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22FE95CE-0B3E-4142-B831-CEE50EC741E0}"/>
                    </a:ext>
                  </a:extLst>
                </p14:cNvPr>
                <p14:cNvContentPartPr/>
                <p14:nvPr/>
              </p14:nvContentPartPr>
              <p14:xfrm>
                <a:off x="2136340" y="5165631"/>
                <a:ext cx="68760" cy="752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22FE95CE-0B3E-4142-B831-CEE50EC741E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128780" y="5158071"/>
                  <a:ext cx="83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CA405D6-E107-3C42-974F-347FB8FED094}"/>
                    </a:ext>
                  </a:extLst>
                </p14:cNvPr>
                <p14:cNvContentPartPr/>
                <p14:nvPr/>
              </p14:nvContentPartPr>
              <p14:xfrm>
                <a:off x="2055340" y="5365071"/>
                <a:ext cx="236880" cy="1872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CA405D6-E107-3C42-974F-347FB8FED09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047780" y="5357511"/>
                  <a:ext cx="25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5F43DA9-685D-2943-8230-1E6625E454B3}"/>
                    </a:ext>
                  </a:extLst>
                </p14:cNvPr>
                <p14:cNvContentPartPr/>
                <p14:nvPr/>
              </p14:nvContentPartPr>
              <p14:xfrm>
                <a:off x="2422900" y="5483151"/>
                <a:ext cx="31320" cy="313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5F43DA9-685D-2943-8230-1E6625E454B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15340" y="5475591"/>
                  <a:ext cx="4644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2118A8CD-94D8-0045-8AFC-C1E484155D8B}"/>
                  </a:ext>
                </a:extLst>
              </p14:cNvPr>
              <p14:cNvContentPartPr/>
              <p14:nvPr/>
            </p14:nvContentPartPr>
            <p14:xfrm>
              <a:off x="2472580" y="5682591"/>
              <a:ext cx="19080" cy="252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2118A8CD-94D8-0045-8AFC-C1E484155D8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465020" y="5675031"/>
                <a:ext cx="342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03906D9E-F7A4-7A41-B7ED-61EFC98B2F42}"/>
              </a:ext>
            </a:extLst>
          </p:cNvPr>
          <p:cNvGrpSpPr/>
          <p:nvPr/>
        </p:nvGrpSpPr>
        <p:grpSpPr>
          <a:xfrm>
            <a:off x="3182140" y="4829391"/>
            <a:ext cx="4526640" cy="703800"/>
            <a:chOff x="3182140" y="4829391"/>
            <a:chExt cx="4526640" cy="70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242F299C-8EC9-5246-9DA3-DC1CB4802F3E}"/>
                    </a:ext>
                  </a:extLst>
                </p14:cNvPr>
                <p14:cNvContentPartPr/>
                <p14:nvPr/>
              </p14:nvContentPartPr>
              <p14:xfrm>
                <a:off x="3182140" y="5109831"/>
                <a:ext cx="355320" cy="41760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242F299C-8EC9-5246-9DA3-DC1CB4802F3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174580" y="5102271"/>
                  <a:ext cx="370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76A7E4EA-024C-AD4A-A6B5-640B67C5D026}"/>
                    </a:ext>
                  </a:extLst>
                </p14:cNvPr>
                <p14:cNvContentPartPr/>
                <p14:nvPr/>
              </p14:nvContentPartPr>
              <p14:xfrm>
                <a:off x="3456100" y="5290191"/>
                <a:ext cx="93600" cy="2430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76A7E4EA-024C-AD4A-A6B5-640B67C5D02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48540" y="5282631"/>
                  <a:ext cx="108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47A6629-03D8-D24E-9193-795F55FD4A4E}"/>
                    </a:ext>
                  </a:extLst>
                </p14:cNvPr>
                <p14:cNvContentPartPr/>
                <p14:nvPr/>
              </p14:nvContentPartPr>
              <p14:xfrm>
                <a:off x="3456100" y="5365071"/>
                <a:ext cx="81360" cy="813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47A6629-03D8-D24E-9193-795F55FD4A4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448540" y="5357511"/>
                  <a:ext cx="96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06D0955-085B-2641-A586-983CDD383AB3}"/>
                    </a:ext>
                  </a:extLst>
                </p14:cNvPr>
                <p14:cNvContentPartPr/>
                <p14:nvPr/>
              </p14:nvContentPartPr>
              <p14:xfrm>
                <a:off x="3730060" y="5097231"/>
                <a:ext cx="131040" cy="373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06D0955-085B-2641-A586-983CDD383AB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722500" y="5089671"/>
                  <a:ext cx="1461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60FD7CE4-B940-C445-8AB6-0672F4B04722}"/>
                    </a:ext>
                  </a:extLst>
                </p14:cNvPr>
                <p14:cNvContentPartPr/>
                <p14:nvPr/>
              </p14:nvContentPartPr>
              <p14:xfrm>
                <a:off x="3923020" y="5203071"/>
                <a:ext cx="230760" cy="230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60FD7CE4-B940-C445-8AB6-0672F4B0472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915460" y="5195511"/>
                  <a:ext cx="245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57DD5F56-9E88-1145-A327-E4215655E115}"/>
                    </a:ext>
                  </a:extLst>
                </p14:cNvPr>
                <p14:cNvContentPartPr/>
                <p14:nvPr/>
              </p14:nvContentPartPr>
              <p14:xfrm>
                <a:off x="3941740" y="5321511"/>
                <a:ext cx="124920" cy="8136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57DD5F56-9E88-1145-A327-E4215655E11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34180" y="5313951"/>
                  <a:ext cx="140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4D893A1-E9A1-6C41-9455-7D7ADDD5DC86}"/>
                    </a:ext>
                  </a:extLst>
                </p14:cNvPr>
                <p14:cNvContentPartPr/>
                <p14:nvPr/>
              </p14:nvContentPartPr>
              <p14:xfrm>
                <a:off x="4433500" y="5066271"/>
                <a:ext cx="168480" cy="3132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4D893A1-E9A1-6C41-9455-7D7ADDD5DC8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425940" y="5058711"/>
                  <a:ext cx="18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21AB2498-5BF1-FC49-9AE6-459A38AEBAC9}"/>
                    </a:ext>
                  </a:extLst>
                </p14:cNvPr>
                <p14:cNvContentPartPr/>
                <p14:nvPr/>
              </p14:nvContentPartPr>
              <p14:xfrm>
                <a:off x="4409380" y="5053671"/>
                <a:ext cx="354600" cy="33048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21AB2498-5BF1-FC49-9AE6-459A38AEBAC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401820" y="5046111"/>
                  <a:ext cx="369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C50768C-E153-C442-9F19-E72FAD67D1D8}"/>
                    </a:ext>
                  </a:extLst>
                </p14:cNvPr>
                <p14:cNvContentPartPr/>
                <p14:nvPr/>
              </p14:nvContentPartPr>
              <p14:xfrm>
                <a:off x="4869460" y="4978791"/>
                <a:ext cx="392400" cy="4237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C50768C-E153-C442-9F19-E72FAD67D1D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861900" y="4971591"/>
                  <a:ext cx="407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FAE2FE26-21A9-F746-A3C8-454759425EB1}"/>
                    </a:ext>
                  </a:extLst>
                </p14:cNvPr>
                <p14:cNvContentPartPr/>
                <p14:nvPr/>
              </p14:nvContentPartPr>
              <p14:xfrm>
                <a:off x="5336380" y="5122791"/>
                <a:ext cx="31320" cy="16776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FAE2FE26-21A9-F746-A3C8-454759425EB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328820" y="5115231"/>
                  <a:ext cx="46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A9F32747-D705-844E-9E4B-9183402C1527}"/>
                    </a:ext>
                  </a:extLst>
                </p14:cNvPr>
                <p14:cNvContentPartPr/>
                <p14:nvPr/>
              </p14:nvContentPartPr>
              <p14:xfrm>
                <a:off x="5603860" y="4829391"/>
                <a:ext cx="243000" cy="6228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A9F32747-D705-844E-9E4B-9183402C152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596300" y="4822191"/>
                  <a:ext cx="2581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B121CD8-483B-4844-91DD-B047247AF818}"/>
                    </a:ext>
                  </a:extLst>
                </p14:cNvPr>
                <p14:cNvContentPartPr/>
                <p14:nvPr/>
              </p14:nvContentPartPr>
              <p14:xfrm>
                <a:off x="5504500" y="4972671"/>
                <a:ext cx="205920" cy="3924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B121CD8-483B-4844-91DD-B047247AF81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496940" y="4965111"/>
                  <a:ext cx="221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0826AFFA-5ECD-EF4D-8095-E12DD9464092}"/>
                    </a:ext>
                  </a:extLst>
                </p14:cNvPr>
                <p14:cNvContentPartPr/>
                <p14:nvPr/>
              </p14:nvContentPartPr>
              <p14:xfrm>
                <a:off x="6195340" y="5073111"/>
                <a:ext cx="43920" cy="1429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0826AFFA-5ECD-EF4D-8095-E12DD946409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187780" y="5065551"/>
                  <a:ext cx="59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D805160-D695-2C40-B009-1B27E96D0729}"/>
                    </a:ext>
                  </a:extLst>
                </p14:cNvPr>
                <p14:cNvContentPartPr/>
                <p14:nvPr/>
              </p14:nvContentPartPr>
              <p14:xfrm>
                <a:off x="6095980" y="4991391"/>
                <a:ext cx="242640" cy="3358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D805160-D695-2C40-B009-1B27E96D072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088420" y="4983831"/>
                  <a:ext cx="257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90BC766A-13C4-DC4A-8465-8D2B8764DD11}"/>
                    </a:ext>
                  </a:extLst>
                </p14:cNvPr>
                <p14:cNvContentPartPr/>
                <p14:nvPr/>
              </p14:nvContentPartPr>
              <p14:xfrm>
                <a:off x="6668740" y="4891671"/>
                <a:ext cx="261000" cy="500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90BC766A-13C4-DC4A-8465-8D2B8764DD1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661180" y="4884111"/>
                  <a:ext cx="276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4C99D74-A631-4A4E-8711-E299A84DB586}"/>
                    </a:ext>
                  </a:extLst>
                </p14:cNvPr>
                <p14:cNvContentPartPr/>
                <p14:nvPr/>
              </p14:nvContentPartPr>
              <p14:xfrm>
                <a:off x="6581260" y="4860711"/>
                <a:ext cx="255600" cy="3553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4C99D74-A631-4A4E-8711-E299A84DB58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73700" y="4853151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92CC572-20D5-E645-A500-530A8692EB4B}"/>
                    </a:ext>
                  </a:extLst>
                </p14:cNvPr>
                <p14:cNvContentPartPr/>
                <p14:nvPr/>
              </p14:nvContentPartPr>
              <p14:xfrm>
                <a:off x="6637420" y="5066271"/>
                <a:ext cx="56520" cy="23688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92CC572-20D5-E645-A500-530A8692EB4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629860" y="5058711"/>
                  <a:ext cx="71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0235C96D-5E0B-CB45-BE21-88D830DC8A0F}"/>
                    </a:ext>
                  </a:extLst>
                </p14:cNvPr>
                <p14:cNvContentPartPr/>
                <p14:nvPr/>
              </p14:nvContentPartPr>
              <p14:xfrm>
                <a:off x="6849100" y="5078511"/>
                <a:ext cx="243000" cy="19260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0235C96D-5E0B-CB45-BE21-88D830DC8A0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41540" y="5070951"/>
                  <a:ext cx="258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CC5FABD-A64E-0147-A902-C60F174E327E}"/>
                    </a:ext>
                  </a:extLst>
                </p14:cNvPr>
                <p14:cNvContentPartPr/>
                <p14:nvPr/>
              </p14:nvContentPartPr>
              <p14:xfrm>
                <a:off x="7328620" y="4922991"/>
                <a:ext cx="199440" cy="378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CC5FABD-A64E-0147-A902-C60F174E327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21060" y="4915431"/>
                  <a:ext cx="21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6DED629-DF79-BB40-9DA4-0154B60359B1}"/>
                    </a:ext>
                  </a:extLst>
                </p14:cNvPr>
                <p14:cNvContentPartPr/>
                <p14:nvPr/>
              </p14:nvContentPartPr>
              <p14:xfrm>
                <a:off x="7253740" y="4848111"/>
                <a:ext cx="243000" cy="37404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6DED629-DF79-BB40-9DA4-0154B60359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246180" y="4840551"/>
                  <a:ext cx="2581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95438E71-3AA3-5F45-BF26-83398DBA6526}"/>
                    </a:ext>
                  </a:extLst>
                </p14:cNvPr>
                <p14:cNvContentPartPr/>
                <p14:nvPr/>
              </p14:nvContentPartPr>
              <p14:xfrm>
                <a:off x="7328620" y="5066271"/>
                <a:ext cx="380160" cy="1677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95438E71-3AA3-5F45-BF26-83398DBA652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321060" y="5058711"/>
                  <a:ext cx="3952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8CA67586-AD29-1949-A33E-1D2F5FC8E0F3}"/>
              </a:ext>
            </a:extLst>
          </p:cNvPr>
          <p:cNvGrpSpPr/>
          <p:nvPr/>
        </p:nvGrpSpPr>
        <p:grpSpPr>
          <a:xfrm>
            <a:off x="7851340" y="4844871"/>
            <a:ext cx="479880" cy="308880"/>
            <a:chOff x="7851340" y="4844871"/>
            <a:chExt cx="4798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8CCBDA58-B84E-834C-9E0E-8EE503D57062}"/>
                    </a:ext>
                  </a:extLst>
                </p14:cNvPr>
                <p14:cNvContentPartPr/>
                <p14:nvPr/>
              </p14:nvContentPartPr>
              <p14:xfrm>
                <a:off x="7919740" y="4953951"/>
                <a:ext cx="81360" cy="1249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8CCBDA58-B84E-834C-9E0E-8EE503D5706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12180" y="4946391"/>
                  <a:ext cx="96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8B05FF4-1E74-DE43-AA54-5DDA70E1E29E}"/>
                    </a:ext>
                  </a:extLst>
                </p14:cNvPr>
                <p14:cNvContentPartPr/>
                <p14:nvPr/>
              </p14:nvContentPartPr>
              <p14:xfrm>
                <a:off x="8019460" y="5078511"/>
                <a:ext cx="31320" cy="1908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8B05FF4-1E74-DE43-AA54-5DDA70E1E29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11900" y="5070951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C5C4B50-36BE-B141-9058-D47A80F3F574}"/>
                    </a:ext>
                  </a:extLst>
                </p14:cNvPr>
                <p14:cNvContentPartPr/>
                <p14:nvPr/>
              </p14:nvContentPartPr>
              <p14:xfrm>
                <a:off x="8144020" y="4844871"/>
                <a:ext cx="118800" cy="30888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C5C4B50-36BE-B141-9058-D47A80F3F57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36460" y="4837311"/>
                  <a:ext cx="1335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448F2657-04E4-1747-B682-DB3316FB022F}"/>
                    </a:ext>
                  </a:extLst>
                </p14:cNvPr>
                <p14:cNvContentPartPr/>
                <p14:nvPr/>
              </p14:nvContentPartPr>
              <p14:xfrm>
                <a:off x="8243740" y="5122071"/>
                <a:ext cx="87480" cy="3132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448F2657-04E4-1747-B682-DB3316FB022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236180" y="5114511"/>
                  <a:ext cx="102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0F04464-259A-934E-A403-F4D4A8D946F8}"/>
                    </a:ext>
                  </a:extLst>
                </p14:cNvPr>
                <p14:cNvContentPartPr/>
                <p14:nvPr/>
              </p14:nvContentPartPr>
              <p14:xfrm>
                <a:off x="7851340" y="4972671"/>
                <a:ext cx="118800" cy="18072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0F04464-259A-934E-A403-F4D4A8D946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843780" y="496511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4BB483B-A210-C649-96B9-1B1FBB2EF821}"/>
              </a:ext>
            </a:extLst>
          </p:cNvPr>
          <p:cNvGrpSpPr/>
          <p:nvPr/>
        </p:nvGrpSpPr>
        <p:grpSpPr>
          <a:xfrm>
            <a:off x="8629660" y="4929111"/>
            <a:ext cx="168480" cy="193320"/>
            <a:chOff x="8629660" y="4929111"/>
            <a:chExt cx="16848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C23AE7DC-BDB8-C94A-A5EE-600B1A3989C6}"/>
                    </a:ext>
                  </a:extLst>
                </p14:cNvPr>
                <p14:cNvContentPartPr/>
                <p14:nvPr/>
              </p14:nvContentPartPr>
              <p14:xfrm>
                <a:off x="8629660" y="4941711"/>
                <a:ext cx="137160" cy="18072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C23AE7DC-BDB8-C94A-A5EE-600B1A3989C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622100" y="493415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62CDC005-F0ED-0144-924C-B0C3F4DFD4F1}"/>
                    </a:ext>
                  </a:extLst>
                </p14:cNvPr>
                <p14:cNvContentPartPr/>
                <p14:nvPr/>
              </p14:nvContentPartPr>
              <p14:xfrm>
                <a:off x="8629660" y="4929111"/>
                <a:ext cx="168480" cy="13716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62CDC005-F0ED-0144-924C-B0C3F4DFD4F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22100" y="4921551"/>
                  <a:ext cx="1836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96A7F50C-A740-364F-8E74-262A6F79535F}"/>
              </a:ext>
            </a:extLst>
          </p:cNvPr>
          <p:cNvGrpSpPr/>
          <p:nvPr/>
        </p:nvGrpSpPr>
        <p:grpSpPr>
          <a:xfrm>
            <a:off x="9053020" y="4705191"/>
            <a:ext cx="467280" cy="492120"/>
            <a:chOff x="9053020" y="4705191"/>
            <a:chExt cx="46728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D11957F-A1F3-E541-B1BD-38371A97BEFA}"/>
                    </a:ext>
                  </a:extLst>
                </p14:cNvPr>
                <p14:cNvContentPartPr/>
                <p14:nvPr/>
              </p14:nvContentPartPr>
              <p14:xfrm>
                <a:off x="9053020" y="4742271"/>
                <a:ext cx="336600" cy="34884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D11957F-A1F3-E541-B1BD-38371A97BE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045460" y="4734711"/>
                  <a:ext cx="351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4C652831-3D4E-C44F-BF1F-2B16EBABA1AB}"/>
                    </a:ext>
                  </a:extLst>
                </p14:cNvPr>
                <p14:cNvContentPartPr/>
                <p14:nvPr/>
              </p14:nvContentPartPr>
              <p14:xfrm>
                <a:off x="9432820" y="4705191"/>
                <a:ext cx="87480" cy="49212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4C652831-3D4E-C44F-BF1F-2B16EBABA1A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425260" y="4697631"/>
                  <a:ext cx="10260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6FE0FDAD-4FFC-4445-9B2F-636E64CCA61C}"/>
                  </a:ext>
                </a:extLst>
              </p14:cNvPr>
              <p14:cNvContentPartPr/>
              <p14:nvPr/>
            </p14:nvContentPartPr>
            <p14:xfrm>
              <a:off x="9788140" y="4860711"/>
              <a:ext cx="279720" cy="436320"/>
            </p14:xfrm>
          </p:contentPart>
        </mc:Choice>
        <mc:Fallback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6FE0FDAD-4FFC-4445-9B2F-636E64CCA61C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9780580" y="4853151"/>
                <a:ext cx="29484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0C43A50C-E298-6F48-BEFE-2999F7BAD848}"/>
              </a:ext>
            </a:extLst>
          </p:cNvPr>
          <p:cNvGrpSpPr/>
          <p:nvPr/>
        </p:nvGrpSpPr>
        <p:grpSpPr>
          <a:xfrm>
            <a:off x="10316620" y="4823271"/>
            <a:ext cx="261720" cy="280800"/>
            <a:chOff x="10316620" y="4823271"/>
            <a:chExt cx="26172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3D9FE1AF-7EB3-734C-9360-9CEDDD9EE2E2}"/>
                    </a:ext>
                  </a:extLst>
                </p14:cNvPr>
                <p14:cNvContentPartPr/>
                <p14:nvPr/>
              </p14:nvContentPartPr>
              <p14:xfrm>
                <a:off x="10316620" y="4823271"/>
                <a:ext cx="124920" cy="752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3D9FE1AF-7EB3-734C-9360-9CEDDD9EE2E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309060" y="4815711"/>
                  <a:ext cx="140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C2377E2-9647-2D48-BEC8-E95068303B50}"/>
                    </a:ext>
                  </a:extLst>
                </p14:cNvPr>
                <p14:cNvContentPartPr/>
                <p14:nvPr/>
              </p14:nvContentPartPr>
              <p14:xfrm>
                <a:off x="10341460" y="5003991"/>
                <a:ext cx="236880" cy="10008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C2377E2-9647-2D48-BEC8-E95068303B5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333900" y="4996431"/>
                  <a:ext cx="2520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组合 259">
            <a:extLst>
              <a:ext uri="{FF2B5EF4-FFF2-40B4-BE49-F238E27FC236}">
                <a16:creationId xmlns:a16="http://schemas.microsoft.com/office/drawing/2014/main" id="{20218FE3-BA05-594C-8280-327A19B3BF77}"/>
              </a:ext>
            </a:extLst>
          </p:cNvPr>
          <p:cNvGrpSpPr/>
          <p:nvPr/>
        </p:nvGrpSpPr>
        <p:grpSpPr>
          <a:xfrm>
            <a:off x="10827100" y="4711311"/>
            <a:ext cx="1033920" cy="398880"/>
            <a:chOff x="10827100" y="4711311"/>
            <a:chExt cx="103392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B247D468-95AA-3043-A6B9-EE8CE0F044B5}"/>
                    </a:ext>
                  </a:extLst>
                </p14:cNvPr>
                <p14:cNvContentPartPr/>
                <p14:nvPr/>
              </p14:nvContentPartPr>
              <p14:xfrm>
                <a:off x="10858420" y="4711311"/>
                <a:ext cx="143640" cy="3132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B247D468-95AA-3043-A6B9-EE8CE0F044B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850860" y="4703751"/>
                  <a:ext cx="15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59E0BA16-6442-7641-BB4E-46BBCE385246}"/>
                    </a:ext>
                  </a:extLst>
                </p14:cNvPr>
                <p14:cNvContentPartPr/>
                <p14:nvPr/>
              </p14:nvContentPartPr>
              <p14:xfrm>
                <a:off x="10827100" y="4873311"/>
                <a:ext cx="131040" cy="21204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59E0BA16-6442-7641-BB4E-46BBCE38524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819540" y="4865751"/>
                  <a:ext cx="146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7E2A1EDA-81DC-7148-8CB1-0BA8F8A0E71F}"/>
                    </a:ext>
                  </a:extLst>
                </p14:cNvPr>
                <p14:cNvContentPartPr/>
                <p14:nvPr/>
              </p14:nvContentPartPr>
              <p14:xfrm>
                <a:off x="10901980" y="4966551"/>
                <a:ext cx="87480" cy="626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7E2A1EDA-81DC-7148-8CB1-0BA8F8A0E71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894420" y="4958991"/>
                  <a:ext cx="102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8CA12B09-C45F-7B4A-95E3-3DDEA31599E0}"/>
                    </a:ext>
                  </a:extLst>
                </p14:cNvPr>
                <p14:cNvContentPartPr/>
                <p14:nvPr/>
              </p14:nvContentPartPr>
              <p14:xfrm>
                <a:off x="11070100" y="4754871"/>
                <a:ext cx="790920" cy="3553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8CA12B09-C45F-7B4A-95E3-3DDEA31599E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062540" y="4747311"/>
                  <a:ext cx="80604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组合 282">
            <a:extLst>
              <a:ext uri="{FF2B5EF4-FFF2-40B4-BE49-F238E27FC236}">
                <a16:creationId xmlns:a16="http://schemas.microsoft.com/office/drawing/2014/main" id="{B9D6CD2E-70AA-2441-98B2-ED53D36581DD}"/>
              </a:ext>
            </a:extLst>
          </p:cNvPr>
          <p:cNvGrpSpPr/>
          <p:nvPr/>
        </p:nvGrpSpPr>
        <p:grpSpPr>
          <a:xfrm>
            <a:off x="1022140" y="5987511"/>
            <a:ext cx="840960" cy="511200"/>
            <a:chOff x="1022140" y="5987511"/>
            <a:chExt cx="840960" cy="51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1859078-FF39-394A-B95A-82A6A57E94BE}"/>
                    </a:ext>
                  </a:extLst>
                </p14:cNvPr>
                <p14:cNvContentPartPr/>
                <p14:nvPr/>
              </p14:nvContentPartPr>
              <p14:xfrm>
                <a:off x="1283500" y="5987511"/>
                <a:ext cx="112320" cy="5004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1859078-FF39-394A-B95A-82A6A57E94B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275940" y="597995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185ECD8-B99F-EC4A-8549-92B4AC439118}"/>
                    </a:ext>
                  </a:extLst>
                </p14:cNvPr>
                <p14:cNvContentPartPr/>
                <p14:nvPr/>
              </p14:nvContentPartPr>
              <p14:xfrm>
                <a:off x="1289620" y="6130791"/>
                <a:ext cx="131040" cy="16848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185ECD8-B99F-EC4A-8549-92B4AC43911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282060" y="612323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9A19BE66-B87E-6E4C-8433-C4986159B5F3}"/>
                    </a:ext>
                  </a:extLst>
                </p14:cNvPr>
                <p14:cNvContentPartPr/>
                <p14:nvPr/>
              </p14:nvContentPartPr>
              <p14:xfrm>
                <a:off x="1022140" y="6087231"/>
                <a:ext cx="840960" cy="41148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9A19BE66-B87E-6E4C-8433-C4986159B5F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4580" y="6079671"/>
                  <a:ext cx="85572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F65B9E2A-62A5-214B-A732-480C9FB04D38}"/>
              </a:ext>
            </a:extLst>
          </p:cNvPr>
          <p:cNvGrpSpPr/>
          <p:nvPr/>
        </p:nvGrpSpPr>
        <p:grpSpPr>
          <a:xfrm>
            <a:off x="2323180" y="6078231"/>
            <a:ext cx="554400" cy="264600"/>
            <a:chOff x="2323180" y="6078231"/>
            <a:chExt cx="554400" cy="2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5B2C094C-7D0F-D94E-97A9-F44868B6B347}"/>
                    </a:ext>
                  </a:extLst>
                </p14:cNvPr>
                <p14:cNvContentPartPr/>
                <p14:nvPr/>
              </p14:nvContentPartPr>
              <p14:xfrm>
                <a:off x="2323180" y="6078231"/>
                <a:ext cx="106200" cy="2646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5B2C094C-7D0F-D94E-97A9-F44868B6B34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315620" y="6070671"/>
                  <a:ext cx="121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720AE95-AA8B-D944-A73D-A8857BA0BAB2}"/>
                    </a:ext>
                  </a:extLst>
                </p14:cNvPr>
                <p14:cNvContentPartPr/>
                <p14:nvPr/>
              </p14:nvContentPartPr>
              <p14:xfrm>
                <a:off x="2640700" y="6136911"/>
                <a:ext cx="236880" cy="1623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720AE95-AA8B-D944-A73D-A8857BA0BAB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633140" y="6129351"/>
                  <a:ext cx="252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DA6CE2F-CD3E-B44B-813D-0F0E697A1F70}"/>
                    </a:ext>
                  </a:extLst>
                </p14:cNvPr>
                <p14:cNvContentPartPr/>
                <p14:nvPr/>
              </p14:nvContentPartPr>
              <p14:xfrm>
                <a:off x="2721700" y="6118191"/>
                <a:ext cx="137160" cy="1872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DA6CE2F-CD3E-B44B-813D-0F0E697A1F7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714140" y="6110631"/>
                  <a:ext cx="1522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组合 280">
            <a:extLst>
              <a:ext uri="{FF2B5EF4-FFF2-40B4-BE49-F238E27FC236}">
                <a16:creationId xmlns:a16="http://schemas.microsoft.com/office/drawing/2014/main" id="{CCFE6A0A-6366-4E47-9B76-1525ABEC4F8B}"/>
              </a:ext>
            </a:extLst>
          </p:cNvPr>
          <p:cNvGrpSpPr/>
          <p:nvPr/>
        </p:nvGrpSpPr>
        <p:grpSpPr>
          <a:xfrm>
            <a:off x="3169900" y="6074631"/>
            <a:ext cx="174600" cy="212040"/>
            <a:chOff x="3169900" y="6074631"/>
            <a:chExt cx="17460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5AC842C4-6F39-3B47-BC69-FB9E3F131AA6}"/>
                    </a:ext>
                  </a:extLst>
                </p14:cNvPr>
                <p14:cNvContentPartPr/>
                <p14:nvPr/>
              </p14:nvContentPartPr>
              <p14:xfrm>
                <a:off x="3169900" y="6136911"/>
                <a:ext cx="162360" cy="4392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5AC842C4-6F39-3B47-BC69-FB9E3F131AA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162340" y="6129351"/>
                  <a:ext cx="17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49E2FC8E-686B-364D-A318-8F64FA305066}"/>
                    </a:ext>
                  </a:extLst>
                </p14:cNvPr>
                <p14:cNvContentPartPr/>
                <p14:nvPr/>
              </p14:nvContentPartPr>
              <p14:xfrm>
                <a:off x="3200860" y="6186591"/>
                <a:ext cx="143640" cy="6876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49E2FC8E-686B-364D-A318-8F64FA30506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193300" y="6179031"/>
                  <a:ext cx="158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A25D19F2-6E2E-6F47-81F6-07A59256641A}"/>
                    </a:ext>
                  </a:extLst>
                </p14:cNvPr>
                <p14:cNvContentPartPr/>
                <p14:nvPr/>
              </p14:nvContentPartPr>
              <p14:xfrm>
                <a:off x="3250900" y="6074631"/>
                <a:ext cx="19080" cy="2120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A25D19F2-6E2E-6F47-81F6-07A59256641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243340" y="6067071"/>
                  <a:ext cx="3420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0AA28759-7426-3845-A421-B2E30AD8B685}"/>
              </a:ext>
            </a:extLst>
          </p:cNvPr>
          <p:cNvGrpSpPr/>
          <p:nvPr/>
        </p:nvGrpSpPr>
        <p:grpSpPr>
          <a:xfrm>
            <a:off x="3636820" y="6044391"/>
            <a:ext cx="392400" cy="335880"/>
            <a:chOff x="3636820" y="6044391"/>
            <a:chExt cx="39240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9B72961A-3935-554A-A9DE-68AC92CA07F6}"/>
                    </a:ext>
                  </a:extLst>
                </p14:cNvPr>
                <p14:cNvContentPartPr/>
                <p14:nvPr/>
              </p14:nvContentPartPr>
              <p14:xfrm>
                <a:off x="3636820" y="6044391"/>
                <a:ext cx="106200" cy="335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9B72961A-3935-554A-A9DE-68AC92CA07F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629260" y="6036831"/>
                  <a:ext cx="1213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9B0A87E8-1C05-444D-9591-A590FD54D1CA}"/>
                    </a:ext>
                  </a:extLst>
                </p14:cNvPr>
                <p14:cNvContentPartPr/>
                <p14:nvPr/>
              </p14:nvContentPartPr>
              <p14:xfrm>
                <a:off x="3985300" y="6335991"/>
                <a:ext cx="43920" cy="313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9B0A87E8-1C05-444D-9591-A590FD54D1C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977740" y="6328431"/>
                  <a:ext cx="590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963F98AF-1665-3D4F-AA86-37154B1D5442}"/>
              </a:ext>
            </a:extLst>
          </p:cNvPr>
          <p:cNvGrpSpPr/>
          <p:nvPr/>
        </p:nvGrpSpPr>
        <p:grpSpPr>
          <a:xfrm>
            <a:off x="4302820" y="5875551"/>
            <a:ext cx="516960" cy="448560"/>
            <a:chOff x="4302820" y="5875551"/>
            <a:chExt cx="51696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33CD37BC-467F-DA4D-85F4-11760EFBA26E}"/>
                    </a:ext>
                  </a:extLst>
                </p14:cNvPr>
                <p14:cNvContentPartPr/>
                <p14:nvPr/>
              </p14:nvContentPartPr>
              <p14:xfrm>
                <a:off x="4302820" y="6074631"/>
                <a:ext cx="106200" cy="24948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33CD37BC-467F-DA4D-85F4-11760EFBA26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295260" y="6067071"/>
                  <a:ext cx="121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C5CE1EF-467A-BA4C-B900-0B0588231099}"/>
                    </a:ext>
                  </a:extLst>
                </p14:cNvPr>
                <p14:cNvContentPartPr/>
                <p14:nvPr/>
              </p14:nvContentPartPr>
              <p14:xfrm>
                <a:off x="4558060" y="5875551"/>
                <a:ext cx="261720" cy="41112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C5CE1EF-467A-BA4C-B900-0B058823109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550500" y="5867991"/>
                  <a:ext cx="27684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F051FD8E-2477-2741-9737-32981B2905F1}"/>
              </a:ext>
            </a:extLst>
          </p:cNvPr>
          <p:cNvGrpSpPr/>
          <p:nvPr/>
        </p:nvGrpSpPr>
        <p:grpSpPr>
          <a:xfrm>
            <a:off x="5074660" y="5806791"/>
            <a:ext cx="566280" cy="735120"/>
            <a:chOff x="5074660" y="5806791"/>
            <a:chExt cx="56628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96D0C457-8D1A-E745-B74D-13746CCDFDD4}"/>
                    </a:ext>
                  </a:extLst>
                </p14:cNvPr>
                <p14:cNvContentPartPr/>
                <p14:nvPr/>
              </p14:nvContentPartPr>
              <p14:xfrm>
                <a:off x="5074660" y="5806791"/>
                <a:ext cx="25200" cy="813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96D0C457-8D1A-E745-B74D-13746CCDFDD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067460" y="5799591"/>
                  <a:ext cx="40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5C2FC8D2-91E7-CA4C-8756-B551F0ED19C2}"/>
                    </a:ext>
                  </a:extLst>
                </p14:cNvPr>
                <p14:cNvContentPartPr/>
                <p14:nvPr/>
              </p14:nvContentPartPr>
              <p14:xfrm>
                <a:off x="5087260" y="5850711"/>
                <a:ext cx="205920" cy="5234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5C2FC8D2-91E7-CA4C-8756-B551F0ED19C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079700" y="5843151"/>
                  <a:ext cx="221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824DE42-AD13-5C46-A89A-7505C774DCCF}"/>
                    </a:ext>
                  </a:extLst>
                </p14:cNvPr>
                <p14:cNvContentPartPr/>
                <p14:nvPr/>
              </p14:nvContentPartPr>
              <p14:xfrm>
                <a:off x="5423500" y="5950071"/>
                <a:ext cx="217440" cy="59184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824DE42-AD13-5C46-A89A-7505C774DCC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415940" y="5942511"/>
                  <a:ext cx="232560" cy="60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组合 289">
            <a:extLst>
              <a:ext uri="{FF2B5EF4-FFF2-40B4-BE49-F238E27FC236}">
                <a16:creationId xmlns:a16="http://schemas.microsoft.com/office/drawing/2014/main" id="{8380A873-402B-2942-A0F4-51E2CE9C1B6C}"/>
              </a:ext>
            </a:extLst>
          </p:cNvPr>
          <p:cNvGrpSpPr/>
          <p:nvPr/>
        </p:nvGrpSpPr>
        <p:grpSpPr>
          <a:xfrm>
            <a:off x="5909140" y="5931351"/>
            <a:ext cx="1202040" cy="709920"/>
            <a:chOff x="5909140" y="5931351"/>
            <a:chExt cx="120204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85026DD6-AD60-3A41-B792-57F34B853C95}"/>
                    </a:ext>
                  </a:extLst>
                </p14:cNvPr>
                <p14:cNvContentPartPr/>
                <p14:nvPr/>
              </p14:nvContentPartPr>
              <p14:xfrm>
                <a:off x="6008500" y="6423111"/>
                <a:ext cx="19080" cy="2520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85026DD6-AD60-3A41-B792-57F34B853C9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001300" y="6415911"/>
                  <a:ext cx="34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D7928205-8F58-E84E-AE71-D0D9F17BD49F}"/>
                    </a:ext>
                  </a:extLst>
                </p14:cNvPr>
                <p14:cNvContentPartPr/>
                <p14:nvPr/>
              </p14:nvContentPartPr>
              <p14:xfrm>
                <a:off x="6531580" y="6012351"/>
                <a:ext cx="324000" cy="6876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D7928205-8F58-E84E-AE71-D0D9F17BD49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524020" y="6004791"/>
                  <a:ext cx="339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49E8FEB8-2D41-D547-B07B-4E8183E486A1}"/>
                    </a:ext>
                  </a:extLst>
                </p14:cNvPr>
                <p14:cNvContentPartPr/>
                <p14:nvPr/>
              </p14:nvContentPartPr>
              <p14:xfrm>
                <a:off x="6457420" y="6136911"/>
                <a:ext cx="410400" cy="50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49E8FEB8-2D41-D547-B07B-4E8183E486A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50220" y="6129351"/>
                  <a:ext cx="425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5A2C8ED3-4DA7-D247-A44D-195028CF92C6}"/>
                    </a:ext>
                  </a:extLst>
                </p14:cNvPr>
                <p14:cNvContentPartPr/>
                <p14:nvPr/>
              </p14:nvContentPartPr>
              <p14:xfrm>
                <a:off x="6712300" y="5931351"/>
                <a:ext cx="398880" cy="3488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5A2C8ED3-4DA7-D247-A44D-195028CF92C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04740" y="5923791"/>
                  <a:ext cx="414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4810897-23B4-B646-BF95-BCAEB61D2B0D}"/>
                    </a:ext>
                  </a:extLst>
                </p14:cNvPr>
                <p14:cNvContentPartPr/>
                <p14:nvPr/>
              </p14:nvContentPartPr>
              <p14:xfrm>
                <a:off x="6264460" y="5993631"/>
                <a:ext cx="479160" cy="34884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4810897-23B4-B646-BF95-BCAEB61D2B0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256900" y="5986071"/>
                  <a:ext cx="493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CD538F9C-299B-C547-A496-4269B8F3B3D9}"/>
                    </a:ext>
                  </a:extLst>
                </p14:cNvPr>
                <p14:cNvContentPartPr/>
                <p14:nvPr/>
              </p14:nvContentPartPr>
              <p14:xfrm>
                <a:off x="5909140" y="6494391"/>
                <a:ext cx="112320" cy="14688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CD538F9C-299B-C547-A496-4269B8F3B3D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901580" y="6486831"/>
                  <a:ext cx="127440" cy="16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114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5478FA4-B69B-D14C-B9ED-FFD7EA7871D3}"/>
              </a:ext>
            </a:extLst>
          </p:cNvPr>
          <p:cNvGrpSpPr/>
          <p:nvPr/>
        </p:nvGrpSpPr>
        <p:grpSpPr>
          <a:xfrm>
            <a:off x="1065700" y="533871"/>
            <a:ext cx="374040" cy="348840"/>
            <a:chOff x="1065700" y="533871"/>
            <a:chExt cx="37404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1763553-DBA3-614A-AA3D-4AFE3E3FF2CF}"/>
                    </a:ext>
                  </a:extLst>
                </p14:cNvPr>
                <p14:cNvContentPartPr/>
                <p14:nvPr/>
              </p14:nvContentPartPr>
              <p14:xfrm>
                <a:off x="1270900" y="608751"/>
                <a:ext cx="12960" cy="1746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1763553-DBA3-614A-AA3D-4AFE3E3FF2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3700" y="601191"/>
                  <a:ext cx="27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EAB8039-74AA-DB46-8A2F-CE3D10A5EBAC}"/>
                    </a:ext>
                  </a:extLst>
                </p14:cNvPr>
                <p14:cNvContentPartPr/>
                <p14:nvPr/>
              </p14:nvContentPartPr>
              <p14:xfrm>
                <a:off x="1065700" y="533871"/>
                <a:ext cx="374040" cy="348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EAB8039-74AA-DB46-8A2F-CE3D10A5EB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140" y="526311"/>
                  <a:ext cx="3888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7A5450-BF1E-7941-AACB-DB1C7D63C076}"/>
              </a:ext>
            </a:extLst>
          </p:cNvPr>
          <p:cNvGrpSpPr/>
          <p:nvPr/>
        </p:nvGrpSpPr>
        <p:grpSpPr>
          <a:xfrm>
            <a:off x="2136340" y="465471"/>
            <a:ext cx="772200" cy="735120"/>
            <a:chOff x="2136340" y="465471"/>
            <a:chExt cx="772200" cy="73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0C4B8C3-D585-2745-9E82-679745119BDD}"/>
                    </a:ext>
                  </a:extLst>
                </p14:cNvPr>
                <p14:cNvContentPartPr/>
                <p14:nvPr/>
              </p14:nvContentPartPr>
              <p14:xfrm>
                <a:off x="2136340" y="465471"/>
                <a:ext cx="567000" cy="735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0C4B8C3-D585-2745-9E82-679745119B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8780" y="457911"/>
                  <a:ext cx="58212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B084531-01C5-D04D-964A-DC442136E668}"/>
                    </a:ext>
                  </a:extLst>
                </p14:cNvPr>
                <p14:cNvContentPartPr/>
                <p14:nvPr/>
              </p14:nvContentPartPr>
              <p14:xfrm>
                <a:off x="2796220" y="571311"/>
                <a:ext cx="112320" cy="12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B084531-01C5-D04D-964A-DC442136E6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8660" y="563751"/>
                  <a:ext cx="127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E35542A-DB6D-3D4A-BAC3-201F397698FD}"/>
                    </a:ext>
                  </a:extLst>
                </p14:cNvPr>
                <p14:cNvContentPartPr/>
                <p14:nvPr/>
              </p14:nvContentPartPr>
              <p14:xfrm>
                <a:off x="2846260" y="527751"/>
                <a:ext cx="25200" cy="124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E35542A-DB6D-3D4A-BAC3-201F397698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8700" y="520191"/>
                  <a:ext cx="403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D20465-0335-434F-B615-850070F44D66}"/>
              </a:ext>
            </a:extLst>
          </p:cNvPr>
          <p:cNvGrpSpPr/>
          <p:nvPr/>
        </p:nvGrpSpPr>
        <p:grpSpPr>
          <a:xfrm>
            <a:off x="3170620" y="602271"/>
            <a:ext cx="478800" cy="212400"/>
            <a:chOff x="3170620" y="602271"/>
            <a:chExt cx="47880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BC107A-4D54-3D4F-A51A-046A4EA967B5}"/>
                    </a:ext>
                  </a:extLst>
                </p14:cNvPr>
                <p14:cNvContentPartPr/>
                <p14:nvPr/>
              </p14:nvContentPartPr>
              <p14:xfrm>
                <a:off x="3170620" y="627471"/>
                <a:ext cx="49320" cy="187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BC107A-4D54-3D4F-A51A-046A4EA967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3060" y="619911"/>
                  <a:ext cx="64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BB4BFE5-3197-D84D-9999-37A920E83BB8}"/>
                    </a:ext>
                  </a:extLst>
                </p14:cNvPr>
                <p14:cNvContentPartPr/>
                <p14:nvPr/>
              </p14:nvContentPartPr>
              <p14:xfrm>
                <a:off x="3319300" y="646191"/>
                <a:ext cx="131040" cy="155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BB4BFE5-3197-D84D-9999-37A920E83B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11740" y="638631"/>
                  <a:ext cx="146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BE637CC-3239-8247-B8E7-7921AF97B720}"/>
                    </a:ext>
                  </a:extLst>
                </p14:cNvPr>
                <p14:cNvContentPartPr/>
                <p14:nvPr/>
              </p14:nvContentPartPr>
              <p14:xfrm>
                <a:off x="3344140" y="671031"/>
                <a:ext cx="131040" cy="131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BE637CC-3239-8247-B8E7-7921AF97B7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6580" y="663471"/>
                  <a:ext cx="146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2D3181B-A303-8C45-AF40-CEA888589731}"/>
                    </a:ext>
                  </a:extLst>
                </p14:cNvPr>
                <p14:cNvContentPartPr/>
                <p14:nvPr/>
              </p14:nvContentPartPr>
              <p14:xfrm>
                <a:off x="3605500" y="602271"/>
                <a:ext cx="43920" cy="187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2D3181B-A303-8C45-AF40-CEA8885897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7940" y="595071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1E75D34-97E3-B140-B4F5-C6FCC6064D49}"/>
              </a:ext>
            </a:extLst>
          </p:cNvPr>
          <p:cNvGrpSpPr/>
          <p:nvPr/>
        </p:nvGrpSpPr>
        <p:grpSpPr>
          <a:xfrm>
            <a:off x="4035340" y="664551"/>
            <a:ext cx="112320" cy="137520"/>
            <a:chOff x="4035340" y="664551"/>
            <a:chExt cx="11232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FFE009A-FBE2-C741-AFC7-D44CA7BD2519}"/>
                    </a:ext>
                  </a:extLst>
                </p14:cNvPr>
                <p14:cNvContentPartPr/>
                <p14:nvPr/>
              </p14:nvContentPartPr>
              <p14:xfrm>
                <a:off x="4035340" y="664551"/>
                <a:ext cx="106200" cy="25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FFE009A-FBE2-C741-AFC7-D44CA7BD25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27780" y="656991"/>
                  <a:ext cx="12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489A80E-9BD2-7549-AC6B-C60386DECAA1}"/>
                    </a:ext>
                  </a:extLst>
                </p14:cNvPr>
                <p14:cNvContentPartPr/>
                <p14:nvPr/>
              </p14:nvContentPartPr>
              <p14:xfrm>
                <a:off x="4066300" y="776871"/>
                <a:ext cx="81360" cy="25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489A80E-9BD2-7549-AC6B-C60386DECA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8740" y="769311"/>
                  <a:ext cx="96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314F6F-9229-D942-B68D-C72A890F3CB6}"/>
              </a:ext>
            </a:extLst>
          </p:cNvPr>
          <p:cNvGrpSpPr/>
          <p:nvPr/>
        </p:nvGrpSpPr>
        <p:grpSpPr>
          <a:xfrm>
            <a:off x="5579020" y="577431"/>
            <a:ext cx="187200" cy="187200"/>
            <a:chOff x="5579020" y="577431"/>
            <a:chExt cx="187200" cy="18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3DC54CE-C291-B240-9630-1B77A70AC27F}"/>
                    </a:ext>
                  </a:extLst>
                </p14:cNvPr>
                <p14:cNvContentPartPr/>
                <p14:nvPr/>
              </p14:nvContentPartPr>
              <p14:xfrm>
                <a:off x="5579020" y="577431"/>
                <a:ext cx="137160" cy="16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3DC54CE-C291-B240-9630-1B77A70AC2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1460" y="569871"/>
                  <a:ext cx="152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4EFCEA2-436C-3242-B2DD-9B7C603377FA}"/>
                    </a:ext>
                  </a:extLst>
                </p14:cNvPr>
                <p14:cNvContentPartPr/>
                <p14:nvPr/>
              </p14:nvContentPartPr>
              <p14:xfrm>
                <a:off x="5597740" y="578151"/>
                <a:ext cx="168480" cy="186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4EFCEA2-436C-3242-B2DD-9B7C603377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90180" y="570591"/>
                  <a:ext cx="18360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CC78AC8-C77A-B147-827B-0558AA6EC171}"/>
                  </a:ext>
                </a:extLst>
              </p14:cNvPr>
              <p14:cNvContentPartPr/>
              <p14:nvPr/>
            </p14:nvContentPartPr>
            <p14:xfrm>
              <a:off x="5971420" y="496791"/>
              <a:ext cx="75240" cy="2865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CC78AC8-C77A-B147-827B-0558AA6EC17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63860" y="489231"/>
                <a:ext cx="9000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600D9F-B1B2-2340-A2D4-643AA41FF81B}"/>
              </a:ext>
            </a:extLst>
          </p:cNvPr>
          <p:cNvGrpSpPr/>
          <p:nvPr/>
        </p:nvGrpSpPr>
        <p:grpSpPr>
          <a:xfrm>
            <a:off x="6357340" y="540351"/>
            <a:ext cx="218160" cy="180720"/>
            <a:chOff x="6357340" y="540351"/>
            <a:chExt cx="2181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29CC2C7-9D2A-7F4A-89EF-C194FBB362EE}"/>
                    </a:ext>
                  </a:extLst>
                </p14:cNvPr>
                <p14:cNvContentPartPr/>
                <p14:nvPr/>
              </p14:nvContentPartPr>
              <p14:xfrm>
                <a:off x="6357340" y="602271"/>
                <a:ext cx="218160" cy="25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29CC2C7-9D2A-7F4A-89EF-C194FBB362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49780" y="595071"/>
                  <a:ext cx="233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EE811CB-3C03-DD47-8E58-8CA92453018D}"/>
                    </a:ext>
                  </a:extLst>
                </p14:cNvPr>
                <p14:cNvContentPartPr/>
                <p14:nvPr/>
              </p14:nvContentPartPr>
              <p14:xfrm>
                <a:off x="6450580" y="540351"/>
                <a:ext cx="81360" cy="180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EE811CB-3C03-DD47-8E58-8CA9245301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3020" y="532791"/>
                  <a:ext cx="964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E9C23E8F-7EDE-7E40-BDDE-C5AF2F873DBF}"/>
                  </a:ext>
                </a:extLst>
              </p14:cNvPr>
              <p14:cNvContentPartPr/>
              <p14:nvPr/>
            </p14:nvContentPartPr>
            <p14:xfrm>
              <a:off x="6861700" y="471591"/>
              <a:ext cx="43920" cy="3178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E9C23E8F-7EDE-7E40-BDDE-C5AF2F873D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54140" y="464031"/>
                <a:ext cx="5904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3C7E79-E0C4-2B47-8D2F-652C6A16AD02}"/>
              </a:ext>
            </a:extLst>
          </p:cNvPr>
          <p:cNvGrpSpPr/>
          <p:nvPr/>
        </p:nvGrpSpPr>
        <p:grpSpPr>
          <a:xfrm>
            <a:off x="4495780" y="452871"/>
            <a:ext cx="891000" cy="609840"/>
            <a:chOff x="4495780" y="452871"/>
            <a:chExt cx="891000" cy="60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EAEE1F5-46CB-3D4C-8B2A-42AA9C7B7029}"/>
                    </a:ext>
                  </a:extLst>
                </p14:cNvPr>
                <p14:cNvContentPartPr/>
                <p14:nvPr/>
              </p14:nvContentPartPr>
              <p14:xfrm>
                <a:off x="4495780" y="571311"/>
                <a:ext cx="187200" cy="193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EAEE1F5-46CB-3D4C-8B2A-42AA9C7B70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88220" y="563751"/>
                  <a:ext cx="202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BBA7CB-A92D-9744-A98E-9EA660646A76}"/>
                    </a:ext>
                  </a:extLst>
                </p14:cNvPr>
                <p14:cNvContentPartPr/>
                <p14:nvPr/>
              </p14:nvContentPartPr>
              <p14:xfrm>
                <a:off x="4651660" y="452871"/>
                <a:ext cx="442440" cy="609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BBA7CB-A92D-9744-A98E-9EA660646A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44100" y="445671"/>
                  <a:ext cx="457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FDDB7B4-369D-2C41-8488-5EAFDA370F42}"/>
                    </a:ext>
                  </a:extLst>
                </p14:cNvPr>
                <p14:cNvContentPartPr/>
                <p14:nvPr/>
              </p14:nvContentPartPr>
              <p14:xfrm>
                <a:off x="5330260" y="590031"/>
                <a:ext cx="56520" cy="193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FDDB7B4-369D-2C41-8488-5EAFDA370F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2700" y="582471"/>
                  <a:ext cx="71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7BA359C-D6C5-4C4B-9438-6031FAD27D24}"/>
                    </a:ext>
                  </a:extLst>
                </p14:cNvPr>
                <p14:cNvContentPartPr/>
                <p14:nvPr/>
              </p14:nvContentPartPr>
              <p14:xfrm>
                <a:off x="5081140" y="478071"/>
                <a:ext cx="218160" cy="81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7BA359C-D6C5-4C4B-9438-6031FAD27D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3580" y="470511"/>
                  <a:ext cx="2332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3792A8B-1BDC-0947-9C91-8AB695CC6BAE}"/>
              </a:ext>
            </a:extLst>
          </p:cNvPr>
          <p:cNvGrpSpPr/>
          <p:nvPr/>
        </p:nvGrpSpPr>
        <p:grpSpPr>
          <a:xfrm>
            <a:off x="1066228" y="1372485"/>
            <a:ext cx="486000" cy="399960"/>
            <a:chOff x="1066228" y="1372485"/>
            <a:chExt cx="48600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B30D3DD-0391-2D4F-9F28-3D53DF883D67}"/>
                    </a:ext>
                  </a:extLst>
                </p14:cNvPr>
                <p14:cNvContentPartPr/>
                <p14:nvPr/>
              </p14:nvContentPartPr>
              <p14:xfrm>
                <a:off x="1231828" y="1483365"/>
                <a:ext cx="185040" cy="147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B30D3DD-0391-2D4F-9F28-3D53DF883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4268" y="1475805"/>
                  <a:ext cx="200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4808B73-DD70-F248-96EA-D4B816100C51}"/>
                    </a:ext>
                  </a:extLst>
                </p14:cNvPr>
                <p14:cNvContentPartPr/>
                <p14:nvPr/>
              </p14:nvContentPartPr>
              <p14:xfrm>
                <a:off x="1066228" y="1372485"/>
                <a:ext cx="486000" cy="399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4808B73-DD70-F248-96EA-D4B816100C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8668" y="1364925"/>
                  <a:ext cx="501120" cy="41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D60159F-AC94-5243-96C8-1A7532C274C9}"/>
              </a:ext>
            </a:extLst>
          </p:cNvPr>
          <p:cNvGrpSpPr/>
          <p:nvPr/>
        </p:nvGrpSpPr>
        <p:grpSpPr>
          <a:xfrm>
            <a:off x="2112388" y="1237125"/>
            <a:ext cx="1588680" cy="714600"/>
            <a:chOff x="2112388" y="1237125"/>
            <a:chExt cx="1588680" cy="7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3A259A-F43F-5245-9BCF-91A0DED77646}"/>
                    </a:ext>
                  </a:extLst>
                </p14:cNvPr>
                <p14:cNvContentPartPr/>
                <p14:nvPr/>
              </p14:nvContentPartPr>
              <p14:xfrm>
                <a:off x="2112388" y="1237125"/>
                <a:ext cx="505080" cy="714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3A259A-F43F-5245-9BCF-91A0DED776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04828" y="1229565"/>
                  <a:ext cx="52020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A574D88-8A9A-944D-B23E-FCFE3A4A4417}"/>
                    </a:ext>
                  </a:extLst>
                </p14:cNvPr>
                <p14:cNvContentPartPr/>
                <p14:nvPr/>
              </p14:nvContentPartPr>
              <p14:xfrm>
                <a:off x="2998708" y="1452405"/>
                <a:ext cx="74160" cy="191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A574D88-8A9A-944D-B23E-FCFE3A4A44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91508" y="1444845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58BCAF5-CCBF-1545-B415-F7F05A5A4187}"/>
                    </a:ext>
                  </a:extLst>
                </p14:cNvPr>
                <p14:cNvContentPartPr/>
                <p14:nvPr/>
              </p14:nvContentPartPr>
              <p14:xfrm>
                <a:off x="3238828" y="1459245"/>
                <a:ext cx="197280" cy="424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58BCAF5-CCBF-1545-B415-F7F05A5A41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1628" y="1451685"/>
                  <a:ext cx="2124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CFBD227-9807-524C-9471-4B9CE79A8EAB}"/>
                    </a:ext>
                  </a:extLst>
                </p14:cNvPr>
                <p14:cNvContentPartPr/>
                <p14:nvPr/>
              </p14:nvContentPartPr>
              <p14:xfrm>
                <a:off x="3620788" y="1440165"/>
                <a:ext cx="80280" cy="252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CFBD227-9807-524C-9471-4B9CE79A8E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13228" y="1432605"/>
                  <a:ext cx="95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5BF0C1A-2F86-B448-8106-96B803355A39}"/>
                    </a:ext>
                  </a:extLst>
                </p14:cNvPr>
                <p14:cNvContentPartPr/>
                <p14:nvPr/>
              </p14:nvContentPartPr>
              <p14:xfrm>
                <a:off x="2771188" y="1323165"/>
                <a:ext cx="197280" cy="12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5BF0C1A-2F86-B448-8106-96B803355A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63628" y="1315605"/>
                  <a:ext cx="212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585AF64-BAA1-004A-B8E1-123039D6E3DD}"/>
                    </a:ext>
                  </a:extLst>
                </p14:cNvPr>
                <p14:cNvContentPartPr/>
                <p14:nvPr/>
              </p14:nvContentPartPr>
              <p14:xfrm>
                <a:off x="2900428" y="1261605"/>
                <a:ext cx="24840" cy="135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585AF64-BAA1-004A-B8E1-123039D6E3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2868" y="1254045"/>
                  <a:ext cx="399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AE54B22-D4AB-E941-A62D-BBDD04B3D336}"/>
              </a:ext>
            </a:extLst>
          </p:cNvPr>
          <p:cNvGrpSpPr/>
          <p:nvPr/>
        </p:nvGrpSpPr>
        <p:grpSpPr>
          <a:xfrm>
            <a:off x="4248628" y="1458525"/>
            <a:ext cx="258840" cy="147960"/>
            <a:chOff x="4248628" y="1458525"/>
            <a:chExt cx="258840" cy="14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EA9AC68-9FF5-BA46-872E-AC3FCE991CBC}"/>
                    </a:ext>
                  </a:extLst>
                </p14:cNvPr>
                <p14:cNvContentPartPr/>
                <p14:nvPr/>
              </p14:nvContentPartPr>
              <p14:xfrm>
                <a:off x="4285708" y="1458525"/>
                <a:ext cx="154440" cy="37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EA9AC68-9FF5-BA46-872E-AC3FCE991C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148" y="1450965"/>
                  <a:ext cx="169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08089AC-4B7B-8F4B-B4C5-E6F22ECB2CBB}"/>
                    </a:ext>
                  </a:extLst>
                </p14:cNvPr>
                <p14:cNvContentPartPr/>
                <p14:nvPr/>
              </p14:nvContentPartPr>
              <p14:xfrm>
                <a:off x="4248628" y="1581645"/>
                <a:ext cx="258840" cy="24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08089AC-4B7B-8F4B-B4C5-E6F22ECB2C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41068" y="1574085"/>
                  <a:ext cx="2739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B959073E-DE1D-4F45-A513-9C3126F57E9B}"/>
                  </a:ext>
                </a:extLst>
              </p14:cNvPr>
              <p14:cNvContentPartPr/>
              <p14:nvPr/>
            </p14:nvContentPartPr>
            <p14:xfrm>
              <a:off x="6218908" y="1415325"/>
              <a:ext cx="61920" cy="2221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B959073E-DE1D-4F45-A513-9C3126F57E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1348" y="1408125"/>
                <a:ext cx="7704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组合 52">
            <a:extLst>
              <a:ext uri="{FF2B5EF4-FFF2-40B4-BE49-F238E27FC236}">
                <a16:creationId xmlns:a16="http://schemas.microsoft.com/office/drawing/2014/main" id="{DF9560AA-E52F-B147-B0C9-8B0B3FA6473B}"/>
              </a:ext>
            </a:extLst>
          </p:cNvPr>
          <p:cNvGrpSpPr/>
          <p:nvPr/>
        </p:nvGrpSpPr>
        <p:grpSpPr>
          <a:xfrm>
            <a:off x="6619228" y="1390845"/>
            <a:ext cx="394200" cy="302040"/>
            <a:chOff x="6619228" y="1390845"/>
            <a:chExt cx="39420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2FED847-4A21-3B4D-979D-B6FD2D4990A6}"/>
                    </a:ext>
                  </a:extLst>
                </p14:cNvPr>
                <p14:cNvContentPartPr/>
                <p14:nvPr/>
              </p14:nvContentPartPr>
              <p14:xfrm>
                <a:off x="6619228" y="1483365"/>
                <a:ext cx="191160" cy="248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2FED847-4A21-3B4D-979D-B6FD2D4990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11668" y="1475805"/>
                  <a:ext cx="206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3310073-546C-0445-858B-612D9678718B}"/>
                    </a:ext>
                  </a:extLst>
                </p14:cNvPr>
                <p14:cNvContentPartPr/>
                <p14:nvPr/>
              </p14:nvContentPartPr>
              <p14:xfrm>
                <a:off x="6945388" y="1390845"/>
                <a:ext cx="68040" cy="302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3310073-546C-0445-858B-612D9678718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37828" y="1383285"/>
                  <a:ext cx="8316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37288AB-8CA2-4344-B8FC-FC3833A7E22C}"/>
              </a:ext>
            </a:extLst>
          </p:cNvPr>
          <p:cNvGrpSpPr/>
          <p:nvPr/>
        </p:nvGrpSpPr>
        <p:grpSpPr>
          <a:xfrm>
            <a:off x="4803028" y="1261605"/>
            <a:ext cx="1194840" cy="763200"/>
            <a:chOff x="4803028" y="1261605"/>
            <a:chExt cx="1194840" cy="76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51E0CEA-1BC0-B44C-833B-296F1C5EB15C}"/>
                    </a:ext>
                  </a:extLst>
                </p14:cNvPr>
                <p14:cNvContentPartPr/>
                <p14:nvPr/>
              </p14:nvContentPartPr>
              <p14:xfrm>
                <a:off x="4803028" y="1267725"/>
                <a:ext cx="683640" cy="757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51E0CEA-1BC0-B44C-833B-296F1C5EB1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95468" y="1260165"/>
                  <a:ext cx="69876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FEDDCDF-7735-C249-B7DC-4E1B5271E7E5}"/>
                    </a:ext>
                  </a:extLst>
                </p14:cNvPr>
                <p14:cNvContentPartPr/>
                <p14:nvPr/>
              </p14:nvContentPartPr>
              <p14:xfrm>
                <a:off x="5670988" y="1421805"/>
                <a:ext cx="68040" cy="22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FEDDCDF-7735-C249-B7DC-4E1B5271E7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3428" y="1414245"/>
                  <a:ext cx="83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947E78-14E7-0D40-A42E-14C781BE5FF1}"/>
                    </a:ext>
                  </a:extLst>
                </p14:cNvPr>
                <p14:cNvContentPartPr/>
                <p14:nvPr/>
              </p14:nvContentPartPr>
              <p14:xfrm>
                <a:off x="5831188" y="1458525"/>
                <a:ext cx="166680" cy="357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947E78-14E7-0D40-A42E-14C781BE5FF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3628" y="1450965"/>
                  <a:ext cx="181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B701685-BAD5-3D4A-B240-DFA2535C6452}"/>
                    </a:ext>
                  </a:extLst>
                </p14:cNvPr>
                <p14:cNvContentPartPr/>
                <p14:nvPr/>
              </p14:nvContentPartPr>
              <p14:xfrm>
                <a:off x="5523388" y="1261605"/>
                <a:ext cx="141840" cy="55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B701685-BAD5-3D4A-B240-DFA2535C64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15828" y="1254045"/>
                  <a:ext cx="1569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7AB4805-0F33-764E-95D6-A6D3B4726B23}"/>
              </a:ext>
            </a:extLst>
          </p:cNvPr>
          <p:cNvGrpSpPr/>
          <p:nvPr/>
        </p:nvGrpSpPr>
        <p:grpSpPr>
          <a:xfrm>
            <a:off x="930148" y="2209845"/>
            <a:ext cx="590760" cy="615960"/>
            <a:chOff x="930148" y="2209845"/>
            <a:chExt cx="59076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6B882C-367E-4144-8EE1-C13A2CB97B7E}"/>
                    </a:ext>
                  </a:extLst>
                </p14:cNvPr>
                <p14:cNvContentPartPr/>
                <p14:nvPr/>
              </p14:nvContentPartPr>
              <p14:xfrm>
                <a:off x="1219588" y="2357445"/>
                <a:ext cx="154440" cy="258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6B882C-367E-4144-8EE1-C13A2CB97B7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12028" y="2349885"/>
                  <a:ext cx="169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55D616B-484E-8D42-A07B-F7B0626A187C}"/>
                    </a:ext>
                  </a:extLst>
                </p14:cNvPr>
                <p14:cNvContentPartPr/>
                <p14:nvPr/>
              </p14:nvContentPartPr>
              <p14:xfrm>
                <a:off x="930148" y="2209845"/>
                <a:ext cx="590760" cy="615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55D616B-484E-8D42-A07B-F7B0626A187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2588" y="2202285"/>
                  <a:ext cx="605880" cy="63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D46CD59-01F0-3E47-9D2B-CE6CCA15528F}"/>
              </a:ext>
            </a:extLst>
          </p:cNvPr>
          <p:cNvGrpSpPr/>
          <p:nvPr/>
        </p:nvGrpSpPr>
        <p:grpSpPr>
          <a:xfrm>
            <a:off x="4051708" y="2449965"/>
            <a:ext cx="216000" cy="123120"/>
            <a:chOff x="4051708" y="2449965"/>
            <a:chExt cx="216000" cy="12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3DFA2D1-B8F8-EC42-91C5-E26C148A6EA2}"/>
                    </a:ext>
                  </a:extLst>
                </p14:cNvPr>
                <p14:cNvContentPartPr/>
                <p14:nvPr/>
              </p14:nvContentPartPr>
              <p14:xfrm>
                <a:off x="4051708" y="2449965"/>
                <a:ext cx="147960" cy="31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3DFA2D1-B8F8-EC42-91C5-E26C148A6E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44148" y="2442405"/>
                  <a:ext cx="163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8761BEC-5390-8A42-BF02-02F9D5028549}"/>
                    </a:ext>
                  </a:extLst>
                </p14:cNvPr>
                <p14:cNvContentPartPr/>
                <p14:nvPr/>
              </p14:nvContentPartPr>
              <p14:xfrm>
                <a:off x="4095628" y="2554365"/>
                <a:ext cx="172080" cy="1872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8761BEC-5390-8A42-BF02-02F9D50285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88068" y="2547165"/>
                  <a:ext cx="1872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525B210-B341-E64E-8285-4A79A61E77DC}"/>
              </a:ext>
            </a:extLst>
          </p:cNvPr>
          <p:cNvGrpSpPr/>
          <p:nvPr/>
        </p:nvGrpSpPr>
        <p:grpSpPr>
          <a:xfrm>
            <a:off x="2136868" y="2271405"/>
            <a:ext cx="1317960" cy="757800"/>
            <a:chOff x="2136868" y="2271405"/>
            <a:chExt cx="1317960" cy="7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EDFB56E-F27C-A74D-A35D-08D1EDE4B7C5}"/>
                    </a:ext>
                  </a:extLst>
                </p14:cNvPr>
                <p14:cNvContentPartPr/>
                <p14:nvPr/>
              </p14:nvContentPartPr>
              <p14:xfrm>
                <a:off x="2136868" y="2326845"/>
                <a:ext cx="559800" cy="702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EDFB56E-F27C-A74D-A35D-08D1EDE4B7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9308" y="2319285"/>
                  <a:ext cx="5749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481BD47-CD8C-2C43-88D1-5295924ACF82}"/>
                    </a:ext>
                  </a:extLst>
                </p14:cNvPr>
                <p14:cNvContentPartPr/>
                <p14:nvPr/>
              </p14:nvContentPartPr>
              <p14:xfrm>
                <a:off x="2931748" y="2480565"/>
                <a:ext cx="73440" cy="181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481BD47-CD8C-2C43-88D1-5295924ACF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4188" y="2473005"/>
                  <a:ext cx="88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F6B1F49-A9E0-5145-9ED9-3556977742F9}"/>
                    </a:ext>
                  </a:extLst>
                </p14:cNvPr>
                <p14:cNvContentPartPr/>
                <p14:nvPr/>
              </p14:nvContentPartPr>
              <p14:xfrm>
                <a:off x="3171148" y="2462205"/>
                <a:ext cx="99000" cy="123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F6B1F49-A9E0-5145-9ED9-3556977742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3588" y="2454645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A3D65D5-864E-1F40-9AE9-413DBCFF2E38}"/>
                    </a:ext>
                  </a:extLst>
                </p14:cNvPr>
                <p14:cNvContentPartPr/>
                <p14:nvPr/>
              </p14:nvContentPartPr>
              <p14:xfrm>
                <a:off x="3368428" y="2412885"/>
                <a:ext cx="86400" cy="216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A3D65D5-864E-1F40-9AE9-413DBCFF2E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60868" y="2405325"/>
                  <a:ext cx="101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DE516F5-4C08-4944-9C89-806423EF6905}"/>
                    </a:ext>
                  </a:extLst>
                </p14:cNvPr>
                <p14:cNvContentPartPr/>
                <p14:nvPr/>
              </p14:nvContentPartPr>
              <p14:xfrm>
                <a:off x="2777308" y="2332965"/>
                <a:ext cx="129600" cy="64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DE516F5-4C08-4944-9C89-806423EF69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69748" y="2325405"/>
                  <a:ext cx="144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B3D89D1-81ED-4740-B871-E5B41C7C2AA3}"/>
                    </a:ext>
                  </a:extLst>
                </p14:cNvPr>
                <p14:cNvContentPartPr/>
                <p14:nvPr/>
              </p14:nvContentPartPr>
              <p14:xfrm>
                <a:off x="2844988" y="2271405"/>
                <a:ext cx="12600" cy="1357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B3D89D1-81ED-4740-B871-E5B41C7C2A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37428" y="2263845"/>
                  <a:ext cx="27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76DA982-7DED-7A46-AF5B-22539D26156E}"/>
              </a:ext>
            </a:extLst>
          </p:cNvPr>
          <p:cNvGrpSpPr/>
          <p:nvPr/>
        </p:nvGrpSpPr>
        <p:grpSpPr>
          <a:xfrm>
            <a:off x="4679548" y="2295885"/>
            <a:ext cx="1053360" cy="676800"/>
            <a:chOff x="4679548" y="2295885"/>
            <a:chExt cx="105336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1E3FA0E-9727-5544-AF13-DCA973F12996}"/>
                    </a:ext>
                  </a:extLst>
                </p14:cNvPr>
                <p14:cNvContentPartPr/>
                <p14:nvPr/>
              </p14:nvContentPartPr>
              <p14:xfrm>
                <a:off x="4679548" y="2295885"/>
                <a:ext cx="566280" cy="676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1E3FA0E-9727-5544-AF13-DCA973F129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72348" y="2288325"/>
                  <a:ext cx="58104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A65EE52-08F5-844B-AAB5-4F5724B870E9}"/>
                    </a:ext>
                  </a:extLst>
                </p14:cNvPr>
                <p14:cNvContentPartPr/>
                <p14:nvPr/>
              </p14:nvContentPartPr>
              <p14:xfrm>
                <a:off x="5412508" y="2308125"/>
                <a:ext cx="154440" cy="37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A65EE52-08F5-844B-AAB5-4F5724B870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4948" y="2300565"/>
                  <a:ext cx="169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7243A52-0801-2A4C-A9F2-5927BBE5D70B}"/>
                    </a:ext>
                  </a:extLst>
                </p14:cNvPr>
                <p14:cNvContentPartPr/>
                <p14:nvPr/>
              </p14:nvContentPartPr>
              <p14:xfrm>
                <a:off x="5658748" y="2468325"/>
                <a:ext cx="74160" cy="1728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7243A52-0801-2A4C-A9F2-5927BBE5D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51188" y="2460765"/>
                  <a:ext cx="8928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A48F1591-B4D9-0441-A35A-CEB8C36CC6BA}"/>
                  </a:ext>
                </a:extLst>
              </p14:cNvPr>
              <p14:cNvContentPartPr/>
              <p14:nvPr/>
            </p14:nvContentPartPr>
            <p14:xfrm>
              <a:off x="5929468" y="2462925"/>
              <a:ext cx="92160" cy="1350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A48F1591-B4D9-0441-A35A-CEB8C36CC6B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21908" y="2455365"/>
                <a:ext cx="106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183CE314-B587-804F-90AF-87595B0E03EC}"/>
                  </a:ext>
                </a:extLst>
              </p14:cNvPr>
              <p14:cNvContentPartPr/>
              <p14:nvPr/>
            </p14:nvContentPartPr>
            <p14:xfrm>
              <a:off x="6194428" y="2474445"/>
              <a:ext cx="43560" cy="2034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183CE314-B587-804F-90AF-87595B0E03E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86868" y="2466885"/>
                <a:ext cx="586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517819B-641D-2541-8F60-14E65C43194D}"/>
                  </a:ext>
                </a:extLst>
              </p14:cNvPr>
              <p14:cNvContentPartPr/>
              <p14:nvPr/>
            </p14:nvContentPartPr>
            <p14:xfrm>
              <a:off x="7247068" y="2579205"/>
              <a:ext cx="68040" cy="11124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517819B-641D-2541-8F60-14E65C43194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39508" y="2571645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F9121A10-E9B4-C943-86A7-042432D0368A}"/>
                  </a:ext>
                </a:extLst>
              </p14:cNvPr>
              <p14:cNvContentPartPr/>
              <p14:nvPr/>
            </p14:nvContentPartPr>
            <p14:xfrm>
              <a:off x="8016748" y="2272125"/>
              <a:ext cx="191160" cy="2577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F9121A10-E9B4-C943-86A7-042432D0368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009188" y="2264565"/>
                <a:ext cx="20628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0AD4C30C-57B7-A74B-9861-5E8F3549E811}"/>
              </a:ext>
            </a:extLst>
          </p:cNvPr>
          <p:cNvGrpSpPr/>
          <p:nvPr/>
        </p:nvGrpSpPr>
        <p:grpSpPr>
          <a:xfrm>
            <a:off x="8546308" y="2246565"/>
            <a:ext cx="154080" cy="234360"/>
            <a:chOff x="8546308" y="2246565"/>
            <a:chExt cx="15408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881F2A0-155C-6044-A35C-BB2DCA4B0256}"/>
                    </a:ext>
                  </a:extLst>
                </p14:cNvPr>
                <p14:cNvContentPartPr/>
                <p14:nvPr/>
              </p14:nvContentPartPr>
              <p14:xfrm>
                <a:off x="8546308" y="2246565"/>
                <a:ext cx="141840" cy="2343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881F2A0-155C-6044-A35C-BB2DCA4B02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8748" y="2239005"/>
                  <a:ext cx="156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1286A08-ECDE-CA41-A317-3DCE9F84147D}"/>
                    </a:ext>
                  </a:extLst>
                </p14:cNvPr>
                <p14:cNvContentPartPr/>
                <p14:nvPr/>
              </p14:nvContentPartPr>
              <p14:xfrm>
                <a:off x="8558548" y="2412885"/>
                <a:ext cx="141840" cy="64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1286A08-ECDE-CA41-A317-3DCE9F8414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50988" y="2405325"/>
                  <a:ext cx="1569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7C7BD16-52C6-1A42-9244-9175EA865757}"/>
              </a:ext>
            </a:extLst>
          </p:cNvPr>
          <p:cNvGrpSpPr/>
          <p:nvPr/>
        </p:nvGrpSpPr>
        <p:grpSpPr>
          <a:xfrm>
            <a:off x="9100348" y="2025165"/>
            <a:ext cx="2124360" cy="745200"/>
            <a:chOff x="9100348" y="2025165"/>
            <a:chExt cx="2124360" cy="7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E56D0E1-DEBE-3B48-9F0F-38C3B1AA20C3}"/>
                    </a:ext>
                  </a:extLst>
                </p14:cNvPr>
                <p14:cNvContentPartPr/>
                <p14:nvPr/>
              </p14:nvContentPartPr>
              <p14:xfrm>
                <a:off x="9100348" y="2025165"/>
                <a:ext cx="388080" cy="4622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E56D0E1-DEBE-3B48-9F0F-38C3B1AA20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92788" y="2017605"/>
                  <a:ext cx="403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EFEA4F2-EB79-3F43-8751-831A0CD2406E}"/>
                    </a:ext>
                  </a:extLst>
                </p14:cNvPr>
                <p14:cNvContentPartPr/>
                <p14:nvPr/>
              </p14:nvContentPartPr>
              <p14:xfrm>
                <a:off x="9476548" y="2295885"/>
                <a:ext cx="215280" cy="187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EFEA4F2-EB79-3F43-8751-831A0CD240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68988" y="2288325"/>
                  <a:ext cx="230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CE7029A-247A-6C46-84F3-FD4530625D3F}"/>
                    </a:ext>
                  </a:extLst>
                </p14:cNvPr>
                <p14:cNvContentPartPr/>
                <p14:nvPr/>
              </p14:nvContentPartPr>
              <p14:xfrm>
                <a:off x="9894508" y="2049645"/>
                <a:ext cx="203400" cy="4622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CE7029A-247A-6C46-84F3-FD4530625D3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86948" y="2042085"/>
                  <a:ext cx="21852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544CF97-5454-E24F-BBAC-80192DBB36B4}"/>
                    </a:ext>
                  </a:extLst>
                </p14:cNvPr>
                <p14:cNvContentPartPr/>
                <p14:nvPr/>
              </p14:nvContentPartPr>
              <p14:xfrm>
                <a:off x="10245508" y="2259165"/>
                <a:ext cx="117360" cy="19116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544CF97-5454-E24F-BBAC-80192DBB36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37948" y="2251605"/>
                  <a:ext cx="132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A0D2518-6C2C-FC40-8FDC-6A9DAC5BC925}"/>
                    </a:ext>
                  </a:extLst>
                </p14:cNvPr>
                <p14:cNvContentPartPr/>
                <p14:nvPr/>
              </p14:nvContentPartPr>
              <p14:xfrm>
                <a:off x="10221028" y="2271405"/>
                <a:ext cx="209520" cy="154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A0D2518-6C2C-FC40-8FDC-6A9DAC5BC9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213468" y="2263845"/>
                  <a:ext cx="224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C34B61F-A021-E345-A12A-78D983B3B38A}"/>
                    </a:ext>
                  </a:extLst>
                </p14:cNvPr>
                <p14:cNvContentPartPr/>
                <p14:nvPr/>
              </p14:nvContentPartPr>
              <p14:xfrm>
                <a:off x="10479508" y="2499285"/>
                <a:ext cx="31320" cy="126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C34B61F-A021-E345-A12A-78D983B3B3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71948" y="2491725"/>
                  <a:ext cx="46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3D9EAB79-4D85-954E-998D-F1BE38CF48D7}"/>
                    </a:ext>
                  </a:extLst>
                </p14:cNvPr>
                <p14:cNvContentPartPr/>
                <p14:nvPr/>
              </p14:nvContentPartPr>
              <p14:xfrm>
                <a:off x="10695148" y="2228205"/>
                <a:ext cx="228240" cy="505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3D9EAB79-4D85-954E-998D-F1BE38CF48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87588" y="2220645"/>
                  <a:ext cx="2433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3DAED9D-04AC-0645-8399-D9EAC12623C1}"/>
                    </a:ext>
                  </a:extLst>
                </p14:cNvPr>
                <p14:cNvContentPartPr/>
                <p14:nvPr/>
              </p14:nvContentPartPr>
              <p14:xfrm>
                <a:off x="11021308" y="2105085"/>
                <a:ext cx="203400" cy="665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3DAED9D-04AC-0645-8399-D9EAC12623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13748" y="2097525"/>
                  <a:ext cx="218520" cy="68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BFB51E6C-5C8B-F142-928C-B85E963BC5E5}"/>
              </a:ext>
            </a:extLst>
          </p:cNvPr>
          <p:cNvGrpSpPr/>
          <p:nvPr/>
        </p:nvGrpSpPr>
        <p:grpSpPr>
          <a:xfrm>
            <a:off x="634588" y="3533565"/>
            <a:ext cx="1120680" cy="529920"/>
            <a:chOff x="634588" y="3533565"/>
            <a:chExt cx="11206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36576326-0589-AD4F-92CC-30E73FFACFD1}"/>
                    </a:ext>
                  </a:extLst>
                </p14:cNvPr>
                <p14:cNvContentPartPr/>
                <p14:nvPr/>
              </p14:nvContentPartPr>
              <p14:xfrm>
                <a:off x="714508" y="3539685"/>
                <a:ext cx="191160" cy="802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36576326-0589-AD4F-92CC-30E73FFACF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6948" y="3532125"/>
                  <a:ext cx="206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C5ACFEE-A7AC-1247-B061-C0DD26656F54}"/>
                    </a:ext>
                  </a:extLst>
                </p14:cNvPr>
                <p14:cNvContentPartPr/>
                <p14:nvPr/>
              </p14:nvContentPartPr>
              <p14:xfrm>
                <a:off x="634588" y="3699885"/>
                <a:ext cx="462240" cy="3636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C5ACFEE-A7AC-1247-B061-C0DD26656F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7028" y="3692325"/>
                  <a:ext cx="477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ECE3FA1C-C91B-E24F-9A93-DC182DF8B79D}"/>
                    </a:ext>
                  </a:extLst>
                </p14:cNvPr>
                <p14:cNvContentPartPr/>
                <p14:nvPr/>
              </p14:nvContentPartPr>
              <p14:xfrm>
                <a:off x="1207348" y="3668925"/>
                <a:ext cx="61920" cy="802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ECE3FA1C-C91B-E24F-9A93-DC182DF8B7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9788" y="3661365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5269D44-79E0-E14C-9DE3-54E2BF485E7E}"/>
                    </a:ext>
                  </a:extLst>
                </p14:cNvPr>
                <p14:cNvContentPartPr/>
                <p14:nvPr/>
              </p14:nvContentPartPr>
              <p14:xfrm>
                <a:off x="1133188" y="3829125"/>
                <a:ext cx="258840" cy="1605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5269D44-79E0-E14C-9DE3-54E2BF485E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5628" y="3821565"/>
                  <a:ext cx="27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E7D44BF-53CC-B24E-9161-443CB29A48C5}"/>
                    </a:ext>
                  </a:extLst>
                </p14:cNvPr>
                <p14:cNvContentPartPr/>
                <p14:nvPr/>
              </p14:nvContentPartPr>
              <p14:xfrm>
                <a:off x="1490308" y="3533565"/>
                <a:ext cx="264960" cy="5176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E7D44BF-53CC-B24E-9161-443CB29A48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82748" y="3526005"/>
                  <a:ext cx="280080" cy="53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DC21004-B6F6-0349-93CF-DF6854D0E622}"/>
              </a:ext>
            </a:extLst>
          </p:cNvPr>
          <p:cNvGrpSpPr/>
          <p:nvPr/>
        </p:nvGrpSpPr>
        <p:grpSpPr>
          <a:xfrm>
            <a:off x="1989268" y="4013805"/>
            <a:ext cx="73800" cy="129600"/>
            <a:chOff x="1989268" y="4013805"/>
            <a:chExt cx="73800" cy="1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AD27F08-CC7F-5F47-A5A5-E44A2460D92E}"/>
                    </a:ext>
                  </a:extLst>
                </p14:cNvPr>
                <p14:cNvContentPartPr/>
                <p14:nvPr/>
              </p14:nvContentPartPr>
              <p14:xfrm>
                <a:off x="1989268" y="4013805"/>
                <a:ext cx="6480" cy="12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AD27F08-CC7F-5F47-A5A5-E44A2460D92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81708" y="4006245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ECBD3B9-AB0E-7841-B1C7-111D63B0D321}"/>
                    </a:ext>
                  </a:extLst>
                </p14:cNvPr>
                <p14:cNvContentPartPr/>
                <p14:nvPr/>
              </p14:nvContentPartPr>
              <p14:xfrm>
                <a:off x="2038228" y="4130805"/>
                <a:ext cx="24840" cy="126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ECBD3B9-AB0E-7841-B1C7-111D63B0D32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31028" y="4123245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B96458F0-D9D7-8A45-8D74-7BE1FF5A8598}"/>
              </a:ext>
            </a:extLst>
          </p:cNvPr>
          <p:cNvGrpSpPr/>
          <p:nvPr/>
        </p:nvGrpSpPr>
        <p:grpSpPr>
          <a:xfrm>
            <a:off x="2573908" y="3373365"/>
            <a:ext cx="2069280" cy="653040"/>
            <a:chOff x="2573908" y="3373365"/>
            <a:chExt cx="2069280" cy="65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A66E848-EA3D-6F4C-BCF5-5AE47F1FE92B}"/>
                    </a:ext>
                  </a:extLst>
                </p14:cNvPr>
                <p14:cNvContentPartPr/>
                <p14:nvPr/>
              </p14:nvContentPartPr>
              <p14:xfrm>
                <a:off x="2623228" y="3551925"/>
                <a:ext cx="648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A66E848-EA3D-6F4C-BCF5-5AE47F1FE9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15668" y="3544365"/>
                  <a:ext cx="216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82E0C63-C430-9F45-AC5A-90ABD7AC3C5C}"/>
                    </a:ext>
                  </a:extLst>
                </p14:cNvPr>
                <p14:cNvContentPartPr/>
                <p14:nvPr/>
              </p14:nvContentPartPr>
              <p14:xfrm>
                <a:off x="2598748" y="3551925"/>
                <a:ext cx="49680" cy="558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82E0C63-C430-9F45-AC5A-90ABD7AC3C5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91188" y="3544365"/>
                  <a:ext cx="64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64B12436-0FB5-AC48-A84F-F7FC92498D7A}"/>
                    </a:ext>
                  </a:extLst>
                </p14:cNvPr>
                <p14:cNvContentPartPr/>
                <p14:nvPr/>
              </p14:nvContentPartPr>
              <p14:xfrm>
                <a:off x="2573908" y="3736605"/>
                <a:ext cx="55800" cy="1911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64B12436-0FB5-AC48-A84F-F7FC92498D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66348" y="3729045"/>
                  <a:ext cx="7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3E71605-88F3-7E44-8F5F-E132B101653D}"/>
                    </a:ext>
                  </a:extLst>
                </p14:cNvPr>
                <p14:cNvContentPartPr/>
                <p14:nvPr/>
              </p14:nvContentPartPr>
              <p14:xfrm>
                <a:off x="2807908" y="3521325"/>
                <a:ext cx="99000" cy="1911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3E71605-88F3-7E44-8F5F-E132B10165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00348" y="3513765"/>
                  <a:ext cx="113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DFD9A26-3DA2-654E-8FC8-5CA0DFDA292E}"/>
                    </a:ext>
                  </a:extLst>
                </p14:cNvPr>
                <p14:cNvContentPartPr/>
                <p14:nvPr/>
              </p14:nvContentPartPr>
              <p14:xfrm>
                <a:off x="2758588" y="3798165"/>
                <a:ext cx="117360" cy="1605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DFD9A26-3DA2-654E-8FC8-5CA0DFDA29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51388" y="3790605"/>
                  <a:ext cx="13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CF712AD-9276-6E49-9BFF-686F5B76EC1B}"/>
                    </a:ext>
                  </a:extLst>
                </p14:cNvPr>
                <p14:cNvContentPartPr/>
                <p14:nvPr/>
              </p14:nvContentPartPr>
              <p14:xfrm>
                <a:off x="2758588" y="3890685"/>
                <a:ext cx="271440" cy="795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CF712AD-9276-6E49-9BFF-686F5B76EC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1388" y="3883125"/>
                  <a:ext cx="286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87B03C-D713-C74F-9B7E-3DDE8D6B50E1}"/>
                    </a:ext>
                  </a:extLst>
                </p14:cNvPr>
                <p14:cNvContentPartPr/>
                <p14:nvPr/>
              </p14:nvContentPartPr>
              <p14:xfrm>
                <a:off x="3300748" y="3631845"/>
                <a:ext cx="24840" cy="1544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87B03C-D713-C74F-9B7E-3DDE8D6B50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93188" y="3624645"/>
                  <a:ext cx="39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B525994-551B-B945-976E-A06F1EF318DA}"/>
                    </a:ext>
                  </a:extLst>
                </p14:cNvPr>
                <p14:cNvContentPartPr/>
                <p14:nvPr/>
              </p14:nvContentPartPr>
              <p14:xfrm>
                <a:off x="3189868" y="3589005"/>
                <a:ext cx="234360" cy="283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B525994-551B-B945-976E-A06F1EF318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82308" y="3581445"/>
                  <a:ext cx="249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F690CC6-63B8-0941-A6AB-C8EBFC628778}"/>
                    </a:ext>
                  </a:extLst>
                </p14:cNvPr>
                <p14:cNvContentPartPr/>
                <p14:nvPr/>
              </p14:nvContentPartPr>
              <p14:xfrm>
                <a:off x="3583708" y="3404325"/>
                <a:ext cx="640800" cy="50508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F690CC6-63B8-0941-A6AB-C8EBFC6287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76148" y="3396765"/>
                  <a:ext cx="6559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DFFE86B-54F0-D140-BA2B-0EFB058446C2}"/>
                    </a:ext>
                  </a:extLst>
                </p14:cNvPr>
                <p14:cNvContentPartPr/>
                <p14:nvPr/>
              </p14:nvContentPartPr>
              <p14:xfrm>
                <a:off x="4267348" y="3398205"/>
                <a:ext cx="166680" cy="1666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DFFE86B-54F0-D140-BA2B-0EFB058446C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59788" y="3390645"/>
                  <a:ext cx="181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2E35859-88C2-A34A-8B2E-F59CD363000A}"/>
                    </a:ext>
                  </a:extLst>
                </p14:cNvPr>
                <p14:cNvContentPartPr/>
                <p14:nvPr/>
              </p14:nvContentPartPr>
              <p14:xfrm>
                <a:off x="4470388" y="3373365"/>
                <a:ext cx="154440" cy="864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2E35859-88C2-A34A-8B2E-F59CD36300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62828" y="3365805"/>
                  <a:ext cx="16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B06C63A-99AB-854C-846F-3BEEF2C4848D}"/>
                    </a:ext>
                  </a:extLst>
                </p14:cNvPr>
                <p14:cNvContentPartPr/>
                <p14:nvPr/>
              </p14:nvContentPartPr>
              <p14:xfrm>
                <a:off x="4476508" y="3539685"/>
                <a:ext cx="92160" cy="18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B06C63A-99AB-854C-846F-3BEEF2C4848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68948" y="3532125"/>
                  <a:ext cx="106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3CC4D26-5B94-BB4A-ACED-0B32815C4031}"/>
                    </a:ext>
                  </a:extLst>
                </p14:cNvPr>
                <p14:cNvContentPartPr/>
                <p14:nvPr/>
              </p14:nvContentPartPr>
              <p14:xfrm>
                <a:off x="4347268" y="3607365"/>
                <a:ext cx="31320" cy="1296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3CC4D26-5B94-BB4A-ACED-0B32815C40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39708" y="3599805"/>
                  <a:ext cx="46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23D404C-A77A-3449-BF8B-D727106A61BB}"/>
                    </a:ext>
                  </a:extLst>
                </p14:cNvPr>
                <p14:cNvContentPartPr/>
                <p14:nvPr/>
              </p14:nvContentPartPr>
              <p14:xfrm>
                <a:off x="4273468" y="3804285"/>
                <a:ext cx="360" cy="16056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23D404C-A77A-3449-BF8B-D727106A61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5908" y="3796725"/>
                  <a:ext cx="15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F2C50DB-AF31-8145-914F-E23D95B49842}"/>
                    </a:ext>
                  </a:extLst>
                </p14:cNvPr>
                <p14:cNvContentPartPr/>
                <p14:nvPr/>
              </p14:nvContentPartPr>
              <p14:xfrm>
                <a:off x="4458148" y="3619605"/>
                <a:ext cx="185040" cy="4068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F2C50DB-AF31-8145-914F-E23D95B4984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0588" y="3612045"/>
                  <a:ext cx="2001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20E2D6B-3746-1340-9A1F-6AB9D36E3E13}"/>
                    </a:ext>
                  </a:extLst>
                </p14:cNvPr>
                <p14:cNvContentPartPr/>
                <p14:nvPr/>
              </p14:nvContentPartPr>
              <p14:xfrm>
                <a:off x="4414948" y="3706005"/>
                <a:ext cx="178920" cy="2034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20E2D6B-3746-1340-9A1F-6AB9D36E3E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07388" y="3698445"/>
                  <a:ext cx="1940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7B869DBE-6EB0-AC41-9DDC-FD0ED12F1E8E}"/>
              </a:ext>
            </a:extLst>
          </p:cNvPr>
          <p:cNvGrpSpPr/>
          <p:nvPr/>
        </p:nvGrpSpPr>
        <p:grpSpPr>
          <a:xfrm>
            <a:off x="4981588" y="3337005"/>
            <a:ext cx="885960" cy="664920"/>
            <a:chOff x="4981588" y="3337005"/>
            <a:chExt cx="885960" cy="6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FA78B21E-D8F8-FC46-A800-9C318E13CA0C}"/>
                    </a:ext>
                  </a:extLst>
                </p14:cNvPr>
                <p14:cNvContentPartPr/>
                <p14:nvPr/>
              </p14:nvContentPartPr>
              <p14:xfrm>
                <a:off x="4981588" y="3388485"/>
                <a:ext cx="74160" cy="5904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FA78B21E-D8F8-FC46-A800-9C318E13CA0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74028" y="3380925"/>
                  <a:ext cx="89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D455E9C-A79B-374F-B0EA-81C707C57D16}"/>
                    </a:ext>
                  </a:extLst>
                </p14:cNvPr>
                <p14:cNvContentPartPr/>
                <p14:nvPr/>
              </p14:nvContentPartPr>
              <p14:xfrm>
                <a:off x="4987708" y="3404325"/>
                <a:ext cx="264960" cy="5976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D455E9C-A79B-374F-B0EA-81C707C57D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80148" y="3396765"/>
                  <a:ext cx="28008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9F5D7431-FB91-3C4F-B8D9-8E4AE39279F3}"/>
                    </a:ext>
                  </a:extLst>
                </p14:cNvPr>
                <p14:cNvContentPartPr/>
                <p14:nvPr/>
              </p14:nvContentPartPr>
              <p14:xfrm>
                <a:off x="5431588" y="3337005"/>
                <a:ext cx="435960" cy="563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9F5D7431-FB91-3C4F-B8D9-8E4AE39279F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24028" y="3329445"/>
                  <a:ext cx="4510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2624E40-6EC9-7C49-9F56-F8F947F5DE07}"/>
                    </a:ext>
                  </a:extLst>
                </p14:cNvPr>
                <p14:cNvContentPartPr/>
                <p14:nvPr/>
              </p14:nvContentPartPr>
              <p14:xfrm>
                <a:off x="5750908" y="3650565"/>
                <a:ext cx="92880" cy="2836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2624E40-6EC9-7C49-9F56-F8F947F5DE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43348" y="3643005"/>
                  <a:ext cx="1076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23925AD-FE5C-AA46-BA1B-6B4312BA7C09}"/>
                    </a:ext>
                  </a:extLst>
                </p14:cNvPr>
                <p14:cNvContentPartPr/>
                <p14:nvPr/>
              </p14:nvContentPartPr>
              <p14:xfrm>
                <a:off x="5695468" y="3761445"/>
                <a:ext cx="141840" cy="619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23925AD-FE5C-AA46-BA1B-6B4312BA7C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87908" y="3753885"/>
                  <a:ext cx="1569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4CE57BEC-6BC3-354D-9230-B6C40F5A02F8}"/>
              </a:ext>
            </a:extLst>
          </p:cNvPr>
          <p:cNvGrpSpPr/>
          <p:nvPr/>
        </p:nvGrpSpPr>
        <p:grpSpPr>
          <a:xfrm>
            <a:off x="6120628" y="3256365"/>
            <a:ext cx="1176120" cy="689760"/>
            <a:chOff x="6120628" y="3256365"/>
            <a:chExt cx="1176120" cy="68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2C653A2-9E9B-624C-A91B-07CB31C26C02}"/>
                    </a:ext>
                  </a:extLst>
                </p14:cNvPr>
                <p14:cNvContentPartPr/>
                <p14:nvPr/>
              </p14:nvContentPartPr>
              <p14:xfrm>
                <a:off x="6120628" y="3472005"/>
                <a:ext cx="160560" cy="3204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2C653A2-9E9B-624C-A91B-07CB31C26C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13068" y="3464445"/>
                  <a:ext cx="175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7EAFA83A-D31A-C24F-8D62-F93F15D6945F}"/>
                    </a:ext>
                  </a:extLst>
                </p14:cNvPr>
                <p14:cNvContentPartPr/>
                <p14:nvPr/>
              </p14:nvContentPartPr>
              <p14:xfrm>
                <a:off x="6225028" y="3558045"/>
                <a:ext cx="369720" cy="3330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7EAFA83A-D31A-C24F-8D62-F93F15D694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17468" y="3550485"/>
                  <a:ext cx="384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F32C8A9-6125-B442-9E42-52D5ECE6CD5E}"/>
                    </a:ext>
                  </a:extLst>
                </p14:cNvPr>
                <p14:cNvContentPartPr/>
                <p14:nvPr/>
              </p14:nvContentPartPr>
              <p14:xfrm>
                <a:off x="6286588" y="3699885"/>
                <a:ext cx="117360" cy="558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F32C8A9-6125-B442-9E42-52D5ECE6CD5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79028" y="3692325"/>
                  <a:ext cx="13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CB624C0-1602-7B40-934B-61EC37E2C71F}"/>
                    </a:ext>
                  </a:extLst>
                </p14:cNvPr>
                <p14:cNvContentPartPr/>
                <p14:nvPr/>
              </p14:nvContentPartPr>
              <p14:xfrm>
                <a:off x="6766828" y="3555525"/>
                <a:ext cx="37440" cy="2671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CB624C0-1602-7B40-934B-61EC37E2C7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59268" y="3547965"/>
                  <a:ext cx="52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F470F0D-AA89-104C-A7F7-8BB139B6B040}"/>
                    </a:ext>
                  </a:extLst>
                </p14:cNvPr>
                <p14:cNvContentPartPr/>
                <p14:nvPr/>
              </p14:nvContentPartPr>
              <p14:xfrm>
                <a:off x="6920908" y="3256365"/>
                <a:ext cx="375840" cy="6897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F470F0D-AA89-104C-A7F7-8BB139B6B0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13348" y="3248805"/>
                  <a:ext cx="39096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1349964-C381-D84F-B2ED-8C766AE7BE10}"/>
                    </a:ext>
                  </a:extLst>
                </p14:cNvPr>
                <p14:cNvContentPartPr/>
                <p14:nvPr/>
              </p14:nvContentPartPr>
              <p14:xfrm>
                <a:off x="6933868" y="3410445"/>
                <a:ext cx="282960" cy="431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1349964-C381-D84F-B2ED-8C766AE7BE1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26308" y="3402885"/>
                  <a:ext cx="29808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88DA4F29-2382-DF4B-8DE9-EF5C3731B55E}"/>
                  </a:ext>
                </a:extLst>
              </p14:cNvPr>
              <p14:cNvContentPartPr/>
              <p14:nvPr/>
            </p14:nvContentPartPr>
            <p14:xfrm>
              <a:off x="7542628" y="3841365"/>
              <a:ext cx="55800" cy="8028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88DA4F29-2382-DF4B-8DE9-EF5C3731B55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535068" y="3833805"/>
                <a:ext cx="7092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66159BC3-411A-6E46-B4FC-73F13CF58CE3}"/>
              </a:ext>
            </a:extLst>
          </p:cNvPr>
          <p:cNvGrpSpPr/>
          <p:nvPr/>
        </p:nvGrpSpPr>
        <p:grpSpPr>
          <a:xfrm>
            <a:off x="7881388" y="3262485"/>
            <a:ext cx="800640" cy="553680"/>
            <a:chOff x="7881388" y="3262485"/>
            <a:chExt cx="80064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2D0AC39-B7A5-2844-8EB4-02792929EF43}"/>
                    </a:ext>
                  </a:extLst>
                </p14:cNvPr>
                <p14:cNvContentPartPr/>
                <p14:nvPr/>
              </p14:nvContentPartPr>
              <p14:xfrm>
                <a:off x="8004508" y="3459765"/>
                <a:ext cx="55800" cy="20340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2D0AC39-B7A5-2844-8EB4-02792929EF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96948" y="3452205"/>
                  <a:ext cx="70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6A7BF6B-D26A-5649-9054-6B9F0194D913}"/>
                    </a:ext>
                  </a:extLst>
                </p14:cNvPr>
                <p14:cNvContentPartPr/>
                <p14:nvPr/>
              </p14:nvContentPartPr>
              <p14:xfrm>
                <a:off x="7881388" y="3484245"/>
                <a:ext cx="419040" cy="20952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6A7BF6B-D26A-5649-9054-6B9F0194D91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73828" y="3476685"/>
                  <a:ext cx="434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138F2F1-EB89-C94B-8A8A-0ABD22E4E885}"/>
                    </a:ext>
                  </a:extLst>
                </p14:cNvPr>
                <p14:cNvContentPartPr/>
                <p14:nvPr/>
              </p14:nvContentPartPr>
              <p14:xfrm>
                <a:off x="8404828" y="3447165"/>
                <a:ext cx="111240" cy="230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138F2F1-EB89-C94B-8A8A-0ABD22E4E8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97268" y="3439605"/>
                  <a:ext cx="126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07D09B1-C76E-424C-807F-D80F9FE089B9}"/>
                    </a:ext>
                  </a:extLst>
                </p14:cNvPr>
                <p14:cNvContentPartPr/>
                <p14:nvPr/>
              </p14:nvContentPartPr>
              <p14:xfrm>
                <a:off x="8423188" y="3314685"/>
                <a:ext cx="37440" cy="1202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07D09B1-C76E-424C-807F-D80F9FE089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15628" y="3307125"/>
                  <a:ext cx="52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FB9AB3C-D237-D74D-8AEE-4FC40186CC3C}"/>
                    </a:ext>
                  </a:extLst>
                </p14:cNvPr>
                <p14:cNvContentPartPr/>
                <p14:nvPr/>
              </p14:nvContentPartPr>
              <p14:xfrm>
                <a:off x="8457388" y="3262485"/>
                <a:ext cx="200160" cy="5536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FB9AB3C-D237-D74D-8AEE-4FC40186CC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49828" y="3254925"/>
                  <a:ext cx="2152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2E194A0-F572-1A40-A09D-57596CE60707}"/>
                    </a:ext>
                  </a:extLst>
                </p14:cNvPr>
                <p14:cNvContentPartPr/>
                <p14:nvPr/>
              </p14:nvContentPartPr>
              <p14:xfrm>
                <a:off x="8373868" y="3631845"/>
                <a:ext cx="308160" cy="11124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2E194A0-F572-1A40-A09D-57596CE6070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66308" y="3624645"/>
                  <a:ext cx="3232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3E0003BF-73A7-6A41-9C88-1E46BD63F77A}"/>
              </a:ext>
            </a:extLst>
          </p:cNvPr>
          <p:cNvGrpSpPr/>
          <p:nvPr/>
        </p:nvGrpSpPr>
        <p:grpSpPr>
          <a:xfrm>
            <a:off x="8909548" y="3385605"/>
            <a:ext cx="437760" cy="505080"/>
            <a:chOff x="8909548" y="3385605"/>
            <a:chExt cx="43776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E9B38ED-3861-F840-B33F-4A326849BDA9}"/>
                    </a:ext>
                  </a:extLst>
                </p14:cNvPr>
                <p14:cNvContentPartPr/>
                <p14:nvPr/>
              </p14:nvContentPartPr>
              <p14:xfrm>
                <a:off x="8909548" y="3496485"/>
                <a:ext cx="74160" cy="1911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E9B38ED-3861-F840-B33F-4A326849BD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01988" y="3488925"/>
                  <a:ext cx="89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A44F098-FAF2-BD4A-8081-CE3A6F6A5684}"/>
                    </a:ext>
                  </a:extLst>
                </p14:cNvPr>
                <p14:cNvContentPartPr/>
                <p14:nvPr/>
              </p14:nvContentPartPr>
              <p14:xfrm>
                <a:off x="8909548" y="3595125"/>
                <a:ext cx="18720" cy="741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A44F098-FAF2-BD4A-8081-CE3A6F6A56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01988" y="3587565"/>
                  <a:ext cx="33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1B791CA-B516-0B41-8EAE-6353BAE91099}"/>
                    </a:ext>
                  </a:extLst>
                </p14:cNvPr>
                <p14:cNvContentPartPr/>
                <p14:nvPr/>
              </p14:nvContentPartPr>
              <p14:xfrm>
                <a:off x="9014308" y="3385605"/>
                <a:ext cx="333000" cy="5050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1B791CA-B516-0B41-8EAE-6353BAE910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06748" y="3378045"/>
                  <a:ext cx="347760" cy="52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7ED74EB2-095E-CE41-8DFF-DAB735D60557}"/>
              </a:ext>
            </a:extLst>
          </p:cNvPr>
          <p:cNvGrpSpPr/>
          <p:nvPr/>
        </p:nvGrpSpPr>
        <p:grpSpPr>
          <a:xfrm>
            <a:off x="9642868" y="3139365"/>
            <a:ext cx="2364120" cy="788760"/>
            <a:chOff x="9642868" y="3139365"/>
            <a:chExt cx="2364120" cy="78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3113A67-BF5C-0543-8858-567CA50D5110}"/>
                    </a:ext>
                  </a:extLst>
                </p14:cNvPr>
                <p14:cNvContentPartPr/>
                <p14:nvPr/>
              </p14:nvContentPartPr>
              <p14:xfrm>
                <a:off x="9642868" y="3478125"/>
                <a:ext cx="141120" cy="2343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3113A67-BF5C-0543-8858-567CA50D511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5308" y="3470565"/>
                  <a:ext cx="15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B795C1E-85F8-C741-B33B-FDFAF889AA3E}"/>
                    </a:ext>
                  </a:extLst>
                </p14:cNvPr>
                <p14:cNvContentPartPr/>
                <p14:nvPr/>
              </p14:nvContentPartPr>
              <p14:xfrm>
                <a:off x="9956068" y="3428805"/>
                <a:ext cx="92880" cy="123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B795C1E-85F8-C741-B33B-FDFAF889AA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48508" y="3421245"/>
                  <a:ext cx="107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A9191E7-E6CF-7B44-83FE-D7FB3151BD44}"/>
                    </a:ext>
                  </a:extLst>
                </p14:cNvPr>
                <p14:cNvContentPartPr/>
                <p14:nvPr/>
              </p14:nvContentPartPr>
              <p14:xfrm>
                <a:off x="9937708" y="3595125"/>
                <a:ext cx="172800" cy="1479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A9191E7-E6CF-7B44-83FE-D7FB3151BD4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30148" y="3587565"/>
                  <a:ext cx="187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A4C51BD8-A8E3-C346-910D-748BD94D747E}"/>
                    </a:ext>
                  </a:extLst>
                </p14:cNvPr>
                <p14:cNvContentPartPr/>
                <p14:nvPr/>
              </p14:nvContentPartPr>
              <p14:xfrm>
                <a:off x="10252348" y="3422685"/>
                <a:ext cx="104400" cy="2714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A4C51BD8-A8E3-C346-910D-748BD94D74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44788" y="3415125"/>
                  <a:ext cx="119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87C4EA5-A9C0-0D48-83B2-355832016E15}"/>
                    </a:ext>
                  </a:extLst>
                </p14:cNvPr>
                <p14:cNvContentPartPr/>
                <p14:nvPr/>
              </p14:nvContentPartPr>
              <p14:xfrm>
                <a:off x="10319308" y="3139365"/>
                <a:ext cx="129600" cy="864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87C4EA5-A9C0-0D48-83B2-355832016E1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312108" y="3131805"/>
                  <a:ext cx="14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135F822-F455-C24A-A53D-8F778E3B1A97}"/>
                    </a:ext>
                  </a:extLst>
                </p14:cNvPr>
                <p14:cNvContentPartPr/>
                <p14:nvPr/>
              </p14:nvContentPartPr>
              <p14:xfrm>
                <a:off x="10214908" y="3256365"/>
                <a:ext cx="456120" cy="55440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135F822-F455-C24A-A53D-8F778E3B1A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07348" y="3248805"/>
                  <a:ext cx="47088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03DFDB1-5C86-2D48-82E4-7AD7AC54D0A2}"/>
                    </a:ext>
                  </a:extLst>
                </p14:cNvPr>
                <p14:cNvContentPartPr/>
                <p14:nvPr/>
              </p14:nvContentPartPr>
              <p14:xfrm>
                <a:off x="10848868" y="3521325"/>
                <a:ext cx="123480" cy="1666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03DFDB1-5C86-2D48-82E4-7AD7AC54D0A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841308" y="3513765"/>
                  <a:ext cx="138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4DA9F9C-FEBB-1742-A63F-0FE1363043E2}"/>
                    </a:ext>
                  </a:extLst>
                </p14:cNvPr>
                <p14:cNvContentPartPr/>
                <p14:nvPr/>
              </p14:nvContentPartPr>
              <p14:xfrm>
                <a:off x="10861468" y="3472005"/>
                <a:ext cx="172800" cy="2221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4DA9F9C-FEBB-1742-A63F-0FE1363043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53908" y="3464445"/>
                  <a:ext cx="187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F39610D-5FBA-7E46-871D-F10173DDC5A1}"/>
                    </a:ext>
                  </a:extLst>
                </p14:cNvPr>
                <p14:cNvContentPartPr/>
                <p14:nvPr/>
              </p14:nvContentPartPr>
              <p14:xfrm>
                <a:off x="11027428" y="3706005"/>
                <a:ext cx="31320" cy="126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F39610D-5FBA-7E46-871D-F10173DDC5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19868" y="3698445"/>
                  <a:ext cx="46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0ED35638-63FE-B04E-8468-D7BAF60EBE6B}"/>
                    </a:ext>
                  </a:extLst>
                </p14:cNvPr>
                <p14:cNvContentPartPr/>
                <p14:nvPr/>
              </p14:nvContentPartPr>
              <p14:xfrm>
                <a:off x="11470948" y="3497205"/>
                <a:ext cx="159840" cy="2581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0ED35638-63FE-B04E-8468-D7BAF60EBE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463388" y="3489645"/>
                  <a:ext cx="174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EBB12C64-AFFD-D448-9CAB-180F2E3B860B}"/>
                    </a:ext>
                  </a:extLst>
                </p14:cNvPr>
                <p14:cNvContentPartPr/>
                <p14:nvPr/>
              </p14:nvContentPartPr>
              <p14:xfrm>
                <a:off x="11526388" y="3638325"/>
                <a:ext cx="185040" cy="248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EBB12C64-AFFD-D448-9CAB-180F2E3B860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18828" y="3630765"/>
                  <a:ext cx="20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A1BA993-BA72-E141-A5D2-3A4D35770866}"/>
                    </a:ext>
                  </a:extLst>
                </p14:cNvPr>
                <p14:cNvContentPartPr/>
                <p14:nvPr/>
              </p14:nvContentPartPr>
              <p14:xfrm>
                <a:off x="11729428" y="3429525"/>
                <a:ext cx="258840" cy="3322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A1BA993-BA72-E141-A5D2-3A4D357708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21868" y="3421965"/>
                  <a:ext cx="2739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D90DFEE-F3D2-E346-9695-07481DE0A6B0}"/>
                    </a:ext>
                  </a:extLst>
                </p14:cNvPr>
                <p14:cNvContentPartPr/>
                <p14:nvPr/>
              </p14:nvContentPartPr>
              <p14:xfrm>
                <a:off x="11889628" y="3835245"/>
                <a:ext cx="117360" cy="92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D90DFEE-F3D2-E346-9695-07481DE0A6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882068" y="3827685"/>
                  <a:ext cx="13248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2359E7A9-18EE-CE41-9F41-B8554209A81A}"/>
              </a:ext>
            </a:extLst>
          </p:cNvPr>
          <p:cNvGrpSpPr/>
          <p:nvPr/>
        </p:nvGrpSpPr>
        <p:grpSpPr>
          <a:xfrm>
            <a:off x="708388" y="4500885"/>
            <a:ext cx="1317960" cy="713880"/>
            <a:chOff x="708388" y="4500885"/>
            <a:chExt cx="131796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8D7A0DD0-A6B8-7947-A5D5-4A4B3B7004FB}"/>
                    </a:ext>
                  </a:extLst>
                </p14:cNvPr>
                <p14:cNvContentPartPr/>
                <p14:nvPr/>
              </p14:nvContentPartPr>
              <p14:xfrm>
                <a:off x="930148" y="4537245"/>
                <a:ext cx="135000" cy="1911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8D7A0DD0-A6B8-7947-A5D5-4A4B3B7004F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2588" y="4529685"/>
                  <a:ext cx="150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4C6B103-A76A-6843-A947-57C08449F8C5}"/>
                    </a:ext>
                  </a:extLst>
                </p14:cNvPr>
                <p14:cNvContentPartPr/>
                <p14:nvPr/>
              </p14:nvContentPartPr>
              <p14:xfrm>
                <a:off x="708388" y="4653885"/>
                <a:ext cx="806760" cy="3330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4C6B103-A76A-6843-A947-57C08449F8C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0828" y="4646685"/>
                  <a:ext cx="821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6206C1A-83E5-BC42-803A-5AC33F2D2B39}"/>
                    </a:ext>
                  </a:extLst>
                </p14:cNvPr>
                <p14:cNvContentPartPr/>
                <p14:nvPr/>
              </p14:nvContentPartPr>
              <p14:xfrm>
                <a:off x="1262788" y="4801845"/>
                <a:ext cx="74160" cy="4129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6206C1A-83E5-BC42-803A-5AC33F2D2B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55228" y="4794285"/>
                  <a:ext cx="892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A4D4308-5C3E-ED4E-B9D2-B85753558520}"/>
                    </a:ext>
                  </a:extLst>
                </p14:cNvPr>
                <p14:cNvContentPartPr/>
                <p14:nvPr/>
              </p14:nvContentPartPr>
              <p14:xfrm>
                <a:off x="1712068" y="4500885"/>
                <a:ext cx="222120" cy="4737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A4D4308-5C3E-ED4E-B9D2-B8575355852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04508" y="4493325"/>
                  <a:ext cx="2372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6B81DE6-08C0-844E-ACF0-25722D407E6D}"/>
                    </a:ext>
                  </a:extLst>
                </p14:cNvPr>
                <p14:cNvContentPartPr/>
                <p14:nvPr/>
              </p14:nvContentPartPr>
              <p14:xfrm>
                <a:off x="1933828" y="4734165"/>
                <a:ext cx="68040" cy="234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6B81DE6-08C0-844E-ACF0-25722D407E6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26268" y="4726605"/>
                  <a:ext cx="83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B566A583-976E-1C4A-9171-598E870F0BC6}"/>
                    </a:ext>
                  </a:extLst>
                </p14:cNvPr>
                <p14:cNvContentPartPr/>
                <p14:nvPr/>
              </p14:nvContentPartPr>
              <p14:xfrm>
                <a:off x="1939948" y="4820205"/>
                <a:ext cx="86400" cy="3744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B566A583-976E-1C4A-9171-598E870F0B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32388" y="4812645"/>
                  <a:ext cx="1015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AAA4F021-4538-A742-AF74-CE9DFD75D7A2}"/>
              </a:ext>
            </a:extLst>
          </p:cNvPr>
          <p:cNvGrpSpPr/>
          <p:nvPr/>
        </p:nvGrpSpPr>
        <p:grpSpPr>
          <a:xfrm>
            <a:off x="3140548" y="4567845"/>
            <a:ext cx="1262520" cy="634680"/>
            <a:chOff x="3140548" y="4567845"/>
            <a:chExt cx="1262520" cy="63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B188BF9-1DB3-664D-8094-7C69F4C64081}"/>
                    </a:ext>
                  </a:extLst>
                </p14:cNvPr>
                <p14:cNvContentPartPr/>
                <p14:nvPr/>
              </p14:nvContentPartPr>
              <p14:xfrm>
                <a:off x="3140548" y="4567845"/>
                <a:ext cx="609840" cy="6346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B188BF9-1DB3-664D-8094-7C69F4C6408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132988" y="4560285"/>
                  <a:ext cx="62496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34B0ECF-BED8-DC48-A8DB-4F7C1497E1EF}"/>
                    </a:ext>
                  </a:extLst>
                </p14:cNvPr>
                <p14:cNvContentPartPr/>
                <p14:nvPr/>
              </p14:nvContentPartPr>
              <p14:xfrm>
                <a:off x="3972508" y="4789605"/>
                <a:ext cx="55080" cy="2466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34B0ECF-BED8-DC48-A8DB-4F7C1497E1E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64948" y="4782045"/>
                  <a:ext cx="70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C1C13A7-2B9F-9441-AF3F-4B9E95F591F4}"/>
                    </a:ext>
                  </a:extLst>
                </p14:cNvPr>
                <p14:cNvContentPartPr/>
                <p14:nvPr/>
              </p14:nvContentPartPr>
              <p14:xfrm>
                <a:off x="4199308" y="4832445"/>
                <a:ext cx="178920" cy="1666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C1C13A7-2B9F-9441-AF3F-4B9E95F591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2108" y="4825245"/>
                  <a:ext cx="194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8223D26-38E5-6746-97FF-F8FC4083D8DB}"/>
                    </a:ext>
                  </a:extLst>
                </p14:cNvPr>
                <p14:cNvContentPartPr/>
                <p14:nvPr/>
              </p14:nvContentPartPr>
              <p14:xfrm>
                <a:off x="4224148" y="4832445"/>
                <a:ext cx="178920" cy="1479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8223D26-38E5-6746-97FF-F8FC4083D8D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16588" y="4825245"/>
                  <a:ext cx="194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A01E497-3679-E74E-8CA5-9D17D613BF11}"/>
                    </a:ext>
                  </a:extLst>
                </p14:cNvPr>
                <p14:cNvContentPartPr/>
                <p14:nvPr/>
              </p14:nvContentPartPr>
              <p14:xfrm>
                <a:off x="3793228" y="4604925"/>
                <a:ext cx="129600" cy="3132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A01E497-3679-E74E-8CA5-9D17D613BF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85668" y="4597365"/>
                  <a:ext cx="144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5897A46-D02A-2140-B26A-2515165A121E}"/>
                    </a:ext>
                  </a:extLst>
                </p14:cNvPr>
                <p14:cNvContentPartPr/>
                <p14:nvPr/>
              </p14:nvContentPartPr>
              <p14:xfrm>
                <a:off x="3860908" y="4580085"/>
                <a:ext cx="37440" cy="864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5897A46-D02A-2140-B26A-2515165A121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53348" y="4572525"/>
                  <a:ext cx="5220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7A4FA826-4AE5-0545-B0FF-2C27C1F692E5}"/>
                  </a:ext>
                </a:extLst>
              </p14:cNvPr>
              <p14:cNvContentPartPr/>
              <p14:nvPr/>
            </p14:nvContentPartPr>
            <p14:xfrm>
              <a:off x="4642828" y="4770885"/>
              <a:ext cx="123480" cy="314280"/>
            </p14:xfrm>
          </p:contentPart>
        </mc:Choice>
        <mc:Fallback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7A4FA826-4AE5-0545-B0FF-2C27C1F692E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635268" y="4763325"/>
                <a:ext cx="138600" cy="3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8E81B90-3F5A-6C41-BAC8-FCB597E69B49}"/>
              </a:ext>
            </a:extLst>
          </p:cNvPr>
          <p:cNvGrpSpPr/>
          <p:nvPr/>
        </p:nvGrpSpPr>
        <p:grpSpPr>
          <a:xfrm>
            <a:off x="5085988" y="4894005"/>
            <a:ext cx="154440" cy="129600"/>
            <a:chOff x="5085988" y="4894005"/>
            <a:chExt cx="154440" cy="1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A1E24077-4A4E-E34D-8C2E-1723E592AE0C}"/>
                    </a:ext>
                  </a:extLst>
                </p14:cNvPr>
                <p14:cNvContentPartPr/>
                <p14:nvPr/>
              </p14:nvContentPartPr>
              <p14:xfrm>
                <a:off x="5085988" y="4937205"/>
                <a:ext cx="154440" cy="248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A1E24077-4A4E-E34D-8C2E-1723E592AE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78428" y="4929645"/>
                  <a:ext cx="1692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B1CEA9B-4796-7048-9B48-DADBD0CF1C7E}"/>
                    </a:ext>
                  </a:extLst>
                </p14:cNvPr>
                <p14:cNvContentPartPr/>
                <p14:nvPr/>
              </p14:nvContentPartPr>
              <p14:xfrm>
                <a:off x="5166268" y="4894005"/>
                <a:ext cx="49680" cy="1296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B1CEA9B-4796-7048-9B48-DADBD0CF1C7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58708" y="4886805"/>
                  <a:ext cx="648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11FB332B-69D3-814F-ABB4-9F2FCC2654F7}"/>
              </a:ext>
            </a:extLst>
          </p:cNvPr>
          <p:cNvGrpSpPr/>
          <p:nvPr/>
        </p:nvGrpSpPr>
        <p:grpSpPr>
          <a:xfrm>
            <a:off x="5504668" y="4604925"/>
            <a:ext cx="1613520" cy="646920"/>
            <a:chOff x="5504668" y="4604925"/>
            <a:chExt cx="161352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6956F5A-766F-CE4F-962B-644EEA7C3EF6}"/>
                    </a:ext>
                  </a:extLst>
                </p14:cNvPr>
                <p14:cNvContentPartPr/>
                <p14:nvPr/>
              </p14:nvContentPartPr>
              <p14:xfrm>
                <a:off x="5504668" y="4604925"/>
                <a:ext cx="653040" cy="6469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6956F5A-766F-CE4F-962B-644EEA7C3E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97108" y="4597365"/>
                  <a:ext cx="66816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5CC5178-4993-024B-AC69-DC4052948655}"/>
                    </a:ext>
                  </a:extLst>
                </p14:cNvPr>
                <p14:cNvContentPartPr/>
                <p14:nvPr/>
              </p14:nvContentPartPr>
              <p14:xfrm>
                <a:off x="6231148" y="4770885"/>
                <a:ext cx="209520" cy="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5CC5178-4993-024B-AC69-DC40529486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23588" y="4763325"/>
                  <a:ext cx="224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F6C69C3-B018-5B45-8AB6-52485E74F308}"/>
                    </a:ext>
                  </a:extLst>
                </p14:cNvPr>
                <p14:cNvContentPartPr/>
                <p14:nvPr/>
              </p14:nvContentPartPr>
              <p14:xfrm>
                <a:off x="6557668" y="4764765"/>
                <a:ext cx="80280" cy="191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F6C69C3-B018-5B45-8AB6-52485E74F3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50108" y="4757205"/>
                  <a:ext cx="95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E741CE7-A2C1-EA4D-9E99-EAFEE6AF602A}"/>
                    </a:ext>
                  </a:extLst>
                </p14:cNvPr>
                <p14:cNvContentPartPr/>
                <p14:nvPr/>
              </p14:nvContentPartPr>
              <p14:xfrm>
                <a:off x="6785548" y="4820205"/>
                <a:ext cx="141840" cy="129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E741CE7-A2C1-EA4D-9E99-EAFEE6AF602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77988" y="4812645"/>
                  <a:ext cx="156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431A3F4-5858-3B45-8F17-2FC9780FE7BF}"/>
                    </a:ext>
                  </a:extLst>
                </p14:cNvPr>
                <p14:cNvContentPartPr/>
                <p14:nvPr/>
              </p14:nvContentPartPr>
              <p14:xfrm>
                <a:off x="6798508" y="4801845"/>
                <a:ext cx="147600" cy="135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431A3F4-5858-3B45-8F17-2FC9780FE7B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90948" y="4794285"/>
                  <a:ext cx="162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A1B3554-1F8E-EF4C-BC6B-608AA85BCF0D}"/>
                    </a:ext>
                  </a:extLst>
                </p14:cNvPr>
                <p14:cNvContentPartPr/>
                <p14:nvPr/>
              </p14:nvContentPartPr>
              <p14:xfrm>
                <a:off x="7013068" y="4814085"/>
                <a:ext cx="105120" cy="2466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A1B3554-1F8E-EF4C-BC6B-608AA85BCF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05508" y="4806525"/>
                  <a:ext cx="1202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C4D0CD3F-5CE3-984C-ACC9-8766E4E85CDF}"/>
              </a:ext>
            </a:extLst>
          </p:cNvPr>
          <p:cNvGrpSpPr/>
          <p:nvPr/>
        </p:nvGrpSpPr>
        <p:grpSpPr>
          <a:xfrm>
            <a:off x="7598068" y="4715445"/>
            <a:ext cx="696240" cy="283680"/>
            <a:chOff x="7598068" y="4715445"/>
            <a:chExt cx="69624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61465B8E-9839-E84F-981B-DF5A1E4D4B7C}"/>
                    </a:ext>
                  </a:extLst>
                </p14:cNvPr>
                <p14:cNvContentPartPr/>
                <p14:nvPr/>
              </p14:nvContentPartPr>
              <p14:xfrm>
                <a:off x="7610308" y="4715445"/>
                <a:ext cx="191160" cy="2160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61465B8E-9839-E84F-981B-DF5A1E4D4B7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02748" y="4708245"/>
                  <a:ext cx="206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56823714-5F24-F944-8FC2-FB0A75FA9502}"/>
                    </a:ext>
                  </a:extLst>
                </p14:cNvPr>
                <p14:cNvContentPartPr/>
                <p14:nvPr/>
              </p14:nvContentPartPr>
              <p14:xfrm>
                <a:off x="7598068" y="4894005"/>
                <a:ext cx="333000" cy="1051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56823714-5F24-F944-8FC2-FB0A75FA95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90508" y="4886805"/>
                  <a:ext cx="347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368E540-E503-B847-AF1A-7E72DA18E705}"/>
                    </a:ext>
                  </a:extLst>
                </p14:cNvPr>
                <p14:cNvContentPartPr/>
                <p14:nvPr/>
              </p14:nvContentPartPr>
              <p14:xfrm>
                <a:off x="8121508" y="4728045"/>
                <a:ext cx="172800" cy="1972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368E540-E503-B847-AF1A-7E72DA18E70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13948" y="4720485"/>
                  <a:ext cx="18792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2835C50-A407-624F-B3EF-05873D53FB18}"/>
                  </a:ext>
                </a:extLst>
              </p14:cNvPr>
              <p14:cNvContentPartPr/>
              <p14:nvPr/>
            </p14:nvContentPartPr>
            <p14:xfrm>
              <a:off x="8570788" y="5091285"/>
              <a:ext cx="12600" cy="3132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2835C50-A407-624F-B3EF-05873D53FB1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563228" y="5083725"/>
                <a:ext cx="27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33BCF129-79FD-BE4D-9A5B-71FB7DCB9B9A}"/>
                  </a:ext>
                </a:extLst>
              </p14:cNvPr>
              <p14:cNvContentPartPr/>
              <p14:nvPr/>
            </p14:nvContentPartPr>
            <p14:xfrm>
              <a:off x="8509228" y="5109645"/>
              <a:ext cx="49680" cy="4968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33BCF129-79FD-BE4D-9A5B-71FB7DCB9B9A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501668" y="5102085"/>
                <a:ext cx="6480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3C044B79-10D0-384A-A080-098933895C45}"/>
              </a:ext>
            </a:extLst>
          </p:cNvPr>
          <p:cNvGrpSpPr/>
          <p:nvPr/>
        </p:nvGrpSpPr>
        <p:grpSpPr>
          <a:xfrm>
            <a:off x="1164148" y="5688525"/>
            <a:ext cx="400320" cy="868320"/>
            <a:chOff x="1164148" y="5688525"/>
            <a:chExt cx="400320" cy="86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20887C77-14FF-E446-889C-5F134703CCDF}"/>
                    </a:ext>
                  </a:extLst>
                </p14:cNvPr>
                <p14:cNvContentPartPr/>
                <p14:nvPr/>
              </p14:nvContentPartPr>
              <p14:xfrm>
                <a:off x="1164148" y="5792925"/>
                <a:ext cx="264960" cy="28296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20887C77-14FF-E446-889C-5F134703CCD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56588" y="5785725"/>
                  <a:ext cx="280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8CA7B7E-1591-8B4A-BB0A-93A55FF83726}"/>
                    </a:ext>
                  </a:extLst>
                </p14:cNvPr>
                <p14:cNvContentPartPr/>
                <p14:nvPr/>
              </p14:nvContentPartPr>
              <p14:xfrm>
                <a:off x="1484188" y="5688525"/>
                <a:ext cx="80280" cy="86832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8CA7B7E-1591-8B4A-BB0A-93A55FF8372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476628" y="5680965"/>
                  <a:ext cx="95400" cy="88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4488CDB2-9AB0-DB4D-A054-5D056AE73020}"/>
              </a:ext>
            </a:extLst>
          </p:cNvPr>
          <p:cNvGrpSpPr/>
          <p:nvPr/>
        </p:nvGrpSpPr>
        <p:grpSpPr>
          <a:xfrm>
            <a:off x="2001508" y="5774565"/>
            <a:ext cx="277560" cy="252720"/>
            <a:chOff x="2001508" y="5774565"/>
            <a:chExt cx="27756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E0243C1-E602-4A42-A94F-34815E5E42C3}"/>
                    </a:ext>
                  </a:extLst>
                </p14:cNvPr>
                <p14:cNvContentPartPr/>
                <p14:nvPr/>
              </p14:nvContentPartPr>
              <p14:xfrm>
                <a:off x="2100148" y="5817765"/>
                <a:ext cx="18720" cy="1972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E0243C1-E602-4A42-A94F-34815E5E42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092588" y="5810205"/>
                  <a:ext cx="338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824EA01F-D942-6748-8036-6C99FE756C71}"/>
                    </a:ext>
                  </a:extLst>
                </p14:cNvPr>
                <p14:cNvContentPartPr/>
                <p14:nvPr/>
              </p14:nvContentPartPr>
              <p14:xfrm>
                <a:off x="2001508" y="5774565"/>
                <a:ext cx="277560" cy="2527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824EA01F-D942-6748-8036-6C99FE756C7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93948" y="5767005"/>
                  <a:ext cx="292320" cy="26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99BC8C91-0CE4-0B47-AEE1-56FAC5C36665}"/>
                  </a:ext>
                </a:extLst>
              </p14:cNvPr>
              <p14:cNvContentPartPr/>
              <p14:nvPr/>
            </p14:nvContentPartPr>
            <p14:xfrm>
              <a:off x="2506228" y="5614365"/>
              <a:ext cx="351360" cy="54828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99BC8C91-0CE4-0B47-AEE1-56FAC5C3666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98668" y="5607165"/>
                <a:ext cx="366480" cy="56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627C2BF4-9FF3-B549-BED5-3875F26C4EEF}"/>
              </a:ext>
            </a:extLst>
          </p:cNvPr>
          <p:cNvGrpSpPr/>
          <p:nvPr/>
        </p:nvGrpSpPr>
        <p:grpSpPr>
          <a:xfrm>
            <a:off x="3208948" y="5485125"/>
            <a:ext cx="344160" cy="600840"/>
            <a:chOff x="3208948" y="5485125"/>
            <a:chExt cx="34416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3B7A7497-F396-B048-AF35-CAAE87394A7C}"/>
                    </a:ext>
                  </a:extLst>
                </p14:cNvPr>
                <p14:cNvContentPartPr/>
                <p14:nvPr/>
              </p14:nvContentPartPr>
              <p14:xfrm>
                <a:off x="3208948" y="5485125"/>
                <a:ext cx="301320" cy="6008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3B7A7497-F396-B048-AF35-CAAE87394A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201388" y="5477565"/>
                  <a:ext cx="3164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2B6708F1-40D8-544D-AA5A-369FBCD2ABAF}"/>
                    </a:ext>
                  </a:extLst>
                </p14:cNvPr>
                <p14:cNvContentPartPr/>
                <p14:nvPr/>
              </p14:nvContentPartPr>
              <p14:xfrm>
                <a:off x="3472828" y="5780685"/>
                <a:ext cx="80280" cy="2160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2B6708F1-40D8-544D-AA5A-369FBCD2ABA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465268" y="5773125"/>
                  <a:ext cx="95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5113D9D-8638-8B4A-A062-DB8213333618}"/>
                    </a:ext>
                  </a:extLst>
                </p14:cNvPr>
                <p14:cNvContentPartPr/>
                <p14:nvPr/>
              </p14:nvContentPartPr>
              <p14:xfrm>
                <a:off x="3466708" y="5891565"/>
                <a:ext cx="55800" cy="6804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5113D9D-8638-8B4A-A062-DB82133336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459148" y="5884005"/>
                  <a:ext cx="709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8249FFA-130E-6246-8E92-6DCC56BCC39E}"/>
              </a:ext>
            </a:extLst>
          </p:cNvPr>
          <p:cNvGrpSpPr/>
          <p:nvPr/>
        </p:nvGrpSpPr>
        <p:grpSpPr>
          <a:xfrm>
            <a:off x="3940828" y="5571525"/>
            <a:ext cx="2106000" cy="456120"/>
            <a:chOff x="3940828" y="5571525"/>
            <a:chExt cx="210600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44D2486D-CC2B-334B-B6E0-26C2FCAB30A0}"/>
                    </a:ext>
                  </a:extLst>
                </p14:cNvPr>
                <p14:cNvContentPartPr/>
                <p14:nvPr/>
              </p14:nvContentPartPr>
              <p14:xfrm>
                <a:off x="3940828" y="5706885"/>
                <a:ext cx="18000" cy="26496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44D2486D-CC2B-334B-B6E0-26C2FCAB30A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933268" y="5699325"/>
                  <a:ext cx="33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382E099-3B94-5042-B695-1B117518D1FE}"/>
                    </a:ext>
                  </a:extLst>
                </p14:cNvPr>
                <p14:cNvContentPartPr/>
                <p14:nvPr/>
              </p14:nvContentPartPr>
              <p14:xfrm>
                <a:off x="4150348" y="5605005"/>
                <a:ext cx="6480" cy="34848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382E099-3B94-5042-B695-1B117518D1F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42788" y="5597445"/>
                  <a:ext cx="21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20624A8-A20E-5D41-BCEC-6E42968F282A}"/>
                    </a:ext>
                  </a:extLst>
                </p14:cNvPr>
                <p14:cNvContentPartPr/>
                <p14:nvPr/>
              </p14:nvContentPartPr>
              <p14:xfrm>
                <a:off x="4033348" y="5823885"/>
                <a:ext cx="123480" cy="496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20624A8-A20E-5D41-BCEC-6E42968F282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25788" y="5816325"/>
                  <a:ext cx="13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ACDF4BF0-085E-E348-8C0C-FA0074425A20}"/>
                    </a:ext>
                  </a:extLst>
                </p14:cNvPr>
                <p14:cNvContentPartPr/>
                <p14:nvPr/>
              </p14:nvContentPartPr>
              <p14:xfrm>
                <a:off x="4291828" y="5763045"/>
                <a:ext cx="536040" cy="1904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ACDF4BF0-085E-E348-8C0C-FA0074425A2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84268" y="5755485"/>
                  <a:ext cx="551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6622C5E-E857-5841-AE27-EE6CFC29F047}"/>
                    </a:ext>
                  </a:extLst>
                </p14:cNvPr>
                <p14:cNvContentPartPr/>
                <p14:nvPr/>
              </p14:nvContentPartPr>
              <p14:xfrm>
                <a:off x="4950628" y="5897685"/>
                <a:ext cx="24840" cy="558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6622C5E-E857-5841-AE27-EE6CFC29F04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43068" y="5890125"/>
                  <a:ext cx="39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7C5DADB7-ECBC-4C49-AD20-E89B39E4B549}"/>
                    </a:ext>
                  </a:extLst>
                </p14:cNvPr>
                <p14:cNvContentPartPr/>
                <p14:nvPr/>
              </p14:nvContentPartPr>
              <p14:xfrm>
                <a:off x="4907428" y="5663685"/>
                <a:ext cx="68040" cy="248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7C5DADB7-ECBC-4C49-AD20-E89B39E4B54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99868" y="5656125"/>
                  <a:ext cx="83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71A02A3-7005-654D-B889-65D21BB9837C}"/>
                    </a:ext>
                  </a:extLst>
                </p14:cNvPr>
                <p14:cNvContentPartPr/>
                <p14:nvPr/>
              </p14:nvContentPartPr>
              <p14:xfrm>
                <a:off x="5080588" y="5571525"/>
                <a:ext cx="79560" cy="4561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71A02A3-7005-654D-B889-65D21BB983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073028" y="5563965"/>
                  <a:ext cx="94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9F1D5F5-B764-CE4B-B13B-9F34314953D6}"/>
                    </a:ext>
                  </a:extLst>
                </p14:cNvPr>
                <p14:cNvContentPartPr/>
                <p14:nvPr/>
              </p14:nvContentPartPr>
              <p14:xfrm>
                <a:off x="5363188" y="5670525"/>
                <a:ext cx="43560" cy="27684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9F1D5F5-B764-CE4B-B13B-9F34314953D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55628" y="5662965"/>
                  <a:ext cx="58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F3CD1CD8-2ABE-7D4C-8FAE-3BD1FF236E16}"/>
                    </a:ext>
                  </a:extLst>
                </p14:cNvPr>
                <p14:cNvContentPartPr/>
                <p14:nvPr/>
              </p14:nvContentPartPr>
              <p14:xfrm>
                <a:off x="5307748" y="5799405"/>
                <a:ext cx="739080" cy="17280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F3CD1CD8-2ABE-7D4C-8FAE-3BD1FF236E1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00188" y="5791845"/>
                  <a:ext cx="7542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C7DB2E17-6573-FA4D-AD4B-BA4221E94FDF}"/>
              </a:ext>
            </a:extLst>
          </p:cNvPr>
          <p:cNvGrpSpPr/>
          <p:nvPr/>
        </p:nvGrpSpPr>
        <p:grpSpPr>
          <a:xfrm>
            <a:off x="6286588" y="5466765"/>
            <a:ext cx="628560" cy="732960"/>
            <a:chOff x="6286588" y="5466765"/>
            <a:chExt cx="628560" cy="73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3A298BB5-A86A-A644-86B0-A364EF4407A4}"/>
                    </a:ext>
                  </a:extLst>
                </p14:cNvPr>
                <p14:cNvContentPartPr/>
                <p14:nvPr/>
              </p14:nvContentPartPr>
              <p14:xfrm>
                <a:off x="6286588" y="5737845"/>
                <a:ext cx="55800" cy="3020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3A298BB5-A86A-A644-86B0-A364EF4407A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79028" y="5730285"/>
                  <a:ext cx="70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4549185F-5AA9-D844-81E9-2F067AE66BCB}"/>
                    </a:ext>
                  </a:extLst>
                </p14:cNvPr>
                <p14:cNvContentPartPr/>
                <p14:nvPr/>
              </p14:nvContentPartPr>
              <p14:xfrm>
                <a:off x="6551548" y="5466765"/>
                <a:ext cx="363600" cy="7329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4549185F-5AA9-D844-81E9-2F067AE66BC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43988" y="5459205"/>
                  <a:ext cx="37872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C6FBBC4-1204-3C44-ACA1-BD159C8B8F58}"/>
                    </a:ext>
                  </a:extLst>
                </p14:cNvPr>
                <p14:cNvContentPartPr/>
                <p14:nvPr/>
              </p14:nvContentPartPr>
              <p14:xfrm>
                <a:off x="6518068" y="5602125"/>
                <a:ext cx="206280" cy="22212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C6FBBC4-1204-3C44-ACA1-BD159C8B8F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10508" y="5594565"/>
                  <a:ext cx="221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26F52AC0-7012-754F-B2C7-79C2ABB8AC5E}"/>
                    </a:ext>
                  </a:extLst>
                </p14:cNvPr>
                <p14:cNvContentPartPr/>
                <p14:nvPr/>
              </p14:nvContentPartPr>
              <p14:xfrm>
                <a:off x="6526708" y="5615085"/>
                <a:ext cx="178920" cy="27684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26F52AC0-7012-754F-B2C7-79C2ABB8AC5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19148" y="5607525"/>
                  <a:ext cx="194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450A6809-C39A-4D43-AA26-6CE3011C1352}"/>
                    </a:ext>
                  </a:extLst>
                </p14:cNvPr>
                <p14:cNvContentPartPr/>
                <p14:nvPr/>
              </p14:nvContentPartPr>
              <p14:xfrm>
                <a:off x="6637588" y="5836125"/>
                <a:ext cx="92880" cy="435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450A6809-C39A-4D43-AA26-6CE3011C135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630028" y="5828565"/>
                  <a:ext cx="107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8478112-D1A3-E643-B64E-9880F74171CA}"/>
                    </a:ext>
                  </a:extLst>
                </p14:cNvPr>
                <p14:cNvContentPartPr/>
                <p14:nvPr/>
              </p14:nvContentPartPr>
              <p14:xfrm>
                <a:off x="6600868" y="5909925"/>
                <a:ext cx="117360" cy="9900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8478112-D1A3-E643-B64E-9880F74171C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93308" y="5902365"/>
                  <a:ext cx="132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25260947-B87C-B648-88C3-CCA09F53C55B}"/>
                    </a:ext>
                  </a:extLst>
                </p14:cNvPr>
                <p14:cNvContentPartPr/>
                <p14:nvPr/>
              </p14:nvContentPartPr>
              <p14:xfrm>
                <a:off x="6539668" y="6082365"/>
                <a:ext cx="295200" cy="619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25260947-B87C-B648-88C3-CCA09F53C55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532108" y="6074805"/>
                  <a:ext cx="310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9A3A7876-1C96-DB4D-A977-59E284803554}"/>
              </a:ext>
            </a:extLst>
          </p:cNvPr>
          <p:cNvGrpSpPr/>
          <p:nvPr/>
        </p:nvGrpSpPr>
        <p:grpSpPr>
          <a:xfrm>
            <a:off x="7173268" y="6162645"/>
            <a:ext cx="295920" cy="74160"/>
            <a:chOff x="7173268" y="6162645"/>
            <a:chExt cx="295920" cy="7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7EC8129C-7F59-F744-A5B1-C01F513B2517}"/>
                    </a:ext>
                  </a:extLst>
                </p14:cNvPr>
                <p14:cNvContentPartPr/>
                <p14:nvPr/>
              </p14:nvContentPartPr>
              <p14:xfrm>
                <a:off x="7173268" y="6162645"/>
                <a:ext cx="147960" cy="5580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7EC8129C-7F59-F744-A5B1-C01F513B251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65708" y="6155085"/>
                  <a:ext cx="163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8427F3BF-7DCB-1249-A8BD-5D733AA656CF}"/>
                    </a:ext>
                  </a:extLst>
                </p14:cNvPr>
                <p14:cNvContentPartPr/>
                <p14:nvPr/>
              </p14:nvContentPartPr>
              <p14:xfrm>
                <a:off x="7450468" y="6181005"/>
                <a:ext cx="18720" cy="5580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8427F3BF-7DCB-1249-A8BD-5D733AA656C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42908" y="6173445"/>
                  <a:ext cx="33840" cy="7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55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0B191C-C7B5-D941-9E43-E3FECF5ED583}"/>
              </a:ext>
            </a:extLst>
          </p:cNvPr>
          <p:cNvGrpSpPr/>
          <p:nvPr/>
        </p:nvGrpSpPr>
        <p:grpSpPr>
          <a:xfrm>
            <a:off x="829180" y="253791"/>
            <a:ext cx="834480" cy="467280"/>
            <a:chOff x="829180" y="253791"/>
            <a:chExt cx="834480" cy="46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B08D17D-CABA-4B42-B5C4-C5097C884587}"/>
                    </a:ext>
                  </a:extLst>
                </p14:cNvPr>
                <p14:cNvContentPartPr/>
                <p14:nvPr/>
              </p14:nvContentPartPr>
              <p14:xfrm>
                <a:off x="916300" y="253791"/>
                <a:ext cx="100080" cy="439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B08D17D-CABA-4B42-B5C4-C5097C8845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8740" y="246231"/>
                  <a:ext cx="11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B8DE163-843C-C145-92A7-4B718990D820}"/>
                    </a:ext>
                  </a:extLst>
                </p14:cNvPr>
                <p14:cNvContentPartPr/>
                <p14:nvPr/>
              </p14:nvContentPartPr>
              <p14:xfrm>
                <a:off x="829180" y="403191"/>
                <a:ext cx="299160" cy="317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B8DE163-843C-C145-92A7-4B718990D8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620" y="395631"/>
                  <a:ext cx="314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0D451CB-F177-6A49-AE10-D5D7ED8512FB}"/>
                    </a:ext>
                  </a:extLst>
                </p14:cNvPr>
                <p14:cNvContentPartPr/>
                <p14:nvPr/>
              </p14:nvContentPartPr>
              <p14:xfrm>
                <a:off x="1289620" y="428031"/>
                <a:ext cx="68760" cy="19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0D451CB-F177-6A49-AE10-D5D7ED8512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2060" y="42047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396CEE1-3036-054B-ADE2-A93A4C5A7E08}"/>
                    </a:ext>
                  </a:extLst>
                </p14:cNvPr>
                <p14:cNvContentPartPr/>
                <p14:nvPr/>
              </p14:nvContentPartPr>
              <p14:xfrm>
                <a:off x="1234540" y="340911"/>
                <a:ext cx="429120" cy="3488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396CEE1-3036-054B-ADE2-A93A4C5A7E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6980" y="333351"/>
                  <a:ext cx="44424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E032ACF-0486-E945-B781-3C067817186E}"/>
                  </a:ext>
                </a:extLst>
              </p14:cNvPr>
              <p14:cNvContentPartPr/>
              <p14:nvPr/>
            </p14:nvContentPartPr>
            <p14:xfrm>
              <a:off x="1912420" y="571311"/>
              <a:ext cx="43920" cy="1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E032ACF-0486-E945-B781-3C06781718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4860" y="563751"/>
                <a:ext cx="59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DD576E7-9053-F64E-9098-796965F123E8}"/>
                  </a:ext>
                </a:extLst>
              </p14:cNvPr>
              <p14:cNvContentPartPr/>
              <p14:nvPr/>
            </p14:nvContentPartPr>
            <p14:xfrm>
              <a:off x="1939780" y="720711"/>
              <a:ext cx="34920" cy="24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DD576E7-9053-F64E-9098-796965F123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2580" y="713151"/>
                <a:ext cx="500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89BBD3BD-7219-BB49-8302-0855416BF779}"/>
              </a:ext>
            </a:extLst>
          </p:cNvPr>
          <p:cNvGrpSpPr/>
          <p:nvPr/>
        </p:nvGrpSpPr>
        <p:grpSpPr>
          <a:xfrm>
            <a:off x="2459980" y="210231"/>
            <a:ext cx="318240" cy="479880"/>
            <a:chOff x="2459980" y="210231"/>
            <a:chExt cx="31824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D6869D5-71CB-9F45-993D-C08B8D5F733D}"/>
                    </a:ext>
                  </a:extLst>
                </p14:cNvPr>
                <p14:cNvContentPartPr/>
                <p14:nvPr/>
              </p14:nvContentPartPr>
              <p14:xfrm>
                <a:off x="2485180" y="210231"/>
                <a:ext cx="293040" cy="417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D6869D5-71CB-9F45-993D-C08B8D5F73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7620" y="202671"/>
                  <a:ext cx="3081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DF05E4F-608B-A54D-90A8-BDEC1AFD798D}"/>
                    </a:ext>
                  </a:extLst>
                </p14:cNvPr>
                <p14:cNvContentPartPr/>
                <p14:nvPr/>
              </p14:nvContentPartPr>
              <p14:xfrm>
                <a:off x="2459980" y="434511"/>
                <a:ext cx="274320" cy="255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DF05E4F-608B-A54D-90A8-BDEC1AFD79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2420" y="426951"/>
                  <a:ext cx="28944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3E0DD0B-F2AC-A54B-9D14-147FE33D4202}"/>
              </a:ext>
            </a:extLst>
          </p:cNvPr>
          <p:cNvGrpSpPr/>
          <p:nvPr/>
        </p:nvGrpSpPr>
        <p:grpSpPr>
          <a:xfrm>
            <a:off x="3032740" y="260631"/>
            <a:ext cx="523440" cy="373320"/>
            <a:chOff x="3032740" y="260631"/>
            <a:chExt cx="52344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397410-4806-E944-B69F-BE0A51F8A11F}"/>
                    </a:ext>
                  </a:extLst>
                </p14:cNvPr>
                <p14:cNvContentPartPr/>
                <p14:nvPr/>
              </p14:nvContentPartPr>
              <p14:xfrm>
                <a:off x="3032740" y="440631"/>
                <a:ext cx="180720" cy="31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397410-4806-E944-B69F-BE0A51F8A1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25180" y="433071"/>
                  <a:ext cx="195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338C9A-B20B-2E40-81B7-FE830DB4B2C9}"/>
                    </a:ext>
                  </a:extLst>
                </p14:cNvPr>
                <p14:cNvContentPartPr/>
                <p14:nvPr/>
              </p14:nvContentPartPr>
              <p14:xfrm>
                <a:off x="3381580" y="260631"/>
                <a:ext cx="174600" cy="155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338C9A-B20B-2E40-81B7-FE830DB4B2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4020" y="253071"/>
                  <a:ext cx="18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AD1EA36-C2EE-3843-86B3-42EEE0BF31AF}"/>
                    </a:ext>
                  </a:extLst>
                </p14:cNvPr>
                <p14:cNvContentPartPr/>
                <p14:nvPr/>
              </p14:nvContentPartPr>
              <p14:xfrm>
                <a:off x="3506140" y="446751"/>
                <a:ext cx="12960" cy="187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AD1EA36-C2EE-3843-86B3-42EEE0BF31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8580" y="439191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53FEDC8-D417-B442-A54E-F13EC533F239}"/>
              </a:ext>
            </a:extLst>
          </p:cNvPr>
          <p:cNvGrpSpPr/>
          <p:nvPr/>
        </p:nvGrpSpPr>
        <p:grpSpPr>
          <a:xfrm>
            <a:off x="3844900" y="110511"/>
            <a:ext cx="315000" cy="504720"/>
            <a:chOff x="3844900" y="110511"/>
            <a:chExt cx="31500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A80E986-CADB-AF42-9B55-12089BE3C458}"/>
                    </a:ext>
                  </a:extLst>
                </p14:cNvPr>
                <p14:cNvContentPartPr/>
                <p14:nvPr/>
              </p14:nvContentPartPr>
              <p14:xfrm>
                <a:off x="3910780" y="110511"/>
                <a:ext cx="87480" cy="50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A80E986-CADB-AF42-9B55-12089BE3C4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3220" y="102951"/>
                  <a:ext cx="102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F37CC3-F6E2-174F-B7C8-1CDC9C7B5CB2}"/>
                    </a:ext>
                  </a:extLst>
                </p14:cNvPr>
                <p14:cNvContentPartPr/>
                <p14:nvPr/>
              </p14:nvContentPartPr>
              <p14:xfrm>
                <a:off x="3844900" y="216351"/>
                <a:ext cx="315000" cy="398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F37CC3-F6E2-174F-B7C8-1CDC9C7B5C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37340" y="208791"/>
                  <a:ext cx="3301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1F6F9DE-DD5E-FF49-A32A-D6DA9373E033}"/>
              </a:ext>
            </a:extLst>
          </p:cNvPr>
          <p:cNvGrpSpPr/>
          <p:nvPr/>
        </p:nvGrpSpPr>
        <p:grpSpPr>
          <a:xfrm>
            <a:off x="4427380" y="66951"/>
            <a:ext cx="349200" cy="610560"/>
            <a:chOff x="4427380" y="66951"/>
            <a:chExt cx="3492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1748D6-5997-984B-8A3D-013A982C31BE}"/>
                    </a:ext>
                  </a:extLst>
                </p14:cNvPr>
                <p14:cNvContentPartPr/>
                <p14:nvPr/>
              </p14:nvContentPartPr>
              <p14:xfrm>
                <a:off x="4427380" y="66951"/>
                <a:ext cx="168480" cy="75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1748D6-5997-984B-8A3D-013A982C31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19820" y="59391"/>
                  <a:ext cx="18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7F8652F-6D70-E44E-8A54-E4D1DC6D5B5C}"/>
                    </a:ext>
                  </a:extLst>
                </p14:cNvPr>
                <p14:cNvContentPartPr/>
                <p14:nvPr/>
              </p14:nvContentPartPr>
              <p14:xfrm>
                <a:off x="4446100" y="222831"/>
                <a:ext cx="330480" cy="360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7F8652F-6D70-E44E-8A54-E4D1DC6D5B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540" y="215271"/>
                  <a:ext cx="345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A04324F-6803-4542-828F-B59FB8E20B50}"/>
                    </a:ext>
                  </a:extLst>
                </p14:cNvPr>
                <p14:cNvContentPartPr/>
                <p14:nvPr/>
              </p14:nvContentPartPr>
              <p14:xfrm>
                <a:off x="4551940" y="540351"/>
                <a:ext cx="162360" cy="137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A04324F-6803-4542-828F-B59FB8E20B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4380" y="532791"/>
                  <a:ext cx="177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AA47E4A-8160-E543-BCB4-B1AB3D6CABEA}"/>
              </a:ext>
            </a:extLst>
          </p:cNvPr>
          <p:cNvGrpSpPr/>
          <p:nvPr/>
        </p:nvGrpSpPr>
        <p:grpSpPr>
          <a:xfrm>
            <a:off x="5012740" y="116991"/>
            <a:ext cx="510840" cy="579240"/>
            <a:chOff x="5012740" y="116991"/>
            <a:chExt cx="51084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8CF938-0B84-8A40-91A4-042119AC49C3}"/>
                    </a:ext>
                  </a:extLst>
                </p14:cNvPr>
                <p14:cNvContentPartPr/>
                <p14:nvPr/>
              </p14:nvContentPartPr>
              <p14:xfrm>
                <a:off x="5012740" y="316071"/>
                <a:ext cx="37800" cy="249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8CF938-0B84-8A40-91A4-042119AC49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05180" y="308511"/>
                  <a:ext cx="5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1F2C53-DAFA-5340-B9A3-16C918570520}"/>
                    </a:ext>
                  </a:extLst>
                </p14:cNvPr>
                <p14:cNvContentPartPr/>
                <p14:nvPr/>
              </p14:nvContentPartPr>
              <p14:xfrm>
                <a:off x="5205700" y="116991"/>
                <a:ext cx="317880" cy="579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1F2C53-DAFA-5340-B9A3-16C91857052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8140" y="109431"/>
                  <a:ext cx="333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1E3D22E-5E90-104D-9AEC-8A4C62FE3FA9}"/>
                    </a:ext>
                  </a:extLst>
                </p14:cNvPr>
                <p14:cNvContentPartPr/>
                <p14:nvPr/>
              </p14:nvContentPartPr>
              <p14:xfrm>
                <a:off x="5217940" y="253791"/>
                <a:ext cx="174600" cy="305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1E3D22E-5E90-104D-9AEC-8A4C62FE3F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0380" y="246231"/>
                  <a:ext cx="1897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EFD78E1-D0D2-2C4C-BC1F-7EA4C27E7875}"/>
              </a:ext>
            </a:extLst>
          </p:cNvPr>
          <p:cNvGrpSpPr/>
          <p:nvPr/>
        </p:nvGrpSpPr>
        <p:grpSpPr>
          <a:xfrm>
            <a:off x="5809420" y="197631"/>
            <a:ext cx="1071000" cy="728280"/>
            <a:chOff x="5809420" y="197631"/>
            <a:chExt cx="107100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F674F28-3BE3-0E40-94B6-88CFC1E55A80}"/>
                    </a:ext>
                  </a:extLst>
                </p14:cNvPr>
                <p14:cNvContentPartPr/>
                <p14:nvPr/>
              </p14:nvContentPartPr>
              <p14:xfrm>
                <a:off x="5809420" y="322191"/>
                <a:ext cx="255600" cy="137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F674F28-3BE3-0E40-94B6-88CFC1E55A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01860" y="314631"/>
                  <a:ext cx="27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8C6E4DA-9C0C-3E40-96C8-76908D5D64DB}"/>
                    </a:ext>
                  </a:extLst>
                </p14:cNvPr>
                <p14:cNvContentPartPr/>
                <p14:nvPr/>
              </p14:nvContentPartPr>
              <p14:xfrm>
                <a:off x="5940100" y="210231"/>
                <a:ext cx="50040" cy="454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8C6E4DA-9C0C-3E40-96C8-76908D5D64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32540" y="202671"/>
                  <a:ext cx="651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D6513E8-2309-DB43-9C37-8EEFF7C8B7FC}"/>
                    </a:ext>
                  </a:extLst>
                </p14:cNvPr>
                <p14:cNvContentPartPr/>
                <p14:nvPr/>
              </p14:nvContentPartPr>
              <p14:xfrm>
                <a:off x="6270220" y="515151"/>
                <a:ext cx="50040" cy="43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D6513E8-2309-DB43-9C37-8EEFF7C8B7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2660" y="507591"/>
                  <a:ext cx="65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F8E0DA6-7FAD-0040-B6CB-0E518D929EB0}"/>
                    </a:ext>
                  </a:extLst>
                </p14:cNvPr>
                <p14:cNvContentPartPr/>
                <p14:nvPr/>
              </p14:nvContentPartPr>
              <p14:xfrm>
                <a:off x="6344740" y="253791"/>
                <a:ext cx="149760" cy="68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F8E0DA6-7FAD-0040-B6CB-0E518D929E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37180" y="246231"/>
                  <a:ext cx="16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847BE74-9FE5-FD49-A949-A0B1C76ADACE}"/>
                    </a:ext>
                  </a:extLst>
                </p14:cNvPr>
                <p14:cNvContentPartPr/>
                <p14:nvPr/>
              </p14:nvContentPartPr>
              <p14:xfrm>
                <a:off x="6407020" y="197631"/>
                <a:ext cx="62640" cy="187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847BE74-9FE5-FD49-A949-A0B1C76ADA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9460" y="190431"/>
                  <a:ext cx="77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39F0A86-E6CA-3B4C-8AB4-C39CCC61C713}"/>
                    </a:ext>
                  </a:extLst>
                </p14:cNvPr>
                <p14:cNvContentPartPr/>
                <p14:nvPr/>
              </p14:nvContentPartPr>
              <p14:xfrm>
                <a:off x="6214780" y="384471"/>
                <a:ext cx="665640" cy="541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39F0A86-E6CA-3B4C-8AB4-C39CCC61C7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7220" y="376911"/>
                  <a:ext cx="6807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4AD04DB-4570-0442-85F0-C16B9DED70BE}"/>
                    </a:ext>
                  </a:extLst>
                </p14:cNvPr>
                <p14:cNvContentPartPr/>
                <p14:nvPr/>
              </p14:nvContentPartPr>
              <p14:xfrm>
                <a:off x="6500620" y="540351"/>
                <a:ext cx="112320" cy="131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4AD04DB-4570-0442-85F0-C16B9DED70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3060" y="532791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74810A3-91EA-1244-992C-A2B587DEAE85}"/>
              </a:ext>
            </a:extLst>
          </p:cNvPr>
          <p:cNvGrpSpPr/>
          <p:nvPr/>
        </p:nvGrpSpPr>
        <p:grpSpPr>
          <a:xfrm>
            <a:off x="7154740" y="191511"/>
            <a:ext cx="311040" cy="498240"/>
            <a:chOff x="7154740" y="191511"/>
            <a:chExt cx="311040" cy="49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6DE9C8E-29EE-6645-ABF5-D7E61B7C23C9}"/>
                    </a:ext>
                  </a:extLst>
                </p14:cNvPr>
                <p14:cNvContentPartPr/>
                <p14:nvPr/>
              </p14:nvContentPartPr>
              <p14:xfrm>
                <a:off x="7154740" y="191511"/>
                <a:ext cx="279720" cy="498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6DE9C8E-29EE-6645-ABF5-D7E61B7C23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47180" y="183951"/>
                  <a:ext cx="2948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98B0E6A-24BF-3346-BD1E-688C4FF2B192}"/>
                    </a:ext>
                  </a:extLst>
                </p14:cNvPr>
                <p14:cNvContentPartPr/>
                <p14:nvPr/>
              </p14:nvContentPartPr>
              <p14:xfrm>
                <a:off x="7409260" y="428031"/>
                <a:ext cx="56520" cy="230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98B0E6A-24BF-3346-BD1E-688C4FF2B1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01700" y="420471"/>
                  <a:ext cx="71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EB9750C-9FF1-0643-BB36-633DFE8CB4FD}"/>
                    </a:ext>
                  </a:extLst>
                </p14:cNvPr>
                <p14:cNvContentPartPr/>
                <p14:nvPr/>
              </p14:nvContentPartPr>
              <p14:xfrm>
                <a:off x="7390900" y="540351"/>
                <a:ext cx="56520" cy="25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EB9750C-9FF1-0643-BB36-633DFE8CB4F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83340" y="532791"/>
                  <a:ext cx="712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A4DF691-5262-F44F-B710-89A9930DCD9E}"/>
              </a:ext>
            </a:extLst>
          </p:cNvPr>
          <p:cNvGrpSpPr/>
          <p:nvPr/>
        </p:nvGrpSpPr>
        <p:grpSpPr>
          <a:xfrm>
            <a:off x="7839100" y="222831"/>
            <a:ext cx="1687320" cy="392400"/>
            <a:chOff x="7839100" y="222831"/>
            <a:chExt cx="16873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158977B-121A-4B46-9C20-72D89102C880}"/>
                    </a:ext>
                  </a:extLst>
                </p14:cNvPr>
                <p14:cNvContentPartPr/>
                <p14:nvPr/>
              </p14:nvContentPartPr>
              <p14:xfrm>
                <a:off x="7839100" y="316071"/>
                <a:ext cx="37800" cy="280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158977B-121A-4B46-9C20-72D89102C88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31540" y="308511"/>
                  <a:ext cx="52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C41EF5-647B-6C47-9D1A-62F3F9FC956D}"/>
                    </a:ext>
                  </a:extLst>
                </p14:cNvPr>
                <p14:cNvContentPartPr/>
                <p14:nvPr/>
              </p14:nvContentPartPr>
              <p14:xfrm>
                <a:off x="8000740" y="272511"/>
                <a:ext cx="12960" cy="299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C41EF5-647B-6C47-9D1A-62F3F9FC95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3180" y="264951"/>
                  <a:ext cx="27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0E1C619-4B9D-3748-95B5-16A2259FE07A}"/>
                    </a:ext>
                  </a:extLst>
                </p14:cNvPr>
                <p14:cNvContentPartPr/>
                <p14:nvPr/>
              </p14:nvContentPartPr>
              <p14:xfrm>
                <a:off x="7901380" y="440631"/>
                <a:ext cx="87480" cy="25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0E1C619-4B9D-3748-95B5-16A2259FE0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93820" y="43307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46E3984-2AAA-844C-BC9D-C69C59F8090E}"/>
                    </a:ext>
                  </a:extLst>
                </p14:cNvPr>
                <p14:cNvContentPartPr/>
                <p14:nvPr/>
              </p14:nvContentPartPr>
              <p14:xfrm>
                <a:off x="8144020" y="409311"/>
                <a:ext cx="162360" cy="149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46E3984-2AAA-844C-BC9D-C69C59F8090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6460" y="401751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61DEE4A-799A-5E4F-8074-AC13918BBCC7}"/>
                    </a:ext>
                  </a:extLst>
                </p14:cNvPr>
                <p14:cNvContentPartPr/>
                <p14:nvPr/>
              </p14:nvContentPartPr>
              <p14:xfrm>
                <a:off x="8374420" y="465471"/>
                <a:ext cx="174600" cy="100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61DEE4A-799A-5E4F-8074-AC13918BBCC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66860" y="457911"/>
                  <a:ext cx="189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2AFF32B-FD5A-704C-8969-E5B30E024346}"/>
                    </a:ext>
                  </a:extLst>
                </p14:cNvPr>
                <p14:cNvContentPartPr/>
                <p14:nvPr/>
              </p14:nvContentPartPr>
              <p14:xfrm>
                <a:off x="8679340" y="527751"/>
                <a:ext cx="19080" cy="5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2AFF32B-FD5A-704C-8969-E5B30E0243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1780" y="52019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54D4C9F-1381-F141-9EB5-B98948CB071E}"/>
                    </a:ext>
                  </a:extLst>
                </p14:cNvPr>
                <p14:cNvContentPartPr/>
                <p14:nvPr/>
              </p14:nvContentPartPr>
              <p14:xfrm>
                <a:off x="8698060" y="340911"/>
                <a:ext cx="37800" cy="100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54D4C9F-1381-F141-9EB5-B98948CB07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90500" y="333351"/>
                  <a:ext cx="5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BED8B60-FF6A-EA41-99F1-9B7B640E4986}"/>
                    </a:ext>
                  </a:extLst>
                </p14:cNvPr>
                <p14:cNvContentPartPr/>
                <p14:nvPr/>
              </p14:nvContentPartPr>
              <p14:xfrm>
                <a:off x="8891020" y="222831"/>
                <a:ext cx="50040" cy="392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BED8B60-FF6A-EA41-99F1-9B7B640E49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83460" y="215271"/>
                  <a:ext cx="65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D3A85EE-DBF0-9F4F-A923-737F28D878BA}"/>
                    </a:ext>
                  </a:extLst>
                </p14:cNvPr>
                <p14:cNvContentPartPr/>
                <p14:nvPr/>
              </p14:nvContentPartPr>
              <p14:xfrm>
                <a:off x="9065260" y="328671"/>
                <a:ext cx="31320" cy="236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D3A85EE-DBF0-9F4F-A923-737F28D878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57700" y="321111"/>
                  <a:ext cx="46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C7288D3-FBF5-A942-8E85-5A7342F50668}"/>
                    </a:ext>
                  </a:extLst>
                </p14:cNvPr>
                <p14:cNvContentPartPr/>
                <p14:nvPr/>
              </p14:nvContentPartPr>
              <p14:xfrm>
                <a:off x="9015580" y="459351"/>
                <a:ext cx="187200" cy="12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C7288D3-FBF5-A942-8E85-5A7342F506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08020" y="451791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91E0CA3-9C15-CC4C-A530-9F167FB1D523}"/>
                    </a:ext>
                  </a:extLst>
                </p14:cNvPr>
                <p14:cNvContentPartPr/>
                <p14:nvPr/>
              </p14:nvContentPartPr>
              <p14:xfrm>
                <a:off x="9233380" y="446751"/>
                <a:ext cx="293040" cy="87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91E0CA3-9C15-CC4C-A530-9F167FB1D5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25820" y="439191"/>
                  <a:ext cx="3081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E70BC6-1964-F746-8F80-79C2FA71AB4E}"/>
              </a:ext>
            </a:extLst>
          </p:cNvPr>
          <p:cNvGrpSpPr/>
          <p:nvPr/>
        </p:nvGrpSpPr>
        <p:grpSpPr>
          <a:xfrm>
            <a:off x="9856180" y="147951"/>
            <a:ext cx="454680" cy="454680"/>
            <a:chOff x="9856180" y="147951"/>
            <a:chExt cx="45468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91AA1E2-0F28-1A41-B860-FC6C2BE91AE7}"/>
                    </a:ext>
                  </a:extLst>
                </p14:cNvPr>
                <p14:cNvContentPartPr/>
                <p14:nvPr/>
              </p14:nvContentPartPr>
              <p14:xfrm>
                <a:off x="9856180" y="191511"/>
                <a:ext cx="261720" cy="411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91AA1E2-0F28-1A41-B860-FC6C2BE91A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48620" y="183951"/>
                  <a:ext cx="276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32B3B50-271A-CB47-ABF6-7053E4748514}"/>
                    </a:ext>
                  </a:extLst>
                </p14:cNvPr>
                <p14:cNvContentPartPr/>
                <p14:nvPr/>
              </p14:nvContentPartPr>
              <p14:xfrm>
                <a:off x="10080820" y="147951"/>
                <a:ext cx="230040" cy="3988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32B3B50-271A-CB47-ABF6-7053E47485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073260" y="140391"/>
                  <a:ext cx="24516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2DA936A-FA5C-F64B-88AE-49FCCE969482}"/>
              </a:ext>
            </a:extLst>
          </p:cNvPr>
          <p:cNvGrpSpPr/>
          <p:nvPr/>
        </p:nvGrpSpPr>
        <p:grpSpPr>
          <a:xfrm>
            <a:off x="10590580" y="179271"/>
            <a:ext cx="663480" cy="573120"/>
            <a:chOff x="10590580" y="179271"/>
            <a:chExt cx="6634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831C218-C192-6D42-8769-B0AADF7AE72A}"/>
                    </a:ext>
                  </a:extLst>
                </p14:cNvPr>
                <p14:cNvContentPartPr/>
                <p14:nvPr/>
              </p14:nvContentPartPr>
              <p14:xfrm>
                <a:off x="10590580" y="185391"/>
                <a:ext cx="118800" cy="4672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831C218-C192-6D42-8769-B0AADF7AE72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83020" y="177831"/>
                  <a:ext cx="133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E6CD9A3-58B1-9442-A1C6-7DC8D322460A}"/>
                    </a:ext>
                  </a:extLst>
                </p14:cNvPr>
                <p14:cNvContentPartPr/>
                <p14:nvPr/>
              </p14:nvContentPartPr>
              <p14:xfrm>
                <a:off x="10830700" y="179271"/>
                <a:ext cx="127800" cy="243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E6CD9A3-58B1-9442-A1C6-7DC8D322460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23140" y="171711"/>
                  <a:ext cx="142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8958C00-B5B5-D24A-A535-8575ED21055D}"/>
                    </a:ext>
                  </a:extLst>
                </p14:cNvPr>
                <p14:cNvContentPartPr/>
                <p14:nvPr/>
              </p14:nvContentPartPr>
              <p14:xfrm>
                <a:off x="10864540" y="471591"/>
                <a:ext cx="124920" cy="143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8958C00-B5B5-D24A-A535-8575ED2105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56980" y="464031"/>
                  <a:ext cx="140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BE9DD14-C7A5-6747-B18F-5466E2DF1CF5}"/>
                    </a:ext>
                  </a:extLst>
                </p14:cNvPr>
                <p14:cNvContentPartPr/>
                <p14:nvPr/>
              </p14:nvContentPartPr>
              <p14:xfrm>
                <a:off x="11150740" y="689751"/>
                <a:ext cx="103320" cy="62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BE9DD14-C7A5-6747-B18F-5466E2DF1C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43540" y="682191"/>
                  <a:ext cx="1184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3A0B379A-1D7D-E743-8B9E-1C47589ADDAA}"/>
                  </a:ext>
                </a:extLst>
              </p14:cNvPr>
              <p14:cNvContentPartPr/>
              <p14:nvPr/>
            </p14:nvContentPartPr>
            <p14:xfrm>
              <a:off x="11481580" y="701991"/>
              <a:ext cx="24480" cy="565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3A0B379A-1D7D-E743-8B9E-1C47589ADDA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74020" y="694431"/>
                <a:ext cx="396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E63A68C0-126E-EA49-9DE0-7C4332666864}"/>
              </a:ext>
            </a:extLst>
          </p:cNvPr>
          <p:cNvGrpSpPr/>
          <p:nvPr/>
        </p:nvGrpSpPr>
        <p:grpSpPr>
          <a:xfrm>
            <a:off x="461620" y="1137951"/>
            <a:ext cx="741600" cy="411120"/>
            <a:chOff x="461620" y="1137951"/>
            <a:chExt cx="7416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E130552-AA3B-B24A-93C7-6995EAF43428}"/>
                    </a:ext>
                  </a:extLst>
                </p14:cNvPr>
                <p14:cNvContentPartPr/>
                <p14:nvPr/>
              </p14:nvContentPartPr>
              <p14:xfrm>
                <a:off x="598780" y="1137951"/>
                <a:ext cx="112320" cy="75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E130552-AA3B-B24A-93C7-6995EAF4342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1220" y="1130391"/>
                  <a:ext cx="127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08A1C18-AC48-844B-8718-AC38097778EB}"/>
                    </a:ext>
                  </a:extLst>
                </p14:cNvPr>
                <p14:cNvContentPartPr/>
                <p14:nvPr/>
              </p14:nvContentPartPr>
              <p14:xfrm>
                <a:off x="461620" y="1231191"/>
                <a:ext cx="616680" cy="280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08A1C18-AC48-844B-8718-AC38097778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4060" y="1223631"/>
                  <a:ext cx="631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31C172A-8CD5-C24A-B385-5C3E2352EE18}"/>
                    </a:ext>
                  </a:extLst>
                </p14:cNvPr>
                <p14:cNvContentPartPr/>
                <p14:nvPr/>
              </p14:nvContentPartPr>
              <p14:xfrm>
                <a:off x="1115380" y="1393191"/>
                <a:ext cx="7524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31C172A-8CD5-C24A-B385-5C3E2352EE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7820" y="1385631"/>
                  <a:ext cx="90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209C5A3-2578-174D-B38D-E4B41603E1FD}"/>
                    </a:ext>
                  </a:extLst>
                </p14:cNvPr>
                <p14:cNvContentPartPr/>
                <p14:nvPr/>
              </p14:nvContentPartPr>
              <p14:xfrm>
                <a:off x="1127980" y="1411911"/>
                <a:ext cx="75240" cy="131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209C5A3-2578-174D-B38D-E4B41603E1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0420" y="1404351"/>
                  <a:ext cx="90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6AB3C4C-72B5-C74B-B2EF-7531840803B6}"/>
              </a:ext>
            </a:extLst>
          </p:cNvPr>
          <p:cNvGrpSpPr/>
          <p:nvPr/>
        </p:nvGrpSpPr>
        <p:grpSpPr>
          <a:xfrm>
            <a:off x="1843660" y="944991"/>
            <a:ext cx="560880" cy="436320"/>
            <a:chOff x="1843660" y="944991"/>
            <a:chExt cx="560880" cy="43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A29D07F-FD57-4946-B669-86C64B078255}"/>
                    </a:ext>
                  </a:extLst>
                </p14:cNvPr>
                <p14:cNvContentPartPr/>
                <p14:nvPr/>
              </p14:nvContentPartPr>
              <p14:xfrm>
                <a:off x="1843660" y="1100511"/>
                <a:ext cx="118800" cy="313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A29D07F-FD57-4946-B669-86C64B0782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36100" y="1092951"/>
                  <a:ext cx="13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C15E15B2-775C-7540-9AE9-40D886104B6B}"/>
                    </a:ext>
                  </a:extLst>
                </p14:cNvPr>
                <p14:cNvContentPartPr/>
                <p14:nvPr/>
              </p14:nvContentPartPr>
              <p14:xfrm>
                <a:off x="1868860" y="1262511"/>
                <a:ext cx="87480" cy="118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C15E15B2-775C-7540-9AE9-40D886104B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61300" y="1254951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A76CC14-5BFC-4A4E-994A-E1A913788E9E}"/>
                    </a:ext>
                  </a:extLst>
                </p14:cNvPr>
                <p14:cNvContentPartPr/>
                <p14:nvPr/>
              </p14:nvContentPartPr>
              <p14:xfrm>
                <a:off x="2124100" y="944991"/>
                <a:ext cx="112320" cy="1558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A76CC14-5BFC-4A4E-994A-E1A913788E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16540" y="937431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9A693A7-89F2-6B43-95F8-9D7890CDCB39}"/>
                    </a:ext>
                  </a:extLst>
                </p14:cNvPr>
                <p14:cNvContentPartPr/>
                <p14:nvPr/>
              </p14:nvContentPartPr>
              <p14:xfrm>
                <a:off x="2111500" y="1168911"/>
                <a:ext cx="137160" cy="180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9A693A7-89F2-6B43-95F8-9D7890CDCB3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03940" y="1161351"/>
                  <a:ext cx="152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2723987-993D-FB4C-AA9C-F8050341F68B}"/>
                    </a:ext>
                  </a:extLst>
                </p14:cNvPr>
                <p14:cNvContentPartPr/>
                <p14:nvPr/>
              </p14:nvContentPartPr>
              <p14:xfrm>
                <a:off x="2105380" y="1256031"/>
                <a:ext cx="299160" cy="112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2723987-993D-FB4C-AA9C-F8050341F6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7820" y="1248471"/>
                  <a:ext cx="314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5F22FC4-97A6-F540-A54C-354C1717F5B0}"/>
              </a:ext>
            </a:extLst>
          </p:cNvPr>
          <p:cNvGrpSpPr/>
          <p:nvPr/>
        </p:nvGrpSpPr>
        <p:grpSpPr>
          <a:xfrm>
            <a:off x="2628100" y="1056951"/>
            <a:ext cx="305280" cy="236880"/>
            <a:chOff x="2628100" y="1056951"/>
            <a:chExt cx="3052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474B0E4-AD81-5649-8EB7-A18972924F03}"/>
                    </a:ext>
                  </a:extLst>
                </p14:cNvPr>
                <p14:cNvContentPartPr/>
                <p14:nvPr/>
              </p14:nvContentPartPr>
              <p14:xfrm>
                <a:off x="2740420" y="1069191"/>
                <a:ext cx="25200" cy="180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474B0E4-AD81-5649-8EB7-A18972924F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32860" y="1061991"/>
                  <a:ext cx="4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B2D0212-0E09-254F-A8D6-54FAA27673C8}"/>
                    </a:ext>
                  </a:extLst>
                </p14:cNvPr>
                <p14:cNvContentPartPr/>
                <p14:nvPr/>
              </p14:nvContentPartPr>
              <p14:xfrm>
                <a:off x="2628100" y="1056951"/>
                <a:ext cx="305280" cy="2368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B2D0212-0E09-254F-A8D6-54FAA27673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0540" y="1049391"/>
                  <a:ext cx="32040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75A4CE83-FE3E-0B41-947F-002BCE549A00}"/>
                  </a:ext>
                </a:extLst>
              </p14:cNvPr>
              <p14:cNvContentPartPr/>
              <p14:nvPr/>
            </p14:nvContentPartPr>
            <p14:xfrm>
              <a:off x="3169900" y="888831"/>
              <a:ext cx="367560" cy="41760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75A4CE83-FE3E-0B41-947F-002BCE549A0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62340" y="881271"/>
                <a:ext cx="38268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E1846947-4057-C843-A40F-3335532CF1D1}"/>
              </a:ext>
            </a:extLst>
          </p:cNvPr>
          <p:cNvGrpSpPr/>
          <p:nvPr/>
        </p:nvGrpSpPr>
        <p:grpSpPr>
          <a:xfrm>
            <a:off x="3767500" y="807831"/>
            <a:ext cx="834120" cy="523440"/>
            <a:chOff x="3767500" y="807831"/>
            <a:chExt cx="834120" cy="52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6D00248-016A-3643-82FC-9E0BA246B503}"/>
                    </a:ext>
                  </a:extLst>
                </p14:cNvPr>
                <p14:cNvContentPartPr/>
                <p14:nvPr/>
              </p14:nvContentPartPr>
              <p14:xfrm>
                <a:off x="3811060" y="851391"/>
                <a:ext cx="87480" cy="252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6D00248-016A-3643-82FC-9E0BA246B5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03500" y="843831"/>
                  <a:ext cx="102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30847DFC-CB5C-774B-8DD9-A1AF0C027534}"/>
                    </a:ext>
                  </a:extLst>
                </p14:cNvPr>
                <p14:cNvContentPartPr/>
                <p14:nvPr/>
              </p14:nvContentPartPr>
              <p14:xfrm>
                <a:off x="3767500" y="963351"/>
                <a:ext cx="187200" cy="155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30847DFC-CB5C-774B-8DD9-A1AF0C0275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59940" y="956151"/>
                  <a:ext cx="202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DF27AC3-200C-D645-995D-A8B53CA58F29}"/>
                    </a:ext>
                  </a:extLst>
                </p14:cNvPr>
                <p14:cNvContentPartPr/>
                <p14:nvPr/>
              </p14:nvContentPartPr>
              <p14:xfrm>
                <a:off x="3804940" y="1144071"/>
                <a:ext cx="243000" cy="124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DF27AC3-200C-D645-995D-A8B53CA58F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97380" y="1136511"/>
                  <a:ext cx="258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E058615-88DC-AA4F-AC29-31BB62781D02}"/>
                    </a:ext>
                  </a:extLst>
                </p14:cNvPr>
                <p14:cNvContentPartPr/>
                <p14:nvPr/>
              </p14:nvContentPartPr>
              <p14:xfrm>
                <a:off x="4334140" y="807831"/>
                <a:ext cx="81360" cy="565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E058615-88DC-AA4F-AC29-31BB62781D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26580" y="800271"/>
                  <a:ext cx="96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D21C858-EA53-9147-B908-878A38931241}"/>
                    </a:ext>
                  </a:extLst>
                </p14:cNvPr>
                <p14:cNvContentPartPr/>
                <p14:nvPr/>
              </p14:nvContentPartPr>
              <p14:xfrm>
                <a:off x="4315420" y="926271"/>
                <a:ext cx="174600" cy="1803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D21C858-EA53-9147-B908-878A3893124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07860" y="918711"/>
                  <a:ext cx="189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15608E9-6B10-5648-A089-9F977D01A4C7}"/>
                    </a:ext>
                  </a:extLst>
                </p14:cNvPr>
                <p14:cNvContentPartPr/>
                <p14:nvPr/>
              </p14:nvContentPartPr>
              <p14:xfrm>
                <a:off x="4247020" y="969831"/>
                <a:ext cx="354600" cy="3110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15608E9-6B10-5648-A089-9F977D01A4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39460" y="962271"/>
                  <a:ext cx="369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7F39D57-DA4F-954F-90A2-16B216C184E0}"/>
                    </a:ext>
                  </a:extLst>
                </p14:cNvPr>
                <p14:cNvContentPartPr/>
                <p14:nvPr/>
              </p14:nvContentPartPr>
              <p14:xfrm>
                <a:off x="4389940" y="1243791"/>
                <a:ext cx="118800" cy="874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7F39D57-DA4F-954F-90A2-16B216C184E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82380" y="1236231"/>
                  <a:ext cx="1335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84071B4-0266-D448-AF62-7467371D0F51}"/>
              </a:ext>
            </a:extLst>
          </p:cNvPr>
          <p:cNvGrpSpPr/>
          <p:nvPr/>
        </p:nvGrpSpPr>
        <p:grpSpPr>
          <a:xfrm>
            <a:off x="4913020" y="776871"/>
            <a:ext cx="448200" cy="591840"/>
            <a:chOff x="4913020" y="776871"/>
            <a:chExt cx="448200" cy="59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DE29281-153B-8B46-87AA-8FEE50684AD1}"/>
                    </a:ext>
                  </a:extLst>
                </p14:cNvPr>
                <p14:cNvContentPartPr/>
                <p14:nvPr/>
              </p14:nvContentPartPr>
              <p14:xfrm>
                <a:off x="4913020" y="1025631"/>
                <a:ext cx="25200" cy="199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DE29281-153B-8B46-87AA-8FEE50684A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05460" y="1018071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A81A969-089A-964C-8071-736D32CB6BC8}"/>
                    </a:ext>
                  </a:extLst>
                </p14:cNvPr>
                <p14:cNvContentPartPr/>
                <p14:nvPr/>
              </p14:nvContentPartPr>
              <p14:xfrm>
                <a:off x="5074660" y="776871"/>
                <a:ext cx="286560" cy="5918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A81A969-089A-964C-8071-736D32CB6B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67460" y="769311"/>
                  <a:ext cx="3016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69A3E4D-F27E-9A40-833D-EDA6037774FD}"/>
                    </a:ext>
                  </a:extLst>
                </p14:cNvPr>
                <p14:cNvContentPartPr/>
                <p14:nvPr/>
              </p14:nvContentPartPr>
              <p14:xfrm>
                <a:off x="5093380" y="901431"/>
                <a:ext cx="56520" cy="87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69A3E4D-F27E-9A40-833D-EDA6037774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85820" y="893871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E21D995-84BD-9543-8FBB-86169E5A06DC}"/>
                    </a:ext>
                  </a:extLst>
                </p14:cNvPr>
                <p14:cNvContentPartPr/>
                <p14:nvPr/>
              </p14:nvContentPartPr>
              <p14:xfrm>
                <a:off x="5056300" y="907551"/>
                <a:ext cx="212040" cy="336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E21D995-84BD-9543-8FBB-86169E5A06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48740" y="899991"/>
                  <a:ext cx="2271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5C94537-4898-1A4C-84A4-9E5AC2AA70CA}"/>
              </a:ext>
            </a:extLst>
          </p:cNvPr>
          <p:cNvGrpSpPr/>
          <p:nvPr/>
        </p:nvGrpSpPr>
        <p:grpSpPr>
          <a:xfrm>
            <a:off x="5579020" y="1193751"/>
            <a:ext cx="118800" cy="286920"/>
            <a:chOff x="5579020" y="1193751"/>
            <a:chExt cx="11880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712180A-1FA5-924A-89E3-FCF007E20862}"/>
                    </a:ext>
                  </a:extLst>
                </p14:cNvPr>
                <p14:cNvContentPartPr/>
                <p14:nvPr/>
              </p14:nvContentPartPr>
              <p14:xfrm>
                <a:off x="5579020" y="1193751"/>
                <a:ext cx="43920" cy="252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712180A-1FA5-924A-89E3-FCF007E2086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71460" y="1186191"/>
                  <a:ext cx="59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57F0059-12AC-6841-AD98-8A29EC5D1150}"/>
                    </a:ext>
                  </a:extLst>
                </p14:cNvPr>
                <p14:cNvContentPartPr/>
                <p14:nvPr/>
              </p14:nvContentPartPr>
              <p14:xfrm>
                <a:off x="5635180" y="1324431"/>
                <a:ext cx="12960" cy="190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57F0059-12AC-6841-AD98-8A29EC5D115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27620" y="1317231"/>
                  <a:ext cx="27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965642C-0904-7D4F-BD36-89A02DB34B14}"/>
                    </a:ext>
                  </a:extLst>
                </p14:cNvPr>
                <p14:cNvContentPartPr/>
                <p14:nvPr/>
              </p14:nvContentPartPr>
              <p14:xfrm>
                <a:off x="5591620" y="1318311"/>
                <a:ext cx="106200" cy="1623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965642C-0904-7D4F-BD36-89A02DB34B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84060" y="1310751"/>
                  <a:ext cx="121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EA6BA0D9-A7CD-D540-A4D5-5FEB93473C31}"/>
              </a:ext>
            </a:extLst>
          </p:cNvPr>
          <p:cNvGrpSpPr/>
          <p:nvPr/>
        </p:nvGrpSpPr>
        <p:grpSpPr>
          <a:xfrm>
            <a:off x="1669420" y="2071791"/>
            <a:ext cx="492120" cy="411120"/>
            <a:chOff x="1669420" y="2071791"/>
            <a:chExt cx="4921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21F58CE-53F2-6E40-B95A-82CB91D326AF}"/>
                    </a:ext>
                  </a:extLst>
                </p14:cNvPr>
                <p14:cNvContentPartPr/>
                <p14:nvPr/>
              </p14:nvContentPartPr>
              <p14:xfrm>
                <a:off x="1669420" y="2071791"/>
                <a:ext cx="286560" cy="336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21F58CE-53F2-6E40-B95A-82CB91D326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61860" y="2064231"/>
                  <a:ext cx="3016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8836E68-A923-944A-A945-1B64DF10B934}"/>
                    </a:ext>
                  </a:extLst>
                </p14:cNvPr>
                <p14:cNvContentPartPr/>
                <p14:nvPr/>
              </p14:nvContentPartPr>
              <p14:xfrm>
                <a:off x="2124100" y="2314431"/>
                <a:ext cx="25200" cy="2520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8836E68-A923-944A-A945-1B64DF10B9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6540" y="230687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CF4E71B-7E09-0C4A-8AC9-48359E3DDF96}"/>
                    </a:ext>
                  </a:extLst>
                </p14:cNvPr>
                <p14:cNvContentPartPr/>
                <p14:nvPr/>
              </p14:nvContentPartPr>
              <p14:xfrm>
                <a:off x="2142460" y="2432871"/>
                <a:ext cx="19080" cy="500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CF4E71B-7E09-0C4A-8AC9-48359E3DDF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35260" y="2425311"/>
                  <a:ext cx="342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84D86DF2-64DE-F548-8407-EC9C16575C3A}"/>
              </a:ext>
            </a:extLst>
          </p:cNvPr>
          <p:cNvGrpSpPr/>
          <p:nvPr/>
        </p:nvGrpSpPr>
        <p:grpSpPr>
          <a:xfrm>
            <a:off x="2609380" y="2102751"/>
            <a:ext cx="1015200" cy="255600"/>
            <a:chOff x="2609380" y="2102751"/>
            <a:chExt cx="101520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B71BBE1-5FEC-5E43-8467-28E829B94A75}"/>
                    </a:ext>
                  </a:extLst>
                </p14:cNvPr>
                <p14:cNvContentPartPr/>
                <p14:nvPr/>
              </p14:nvContentPartPr>
              <p14:xfrm>
                <a:off x="2609380" y="2121471"/>
                <a:ext cx="218160" cy="174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B71BBE1-5FEC-5E43-8467-28E829B94A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02180" y="2113911"/>
                  <a:ext cx="23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EC1C284-81FF-5843-8360-4E8007FE348D}"/>
                    </a:ext>
                  </a:extLst>
                </p14:cNvPr>
                <p14:cNvContentPartPr/>
                <p14:nvPr/>
              </p14:nvContentPartPr>
              <p14:xfrm>
                <a:off x="2702980" y="2102751"/>
                <a:ext cx="155880" cy="2120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EC1C284-81FF-5843-8360-4E8007FE34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695420" y="2095191"/>
                  <a:ext cx="17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B4B206B-706F-B04F-800E-CC4472AEB592}"/>
                    </a:ext>
                  </a:extLst>
                </p14:cNvPr>
                <p14:cNvContentPartPr/>
                <p14:nvPr/>
              </p14:nvContentPartPr>
              <p14:xfrm>
                <a:off x="2970460" y="2258271"/>
                <a:ext cx="12960" cy="1000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B4B206B-706F-B04F-800E-CC4472AEB59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63260" y="2251071"/>
                  <a:ext cx="27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970408FD-4F72-2945-9518-CF583C9AB939}"/>
                    </a:ext>
                  </a:extLst>
                </p14:cNvPr>
                <p14:cNvContentPartPr/>
                <p14:nvPr/>
              </p14:nvContentPartPr>
              <p14:xfrm>
                <a:off x="3194740" y="2227311"/>
                <a:ext cx="355320" cy="2520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970408FD-4F72-2945-9518-CF583C9AB9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87180" y="2219751"/>
                  <a:ext cx="370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4EE6BA0-FCA6-BD46-B2C8-29DA39F40CDE}"/>
                    </a:ext>
                  </a:extLst>
                </p14:cNvPr>
                <p14:cNvContentPartPr/>
                <p14:nvPr/>
              </p14:nvContentPartPr>
              <p14:xfrm>
                <a:off x="3468700" y="2165031"/>
                <a:ext cx="155880" cy="1872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4EE6BA0-FCA6-BD46-B2C8-29DA39F40C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61140" y="2157471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DB6C5FA-8654-D641-8851-E5CDE1CBF6F3}"/>
              </a:ext>
            </a:extLst>
          </p:cNvPr>
          <p:cNvGrpSpPr/>
          <p:nvPr/>
        </p:nvGrpSpPr>
        <p:grpSpPr>
          <a:xfrm>
            <a:off x="3860740" y="2071791"/>
            <a:ext cx="1206000" cy="230760"/>
            <a:chOff x="3860740" y="2071791"/>
            <a:chExt cx="12060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E830A44-F8B5-C64D-9E78-78892DA5D2AA}"/>
                    </a:ext>
                  </a:extLst>
                </p14:cNvPr>
                <p14:cNvContentPartPr/>
                <p14:nvPr/>
              </p14:nvContentPartPr>
              <p14:xfrm>
                <a:off x="3860740" y="2102751"/>
                <a:ext cx="180720" cy="1623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E830A44-F8B5-C64D-9E78-78892DA5D2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53180" y="2095191"/>
                  <a:ext cx="195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607A41F4-6725-2B46-9643-3996206F51C8}"/>
                    </a:ext>
                  </a:extLst>
                </p14:cNvPr>
                <p14:cNvContentPartPr/>
                <p14:nvPr/>
              </p14:nvContentPartPr>
              <p14:xfrm>
                <a:off x="3860740" y="2071791"/>
                <a:ext cx="168480" cy="2307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607A41F4-6725-2B46-9643-3996206F51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53180" y="2064231"/>
                  <a:ext cx="183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41969FB-109D-CA4D-867B-EA51B9C9E896}"/>
                    </a:ext>
                  </a:extLst>
                </p14:cNvPr>
                <p14:cNvContentPartPr/>
                <p14:nvPr/>
              </p14:nvContentPartPr>
              <p14:xfrm>
                <a:off x="4196980" y="2196351"/>
                <a:ext cx="180720" cy="1062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41969FB-109D-CA4D-867B-EA51B9C9E8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89420" y="2188791"/>
                  <a:ext cx="19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EDBF10E-CD59-CF44-9269-B107464D7B42}"/>
                    </a:ext>
                  </a:extLst>
                </p14:cNvPr>
                <p14:cNvContentPartPr/>
                <p14:nvPr/>
              </p14:nvContentPartPr>
              <p14:xfrm>
                <a:off x="4545820" y="2134071"/>
                <a:ext cx="417600" cy="626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EDBF10E-CD59-CF44-9269-B107464D7B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38260" y="2126511"/>
                  <a:ext cx="432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E23023E-5398-E248-A3EE-B50A389563DD}"/>
                    </a:ext>
                  </a:extLst>
                </p14:cNvPr>
                <p14:cNvContentPartPr/>
                <p14:nvPr/>
              </p14:nvContentPartPr>
              <p14:xfrm>
                <a:off x="4875580" y="2096631"/>
                <a:ext cx="191160" cy="19944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E23023E-5398-E248-A3EE-B50A389563D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68020" y="2089071"/>
                  <a:ext cx="20628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A86E1C9E-BAD1-284C-BC99-991662FA9702}"/>
                  </a:ext>
                </a:extLst>
              </p14:cNvPr>
              <p14:cNvContentPartPr/>
              <p14:nvPr/>
            </p14:nvContentPartPr>
            <p14:xfrm>
              <a:off x="5417380" y="2158911"/>
              <a:ext cx="50040" cy="648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A86E1C9E-BAD1-284C-BC99-991662FA970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409820" y="2151351"/>
                <a:ext cx="651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A090C4-1FF9-C345-B053-24D9717170B7}"/>
              </a:ext>
            </a:extLst>
          </p:cNvPr>
          <p:cNvGrpSpPr/>
          <p:nvPr/>
        </p:nvGrpSpPr>
        <p:grpSpPr>
          <a:xfrm>
            <a:off x="5709700" y="2140191"/>
            <a:ext cx="249480" cy="19080"/>
            <a:chOff x="5709700" y="2140191"/>
            <a:chExt cx="24948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75A75FA-B845-A04A-9504-644C86239A39}"/>
                    </a:ext>
                  </a:extLst>
                </p14:cNvPr>
                <p14:cNvContentPartPr/>
                <p14:nvPr/>
              </p14:nvContentPartPr>
              <p14:xfrm>
                <a:off x="5709700" y="2140191"/>
                <a:ext cx="56520" cy="64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75A75FA-B845-A04A-9504-644C86239A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02140" y="2132631"/>
                  <a:ext cx="71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26FE377-8A56-8F4B-A318-F0DBAADD8AEE}"/>
                    </a:ext>
                  </a:extLst>
                </p14:cNvPr>
                <p14:cNvContentPartPr/>
                <p14:nvPr/>
              </p14:nvContentPartPr>
              <p14:xfrm>
                <a:off x="5852980" y="2146311"/>
                <a:ext cx="106200" cy="129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26FE377-8A56-8F4B-A318-F0DBAADD8A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45420" y="2138751"/>
                  <a:ext cx="1213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F9F7EC1-334F-F743-B73C-1342B474A711}"/>
              </a:ext>
            </a:extLst>
          </p:cNvPr>
          <p:cNvGrpSpPr/>
          <p:nvPr/>
        </p:nvGrpSpPr>
        <p:grpSpPr>
          <a:xfrm>
            <a:off x="6650020" y="1996911"/>
            <a:ext cx="461160" cy="174600"/>
            <a:chOff x="6650020" y="1996911"/>
            <a:chExt cx="461160" cy="1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E9A8089-9E7D-0842-948F-B5D2753FDCF0}"/>
                    </a:ext>
                  </a:extLst>
                </p14:cNvPr>
                <p14:cNvContentPartPr/>
                <p14:nvPr/>
              </p14:nvContentPartPr>
              <p14:xfrm>
                <a:off x="6650020" y="2059191"/>
                <a:ext cx="380160" cy="129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E9A8089-9E7D-0842-948F-B5D2753FDCF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42460" y="2051631"/>
                  <a:ext cx="395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373D196-5B74-DF4F-B215-DF8C24D402CD}"/>
                    </a:ext>
                  </a:extLst>
                </p14:cNvPr>
                <p14:cNvContentPartPr/>
                <p14:nvPr/>
              </p14:nvContentPartPr>
              <p14:xfrm>
                <a:off x="6948820" y="1996911"/>
                <a:ext cx="162360" cy="1746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373D196-5B74-DF4F-B215-DF8C24D402C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1260" y="1989351"/>
                  <a:ext cx="1771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CE73AA43-9AE4-5144-8EEF-57BF7A799530}"/>
              </a:ext>
            </a:extLst>
          </p:cNvPr>
          <p:cNvGrpSpPr/>
          <p:nvPr/>
        </p:nvGrpSpPr>
        <p:grpSpPr>
          <a:xfrm>
            <a:off x="7390900" y="1922391"/>
            <a:ext cx="491040" cy="473400"/>
            <a:chOff x="7390900" y="1922391"/>
            <a:chExt cx="49104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0FF2018-2B2C-1140-B7EA-07C24F298AD1}"/>
                    </a:ext>
                  </a:extLst>
                </p14:cNvPr>
                <p14:cNvContentPartPr/>
                <p14:nvPr/>
              </p14:nvContentPartPr>
              <p14:xfrm>
                <a:off x="7390900" y="1922391"/>
                <a:ext cx="180720" cy="268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0FF2018-2B2C-1140-B7EA-07C24F298AD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83340" y="191483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54E9F61-7B63-2B45-8FEF-D5EC5DA01E01}"/>
                    </a:ext>
                  </a:extLst>
                </p14:cNvPr>
                <p14:cNvContentPartPr/>
                <p14:nvPr/>
              </p14:nvContentPartPr>
              <p14:xfrm>
                <a:off x="7397740" y="1947231"/>
                <a:ext cx="205200" cy="2246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54E9F61-7B63-2B45-8FEF-D5EC5DA01E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0180" y="1939671"/>
                  <a:ext cx="220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8AD4F71C-127B-524A-8EB6-43D7F34538C8}"/>
                    </a:ext>
                  </a:extLst>
                </p14:cNvPr>
                <p14:cNvContentPartPr/>
                <p14:nvPr/>
              </p14:nvContentPartPr>
              <p14:xfrm>
                <a:off x="7739380" y="2116071"/>
                <a:ext cx="31320" cy="2797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8AD4F71C-127B-524A-8EB6-43D7F34538C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31820" y="2108511"/>
                  <a:ext cx="46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00EFBDC-8AC2-4746-AD60-BC062582601B}"/>
                    </a:ext>
                  </a:extLst>
                </p14:cNvPr>
                <p14:cNvContentPartPr/>
                <p14:nvPr/>
              </p14:nvContentPartPr>
              <p14:xfrm>
                <a:off x="7683220" y="2090511"/>
                <a:ext cx="198720" cy="11880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00EFBDC-8AC2-4746-AD60-BC062582601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675660" y="2082951"/>
                  <a:ext cx="2138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0460656B-496E-CA43-97E5-870A47693002}"/>
              </a:ext>
            </a:extLst>
          </p:cNvPr>
          <p:cNvGrpSpPr/>
          <p:nvPr/>
        </p:nvGrpSpPr>
        <p:grpSpPr>
          <a:xfrm>
            <a:off x="424540" y="2806191"/>
            <a:ext cx="884160" cy="479880"/>
            <a:chOff x="424540" y="2806191"/>
            <a:chExt cx="88416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F171A6C-4E25-F047-B45D-202CC3D481D0}"/>
                    </a:ext>
                  </a:extLst>
                </p14:cNvPr>
                <p14:cNvContentPartPr/>
                <p14:nvPr/>
              </p14:nvContentPartPr>
              <p14:xfrm>
                <a:off x="424540" y="2806191"/>
                <a:ext cx="541800" cy="47988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F171A6C-4E25-F047-B45D-202CC3D481D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6980" y="2798631"/>
                  <a:ext cx="5569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D47B022-12A8-0649-8139-7A92B5F236F3}"/>
                    </a:ext>
                  </a:extLst>
                </p14:cNvPr>
                <p14:cNvContentPartPr/>
                <p14:nvPr/>
              </p14:nvContentPartPr>
              <p14:xfrm>
                <a:off x="1146700" y="2999151"/>
                <a:ext cx="12960" cy="14364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D47B022-12A8-0649-8139-7A92B5F236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9140" y="2991591"/>
                  <a:ext cx="2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169B256-9F48-1E4A-A4FD-EA375363F133}"/>
                    </a:ext>
                  </a:extLst>
                </p14:cNvPr>
                <p14:cNvContentPartPr/>
                <p14:nvPr/>
              </p14:nvContentPartPr>
              <p14:xfrm>
                <a:off x="990820" y="2925351"/>
                <a:ext cx="317880" cy="28620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169B256-9F48-1E4A-A4FD-EA375363F13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3260" y="2917791"/>
                  <a:ext cx="33300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80CBB38-AF87-244C-9B9E-1A1581CD0C5A}"/>
              </a:ext>
            </a:extLst>
          </p:cNvPr>
          <p:cNvGrpSpPr/>
          <p:nvPr/>
        </p:nvGrpSpPr>
        <p:grpSpPr>
          <a:xfrm>
            <a:off x="1619740" y="2694231"/>
            <a:ext cx="1587960" cy="641520"/>
            <a:chOff x="1619740" y="2694231"/>
            <a:chExt cx="15879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CEB1960-5D2C-824E-9844-5AF94692A645}"/>
                    </a:ext>
                  </a:extLst>
                </p14:cNvPr>
                <p14:cNvContentPartPr/>
                <p14:nvPr/>
              </p14:nvContentPartPr>
              <p14:xfrm>
                <a:off x="1619740" y="2974311"/>
                <a:ext cx="212040" cy="1123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CEB1960-5D2C-824E-9844-5AF94692A64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12180" y="2966751"/>
                  <a:ext cx="227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572B6BE-F037-C542-867E-A84444900972}"/>
                    </a:ext>
                  </a:extLst>
                </p14:cNvPr>
                <p14:cNvContentPartPr/>
                <p14:nvPr/>
              </p14:nvContentPartPr>
              <p14:xfrm>
                <a:off x="1731700" y="2881071"/>
                <a:ext cx="37800" cy="4546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572B6BE-F037-C542-867E-A844449009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4140" y="2873511"/>
                  <a:ext cx="52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3B0E8BE-8714-2A46-AE99-618146E6ACC3}"/>
                    </a:ext>
                  </a:extLst>
                </p14:cNvPr>
                <p14:cNvContentPartPr/>
                <p14:nvPr/>
              </p14:nvContentPartPr>
              <p14:xfrm>
                <a:off x="2011780" y="2694231"/>
                <a:ext cx="489240" cy="361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3B0E8BE-8714-2A46-AE99-618146E6AC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04220" y="2686671"/>
                  <a:ext cx="5043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E64156D6-88A0-FD46-A8A0-951FF79A4189}"/>
                    </a:ext>
                  </a:extLst>
                </p14:cNvPr>
                <p14:cNvContentPartPr/>
                <p14:nvPr/>
              </p14:nvContentPartPr>
              <p14:xfrm>
                <a:off x="2223460" y="3049191"/>
                <a:ext cx="56520" cy="6876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E64156D6-88A0-FD46-A8A0-951FF79A41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15900" y="3041631"/>
                  <a:ext cx="71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D7F4977-D952-554B-B19D-A8D7380C413A}"/>
                    </a:ext>
                  </a:extLst>
                </p14:cNvPr>
                <p14:cNvContentPartPr/>
                <p14:nvPr/>
              </p14:nvContentPartPr>
              <p14:xfrm>
                <a:off x="2304460" y="2993031"/>
                <a:ext cx="19080" cy="30204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D7F4977-D952-554B-B19D-A8D7380C413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96900" y="2985471"/>
                  <a:ext cx="34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147E8FEE-7A56-B743-85AB-A3B36FBDA6E3}"/>
                    </a:ext>
                  </a:extLst>
                </p14:cNvPr>
                <p14:cNvContentPartPr/>
                <p14:nvPr/>
              </p14:nvContentPartPr>
              <p14:xfrm>
                <a:off x="2217340" y="3005631"/>
                <a:ext cx="405000" cy="1994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147E8FEE-7A56-B743-85AB-A3B36FBDA6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209780" y="2998071"/>
                  <a:ext cx="420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73B13F9-FA04-5844-87F1-482CEB7776CE}"/>
                    </a:ext>
                  </a:extLst>
                </p14:cNvPr>
                <p14:cNvContentPartPr/>
                <p14:nvPr/>
              </p14:nvContentPartPr>
              <p14:xfrm>
                <a:off x="2933380" y="2725191"/>
                <a:ext cx="68760" cy="1062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73B13F9-FA04-5844-87F1-482CEB7776C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25820" y="2717631"/>
                  <a:ext cx="83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676FA7B7-06BA-604E-BA65-CFBD0DEF274B}"/>
                    </a:ext>
                  </a:extLst>
                </p14:cNvPr>
                <p14:cNvContentPartPr/>
                <p14:nvPr/>
              </p14:nvContentPartPr>
              <p14:xfrm>
                <a:off x="2821060" y="2750391"/>
                <a:ext cx="268200" cy="2556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676FA7B7-06BA-604E-BA65-CFBD0DEF27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13500" y="274283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C8CAA968-A53F-6C4E-9A60-207046A55B5F}"/>
                    </a:ext>
                  </a:extLst>
                </p14:cNvPr>
                <p14:cNvContentPartPr/>
                <p14:nvPr/>
              </p14:nvContentPartPr>
              <p14:xfrm>
                <a:off x="2914660" y="2980431"/>
                <a:ext cx="293040" cy="2059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C8CAA968-A53F-6C4E-9A60-207046A55B5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907100" y="2972871"/>
                  <a:ext cx="30816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A77BA57-0804-3F45-BB45-492ACD94F3EB}"/>
              </a:ext>
            </a:extLst>
          </p:cNvPr>
          <p:cNvGrpSpPr/>
          <p:nvPr/>
        </p:nvGrpSpPr>
        <p:grpSpPr>
          <a:xfrm>
            <a:off x="3487420" y="2631951"/>
            <a:ext cx="934200" cy="486000"/>
            <a:chOff x="3487420" y="2631951"/>
            <a:chExt cx="9342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2DD57218-6D24-7A44-882B-8918CC496DA8}"/>
                    </a:ext>
                  </a:extLst>
                </p14:cNvPr>
                <p14:cNvContentPartPr/>
                <p14:nvPr/>
              </p14:nvContentPartPr>
              <p14:xfrm>
                <a:off x="3487420" y="2631951"/>
                <a:ext cx="277920" cy="4734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2DD57218-6D24-7A44-882B-8918CC496DA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79860" y="2624391"/>
                  <a:ext cx="29268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187D951-28E0-5A4F-AA6B-42F0A927615B}"/>
                    </a:ext>
                  </a:extLst>
                </p14:cNvPr>
                <p14:cNvContentPartPr/>
                <p14:nvPr/>
              </p14:nvContentPartPr>
              <p14:xfrm>
                <a:off x="3717820" y="2843631"/>
                <a:ext cx="50040" cy="274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187D951-28E0-5A4F-AA6B-42F0A92761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10260" y="2836071"/>
                  <a:ext cx="651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E44A7F8A-0DC1-734F-B383-6E4B4E1664C3}"/>
                    </a:ext>
                  </a:extLst>
                </p14:cNvPr>
                <p14:cNvContentPartPr/>
                <p14:nvPr/>
              </p14:nvContentPartPr>
              <p14:xfrm>
                <a:off x="3674260" y="2949471"/>
                <a:ext cx="137160" cy="4932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E44A7F8A-0DC1-734F-B383-6E4B4E1664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66700" y="2941911"/>
                  <a:ext cx="152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52F74BAA-09BB-6F4B-A32C-72123664F2B7}"/>
                    </a:ext>
                  </a:extLst>
                </p14:cNvPr>
                <p14:cNvContentPartPr/>
                <p14:nvPr/>
              </p14:nvContentPartPr>
              <p14:xfrm>
                <a:off x="4004020" y="2694231"/>
                <a:ext cx="417600" cy="32400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52F74BAA-09BB-6F4B-A32C-72123664F2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96460" y="2686671"/>
                  <a:ext cx="432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238E2EE8-27EF-6D49-A8DB-EAC216C1DED3}"/>
                    </a:ext>
                  </a:extLst>
                </p14:cNvPr>
                <p14:cNvContentPartPr/>
                <p14:nvPr/>
              </p14:nvContentPartPr>
              <p14:xfrm>
                <a:off x="4166740" y="2874591"/>
                <a:ext cx="124200" cy="752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238E2EE8-27EF-6D49-A8DB-EAC216C1DED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59180" y="2867391"/>
                  <a:ext cx="1393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F579BC63-B998-044B-ACC5-2B01C0B8A78D}"/>
              </a:ext>
            </a:extLst>
          </p:cNvPr>
          <p:cNvGrpSpPr/>
          <p:nvPr/>
        </p:nvGrpSpPr>
        <p:grpSpPr>
          <a:xfrm>
            <a:off x="4682620" y="2600991"/>
            <a:ext cx="361440" cy="416520"/>
            <a:chOff x="4682620" y="2600991"/>
            <a:chExt cx="361440" cy="41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1EC9E7A-0DF5-8546-9BD1-527AD62DF9BE}"/>
                    </a:ext>
                  </a:extLst>
                </p14:cNvPr>
                <p14:cNvContentPartPr/>
                <p14:nvPr/>
              </p14:nvContentPartPr>
              <p14:xfrm>
                <a:off x="4682620" y="2662911"/>
                <a:ext cx="199440" cy="35460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1EC9E7A-0DF5-8546-9BD1-527AD62DF9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75060" y="2655711"/>
                  <a:ext cx="2145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75AC04A-C7DB-9D49-AC11-1993A2F11935}"/>
                    </a:ext>
                  </a:extLst>
                </p14:cNvPr>
                <p14:cNvContentPartPr/>
                <p14:nvPr/>
              </p14:nvContentPartPr>
              <p14:xfrm>
                <a:off x="4894300" y="2600991"/>
                <a:ext cx="149760" cy="3924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75AC04A-C7DB-9D49-AC11-1993A2F1193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86740" y="2593431"/>
                  <a:ext cx="16488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D8C51929-4386-034D-B8B7-431155725DE3}"/>
              </a:ext>
            </a:extLst>
          </p:cNvPr>
          <p:cNvGrpSpPr/>
          <p:nvPr/>
        </p:nvGrpSpPr>
        <p:grpSpPr>
          <a:xfrm>
            <a:off x="5361220" y="2519991"/>
            <a:ext cx="672480" cy="666360"/>
            <a:chOff x="5361220" y="2519991"/>
            <a:chExt cx="672480" cy="66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A5C2402-639B-244B-8524-364C73C9177D}"/>
                    </a:ext>
                  </a:extLst>
                </p14:cNvPr>
                <p14:cNvContentPartPr/>
                <p14:nvPr/>
              </p14:nvContentPartPr>
              <p14:xfrm>
                <a:off x="5361220" y="2538711"/>
                <a:ext cx="100080" cy="4424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A5C2402-639B-244B-8524-364C73C917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53660" y="2531151"/>
                  <a:ext cx="115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D3D8212C-F69C-D347-A843-98769C419A8C}"/>
                    </a:ext>
                  </a:extLst>
                </p14:cNvPr>
                <p14:cNvContentPartPr/>
                <p14:nvPr/>
              </p14:nvContentPartPr>
              <p14:xfrm>
                <a:off x="5585500" y="2519991"/>
                <a:ext cx="168480" cy="212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D3D8212C-F69C-D347-A843-98769C419A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77940" y="2512431"/>
                  <a:ext cx="183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F23BF29-769E-2348-B6C5-3DAC1AADF3F3}"/>
                    </a:ext>
                  </a:extLst>
                </p14:cNvPr>
                <p14:cNvContentPartPr/>
                <p14:nvPr/>
              </p14:nvContentPartPr>
              <p14:xfrm>
                <a:off x="5660020" y="2843631"/>
                <a:ext cx="187200" cy="18072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F23BF29-769E-2348-B6C5-3DAC1AADF3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52460" y="2836071"/>
                  <a:ext cx="20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BA2D1CD4-AEE2-6F47-9113-1BF937228F03}"/>
                    </a:ext>
                  </a:extLst>
                </p14:cNvPr>
                <p14:cNvContentPartPr/>
                <p14:nvPr/>
              </p14:nvContentPartPr>
              <p14:xfrm>
                <a:off x="6008500" y="3036591"/>
                <a:ext cx="25200" cy="252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BA2D1CD4-AEE2-6F47-9113-1BF937228F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01300" y="3029031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9BD3C05-542E-AD4E-A526-9EDFC770F8A2}"/>
                    </a:ext>
                  </a:extLst>
                </p14:cNvPr>
                <p14:cNvContentPartPr/>
                <p14:nvPr/>
              </p14:nvContentPartPr>
              <p14:xfrm>
                <a:off x="6008500" y="3049191"/>
                <a:ext cx="25200" cy="662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9BD3C05-542E-AD4E-A526-9EDFC770F8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01300" y="3041631"/>
                  <a:ext cx="40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25D796C-3566-BD4E-AA89-19FFE64B24C8}"/>
                    </a:ext>
                  </a:extLst>
                </p14:cNvPr>
                <p14:cNvContentPartPr/>
                <p14:nvPr/>
              </p14:nvContentPartPr>
              <p14:xfrm>
                <a:off x="5877820" y="3086271"/>
                <a:ext cx="149760" cy="100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25D796C-3566-BD4E-AA89-19FFE64B24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70260" y="3078711"/>
                  <a:ext cx="1648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35F4CCF8-740B-F044-8BD2-6C24B21D44E3}"/>
              </a:ext>
            </a:extLst>
          </p:cNvPr>
          <p:cNvGrpSpPr/>
          <p:nvPr/>
        </p:nvGrpSpPr>
        <p:grpSpPr>
          <a:xfrm>
            <a:off x="835300" y="3721311"/>
            <a:ext cx="299160" cy="293040"/>
            <a:chOff x="835300" y="3721311"/>
            <a:chExt cx="29916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3979B60-759C-1C44-9333-8773230F110C}"/>
                    </a:ext>
                  </a:extLst>
                </p14:cNvPr>
                <p14:cNvContentPartPr/>
                <p14:nvPr/>
              </p14:nvContentPartPr>
              <p14:xfrm>
                <a:off x="1028260" y="3777471"/>
                <a:ext cx="19080" cy="118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3979B60-759C-1C44-9333-8773230F110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0700" y="3769911"/>
                  <a:ext cx="34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A5DDAEB-261D-A842-87DA-9A5F18B43578}"/>
                    </a:ext>
                  </a:extLst>
                </p14:cNvPr>
                <p14:cNvContentPartPr/>
                <p14:nvPr/>
              </p14:nvContentPartPr>
              <p14:xfrm>
                <a:off x="835300" y="3721311"/>
                <a:ext cx="299160" cy="293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A5DDAEB-261D-A842-87DA-9A5F18B4357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7740" y="3713751"/>
                  <a:ext cx="31428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07D1F82-A57B-C248-BC31-0412483AAA00}"/>
              </a:ext>
            </a:extLst>
          </p:cNvPr>
          <p:cNvGrpSpPr/>
          <p:nvPr/>
        </p:nvGrpSpPr>
        <p:grpSpPr>
          <a:xfrm>
            <a:off x="1573300" y="3534831"/>
            <a:ext cx="345600" cy="491760"/>
            <a:chOff x="1573300" y="3534831"/>
            <a:chExt cx="3456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1482100A-535C-E24F-91B3-08F6BE4A2841}"/>
                    </a:ext>
                  </a:extLst>
                </p14:cNvPr>
                <p14:cNvContentPartPr/>
                <p14:nvPr/>
              </p14:nvContentPartPr>
              <p14:xfrm>
                <a:off x="1688140" y="3553191"/>
                <a:ext cx="50040" cy="68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1482100A-535C-E24F-91B3-08F6BE4A284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80580" y="3545631"/>
                  <a:ext cx="6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2FE8A4D-F470-0B40-845A-66075BB0F092}"/>
                    </a:ext>
                  </a:extLst>
                </p14:cNvPr>
                <p14:cNvContentPartPr/>
                <p14:nvPr/>
              </p14:nvContentPartPr>
              <p14:xfrm>
                <a:off x="1573300" y="3534831"/>
                <a:ext cx="293040" cy="317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2FE8A4D-F470-0B40-845A-66075BB0F0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65740" y="3527271"/>
                  <a:ext cx="308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D6E55E5-B0D8-5D4E-A0CC-AEDA0366B85D}"/>
                    </a:ext>
                  </a:extLst>
                </p14:cNvPr>
                <p14:cNvContentPartPr/>
                <p14:nvPr/>
              </p14:nvContentPartPr>
              <p14:xfrm>
                <a:off x="1576180" y="3783591"/>
                <a:ext cx="236880" cy="2430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D6E55E5-B0D8-5D4E-A0CC-AEDA0366B8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68620" y="3776031"/>
                  <a:ext cx="252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5F81C5A-A227-5746-B05A-C6BF01A1D252}"/>
                    </a:ext>
                  </a:extLst>
                </p14:cNvPr>
                <p14:cNvContentPartPr/>
                <p14:nvPr/>
              </p14:nvContentPartPr>
              <p14:xfrm>
                <a:off x="1675900" y="3914271"/>
                <a:ext cx="243000" cy="112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5F81C5A-A227-5746-B05A-C6BF01A1D2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68340" y="3906711"/>
                  <a:ext cx="25812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8A5F1FBD-A7AA-774A-B03A-4ECECA37FDCA}"/>
                  </a:ext>
                </a:extLst>
              </p14:cNvPr>
              <p14:cNvContentPartPr/>
              <p14:nvPr/>
            </p14:nvContentPartPr>
            <p14:xfrm>
              <a:off x="2192500" y="3615471"/>
              <a:ext cx="324000" cy="293040"/>
            </p14:xfrm>
          </p:contentPart>
        </mc:Choice>
        <mc:Fallback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8A5F1FBD-A7AA-774A-B03A-4ECECA37FDC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184940" y="3607911"/>
                <a:ext cx="339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F34EFB3C-BFB9-2848-ACC7-B2EF264769AE}"/>
                  </a:ext>
                </a:extLst>
              </p14:cNvPr>
              <p14:cNvContentPartPr/>
              <p14:nvPr/>
            </p14:nvContentPartPr>
            <p14:xfrm>
              <a:off x="2758780" y="3596751"/>
              <a:ext cx="299160" cy="411120"/>
            </p14:xfrm>
          </p:contentPart>
        </mc:Choice>
        <mc:Fallback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F34EFB3C-BFB9-2848-ACC7-B2EF264769A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751580" y="3589551"/>
                <a:ext cx="314280" cy="42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D07CEC8B-4364-E44F-8F98-3CD4EDC53D4F}"/>
              </a:ext>
            </a:extLst>
          </p:cNvPr>
          <p:cNvGrpSpPr/>
          <p:nvPr/>
        </p:nvGrpSpPr>
        <p:grpSpPr>
          <a:xfrm>
            <a:off x="3400300" y="3369231"/>
            <a:ext cx="479520" cy="570240"/>
            <a:chOff x="3400300" y="3369231"/>
            <a:chExt cx="479520" cy="5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F1FA3B2-E5FF-AF45-8A00-E01E069E647C}"/>
                    </a:ext>
                  </a:extLst>
                </p14:cNvPr>
                <p14:cNvContentPartPr/>
                <p14:nvPr/>
              </p14:nvContentPartPr>
              <p14:xfrm>
                <a:off x="3400300" y="3369231"/>
                <a:ext cx="162360" cy="30888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F1FA3B2-E5FF-AF45-8A00-E01E069E647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92740" y="3361671"/>
                  <a:ext cx="177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2E8969D-FC46-B445-9A09-455BECBC09C9}"/>
                    </a:ext>
                  </a:extLst>
                </p14:cNvPr>
                <p14:cNvContentPartPr/>
                <p14:nvPr/>
              </p14:nvContentPartPr>
              <p14:xfrm>
                <a:off x="3518380" y="3528351"/>
                <a:ext cx="361440" cy="112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2E8969D-FC46-B445-9A09-455BECBC09C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10820" y="3520791"/>
                  <a:ext cx="376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A866B50-4D2A-EC44-9ACE-BEC466427769}"/>
                    </a:ext>
                  </a:extLst>
                </p14:cNvPr>
                <p14:cNvContentPartPr/>
                <p14:nvPr/>
              </p14:nvContentPartPr>
              <p14:xfrm>
                <a:off x="3574540" y="3652911"/>
                <a:ext cx="75240" cy="252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A866B50-4D2A-EC44-9ACE-BEC46642776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66980" y="3645351"/>
                  <a:ext cx="9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8D5CCF14-7EC7-4343-ABA2-5B9EBBD8F1AC}"/>
                    </a:ext>
                  </a:extLst>
                </p14:cNvPr>
                <p14:cNvContentPartPr/>
                <p14:nvPr/>
              </p14:nvContentPartPr>
              <p14:xfrm>
                <a:off x="3537100" y="3752631"/>
                <a:ext cx="112320" cy="50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8D5CCF14-7EC7-4343-ABA2-5B9EBBD8F1A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29540" y="3745071"/>
                  <a:ext cx="127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DC13925-A286-7745-9A2C-1E0FB6C5AB9F}"/>
                    </a:ext>
                  </a:extLst>
                </p14:cNvPr>
                <p14:cNvContentPartPr/>
                <p14:nvPr/>
              </p14:nvContentPartPr>
              <p14:xfrm>
                <a:off x="3549700" y="3845871"/>
                <a:ext cx="212040" cy="936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DC13925-A286-7745-9A2C-1E0FB6C5AB9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42140" y="3838311"/>
                  <a:ext cx="227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6F7D0FB-2205-1E44-9EEF-45C8CDD395D2}"/>
              </a:ext>
            </a:extLst>
          </p:cNvPr>
          <p:cNvGrpSpPr/>
          <p:nvPr/>
        </p:nvGrpSpPr>
        <p:grpSpPr>
          <a:xfrm>
            <a:off x="4091140" y="3528351"/>
            <a:ext cx="279720" cy="286560"/>
            <a:chOff x="4091140" y="3528351"/>
            <a:chExt cx="27972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3CF11563-9AD3-7C49-90FA-4B6444BC6F59}"/>
                    </a:ext>
                  </a:extLst>
                </p14:cNvPr>
                <p14:cNvContentPartPr/>
                <p14:nvPr/>
              </p14:nvContentPartPr>
              <p14:xfrm>
                <a:off x="4196980" y="3592071"/>
                <a:ext cx="19080" cy="1731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3CF11563-9AD3-7C49-90FA-4B6444BC6F5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89420" y="3584511"/>
                  <a:ext cx="3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F14844A5-5C54-D342-B0E7-F3FD01BEA5A7}"/>
                    </a:ext>
                  </a:extLst>
                </p14:cNvPr>
                <p14:cNvContentPartPr/>
                <p14:nvPr/>
              </p14:nvContentPartPr>
              <p14:xfrm>
                <a:off x="4091140" y="3528351"/>
                <a:ext cx="279720" cy="2865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F14844A5-5C54-D342-B0E7-F3FD01BEA5A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3580" y="3520791"/>
                  <a:ext cx="29484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952DA48-02C1-E247-B57F-F23CC4A2796E}"/>
                  </a:ext>
                </a:extLst>
              </p14:cNvPr>
              <p14:cNvContentPartPr/>
              <p14:nvPr/>
            </p14:nvContentPartPr>
            <p14:xfrm>
              <a:off x="4657780" y="3441231"/>
              <a:ext cx="436320" cy="433440"/>
            </p14:xfrm>
          </p:contentPart>
        </mc:Choice>
        <mc:Fallback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952DA48-02C1-E247-B57F-F23CC4A2796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650220" y="3433671"/>
                <a:ext cx="451080" cy="44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1B3EF5B-ACA7-7942-B158-BB4DF5D264D3}"/>
              </a:ext>
            </a:extLst>
          </p:cNvPr>
          <p:cNvGrpSpPr/>
          <p:nvPr/>
        </p:nvGrpSpPr>
        <p:grpSpPr>
          <a:xfrm>
            <a:off x="5367340" y="3347991"/>
            <a:ext cx="847080" cy="491400"/>
            <a:chOff x="5367340" y="3347991"/>
            <a:chExt cx="8470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B2373FCD-FFDB-4947-8806-583B9D2F19B8}"/>
                    </a:ext>
                  </a:extLst>
                </p14:cNvPr>
                <p14:cNvContentPartPr/>
                <p14:nvPr/>
              </p14:nvContentPartPr>
              <p14:xfrm>
                <a:off x="5367340" y="3378951"/>
                <a:ext cx="266040" cy="3862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B2373FCD-FFDB-4947-8806-583B9D2F19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59780" y="3371391"/>
                  <a:ext cx="281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BA85766-2D88-FF42-B8B6-F1518447870A}"/>
                    </a:ext>
                  </a:extLst>
                </p14:cNvPr>
                <p14:cNvContentPartPr/>
                <p14:nvPr/>
              </p14:nvContentPartPr>
              <p14:xfrm>
                <a:off x="5572900" y="3571911"/>
                <a:ext cx="75240" cy="267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BA85766-2D88-FF42-B8B6-F151844787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65340" y="3564351"/>
                  <a:ext cx="90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906ED4C-C232-E445-8F26-21FFE1A9A0F0}"/>
                    </a:ext>
                  </a:extLst>
                </p14:cNvPr>
                <p14:cNvContentPartPr/>
                <p14:nvPr/>
              </p14:nvContentPartPr>
              <p14:xfrm>
                <a:off x="5541580" y="3652911"/>
                <a:ext cx="124920" cy="565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906ED4C-C232-E445-8F26-21FFE1A9A0F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34380" y="3645351"/>
                  <a:ext cx="140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15037EE-2AFB-5B4D-8049-7ED936393982}"/>
                    </a:ext>
                  </a:extLst>
                </p14:cNvPr>
                <p14:cNvContentPartPr/>
                <p14:nvPr/>
              </p14:nvContentPartPr>
              <p14:xfrm>
                <a:off x="5796820" y="3478671"/>
                <a:ext cx="106200" cy="2246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15037EE-2AFB-5B4D-8049-7ED93639398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89620" y="3471111"/>
                  <a:ext cx="12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31C2528-660E-3F49-A5C4-B3B5C6C559BA}"/>
                    </a:ext>
                  </a:extLst>
                </p14:cNvPr>
                <p14:cNvContentPartPr/>
                <p14:nvPr/>
              </p14:nvContentPartPr>
              <p14:xfrm>
                <a:off x="6014980" y="3347991"/>
                <a:ext cx="199440" cy="3614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31C2528-660E-3F49-A5C4-B3B5C6C559B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07420" y="3340431"/>
                  <a:ext cx="21456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2CE05A91-B0EF-4145-B786-410C4ACFC178}"/>
              </a:ext>
            </a:extLst>
          </p:cNvPr>
          <p:cNvGrpSpPr/>
          <p:nvPr/>
        </p:nvGrpSpPr>
        <p:grpSpPr>
          <a:xfrm>
            <a:off x="6512860" y="3285711"/>
            <a:ext cx="205200" cy="479880"/>
            <a:chOff x="6512860" y="3285711"/>
            <a:chExt cx="2052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84E2218-6D62-2047-BE63-688ECC41157C}"/>
                    </a:ext>
                  </a:extLst>
                </p14:cNvPr>
                <p14:cNvContentPartPr/>
                <p14:nvPr/>
              </p14:nvContentPartPr>
              <p14:xfrm>
                <a:off x="6544180" y="3285711"/>
                <a:ext cx="68760" cy="687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84E2218-6D62-2047-BE63-688ECC4115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36620" y="3278151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501A74E-822B-1E42-94BE-CADC2D0BEAB9}"/>
                    </a:ext>
                  </a:extLst>
                </p14:cNvPr>
                <p14:cNvContentPartPr/>
                <p14:nvPr/>
              </p14:nvContentPartPr>
              <p14:xfrm>
                <a:off x="6512860" y="3323151"/>
                <a:ext cx="205200" cy="4424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501A74E-822B-1E42-94BE-CADC2D0BEAB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05300" y="3315591"/>
                  <a:ext cx="22032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22F42B5-4FDB-4B4D-8C48-4F6FEA8B50D7}"/>
                    </a:ext>
                  </a:extLst>
                </p14:cNvPr>
                <p14:cNvContentPartPr/>
                <p14:nvPr/>
              </p14:nvContentPartPr>
              <p14:xfrm>
                <a:off x="6556420" y="3565791"/>
                <a:ext cx="68760" cy="190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22F42B5-4FDB-4B4D-8C48-4F6FEA8B50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48860" y="3558231"/>
                  <a:ext cx="8388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D91C4507-3034-AC44-93FF-CF593C8844C9}"/>
                  </a:ext>
                </a:extLst>
              </p14:cNvPr>
              <p14:cNvContentPartPr/>
              <p14:nvPr/>
            </p14:nvContentPartPr>
            <p14:xfrm>
              <a:off x="6967540" y="3765591"/>
              <a:ext cx="50040" cy="80640"/>
            </p14:xfrm>
          </p:contentPart>
        </mc:Choice>
        <mc:Fallback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D91C4507-3034-AC44-93FF-CF593C8844C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959980" y="3758031"/>
                <a:ext cx="65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80" name="墨迹 179">
                <a:extLst>
                  <a:ext uri="{FF2B5EF4-FFF2-40B4-BE49-F238E27FC236}">
                    <a16:creationId xmlns:a16="http://schemas.microsoft.com/office/drawing/2014/main" id="{CF4C04A6-0591-684E-AD78-E4EF94B0C10D}"/>
                  </a:ext>
                </a:extLst>
              </p14:cNvPr>
              <p14:cNvContentPartPr/>
              <p14:nvPr/>
            </p14:nvContentPartPr>
            <p14:xfrm>
              <a:off x="7546420" y="3316671"/>
              <a:ext cx="56520" cy="342720"/>
            </p14:xfrm>
          </p:contentPart>
        </mc:Choice>
        <mc:Fallback>
          <p:pic>
            <p:nvPicPr>
              <p:cNvPr id="180" name="墨迹 179">
                <a:extLst>
                  <a:ext uri="{FF2B5EF4-FFF2-40B4-BE49-F238E27FC236}">
                    <a16:creationId xmlns:a16="http://schemas.microsoft.com/office/drawing/2014/main" id="{CF4C04A6-0591-684E-AD78-E4EF94B0C10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538860" y="3309111"/>
                <a:ext cx="71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4C807126-1555-2F45-AEAB-DBED5A7FAB0D}"/>
              </a:ext>
            </a:extLst>
          </p:cNvPr>
          <p:cNvGrpSpPr/>
          <p:nvPr/>
        </p:nvGrpSpPr>
        <p:grpSpPr>
          <a:xfrm>
            <a:off x="7894900" y="3335391"/>
            <a:ext cx="230760" cy="392400"/>
            <a:chOff x="7894900" y="3335391"/>
            <a:chExt cx="23076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F0759E5-7CCB-074D-A8E5-3961A9BA828F}"/>
                    </a:ext>
                  </a:extLst>
                </p14:cNvPr>
                <p14:cNvContentPartPr/>
                <p14:nvPr/>
              </p14:nvContentPartPr>
              <p14:xfrm>
                <a:off x="7894900" y="3397671"/>
                <a:ext cx="227880" cy="3132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F0759E5-7CCB-074D-A8E5-3961A9BA828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87340" y="3390111"/>
                  <a:ext cx="243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2FA0011-1B66-8044-93DD-7E0E3A64AA6D}"/>
                    </a:ext>
                  </a:extLst>
                </p14:cNvPr>
                <p14:cNvContentPartPr/>
                <p14:nvPr/>
              </p14:nvContentPartPr>
              <p14:xfrm>
                <a:off x="7963300" y="3335391"/>
                <a:ext cx="162360" cy="3924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2FA0011-1B66-8044-93DD-7E0E3A64AA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56100" y="3327831"/>
                  <a:ext cx="1771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2CC5A4F5-82A5-764C-A4E7-A226082929E4}"/>
              </a:ext>
            </a:extLst>
          </p:cNvPr>
          <p:cNvGrpSpPr/>
          <p:nvPr/>
        </p:nvGrpSpPr>
        <p:grpSpPr>
          <a:xfrm>
            <a:off x="8386660" y="3230271"/>
            <a:ext cx="610560" cy="429120"/>
            <a:chOff x="8386660" y="3230271"/>
            <a:chExt cx="6105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4AF0D56-E505-7643-8596-11A51716FBB4}"/>
                    </a:ext>
                  </a:extLst>
                </p14:cNvPr>
                <p14:cNvContentPartPr/>
                <p14:nvPr/>
              </p14:nvContentPartPr>
              <p14:xfrm>
                <a:off x="8523820" y="3287871"/>
                <a:ext cx="74520" cy="172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4AF0D56-E505-7643-8596-11A51716FB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16260" y="3280311"/>
                  <a:ext cx="89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932E414-64DA-AE42-9085-9C96E434C21D}"/>
                    </a:ext>
                  </a:extLst>
                </p14:cNvPr>
                <p14:cNvContentPartPr/>
                <p14:nvPr/>
              </p14:nvContentPartPr>
              <p14:xfrm>
                <a:off x="8386660" y="3540951"/>
                <a:ext cx="124920" cy="874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932E414-64DA-AE42-9085-9C96E434C21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79100" y="3533391"/>
                  <a:ext cx="140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A03F3B0-1986-E447-8EAC-AB8194A3F9ED}"/>
                    </a:ext>
                  </a:extLst>
                </p14:cNvPr>
                <p14:cNvContentPartPr/>
                <p14:nvPr/>
              </p14:nvContentPartPr>
              <p14:xfrm>
                <a:off x="8791300" y="3230271"/>
                <a:ext cx="149760" cy="11160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A03F3B0-1986-E447-8EAC-AB8194A3F9E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84100" y="3222711"/>
                  <a:ext cx="164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84F7E68-9A03-2A40-BAA2-E5604451B69B}"/>
                    </a:ext>
                  </a:extLst>
                </p14:cNvPr>
                <p14:cNvContentPartPr/>
                <p14:nvPr/>
              </p14:nvContentPartPr>
              <p14:xfrm>
                <a:off x="8673940" y="3490911"/>
                <a:ext cx="323280" cy="16848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84F7E68-9A03-2A40-BAA2-E5604451B69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66380" y="3483711"/>
                  <a:ext cx="338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0F1566A5-3433-E646-995E-DD6EF11B6987}"/>
              </a:ext>
            </a:extLst>
          </p:cNvPr>
          <p:cNvGrpSpPr/>
          <p:nvPr/>
        </p:nvGrpSpPr>
        <p:grpSpPr>
          <a:xfrm>
            <a:off x="9214660" y="3341511"/>
            <a:ext cx="498240" cy="442440"/>
            <a:chOff x="9214660" y="3341511"/>
            <a:chExt cx="49824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5D168DF-4410-4C42-9C3E-A2E8826116B8}"/>
                    </a:ext>
                  </a:extLst>
                </p14:cNvPr>
                <p14:cNvContentPartPr/>
                <p14:nvPr/>
              </p14:nvContentPartPr>
              <p14:xfrm>
                <a:off x="9214660" y="3341511"/>
                <a:ext cx="479880" cy="4424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5D168DF-4410-4C42-9C3E-A2E8826116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07100" y="3333951"/>
                  <a:ext cx="4946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30570B9-AF6F-2744-9A2C-703E11C44E05}"/>
                    </a:ext>
                  </a:extLst>
                </p14:cNvPr>
                <p14:cNvContentPartPr/>
                <p14:nvPr/>
              </p14:nvContentPartPr>
              <p14:xfrm>
                <a:off x="9575740" y="3490911"/>
                <a:ext cx="137160" cy="10008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30570B9-AF6F-2744-9A2C-703E11C44E0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68180" y="3483711"/>
                  <a:ext cx="1522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AFA581B6-C45E-6D46-A332-BAE102404252}"/>
                  </a:ext>
                </a:extLst>
              </p14:cNvPr>
              <p14:cNvContentPartPr/>
              <p14:nvPr/>
            </p14:nvContentPartPr>
            <p14:xfrm>
              <a:off x="9625780" y="3179871"/>
              <a:ext cx="56520" cy="4392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AFA581B6-C45E-6D46-A332-BAE10240425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618220" y="3172311"/>
                <a:ext cx="7128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BC1AE629-A1C5-3042-8182-0E8642F1654E}"/>
              </a:ext>
            </a:extLst>
          </p:cNvPr>
          <p:cNvGrpSpPr/>
          <p:nvPr/>
        </p:nvGrpSpPr>
        <p:grpSpPr>
          <a:xfrm>
            <a:off x="9958420" y="3223431"/>
            <a:ext cx="302760" cy="461160"/>
            <a:chOff x="9958420" y="3223431"/>
            <a:chExt cx="30276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36E82AB8-6F8F-EB49-B0F0-174E50150521}"/>
                    </a:ext>
                  </a:extLst>
                </p14:cNvPr>
                <p14:cNvContentPartPr/>
                <p14:nvPr/>
              </p14:nvContentPartPr>
              <p14:xfrm>
                <a:off x="9980380" y="3223431"/>
                <a:ext cx="100080" cy="936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36E82AB8-6F8F-EB49-B0F0-174E501505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72820" y="3215871"/>
                  <a:ext cx="115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1F4CECC1-34B6-204D-886F-56DF3F8F4EA2}"/>
                    </a:ext>
                  </a:extLst>
                </p14:cNvPr>
                <p14:cNvContentPartPr/>
                <p14:nvPr/>
              </p14:nvContentPartPr>
              <p14:xfrm>
                <a:off x="9958420" y="3428991"/>
                <a:ext cx="302760" cy="2556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1F4CECC1-34B6-204D-886F-56DF3F8F4E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50860" y="3421431"/>
                  <a:ext cx="3178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77E15E6C-99F7-CD41-8536-D2A117421F35}"/>
              </a:ext>
            </a:extLst>
          </p:cNvPr>
          <p:cNvGrpSpPr/>
          <p:nvPr/>
        </p:nvGrpSpPr>
        <p:grpSpPr>
          <a:xfrm>
            <a:off x="692740" y="4281831"/>
            <a:ext cx="479160" cy="385560"/>
            <a:chOff x="692740" y="4281831"/>
            <a:chExt cx="479160" cy="38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2BF6CAE-5B4C-3647-BF68-224E31422D2F}"/>
                    </a:ext>
                  </a:extLst>
                </p14:cNvPr>
                <p14:cNvContentPartPr/>
                <p14:nvPr/>
              </p14:nvContentPartPr>
              <p14:xfrm>
                <a:off x="935020" y="4387671"/>
                <a:ext cx="131040" cy="16848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2BF6CAE-5B4C-3647-BF68-224E31422D2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27460" y="4380111"/>
                  <a:ext cx="146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D091DB0-D963-C84D-A972-A09DD6DC95EA}"/>
                    </a:ext>
                  </a:extLst>
                </p14:cNvPr>
                <p14:cNvContentPartPr/>
                <p14:nvPr/>
              </p14:nvContentPartPr>
              <p14:xfrm>
                <a:off x="692740" y="4281831"/>
                <a:ext cx="479160" cy="38556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D091DB0-D963-C84D-A972-A09DD6DC95E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5180" y="4274271"/>
                  <a:ext cx="49392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F5E8C6D-DDBC-2F46-9A00-18709F71DB6B}"/>
              </a:ext>
            </a:extLst>
          </p:cNvPr>
          <p:cNvGrpSpPr/>
          <p:nvPr/>
        </p:nvGrpSpPr>
        <p:grpSpPr>
          <a:xfrm>
            <a:off x="1625860" y="4256631"/>
            <a:ext cx="392760" cy="542160"/>
            <a:chOff x="1625860" y="4256631"/>
            <a:chExt cx="39276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C01FAC9-54C5-8242-BB74-EB1B75196ED1}"/>
                    </a:ext>
                  </a:extLst>
                </p14:cNvPr>
                <p14:cNvContentPartPr/>
                <p14:nvPr/>
              </p14:nvContentPartPr>
              <p14:xfrm>
                <a:off x="1763020" y="4275351"/>
                <a:ext cx="75240" cy="8064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C01FAC9-54C5-8242-BB74-EB1B75196E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55460" y="4267791"/>
                  <a:ext cx="90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7B63C3FB-98E9-A74C-ACF8-7349CFA2F93C}"/>
                    </a:ext>
                  </a:extLst>
                </p14:cNvPr>
                <p14:cNvContentPartPr/>
                <p14:nvPr/>
              </p14:nvContentPartPr>
              <p14:xfrm>
                <a:off x="1744300" y="4256631"/>
                <a:ext cx="192600" cy="2120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7B63C3FB-98E9-A74C-ACF8-7349CFA2F93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36740" y="4249431"/>
                  <a:ext cx="207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24F12ED-89C0-824E-A39D-87F2A6237934}"/>
                    </a:ext>
                  </a:extLst>
                </p14:cNvPr>
                <p14:cNvContentPartPr/>
                <p14:nvPr/>
              </p14:nvContentPartPr>
              <p14:xfrm>
                <a:off x="1688860" y="4505751"/>
                <a:ext cx="254880" cy="813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24F12ED-89C0-824E-A39D-87F2A623793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681300" y="4498191"/>
                  <a:ext cx="27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A9C68331-4363-394B-9464-5566AD59FEED}"/>
                    </a:ext>
                  </a:extLst>
                </p14:cNvPr>
                <p14:cNvContentPartPr/>
                <p14:nvPr/>
              </p14:nvContentPartPr>
              <p14:xfrm>
                <a:off x="1625860" y="4505751"/>
                <a:ext cx="280440" cy="29304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A9C68331-4363-394B-9464-5566AD59FEE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18300" y="4498191"/>
                  <a:ext cx="295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83E954C4-4052-5C44-896E-36FE8872DC75}"/>
                    </a:ext>
                  </a:extLst>
                </p14:cNvPr>
                <p14:cNvContentPartPr/>
                <p14:nvPr/>
              </p14:nvContentPartPr>
              <p14:xfrm>
                <a:off x="1806580" y="4649031"/>
                <a:ext cx="212040" cy="9360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83E954C4-4052-5C44-896E-36FE8872DC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99020" y="4641471"/>
                  <a:ext cx="2271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DE8E8D4-E28A-8E4F-B565-310285E04A4A}"/>
              </a:ext>
            </a:extLst>
          </p:cNvPr>
          <p:cNvGrpSpPr/>
          <p:nvPr/>
        </p:nvGrpSpPr>
        <p:grpSpPr>
          <a:xfrm>
            <a:off x="2323180" y="4334391"/>
            <a:ext cx="734400" cy="433440"/>
            <a:chOff x="2323180" y="4334391"/>
            <a:chExt cx="73440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B61E309-E58C-6241-89F5-9E8C517E5C06}"/>
                    </a:ext>
                  </a:extLst>
                </p14:cNvPr>
                <p14:cNvContentPartPr/>
                <p14:nvPr/>
              </p14:nvContentPartPr>
              <p14:xfrm>
                <a:off x="2323180" y="4418631"/>
                <a:ext cx="236880" cy="18072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B61E309-E58C-6241-89F5-9E8C517E5C0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15620" y="4411071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5B15788C-12E8-9941-8446-EE0355085E05}"/>
                    </a:ext>
                  </a:extLst>
                </p14:cNvPr>
                <p14:cNvContentPartPr/>
                <p14:nvPr/>
              </p14:nvContentPartPr>
              <p14:xfrm>
                <a:off x="2765260" y="4334391"/>
                <a:ext cx="292320" cy="433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5B15788C-12E8-9941-8446-EE0355085E0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57700" y="4326831"/>
                  <a:ext cx="30744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C76977B1-48B6-F948-BB1B-357C9DDA3D02}"/>
              </a:ext>
            </a:extLst>
          </p:cNvPr>
          <p:cNvGrpSpPr/>
          <p:nvPr/>
        </p:nvGrpSpPr>
        <p:grpSpPr>
          <a:xfrm>
            <a:off x="3319300" y="4263111"/>
            <a:ext cx="324000" cy="423360"/>
            <a:chOff x="3319300" y="4263111"/>
            <a:chExt cx="32400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1507B73-47B2-3744-A04B-4DC26D5D8AD1}"/>
                    </a:ext>
                  </a:extLst>
                </p14:cNvPr>
                <p14:cNvContentPartPr/>
                <p14:nvPr/>
              </p14:nvContentPartPr>
              <p14:xfrm>
                <a:off x="3344140" y="4306671"/>
                <a:ext cx="81360" cy="752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1507B73-47B2-3744-A04B-4DC26D5D8AD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36580" y="4299111"/>
                  <a:ext cx="96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FE6D81C-D22E-1C4B-ACA3-93053FCDBA2C}"/>
                    </a:ext>
                  </a:extLst>
                </p14:cNvPr>
                <p14:cNvContentPartPr/>
                <p14:nvPr/>
              </p14:nvContentPartPr>
              <p14:xfrm>
                <a:off x="3319300" y="4487031"/>
                <a:ext cx="68760" cy="193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FE6D81C-D22E-1C4B-ACA3-93053FCDBA2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11740" y="4479471"/>
                  <a:ext cx="83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D624CF6F-C4C3-1345-937F-0115CCC37BED}"/>
                    </a:ext>
                  </a:extLst>
                </p14:cNvPr>
                <p14:cNvContentPartPr/>
                <p14:nvPr/>
              </p14:nvContentPartPr>
              <p14:xfrm>
                <a:off x="3555820" y="4263111"/>
                <a:ext cx="68760" cy="14976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D624CF6F-C4C3-1345-937F-0115CCC37B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548260" y="4255551"/>
                  <a:ext cx="83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EC83F5EA-6085-1746-8E9D-E740F416760F}"/>
                    </a:ext>
                  </a:extLst>
                </p14:cNvPr>
                <p14:cNvContentPartPr/>
                <p14:nvPr/>
              </p14:nvContentPartPr>
              <p14:xfrm>
                <a:off x="3512260" y="4505751"/>
                <a:ext cx="131040" cy="18072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EC83F5EA-6085-1746-8E9D-E740F41676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04700" y="4498191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EC0C2520-94EE-354C-8126-29638B2579D1}"/>
              </a:ext>
            </a:extLst>
          </p:cNvPr>
          <p:cNvGrpSpPr/>
          <p:nvPr/>
        </p:nvGrpSpPr>
        <p:grpSpPr>
          <a:xfrm>
            <a:off x="3892060" y="4169511"/>
            <a:ext cx="2938680" cy="622800"/>
            <a:chOff x="3892060" y="4169511"/>
            <a:chExt cx="2938680" cy="6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CD70B38-81FC-4343-B7F9-DCB09207C460}"/>
                    </a:ext>
                  </a:extLst>
                </p14:cNvPr>
                <p14:cNvContentPartPr/>
                <p14:nvPr/>
              </p14:nvContentPartPr>
              <p14:xfrm>
                <a:off x="3892060" y="4169511"/>
                <a:ext cx="93600" cy="21816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CD70B38-81FC-4343-B7F9-DCB09207C4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884500" y="4161951"/>
                  <a:ext cx="108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E43A3F71-5FCA-FA4F-BA78-E184CEFA1D40}"/>
                    </a:ext>
                  </a:extLst>
                </p14:cNvPr>
                <p14:cNvContentPartPr/>
                <p14:nvPr/>
              </p14:nvContentPartPr>
              <p14:xfrm>
                <a:off x="4004020" y="4269231"/>
                <a:ext cx="268200" cy="874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E43A3F71-5FCA-FA4F-BA78-E184CEFA1D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96460" y="4261671"/>
                  <a:ext cx="282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32805C67-F517-FD45-ACA9-17047EF2E351}"/>
                    </a:ext>
                  </a:extLst>
                </p14:cNvPr>
                <p14:cNvContentPartPr/>
                <p14:nvPr/>
              </p14:nvContentPartPr>
              <p14:xfrm>
                <a:off x="4028860" y="4362471"/>
                <a:ext cx="56520" cy="3132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32805C67-F517-FD45-ACA9-17047EF2E3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021300" y="4355271"/>
                  <a:ext cx="71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CB829277-28C9-2745-87CC-319A7CF52F06}"/>
                    </a:ext>
                  </a:extLst>
                </p14:cNvPr>
                <p14:cNvContentPartPr/>
                <p14:nvPr/>
              </p14:nvContentPartPr>
              <p14:xfrm>
                <a:off x="3973060" y="4462191"/>
                <a:ext cx="205920" cy="19332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CB829277-28C9-2745-87CC-319A7CF52F0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965500" y="4454631"/>
                  <a:ext cx="221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D4488C91-4160-564B-92C8-1B429B5DF941}"/>
                    </a:ext>
                  </a:extLst>
                </p14:cNvPr>
                <p14:cNvContentPartPr/>
                <p14:nvPr/>
              </p14:nvContentPartPr>
              <p14:xfrm>
                <a:off x="4489660" y="4345191"/>
                <a:ext cx="37800" cy="24732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D4488C91-4160-564B-92C8-1B429B5DF94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82100" y="4337991"/>
                  <a:ext cx="52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47EDF63-0954-5A4B-822B-5DA8E65F2CA0}"/>
                    </a:ext>
                  </a:extLst>
                </p14:cNvPr>
                <p14:cNvContentPartPr/>
                <p14:nvPr/>
              </p14:nvContentPartPr>
              <p14:xfrm>
                <a:off x="4452940" y="4312791"/>
                <a:ext cx="236160" cy="3045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47EDF63-0954-5A4B-822B-5DA8E65F2CA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45380" y="4305231"/>
                  <a:ext cx="251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8F506942-5BBC-C647-A1F5-E8872D50A128}"/>
                    </a:ext>
                  </a:extLst>
                </p14:cNvPr>
                <p14:cNvContentPartPr/>
                <p14:nvPr/>
              </p14:nvContentPartPr>
              <p14:xfrm>
                <a:off x="4894300" y="4306671"/>
                <a:ext cx="268200" cy="405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8F506942-5BBC-C647-A1F5-E8872D50A12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86740" y="4299111"/>
                  <a:ext cx="28296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993CA975-C618-2147-9D56-64311D4EBE39}"/>
                    </a:ext>
                  </a:extLst>
                </p14:cNvPr>
                <p14:cNvContentPartPr/>
                <p14:nvPr/>
              </p14:nvContentPartPr>
              <p14:xfrm>
                <a:off x="5293540" y="4213071"/>
                <a:ext cx="541440" cy="57924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993CA975-C618-2147-9D56-64311D4EBE3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85980" y="4205871"/>
                  <a:ext cx="5562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E1ABFDBD-3CCA-794A-B0A4-75DD237BD9D5}"/>
                    </a:ext>
                  </a:extLst>
                </p14:cNvPr>
                <p14:cNvContentPartPr/>
                <p14:nvPr/>
              </p14:nvContentPartPr>
              <p14:xfrm>
                <a:off x="6002380" y="4216671"/>
                <a:ext cx="261720" cy="14004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E1ABFDBD-3CCA-794A-B0A4-75DD237BD9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94820" y="4209111"/>
                  <a:ext cx="27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1D7155B-77A3-634A-A034-5B03D19EB614}"/>
                    </a:ext>
                  </a:extLst>
                </p14:cNvPr>
                <p14:cNvContentPartPr/>
                <p14:nvPr/>
              </p14:nvContentPartPr>
              <p14:xfrm>
                <a:off x="6077260" y="4356351"/>
                <a:ext cx="180720" cy="29304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1D7155B-77A3-634A-A034-5B03D19EB61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69700" y="4348791"/>
                  <a:ext cx="195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363D5EA-60EC-764B-9C33-8790FFFF8131}"/>
                    </a:ext>
                  </a:extLst>
                </p14:cNvPr>
                <p14:cNvContentPartPr/>
                <p14:nvPr/>
              </p14:nvContentPartPr>
              <p14:xfrm>
                <a:off x="6164380" y="4449951"/>
                <a:ext cx="180720" cy="10008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363D5EA-60EC-764B-9C33-8790FFFF813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56820" y="4442391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1A1D31F-942E-8C41-B335-4DA3364C5D4B}"/>
                    </a:ext>
                  </a:extLst>
                </p14:cNvPr>
                <p14:cNvContentPartPr/>
                <p14:nvPr/>
              </p14:nvContentPartPr>
              <p14:xfrm>
                <a:off x="6438340" y="4318911"/>
                <a:ext cx="87480" cy="26820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1A1D31F-942E-8C41-B335-4DA3364C5D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30780" y="4311351"/>
                  <a:ext cx="102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B85C7634-FC20-254E-B843-18F76BBA2746}"/>
                    </a:ext>
                  </a:extLst>
                </p14:cNvPr>
                <p14:cNvContentPartPr/>
                <p14:nvPr/>
              </p14:nvContentPartPr>
              <p14:xfrm>
                <a:off x="6656140" y="4194711"/>
                <a:ext cx="174600" cy="39888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B85C7634-FC20-254E-B843-18F76BBA274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48580" y="4187151"/>
                  <a:ext cx="1897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E1E79C9C-4733-D94E-85E0-1BD2BA2134B4}"/>
              </a:ext>
            </a:extLst>
          </p:cNvPr>
          <p:cNvGrpSpPr/>
          <p:nvPr/>
        </p:nvGrpSpPr>
        <p:grpSpPr>
          <a:xfrm>
            <a:off x="7036660" y="4169511"/>
            <a:ext cx="516240" cy="461160"/>
            <a:chOff x="7036660" y="4169511"/>
            <a:chExt cx="51624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31ECCFCD-9327-4349-ACE5-3F1AEE70287A}"/>
                    </a:ext>
                  </a:extLst>
                </p14:cNvPr>
                <p14:cNvContentPartPr/>
                <p14:nvPr/>
              </p14:nvContentPartPr>
              <p14:xfrm>
                <a:off x="7129180" y="4169511"/>
                <a:ext cx="37800" cy="8136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31ECCFCD-9327-4349-ACE5-3F1AEE70287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21620" y="4161951"/>
                  <a:ext cx="52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482CE0A-A0FA-9742-8C85-208F675E459C}"/>
                    </a:ext>
                  </a:extLst>
                </p14:cNvPr>
                <p14:cNvContentPartPr/>
                <p14:nvPr/>
              </p14:nvContentPartPr>
              <p14:xfrm>
                <a:off x="7160500" y="4206951"/>
                <a:ext cx="106200" cy="10008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482CE0A-A0FA-9742-8C85-208F675E459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2940" y="4199391"/>
                  <a:ext cx="12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E0A8C24-A928-D84C-99E6-0BBD93215531}"/>
                    </a:ext>
                  </a:extLst>
                </p14:cNvPr>
                <p14:cNvContentPartPr/>
                <p14:nvPr/>
              </p14:nvContentPartPr>
              <p14:xfrm>
                <a:off x="7036660" y="4356351"/>
                <a:ext cx="335880" cy="2743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E0A8C24-A928-D84C-99E6-0BBD9321553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29100" y="4348791"/>
                  <a:ext cx="351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E0C0F127-8B1C-0243-95F0-A146FB39E72A}"/>
                    </a:ext>
                  </a:extLst>
                </p14:cNvPr>
                <p14:cNvContentPartPr/>
                <p14:nvPr/>
              </p14:nvContentPartPr>
              <p14:xfrm>
                <a:off x="7471540" y="4599351"/>
                <a:ext cx="81360" cy="3132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E0C0F127-8B1C-0243-95F0-A146FB39E72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63980" y="4591791"/>
                  <a:ext cx="964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0A50D8F5-C7AF-B642-B853-78F9C602F485}"/>
              </a:ext>
            </a:extLst>
          </p:cNvPr>
          <p:cNvGrpSpPr/>
          <p:nvPr/>
        </p:nvGrpSpPr>
        <p:grpSpPr>
          <a:xfrm>
            <a:off x="8231860" y="4213071"/>
            <a:ext cx="441720" cy="268200"/>
            <a:chOff x="8231860" y="4213071"/>
            <a:chExt cx="44172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FC3D9F75-AABF-3F48-9E82-EF41884FA484}"/>
                    </a:ext>
                  </a:extLst>
                </p14:cNvPr>
                <p14:cNvContentPartPr/>
                <p14:nvPr/>
              </p14:nvContentPartPr>
              <p14:xfrm>
                <a:off x="8262460" y="4318911"/>
                <a:ext cx="230760" cy="1908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FC3D9F75-AABF-3F48-9E82-EF41884FA4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54900" y="4311351"/>
                  <a:ext cx="24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2B150370-35BA-8748-8D52-1FB01BE82142}"/>
                    </a:ext>
                  </a:extLst>
                </p14:cNvPr>
                <p14:cNvContentPartPr/>
                <p14:nvPr/>
              </p14:nvContentPartPr>
              <p14:xfrm>
                <a:off x="8231860" y="4393791"/>
                <a:ext cx="273600" cy="2520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2B150370-35BA-8748-8D52-1FB01BE8214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24300" y="4386231"/>
                  <a:ext cx="288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FCBCA31-D7B6-AF45-9844-2D1C4687763C}"/>
                    </a:ext>
                  </a:extLst>
                </p14:cNvPr>
                <p14:cNvContentPartPr/>
                <p14:nvPr/>
              </p14:nvContentPartPr>
              <p14:xfrm>
                <a:off x="8455420" y="4213071"/>
                <a:ext cx="218160" cy="26820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FCBCA31-D7B6-AF45-9844-2D1C4687763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447860" y="4205871"/>
                  <a:ext cx="233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22F697AA-F6EE-A649-A03A-E1BF40753E92}"/>
              </a:ext>
            </a:extLst>
          </p:cNvPr>
          <p:cNvGrpSpPr/>
          <p:nvPr/>
        </p:nvGrpSpPr>
        <p:grpSpPr>
          <a:xfrm>
            <a:off x="9028180" y="4175991"/>
            <a:ext cx="162360" cy="280440"/>
            <a:chOff x="9028180" y="4175991"/>
            <a:chExt cx="16236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6BF7AE52-FAAE-024A-9619-93A3B2A48010}"/>
                    </a:ext>
                  </a:extLst>
                </p14:cNvPr>
                <p14:cNvContentPartPr/>
                <p14:nvPr/>
              </p14:nvContentPartPr>
              <p14:xfrm>
                <a:off x="9071740" y="4175991"/>
                <a:ext cx="118800" cy="274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6BF7AE52-FAAE-024A-9619-93A3B2A4801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64180" y="4168431"/>
                  <a:ext cx="133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D2D1575D-BBE4-6D40-8FA6-6708B3FDADA7}"/>
                    </a:ext>
                  </a:extLst>
                </p14:cNvPr>
                <p14:cNvContentPartPr/>
                <p14:nvPr/>
              </p14:nvContentPartPr>
              <p14:xfrm>
                <a:off x="9083980" y="4318911"/>
                <a:ext cx="93600" cy="3132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D2D1575D-BBE4-6D40-8FA6-6708B3FDADA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76420" y="4311351"/>
                  <a:ext cx="108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706F12A4-8930-5140-8994-44E3D64BC77F}"/>
                    </a:ext>
                  </a:extLst>
                </p14:cNvPr>
                <p14:cNvContentPartPr/>
                <p14:nvPr/>
              </p14:nvContentPartPr>
              <p14:xfrm>
                <a:off x="9028180" y="4412511"/>
                <a:ext cx="149760" cy="4392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706F12A4-8930-5140-8994-44E3D64BC77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0620" y="4404951"/>
                  <a:ext cx="1648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E1F7BA80-4D50-E842-A27A-528203FCC1F3}"/>
              </a:ext>
            </a:extLst>
          </p:cNvPr>
          <p:cNvGrpSpPr/>
          <p:nvPr/>
        </p:nvGrpSpPr>
        <p:grpSpPr>
          <a:xfrm>
            <a:off x="9414100" y="3995271"/>
            <a:ext cx="374040" cy="405000"/>
            <a:chOff x="9414100" y="3995271"/>
            <a:chExt cx="37404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66CE98A3-2909-6D48-A342-FCA3D3F837B5}"/>
                    </a:ext>
                  </a:extLst>
                </p14:cNvPr>
                <p14:cNvContentPartPr/>
                <p14:nvPr/>
              </p14:nvContentPartPr>
              <p14:xfrm>
                <a:off x="9414100" y="4119831"/>
                <a:ext cx="100080" cy="2804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66CE98A3-2909-6D48-A342-FCA3D3F837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06540" y="4112271"/>
                  <a:ext cx="115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FE9DB505-82E9-BB4F-B50F-8988CD37723F}"/>
                    </a:ext>
                  </a:extLst>
                </p14:cNvPr>
                <p14:cNvContentPartPr/>
                <p14:nvPr/>
              </p14:nvContentPartPr>
              <p14:xfrm>
                <a:off x="9607780" y="3995271"/>
                <a:ext cx="180360" cy="40500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FE9DB505-82E9-BB4F-B50F-8988CD37723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00220" y="3987711"/>
                  <a:ext cx="195120" cy="42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460908C3-E4E7-0643-8CA5-0F3945CA6E52}"/>
              </a:ext>
            </a:extLst>
          </p:cNvPr>
          <p:cNvGrpSpPr/>
          <p:nvPr/>
        </p:nvGrpSpPr>
        <p:grpSpPr>
          <a:xfrm>
            <a:off x="10024660" y="3920751"/>
            <a:ext cx="2091600" cy="485640"/>
            <a:chOff x="10024660" y="3920751"/>
            <a:chExt cx="209160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10278E05-DB32-944F-8A14-D242DAA5019E}"/>
                    </a:ext>
                  </a:extLst>
                </p14:cNvPr>
                <p14:cNvContentPartPr/>
                <p14:nvPr/>
              </p14:nvContentPartPr>
              <p14:xfrm>
                <a:off x="10042660" y="3920751"/>
                <a:ext cx="62640" cy="1062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10278E05-DB32-944F-8A14-D242DAA5019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35100" y="3913191"/>
                  <a:ext cx="77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0AEA8870-6185-F04F-B736-A33E5451F066}"/>
                    </a:ext>
                  </a:extLst>
                </p14:cNvPr>
                <p14:cNvContentPartPr/>
                <p14:nvPr/>
              </p14:nvContentPartPr>
              <p14:xfrm>
                <a:off x="10024660" y="3970431"/>
                <a:ext cx="236160" cy="4050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0AEA8870-6185-F04F-B736-A33E5451F06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7100" y="3962871"/>
                  <a:ext cx="251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72DA8ADB-B761-A64D-8E16-927F95BD40A6}"/>
                    </a:ext>
                  </a:extLst>
                </p14:cNvPr>
                <p14:cNvContentPartPr/>
                <p14:nvPr/>
              </p14:nvContentPartPr>
              <p14:xfrm>
                <a:off x="10391500" y="4138551"/>
                <a:ext cx="205920" cy="2181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72DA8ADB-B761-A64D-8E16-927F95BD40A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83940" y="4130991"/>
                  <a:ext cx="221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C3BB0616-FA93-8546-994D-3E3C543F38E8}"/>
                    </a:ext>
                  </a:extLst>
                </p14:cNvPr>
                <p14:cNvContentPartPr/>
                <p14:nvPr/>
              </p14:nvContentPartPr>
              <p14:xfrm>
                <a:off x="10658980" y="4113711"/>
                <a:ext cx="180720" cy="26820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C3BB0616-FA93-8546-994D-3E3C543F38E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651420" y="4106151"/>
                  <a:ext cx="195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1601C997-03BC-1248-A150-DF467F346C17}"/>
                    </a:ext>
                  </a:extLst>
                </p14:cNvPr>
                <p14:cNvContentPartPr/>
                <p14:nvPr/>
              </p14:nvContentPartPr>
              <p14:xfrm>
                <a:off x="10721260" y="4263111"/>
                <a:ext cx="124920" cy="3780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1601C997-03BC-1248-A150-DF467F346C1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713700" y="4255551"/>
                  <a:ext cx="140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8197087E-84F2-3649-8B64-B21A5DFDC87B}"/>
                    </a:ext>
                  </a:extLst>
                </p14:cNvPr>
                <p14:cNvContentPartPr/>
                <p14:nvPr/>
              </p14:nvContentPartPr>
              <p14:xfrm>
                <a:off x="10945540" y="3957831"/>
                <a:ext cx="280440" cy="44244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8197087E-84F2-3649-8B64-B21A5DFDC87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937980" y="3950631"/>
                  <a:ext cx="2955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89272B62-837A-0C4A-A51D-6B01D803235B}"/>
                    </a:ext>
                  </a:extLst>
                </p14:cNvPr>
                <p14:cNvContentPartPr/>
                <p14:nvPr/>
              </p14:nvContentPartPr>
              <p14:xfrm>
                <a:off x="11170180" y="4132431"/>
                <a:ext cx="99360" cy="2181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89272B62-837A-0C4A-A51D-6B01D803235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62620" y="4124871"/>
                  <a:ext cx="114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AE392505-4ACB-5340-95FA-F447FD1A5138}"/>
                    </a:ext>
                  </a:extLst>
                </p14:cNvPr>
                <p14:cNvContentPartPr/>
                <p14:nvPr/>
              </p14:nvContentPartPr>
              <p14:xfrm>
                <a:off x="11306620" y="4138551"/>
                <a:ext cx="43920" cy="1746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AE392505-4ACB-5340-95FA-F447FD1A513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299060" y="4130991"/>
                  <a:ext cx="59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8171850-6A9F-CC42-9E57-16CE8598CE32}"/>
                    </a:ext>
                  </a:extLst>
                </p14:cNvPr>
                <p14:cNvContentPartPr/>
                <p14:nvPr/>
              </p14:nvContentPartPr>
              <p14:xfrm>
                <a:off x="11257300" y="4088871"/>
                <a:ext cx="185760" cy="23688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8171850-6A9F-CC42-9E57-16CE8598CE3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49740" y="4081311"/>
                  <a:ext cx="200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1DED5F42-6CE6-984C-AB2A-6769608470FE}"/>
                    </a:ext>
                  </a:extLst>
                </p14:cNvPr>
                <p14:cNvContentPartPr/>
                <p14:nvPr/>
              </p14:nvContentPartPr>
              <p14:xfrm>
                <a:off x="11437300" y="4063671"/>
                <a:ext cx="111600" cy="33660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1DED5F42-6CE6-984C-AB2A-6769608470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29740" y="4056111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8057C243-194B-F944-B118-8C71480D031B}"/>
                    </a:ext>
                  </a:extLst>
                </p14:cNvPr>
                <p14:cNvContentPartPr/>
                <p14:nvPr/>
              </p14:nvContentPartPr>
              <p14:xfrm>
                <a:off x="11574100" y="4188231"/>
                <a:ext cx="131040" cy="3780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8057C243-194B-F944-B118-8C71480D031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566540" y="4180671"/>
                  <a:ext cx="146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22881FC4-06A0-1F44-87A3-B942E41CFB12}"/>
                    </a:ext>
                  </a:extLst>
                </p14:cNvPr>
                <p14:cNvContentPartPr/>
                <p14:nvPr/>
              </p14:nvContentPartPr>
              <p14:xfrm>
                <a:off x="11729980" y="3995271"/>
                <a:ext cx="149760" cy="3297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22881FC4-06A0-1F44-87A3-B942E41CFB1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22420" y="3987711"/>
                  <a:ext cx="164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6C945453-54E6-964A-8D57-ACF32E362721}"/>
                    </a:ext>
                  </a:extLst>
                </p14:cNvPr>
                <p14:cNvContentPartPr/>
                <p14:nvPr/>
              </p14:nvContentPartPr>
              <p14:xfrm>
                <a:off x="11841940" y="4088871"/>
                <a:ext cx="87480" cy="24948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6C945453-54E6-964A-8D57-ACF32E36272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834380" y="4081311"/>
                  <a:ext cx="102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559C1A6A-6103-C042-B280-0616B36C56DC}"/>
                    </a:ext>
                  </a:extLst>
                </p14:cNvPr>
                <p14:cNvContentPartPr/>
                <p14:nvPr/>
              </p14:nvContentPartPr>
              <p14:xfrm>
                <a:off x="11953900" y="4132431"/>
                <a:ext cx="106200" cy="1807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559C1A6A-6103-C042-B280-0616B36C56D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946340" y="4124871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0FFE18FA-BC88-664C-8965-BD2F7E6CE558}"/>
                    </a:ext>
                  </a:extLst>
                </p14:cNvPr>
                <p14:cNvContentPartPr/>
                <p14:nvPr/>
              </p14:nvContentPartPr>
              <p14:xfrm>
                <a:off x="12010060" y="4057551"/>
                <a:ext cx="106200" cy="3488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0FFE18FA-BC88-664C-8965-BD2F7E6CE55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2002500" y="4049991"/>
                  <a:ext cx="12132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47C1D850-99F9-5049-AE82-193F0C0EEF27}"/>
              </a:ext>
            </a:extLst>
          </p:cNvPr>
          <p:cNvGrpSpPr/>
          <p:nvPr/>
        </p:nvGrpSpPr>
        <p:grpSpPr>
          <a:xfrm>
            <a:off x="2883340" y="5389911"/>
            <a:ext cx="5697000" cy="249480"/>
            <a:chOff x="2883340" y="5389911"/>
            <a:chExt cx="5697000" cy="24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31ACAE0-C9EE-394C-B931-9202D0599DB0}"/>
                    </a:ext>
                  </a:extLst>
                </p14:cNvPr>
                <p14:cNvContentPartPr/>
                <p14:nvPr/>
              </p14:nvContentPartPr>
              <p14:xfrm>
                <a:off x="2952100" y="5389911"/>
                <a:ext cx="5628240" cy="20592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31ACAE0-C9EE-394C-B931-9202D0599DB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44540" y="5382351"/>
                  <a:ext cx="564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F00A80E-5AC1-D849-A67B-B9ED0B30248C}"/>
                    </a:ext>
                  </a:extLst>
                </p14:cNvPr>
                <p14:cNvContentPartPr/>
                <p14:nvPr/>
              </p14:nvContentPartPr>
              <p14:xfrm>
                <a:off x="2883340" y="5477031"/>
                <a:ext cx="131040" cy="1623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F00A80E-5AC1-D849-A67B-B9ED0B30248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75780" y="5469471"/>
                  <a:ext cx="14616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67" name="墨迹 266">
                <a:extLst>
                  <a:ext uri="{FF2B5EF4-FFF2-40B4-BE49-F238E27FC236}">
                    <a16:creationId xmlns:a16="http://schemas.microsoft.com/office/drawing/2014/main" id="{72C72D09-537D-C340-9FBE-36A04DF33CB5}"/>
                  </a:ext>
                </a:extLst>
              </p14:cNvPr>
              <p14:cNvContentPartPr/>
              <p14:nvPr/>
            </p14:nvContentPartPr>
            <p14:xfrm>
              <a:off x="1544860" y="5377311"/>
              <a:ext cx="554400" cy="405000"/>
            </p14:xfrm>
          </p:contentPart>
        </mc:Choice>
        <mc:Fallback>
          <p:pic>
            <p:nvPicPr>
              <p:cNvPr id="267" name="墨迹 266">
                <a:extLst>
                  <a:ext uri="{FF2B5EF4-FFF2-40B4-BE49-F238E27FC236}">
                    <a16:creationId xmlns:a16="http://schemas.microsoft.com/office/drawing/2014/main" id="{72C72D09-537D-C340-9FBE-36A04DF33CB5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537300" y="5369751"/>
                <a:ext cx="56952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0849FDF7-FF23-064F-9612-B4BABCB11FFE}"/>
              </a:ext>
            </a:extLst>
          </p:cNvPr>
          <p:cNvGrpSpPr/>
          <p:nvPr/>
        </p:nvGrpSpPr>
        <p:grpSpPr>
          <a:xfrm>
            <a:off x="2733940" y="4985271"/>
            <a:ext cx="361800" cy="280440"/>
            <a:chOff x="2733940" y="4985271"/>
            <a:chExt cx="361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1FD9DD31-8857-4047-AD5E-1733A4766DF6}"/>
                    </a:ext>
                  </a:extLst>
                </p14:cNvPr>
                <p14:cNvContentPartPr/>
                <p14:nvPr/>
              </p14:nvContentPartPr>
              <p14:xfrm>
                <a:off x="2771380" y="5028831"/>
                <a:ext cx="149760" cy="1746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1FD9DD31-8857-4047-AD5E-1733A4766DF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763820" y="5021271"/>
                  <a:ext cx="164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574B992-75DA-B540-A28D-AB73FD370876}"/>
                    </a:ext>
                  </a:extLst>
                </p14:cNvPr>
                <p14:cNvContentPartPr/>
                <p14:nvPr/>
              </p14:nvContentPartPr>
              <p14:xfrm>
                <a:off x="2733940" y="4985271"/>
                <a:ext cx="218160" cy="28044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574B992-75DA-B540-A28D-AB73FD37087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726380" y="4977711"/>
                  <a:ext cx="23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A4C286F-452E-AB4A-8F75-6004E9333790}"/>
                    </a:ext>
                  </a:extLst>
                </p14:cNvPr>
                <p14:cNvContentPartPr/>
                <p14:nvPr/>
              </p14:nvContentPartPr>
              <p14:xfrm>
                <a:off x="3039220" y="5091111"/>
                <a:ext cx="56520" cy="1558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A4C286F-452E-AB4A-8F75-6004E933379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31660" y="5083551"/>
                  <a:ext cx="712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72" name="墨迹 271">
                <a:extLst>
                  <a:ext uri="{FF2B5EF4-FFF2-40B4-BE49-F238E27FC236}">
                    <a16:creationId xmlns:a16="http://schemas.microsoft.com/office/drawing/2014/main" id="{A83728A0-6821-C649-95F1-A41F3267CE67}"/>
                  </a:ext>
                </a:extLst>
              </p14:cNvPr>
              <p14:cNvContentPartPr/>
              <p14:nvPr/>
            </p14:nvContentPartPr>
            <p14:xfrm>
              <a:off x="4751020" y="5446431"/>
              <a:ext cx="162360" cy="173880"/>
            </p14:xfrm>
          </p:contentPart>
        </mc:Choice>
        <mc:Fallback>
          <p:pic>
            <p:nvPicPr>
              <p:cNvPr id="272" name="墨迹 271">
                <a:extLst>
                  <a:ext uri="{FF2B5EF4-FFF2-40B4-BE49-F238E27FC236}">
                    <a16:creationId xmlns:a16="http://schemas.microsoft.com/office/drawing/2014/main" id="{A83728A0-6821-C649-95F1-A41F3267CE67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743460" y="5438871"/>
                <a:ext cx="177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73" name="墨迹 272">
                <a:extLst>
                  <a:ext uri="{FF2B5EF4-FFF2-40B4-BE49-F238E27FC236}">
                    <a16:creationId xmlns:a16="http://schemas.microsoft.com/office/drawing/2014/main" id="{7E273FB2-F3C7-4242-ABB4-E5A395BFE3A2}"/>
                  </a:ext>
                </a:extLst>
              </p14:cNvPr>
              <p14:cNvContentPartPr/>
              <p14:nvPr/>
            </p14:nvContentPartPr>
            <p14:xfrm>
              <a:off x="3742660" y="5452191"/>
              <a:ext cx="230760" cy="193320"/>
            </p14:xfrm>
          </p:contentPart>
        </mc:Choice>
        <mc:Fallback>
          <p:pic>
            <p:nvPicPr>
              <p:cNvPr id="273" name="墨迹 272">
                <a:extLst>
                  <a:ext uri="{FF2B5EF4-FFF2-40B4-BE49-F238E27FC236}">
                    <a16:creationId xmlns:a16="http://schemas.microsoft.com/office/drawing/2014/main" id="{7E273FB2-F3C7-4242-ABB4-E5A395BFE3A2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735100" y="5444631"/>
                <a:ext cx="24588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D713EE0F-1411-644B-97DD-30524DBB1E70}"/>
              </a:ext>
            </a:extLst>
          </p:cNvPr>
          <p:cNvGrpSpPr/>
          <p:nvPr/>
        </p:nvGrpSpPr>
        <p:grpSpPr>
          <a:xfrm>
            <a:off x="4819420" y="4922991"/>
            <a:ext cx="535680" cy="243000"/>
            <a:chOff x="4819420" y="4922991"/>
            <a:chExt cx="53568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E61D0709-D7E7-B449-85A7-2D0618D10B98}"/>
                    </a:ext>
                  </a:extLst>
                </p14:cNvPr>
                <p14:cNvContentPartPr/>
                <p14:nvPr/>
              </p14:nvContentPartPr>
              <p14:xfrm>
                <a:off x="4825900" y="4923711"/>
                <a:ext cx="199440" cy="20520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E61D0709-D7E7-B449-85A7-2D0618D10B98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18340" y="4916151"/>
                  <a:ext cx="21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78F8F019-CC5B-2B4A-9FE4-43D124F4FF76}"/>
                    </a:ext>
                  </a:extLst>
                </p14:cNvPr>
                <p14:cNvContentPartPr/>
                <p14:nvPr/>
              </p14:nvContentPartPr>
              <p14:xfrm>
                <a:off x="4819420" y="4922991"/>
                <a:ext cx="230760" cy="21816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78F8F019-CC5B-2B4A-9FE4-43D124F4FF7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12220" y="4915431"/>
                  <a:ext cx="245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7BC96DBC-2924-7A4B-A4F2-D7A125909B7C}"/>
                    </a:ext>
                  </a:extLst>
                </p14:cNvPr>
                <p14:cNvContentPartPr/>
                <p14:nvPr/>
              </p14:nvContentPartPr>
              <p14:xfrm>
                <a:off x="5174380" y="5034951"/>
                <a:ext cx="180720" cy="13104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7BC96DBC-2924-7A4B-A4F2-D7A125909B7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166820" y="5027391"/>
                  <a:ext cx="1958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27AD67F8-1207-0E44-9779-4686FEBD1DD1}"/>
              </a:ext>
            </a:extLst>
          </p:cNvPr>
          <p:cNvGrpSpPr/>
          <p:nvPr/>
        </p:nvGrpSpPr>
        <p:grpSpPr>
          <a:xfrm>
            <a:off x="8274700" y="5333751"/>
            <a:ext cx="2030040" cy="199440"/>
            <a:chOff x="8274700" y="5333751"/>
            <a:chExt cx="20300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A4F63501-4A32-A04A-88D3-E5390D543661}"/>
                    </a:ext>
                  </a:extLst>
                </p14:cNvPr>
                <p14:cNvContentPartPr/>
                <p14:nvPr/>
              </p14:nvContentPartPr>
              <p14:xfrm>
                <a:off x="8498980" y="5333751"/>
                <a:ext cx="1805760" cy="19944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A4F63501-4A32-A04A-88D3-E5390D54366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91420" y="5326191"/>
                  <a:ext cx="1820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EE5D3DF-1F4A-774A-BEFF-44967A2C226C}"/>
                    </a:ext>
                  </a:extLst>
                </p14:cNvPr>
                <p14:cNvContentPartPr/>
                <p14:nvPr/>
              </p14:nvContentPartPr>
              <p14:xfrm>
                <a:off x="8274700" y="5470911"/>
                <a:ext cx="504720" cy="5004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EE5D3DF-1F4A-774A-BEFF-44967A2C226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267140" y="5463351"/>
                  <a:ext cx="5198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08D71CC0-BDB0-1144-9DF7-269178AB0237}"/>
                    </a:ext>
                  </a:extLst>
                </p14:cNvPr>
                <p14:cNvContentPartPr/>
                <p14:nvPr/>
              </p14:nvContentPartPr>
              <p14:xfrm>
                <a:off x="8312140" y="5445711"/>
                <a:ext cx="398880" cy="5004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08D71CC0-BDB0-1144-9DF7-269178AB023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304580" y="5438511"/>
                  <a:ext cx="414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7A0CF285-2243-3F42-938C-D2134AD2A68A}"/>
              </a:ext>
            </a:extLst>
          </p:cNvPr>
          <p:cNvGrpSpPr/>
          <p:nvPr/>
        </p:nvGrpSpPr>
        <p:grpSpPr>
          <a:xfrm>
            <a:off x="8455420" y="4813551"/>
            <a:ext cx="604080" cy="420480"/>
            <a:chOff x="8455420" y="4813551"/>
            <a:chExt cx="60408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DFC700E2-00B9-4344-8B50-D8888EBB60AA}"/>
                    </a:ext>
                  </a:extLst>
                </p14:cNvPr>
                <p14:cNvContentPartPr/>
                <p14:nvPr/>
              </p14:nvContentPartPr>
              <p14:xfrm>
                <a:off x="8536060" y="4813551"/>
                <a:ext cx="100080" cy="22788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DFC700E2-00B9-4344-8B50-D8888EBB60A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28500" y="4805991"/>
                  <a:ext cx="115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3F4765A5-C2EF-9F49-B6C1-6356D2AA8A8E}"/>
                    </a:ext>
                  </a:extLst>
                </p14:cNvPr>
                <p14:cNvContentPartPr/>
                <p14:nvPr/>
              </p14:nvContentPartPr>
              <p14:xfrm>
                <a:off x="8455420" y="4830111"/>
                <a:ext cx="218160" cy="24876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3F4765A5-C2EF-9F49-B6C1-6356D2AA8A8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47860" y="4822551"/>
                  <a:ext cx="233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6B84E0B-5FEC-4745-A74A-F20211F1B825}"/>
                    </a:ext>
                  </a:extLst>
                </p14:cNvPr>
                <p14:cNvContentPartPr/>
                <p14:nvPr/>
              </p14:nvContentPartPr>
              <p14:xfrm>
                <a:off x="8691940" y="4916871"/>
                <a:ext cx="106200" cy="31716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6B84E0B-5FEC-4745-A74A-F20211F1B82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684380" y="4909311"/>
                  <a:ext cx="121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12709EAF-02AA-DA45-ACFB-4697DF26389C}"/>
                    </a:ext>
                  </a:extLst>
                </p14:cNvPr>
                <p14:cNvContentPartPr/>
                <p14:nvPr/>
              </p14:nvContentPartPr>
              <p14:xfrm>
                <a:off x="8700940" y="4985271"/>
                <a:ext cx="122040" cy="1188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12709EAF-02AA-DA45-ACFB-4697DF26389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693380" y="4977711"/>
                  <a:ext cx="13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1BEA3088-755D-4E4A-967B-3718908343F0}"/>
                    </a:ext>
                  </a:extLst>
                </p14:cNvPr>
                <p14:cNvContentPartPr/>
                <p14:nvPr/>
              </p14:nvContentPartPr>
              <p14:xfrm>
                <a:off x="8872300" y="5072391"/>
                <a:ext cx="81360" cy="190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1BEA3088-755D-4E4A-967B-3718908343F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64740" y="5064831"/>
                  <a:ext cx="96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3C5DB2E0-01CB-7646-89CC-027E6E2F1AEE}"/>
                    </a:ext>
                  </a:extLst>
                </p14:cNvPr>
                <p14:cNvContentPartPr/>
                <p14:nvPr/>
              </p14:nvContentPartPr>
              <p14:xfrm>
                <a:off x="9015580" y="5047551"/>
                <a:ext cx="43920" cy="11232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3C5DB2E0-01CB-7646-89CC-027E6E2F1AE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08020" y="5039991"/>
                  <a:ext cx="59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45CB6471-93FC-6043-A5DC-7C44E6E2B887}"/>
              </a:ext>
            </a:extLst>
          </p:cNvPr>
          <p:cNvGrpSpPr/>
          <p:nvPr/>
        </p:nvGrpSpPr>
        <p:grpSpPr>
          <a:xfrm>
            <a:off x="10173340" y="4798431"/>
            <a:ext cx="405360" cy="398880"/>
            <a:chOff x="10173340" y="4798431"/>
            <a:chExt cx="4053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08ADEE5C-AABB-4242-9E90-FFB3B0F5262F}"/>
                    </a:ext>
                  </a:extLst>
                </p14:cNvPr>
                <p14:cNvContentPartPr/>
                <p14:nvPr/>
              </p14:nvContentPartPr>
              <p14:xfrm>
                <a:off x="10173340" y="4798431"/>
                <a:ext cx="93600" cy="20592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08ADEE5C-AABB-4242-9E90-FFB3B0F5262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166140" y="4790871"/>
                  <a:ext cx="108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3DB6FACE-0D10-DA46-ADF6-A21BB3DF78D5}"/>
                    </a:ext>
                  </a:extLst>
                </p14:cNvPr>
                <p14:cNvContentPartPr/>
                <p14:nvPr/>
              </p14:nvContentPartPr>
              <p14:xfrm>
                <a:off x="10179820" y="4823271"/>
                <a:ext cx="168480" cy="11880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3DB6FACE-0D10-DA46-ADF6-A21BB3DF78D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172260" y="4815711"/>
                  <a:ext cx="183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2142F44D-86E6-A04E-A38F-027B233FC29A}"/>
                    </a:ext>
                  </a:extLst>
                </p14:cNvPr>
                <p14:cNvContentPartPr/>
                <p14:nvPr/>
              </p14:nvContentPartPr>
              <p14:xfrm>
                <a:off x="10428940" y="4873311"/>
                <a:ext cx="106200" cy="32400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2142F44D-86E6-A04E-A38F-027B233FC29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21380" y="4865751"/>
                  <a:ext cx="121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3EA3FCE3-6892-614F-B71B-0B4D2A4C89E8}"/>
                    </a:ext>
                  </a:extLst>
                </p14:cNvPr>
                <p14:cNvContentPartPr/>
                <p14:nvPr/>
              </p14:nvContentPartPr>
              <p14:xfrm>
                <a:off x="10459900" y="4960431"/>
                <a:ext cx="118800" cy="6876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3EA3FCE3-6892-614F-B71B-0B4D2A4C89E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452340" y="4952871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98" name="墨迹 297">
                <a:extLst>
                  <a:ext uri="{FF2B5EF4-FFF2-40B4-BE49-F238E27FC236}">
                    <a16:creationId xmlns:a16="http://schemas.microsoft.com/office/drawing/2014/main" id="{F9B15365-6237-0B4D-8264-7C8C566B74DE}"/>
                  </a:ext>
                </a:extLst>
              </p14:cNvPr>
              <p14:cNvContentPartPr/>
              <p14:nvPr/>
            </p14:nvContentPartPr>
            <p14:xfrm>
              <a:off x="5510620" y="5377311"/>
              <a:ext cx="224640" cy="180720"/>
            </p14:xfrm>
          </p:contentPart>
        </mc:Choice>
        <mc:Fallback>
          <p:pic>
            <p:nvPicPr>
              <p:cNvPr id="298" name="墨迹 297">
                <a:extLst>
                  <a:ext uri="{FF2B5EF4-FFF2-40B4-BE49-F238E27FC236}">
                    <a16:creationId xmlns:a16="http://schemas.microsoft.com/office/drawing/2014/main" id="{F9B15365-6237-0B4D-8264-7C8C566B74D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5503060" y="5369751"/>
                <a:ext cx="2394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99" name="墨迹 298">
                <a:extLst>
                  <a:ext uri="{FF2B5EF4-FFF2-40B4-BE49-F238E27FC236}">
                    <a16:creationId xmlns:a16="http://schemas.microsoft.com/office/drawing/2014/main" id="{7D370363-1DA5-A445-92DB-36609BA41F7E}"/>
                  </a:ext>
                </a:extLst>
              </p14:cNvPr>
              <p14:cNvContentPartPr/>
              <p14:nvPr/>
            </p14:nvContentPartPr>
            <p14:xfrm>
              <a:off x="9283420" y="5339871"/>
              <a:ext cx="268200" cy="249480"/>
            </p14:xfrm>
          </p:contentPart>
        </mc:Choice>
        <mc:Fallback>
          <p:pic>
            <p:nvPicPr>
              <p:cNvPr id="299" name="墨迹 298">
                <a:extLst>
                  <a:ext uri="{FF2B5EF4-FFF2-40B4-BE49-F238E27FC236}">
                    <a16:creationId xmlns:a16="http://schemas.microsoft.com/office/drawing/2014/main" id="{7D370363-1DA5-A445-92DB-36609BA41F7E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275860" y="5332671"/>
                <a:ext cx="282960" cy="26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E45C7F70-A036-664F-BCE1-68D4F01BF731}"/>
              </a:ext>
            </a:extLst>
          </p:cNvPr>
          <p:cNvGrpSpPr/>
          <p:nvPr/>
        </p:nvGrpSpPr>
        <p:grpSpPr>
          <a:xfrm>
            <a:off x="4819420" y="6460551"/>
            <a:ext cx="511200" cy="193320"/>
            <a:chOff x="4819420" y="6460551"/>
            <a:chExt cx="5112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913A2C7C-EEB1-C641-8C42-649D78826E87}"/>
                    </a:ext>
                  </a:extLst>
                </p14:cNvPr>
                <p14:cNvContentPartPr/>
                <p14:nvPr/>
              </p14:nvContentPartPr>
              <p14:xfrm>
                <a:off x="4819420" y="6497991"/>
                <a:ext cx="106200" cy="1558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913A2C7C-EEB1-C641-8C42-649D78826E8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812220" y="6490431"/>
                  <a:ext cx="12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D0E9A557-E5DB-834C-8ACF-6B8809D90DA7}"/>
                    </a:ext>
                  </a:extLst>
                </p14:cNvPr>
                <p14:cNvContentPartPr/>
                <p14:nvPr/>
              </p14:nvContentPartPr>
              <p14:xfrm>
                <a:off x="4819420" y="6566391"/>
                <a:ext cx="25200" cy="8748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D0E9A557-E5DB-834C-8ACF-6B8809D90DA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12220" y="6558831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C82FBC68-876E-5245-9EE7-DDC7C13C2140}"/>
                    </a:ext>
                  </a:extLst>
                </p14:cNvPr>
                <p14:cNvContentPartPr/>
                <p14:nvPr/>
              </p14:nvContentPartPr>
              <p14:xfrm>
                <a:off x="5124700" y="6460551"/>
                <a:ext cx="205920" cy="1807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C82FBC68-876E-5245-9EE7-DDC7C13C214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117140" y="6452991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5CF3AA27-1119-EA48-A8E7-EE2D7BF5EB36}"/>
              </a:ext>
            </a:extLst>
          </p:cNvPr>
          <p:cNvGrpSpPr/>
          <p:nvPr/>
        </p:nvGrpSpPr>
        <p:grpSpPr>
          <a:xfrm>
            <a:off x="2933380" y="5526711"/>
            <a:ext cx="7327800" cy="1202040"/>
            <a:chOff x="2933380" y="5526711"/>
            <a:chExt cx="7327800" cy="12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985D2B0C-BCF1-2146-B585-C45AE7A93081}"/>
                    </a:ext>
                  </a:extLst>
                </p14:cNvPr>
                <p14:cNvContentPartPr/>
                <p14:nvPr/>
              </p14:nvContentPartPr>
              <p14:xfrm>
                <a:off x="2933380" y="5601591"/>
                <a:ext cx="1961280" cy="95904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985D2B0C-BCF1-2146-B585-C45AE7A9308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925820" y="5594031"/>
                  <a:ext cx="19764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5D817EE-987A-7B44-BBC7-3AD459D27E2E}"/>
                    </a:ext>
                  </a:extLst>
                </p14:cNvPr>
                <p14:cNvContentPartPr/>
                <p14:nvPr/>
              </p14:nvContentPartPr>
              <p14:xfrm>
                <a:off x="3754900" y="6093351"/>
                <a:ext cx="299160" cy="22464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5D817EE-987A-7B44-BBC7-3AD459D27E2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747340" y="6085791"/>
                  <a:ext cx="314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8412FA51-2FA4-7E42-87F6-181424B3B929}"/>
                    </a:ext>
                  </a:extLst>
                </p14:cNvPr>
                <p14:cNvContentPartPr/>
                <p14:nvPr/>
              </p14:nvContentPartPr>
              <p14:xfrm>
                <a:off x="4950460" y="6535431"/>
                <a:ext cx="19080" cy="648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8412FA51-2FA4-7E42-87F6-181424B3B92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42900" y="6527871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39FB4B00-C182-9143-BE1F-20166682588B}"/>
                    </a:ext>
                  </a:extLst>
                </p14:cNvPr>
                <p14:cNvContentPartPr/>
                <p14:nvPr/>
              </p14:nvContentPartPr>
              <p14:xfrm>
                <a:off x="4906900" y="5526711"/>
                <a:ext cx="5354280" cy="102132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39FB4B00-C182-9143-BE1F-20166682588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899340" y="5519151"/>
                  <a:ext cx="536940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D649A97F-0E2E-8E46-A7B1-C314ADF953F8}"/>
                    </a:ext>
                  </a:extLst>
                </p14:cNvPr>
                <p14:cNvContentPartPr/>
                <p14:nvPr/>
              </p14:nvContentPartPr>
              <p14:xfrm>
                <a:off x="7521580" y="6043671"/>
                <a:ext cx="293040" cy="18072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D649A97F-0E2E-8E46-A7B1-C314ADF953F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514020" y="6036111"/>
                  <a:ext cx="308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30284385-92FA-7043-BD34-E315E616134E}"/>
                    </a:ext>
                  </a:extLst>
                </p14:cNvPr>
                <p14:cNvContentPartPr/>
                <p14:nvPr/>
              </p14:nvContentPartPr>
              <p14:xfrm>
                <a:off x="3748780" y="5993631"/>
                <a:ext cx="620280" cy="52344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30284385-92FA-7043-BD34-E315E616134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741220" y="5986071"/>
                  <a:ext cx="6350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A8CB256E-2A7A-EF4A-9FCB-4018E5E43D03}"/>
                    </a:ext>
                  </a:extLst>
                </p14:cNvPr>
                <p14:cNvContentPartPr/>
                <p14:nvPr/>
              </p14:nvContentPartPr>
              <p14:xfrm>
                <a:off x="3985300" y="5906511"/>
                <a:ext cx="81360" cy="82224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A8CB256E-2A7A-EF4A-9FCB-4018E5E43D0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77740" y="5898951"/>
                  <a:ext cx="96480" cy="83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558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30</Slides>
  <Notes>0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Yongkun</dc:creator>
  <cp:lastModifiedBy>Li Yongkun</cp:lastModifiedBy>
  <cp:revision>1</cp:revision>
  <dcterms:created xsi:type="dcterms:W3CDTF">2020-06-11T01:42:37Z</dcterms:created>
  <dcterms:modified xsi:type="dcterms:W3CDTF">2020-06-11T03:54:59Z</dcterms:modified>
</cp:coreProperties>
</file>